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35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A8C556-2CBB-4F64-9D66-09564EDC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CC0C-C158-4AC2-A5C9-43A498E72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51C4-E36D-4DF7-AAE7-E45DF88FF73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52F938-9281-40B9-A2BF-4016FFB9B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09A08-6315-40F6-96FB-7B96939E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402B-602E-4CB3-B3B4-09500C99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8927B-6596-4D7C-8F8B-2ABE6FA6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FC9-EE16-4136-8822-8361C2EB7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Client requires a connection to the server to get anything done.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DA15-0810-404C-B38C-91CCA02F8F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Git! LabVIEW,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branch is a copy of the working set that can be modified independently of other branches.</a:t>
            </a:r>
          </a:p>
          <a:p>
            <a:r>
              <a:rPr lang="en-US" dirty="0"/>
              <a:t>Merging is the act of applying the changes from one branch to another branch.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9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Push (and Pull)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Pushing is the act of moving the changeset from your repo to another repo.</a:t>
            </a:r>
          </a:p>
          <a:p>
            <a:pPr lvl="1"/>
            <a:r>
              <a:rPr lang="en-US" dirty="0"/>
              <a:t>This is the way changesets are shared. </a:t>
            </a:r>
          </a:p>
          <a:p>
            <a:r>
              <a:rPr lang="en-US" dirty="0"/>
              <a:t>Pull Requests (Short for: Requesting Someone Else To Pull Your Changes)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71-360F-44C3-A8FD-445890CE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1FFC-0255-460B-A489-5E875685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and describe the intersection of LabVIEW, which we all know, and Git, a modern and very popular revision control tool. </a:t>
            </a:r>
          </a:p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Git (or revision control) experience</a:t>
            </a:r>
          </a:p>
          <a:p>
            <a:r>
              <a:rPr lang="en-US" dirty="0"/>
              <a:t>Worst Case Audience</a:t>
            </a:r>
          </a:p>
          <a:p>
            <a:pPr lvl="1"/>
            <a:r>
              <a:rPr lang="en-US" dirty="0"/>
              <a:t>Git experts!</a:t>
            </a:r>
          </a:p>
          <a:p>
            <a:pPr lvl="1"/>
            <a:r>
              <a:rPr lang="en-US" dirty="0"/>
              <a:t>I apologize in advance for any gross simplifications and errors. </a:t>
            </a:r>
          </a:p>
          <a:p>
            <a:pPr lvl="1"/>
            <a:r>
              <a:rPr lang="en-US" dirty="0"/>
              <a:t>Please try to avoid “but what about…”s.  I will be focusing on the core feature set and not any extra modules.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Will learn about Git and Revision Control (Part 1)</a:t>
            </a:r>
          </a:p>
          <a:p>
            <a:pPr lvl="1"/>
            <a:r>
              <a:rPr lang="en-US" dirty="0"/>
              <a:t>Will learn about how to work with Git (Part 2)</a:t>
            </a:r>
          </a:p>
          <a:p>
            <a:pPr lvl="1"/>
            <a:r>
              <a:rPr lang="en-US" dirty="0"/>
              <a:t>Will learn about LabVIEW and Git combined (Part 3)</a:t>
            </a:r>
          </a:p>
          <a:p>
            <a:pPr lvl="1"/>
            <a:endParaRPr lang="en-US" dirty="0"/>
          </a:p>
          <a:p>
            <a:r>
              <a:rPr lang="en-US" dirty="0"/>
              <a:t>What not to expect</a:t>
            </a:r>
          </a:p>
          <a:p>
            <a:pPr lvl="1"/>
            <a:r>
              <a:rPr lang="en-US" dirty="0"/>
              <a:t>An in depth look at Git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What is Revision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r>
              <a:rPr lang="en-US" dirty="0"/>
              <a:t>Revision control is a method of capturing snapshots of files (code, etc.) at specific points in time.</a:t>
            </a:r>
          </a:p>
          <a:p>
            <a:endParaRPr lang="en-US" dirty="0"/>
          </a:p>
          <a:p>
            <a:r>
              <a:rPr lang="en-US" dirty="0"/>
              <a:t>What happens if I don’t have revision control?</a:t>
            </a:r>
          </a:p>
          <a:p>
            <a:pPr lvl="1"/>
            <a:r>
              <a:rPr lang="en-US" dirty="0"/>
              <a:t>“I have this awesome software I developed that does everything I need, but it has this one tenacious bug.  I just spent the last 3 weeks finding this bug, and it turned out that it was a simple setting/register/</a:t>
            </a:r>
            <a:r>
              <a:rPr lang="en-US" dirty="0" err="1"/>
              <a:t>subVI</a:t>
            </a:r>
            <a:r>
              <a:rPr lang="en-US" dirty="0"/>
              <a:t>.  But now, I don’t remember all the things I changed in trying to find that one thing I needed to change.”</a:t>
            </a:r>
          </a:p>
          <a:p>
            <a:pPr lvl="1"/>
            <a:r>
              <a:rPr lang="en-US" dirty="0"/>
              <a:t>Revision control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059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For a solo developer:</a:t>
            </a:r>
          </a:p>
          <a:p>
            <a:pPr lvl="1"/>
            <a:r>
              <a:rPr lang="en-US" dirty="0"/>
              <a:t>Snapshots of code (or docs) at known states.  </a:t>
            </a:r>
          </a:p>
          <a:p>
            <a:pPr lvl="1"/>
            <a:r>
              <a:rPr lang="en-US" dirty="0"/>
              <a:t>Better independence of development, when working on independent features</a:t>
            </a:r>
          </a:p>
          <a:p>
            <a:pPr lvl="1"/>
            <a:endParaRPr lang="en-US" dirty="0"/>
          </a:p>
          <a:p>
            <a:r>
              <a:rPr lang="en-US" dirty="0"/>
              <a:t>For a team:</a:t>
            </a:r>
          </a:p>
          <a:p>
            <a:pPr lvl="1"/>
            <a:r>
              <a:rPr lang="en-US" dirty="0"/>
              <a:t>Individual developers can work on the same code at the same time without being locked out.</a:t>
            </a:r>
          </a:p>
          <a:p>
            <a:pPr lvl="1"/>
            <a:r>
              <a:rPr lang="en-US" dirty="0"/>
              <a:t>Known states of codebases to develop against. </a:t>
            </a:r>
          </a:p>
        </p:txBody>
      </p:sp>
    </p:spTree>
    <p:extLst>
      <p:ext uri="{BB962C8B-B14F-4D97-AF65-F5344CB8AC3E}">
        <p14:creationId xmlns:p14="http://schemas.microsoft.com/office/powerpoint/2010/main" val="281632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Client/Server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>
            <a:normAutofit/>
          </a:bodyPr>
          <a:lstStyle/>
          <a:p>
            <a:r>
              <a:rPr lang="en-US" dirty="0"/>
              <a:t>Ex: Subversion (SVN), Perforce, Surround SCM, Team Foundation Server</a:t>
            </a:r>
          </a:p>
          <a:p>
            <a:endParaRPr lang="en-US" dirty="0"/>
          </a:p>
          <a:p>
            <a:r>
              <a:rPr lang="en-US" dirty="0"/>
              <a:t>The server acts as the master.</a:t>
            </a:r>
          </a:p>
          <a:p>
            <a:pPr lvl="1"/>
            <a:r>
              <a:rPr lang="en-US" dirty="0"/>
              <a:t>It stores a copy of EVERY file that is revision controlled.</a:t>
            </a:r>
          </a:p>
          <a:p>
            <a:pPr lvl="1"/>
            <a:r>
              <a:rPr lang="en-US" dirty="0"/>
              <a:t>It stores the revision history.</a:t>
            </a:r>
          </a:p>
          <a:p>
            <a:pPr lvl="1"/>
            <a:r>
              <a:rPr lang="en-US" dirty="0"/>
              <a:t>It determines who has access to the files, and who can make changes</a:t>
            </a:r>
          </a:p>
          <a:p>
            <a:r>
              <a:rPr lang="en-US" dirty="0"/>
              <a:t>A client is beholden to the server.</a:t>
            </a:r>
          </a:p>
          <a:p>
            <a:pPr lvl="1"/>
            <a:r>
              <a:rPr lang="en-US" dirty="0"/>
              <a:t>Clients only have copies of the files they pulled or checked out.</a:t>
            </a:r>
          </a:p>
          <a:p>
            <a:endParaRPr lang="en-US" dirty="0"/>
          </a:p>
          <a:p>
            <a:r>
              <a:rPr lang="en-US" dirty="0"/>
              <a:t>Files cannot be worked on simultaneously.</a:t>
            </a:r>
          </a:p>
          <a:p>
            <a:r>
              <a:rPr lang="en-US" dirty="0"/>
              <a:t>Simplest in terms of explaining the hierarchy and modus operandi.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Ex: Git, Mercurial</a:t>
            </a:r>
          </a:p>
          <a:p>
            <a:endParaRPr lang="en-US" dirty="0"/>
          </a:p>
          <a:p>
            <a:r>
              <a:rPr lang="en-US" dirty="0"/>
              <a:t>Everyone has a copy!</a:t>
            </a:r>
          </a:p>
          <a:p>
            <a:pPr lvl="1"/>
            <a:r>
              <a:rPr lang="en-US" dirty="0"/>
              <a:t>Every person who is participating in revision control has a complete copy of the code.  (Not a complete copy of ALL code…. More on this later)</a:t>
            </a:r>
          </a:p>
          <a:p>
            <a:r>
              <a:rPr lang="en-US" dirty="0"/>
              <a:t>Everyone is a master….in their own little realm.</a:t>
            </a:r>
          </a:p>
          <a:p>
            <a:pPr lvl="1"/>
            <a:r>
              <a:rPr lang="en-US" dirty="0"/>
              <a:t>Each developer can do whatever they want to their own repository.  It’s only when sharing that repo that any enforcement of rules happens. </a:t>
            </a:r>
          </a:p>
          <a:p>
            <a:endParaRPr lang="en-US" dirty="0"/>
          </a:p>
          <a:p>
            <a:r>
              <a:rPr lang="en-US" dirty="0"/>
              <a:t>Simultaneous work can be done now, but you bring on the burden of reconciliation. </a:t>
            </a:r>
          </a:p>
        </p:txBody>
      </p:sp>
    </p:spTree>
    <p:extLst>
      <p:ext uri="{BB962C8B-B14F-4D97-AF65-F5344CB8AC3E}">
        <p14:creationId xmlns:p14="http://schemas.microsoft.com/office/powerpoint/2010/main" val="34616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Three primary activities</a:t>
            </a:r>
          </a:p>
          <a:p>
            <a:endParaRPr lang="en-US" dirty="0"/>
          </a:p>
          <a:p>
            <a:r>
              <a:rPr lang="en-US" dirty="0"/>
              <a:t>Committing</a:t>
            </a:r>
          </a:p>
          <a:p>
            <a:r>
              <a:rPr lang="en-US" dirty="0"/>
              <a:t>Branching/Merging (aka unbranching)</a:t>
            </a:r>
          </a:p>
          <a:p>
            <a:r>
              <a:rPr lang="en-US" dirty="0"/>
              <a:t>Distributing (Push and Pull)</a:t>
            </a:r>
          </a:p>
          <a:p>
            <a:endParaRPr lang="en-US" dirty="0"/>
          </a:p>
          <a:p>
            <a:r>
              <a:rPr lang="en-US" dirty="0"/>
              <a:t>Everything else serves these three functions.</a:t>
            </a:r>
          </a:p>
        </p:txBody>
      </p:sp>
    </p:spTree>
    <p:extLst>
      <p:ext uri="{BB962C8B-B14F-4D97-AF65-F5344CB8AC3E}">
        <p14:creationId xmlns:p14="http://schemas.microsoft.com/office/powerpoint/2010/main" val="249070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commit is a single snapshot in time.  </a:t>
            </a:r>
          </a:p>
          <a:p>
            <a:pPr lvl="1"/>
            <a:r>
              <a:rPr lang="en-US" dirty="0"/>
              <a:t>Places a snapshot of the files into the change history.</a:t>
            </a:r>
          </a:p>
          <a:p>
            <a:pPr lvl="1"/>
            <a:r>
              <a:rPr lang="en-US" dirty="0"/>
              <a:t>The developer decides what is or isn’t included.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85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666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Git! LabVIEW, Git!</vt:lpstr>
      <vt:lpstr>Goal and Target Audience</vt:lpstr>
      <vt:lpstr>Expectations</vt:lpstr>
      <vt:lpstr>What is Revision Control?</vt:lpstr>
      <vt:lpstr>Benefits</vt:lpstr>
      <vt:lpstr>Client/Server Model </vt:lpstr>
      <vt:lpstr>Distributed Model</vt:lpstr>
      <vt:lpstr>How Does Git Work?</vt:lpstr>
      <vt:lpstr>Commit</vt:lpstr>
      <vt:lpstr>Branching and Merging</vt:lpstr>
      <vt:lpstr>Push (and Pull)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LabVIEW! Git!</dc:title>
  <dc:creator>Seth Kazarians</dc:creator>
  <cp:lastModifiedBy>Seth Kazarians</cp:lastModifiedBy>
  <cp:revision>16</cp:revision>
  <dcterms:created xsi:type="dcterms:W3CDTF">2019-10-09T00:17:10Z</dcterms:created>
  <dcterms:modified xsi:type="dcterms:W3CDTF">2019-10-22T19:23:30Z</dcterms:modified>
</cp:coreProperties>
</file>