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2" r:id="rId14"/>
    <p:sldId id="282" r:id="rId15"/>
    <p:sldId id="281" r:id="rId16"/>
    <p:sldId id="269" r:id="rId17"/>
    <p:sldId id="293" r:id="rId18"/>
    <p:sldId id="294" r:id="rId19"/>
    <p:sldId id="295" r:id="rId20"/>
    <p:sldId id="287" r:id="rId21"/>
    <p:sldId id="288" r:id="rId22"/>
    <p:sldId id="289" r:id="rId23"/>
    <p:sldId id="290" r:id="rId24"/>
    <p:sldId id="291" r:id="rId25"/>
    <p:sldId id="270" r:id="rId26"/>
    <p:sldId id="271" r:id="rId27"/>
    <p:sldId id="272" r:id="rId28"/>
    <p:sldId id="274" r:id="rId29"/>
    <p:sldId id="273" r:id="rId30"/>
    <p:sldId id="283" r:id="rId31"/>
    <p:sldId id="285" r:id="rId32"/>
    <p:sldId id="284"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617"/>
    <p:restoredTop sz="73968"/>
  </p:normalViewPr>
  <p:slideViewPr>
    <p:cSldViewPr snapToGrid="0" snapToObjects="1">
      <p:cViewPr>
        <p:scale>
          <a:sx n="100" d="100"/>
          <a:sy n="100"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59C7B-9472-6B4B-B53B-17661607361D}" type="doc">
      <dgm:prSet loTypeId="urn:microsoft.com/office/officeart/2009/layout/CirclePictureHierarchy" loCatId="" qsTypeId="urn:microsoft.com/office/officeart/2005/8/quickstyle/simple4" qsCatId="simple" csTypeId="urn:microsoft.com/office/officeart/2005/8/colors/accent1_2" csCatId="accent1" phldr="1"/>
      <dgm:spPr/>
      <dgm:t>
        <a:bodyPr/>
        <a:lstStyle/>
        <a:p>
          <a:endParaRPr lang="en-US"/>
        </a:p>
      </dgm:t>
    </dgm:pt>
    <dgm:pt modelId="{BDCCA09B-0762-3642-8511-2248CE539E8D}">
      <dgm:prSet phldrT="[Text]"/>
      <dgm:spPr/>
      <dgm:t>
        <a:bodyPr/>
        <a:lstStyle/>
        <a:p>
          <a:r>
            <a:rPr lang="en-US" dirty="0" smtClean="0"/>
            <a:t>user</a:t>
          </a:r>
          <a:endParaRPr lang="en-US" dirty="0"/>
        </a:p>
      </dgm:t>
    </dgm:pt>
    <dgm:pt modelId="{4DE52CB8-499D-2B41-B912-56292DF48CDA}" type="parTrans" cxnId="{9DE4F629-D2BD-AD4B-8805-BA1AED097732}">
      <dgm:prSet/>
      <dgm:spPr/>
      <dgm:t>
        <a:bodyPr/>
        <a:lstStyle/>
        <a:p>
          <a:endParaRPr lang="en-US"/>
        </a:p>
      </dgm:t>
    </dgm:pt>
    <dgm:pt modelId="{CB3A20A1-6475-ED45-AB62-10587065D031}" type="sibTrans" cxnId="{9DE4F629-D2BD-AD4B-8805-BA1AED097732}">
      <dgm:prSet/>
      <dgm:spPr/>
      <dgm:t>
        <a:bodyPr/>
        <a:lstStyle/>
        <a:p>
          <a:endParaRPr lang="en-US"/>
        </a:p>
      </dgm:t>
    </dgm:pt>
    <dgm:pt modelId="{353652AE-24DB-B14F-9AFB-D37651B3D5D8}">
      <dgm:prSet phldrT="[Text]"/>
      <dgm:spPr/>
      <dgm:t>
        <a:bodyPr/>
        <a:lstStyle/>
        <a:p>
          <a:r>
            <a:rPr lang="en-US" dirty="0" smtClean="0"/>
            <a:t>A</a:t>
          </a:r>
          <a:endParaRPr lang="en-US" dirty="0"/>
        </a:p>
      </dgm:t>
    </dgm:pt>
    <dgm:pt modelId="{977C61B3-38DB-4548-8BB9-AB4571274E93}" type="parTrans" cxnId="{04A3313E-8A8E-FD41-82FA-5E374ABA0C87}">
      <dgm:prSet/>
      <dgm:spPr/>
      <dgm:t>
        <a:bodyPr/>
        <a:lstStyle/>
        <a:p>
          <a:endParaRPr lang="en-US"/>
        </a:p>
      </dgm:t>
    </dgm:pt>
    <dgm:pt modelId="{70B3BE13-53AF-854F-8673-D83FB029F76E}" type="sibTrans" cxnId="{04A3313E-8A8E-FD41-82FA-5E374ABA0C87}">
      <dgm:prSet/>
      <dgm:spPr/>
      <dgm:t>
        <a:bodyPr/>
        <a:lstStyle/>
        <a:p>
          <a:endParaRPr lang="en-US"/>
        </a:p>
      </dgm:t>
    </dgm:pt>
    <dgm:pt modelId="{554AC4E4-71C8-304B-9792-4BDC0FE8BC03}">
      <dgm:prSet phldrT="[Text]"/>
      <dgm:spPr/>
      <dgm:t>
        <a:bodyPr/>
        <a:lstStyle/>
        <a:p>
          <a:r>
            <a:rPr lang="en-US" dirty="0" smtClean="0"/>
            <a:t>C</a:t>
          </a:r>
          <a:endParaRPr lang="en-US" dirty="0"/>
        </a:p>
      </dgm:t>
    </dgm:pt>
    <dgm:pt modelId="{7C30A706-5C6E-3E43-8FBA-CC2458367E40}" type="parTrans" cxnId="{F16570EA-F2D3-4149-B270-57171E7E63EA}">
      <dgm:prSet/>
      <dgm:spPr/>
      <dgm:t>
        <a:bodyPr/>
        <a:lstStyle/>
        <a:p>
          <a:endParaRPr lang="en-US"/>
        </a:p>
      </dgm:t>
    </dgm:pt>
    <dgm:pt modelId="{B456FA2E-A1E0-4345-8D3F-29B0F9545626}" type="sibTrans" cxnId="{F16570EA-F2D3-4149-B270-57171E7E63EA}">
      <dgm:prSet/>
      <dgm:spPr/>
      <dgm:t>
        <a:bodyPr/>
        <a:lstStyle/>
        <a:p>
          <a:endParaRPr lang="en-US"/>
        </a:p>
      </dgm:t>
    </dgm:pt>
    <dgm:pt modelId="{AE6A26FB-C1AA-3A40-B3F1-7C8EFB633E56}">
      <dgm:prSet phldrT="[Text]"/>
      <dgm:spPr/>
      <dgm:t>
        <a:bodyPr/>
        <a:lstStyle/>
        <a:p>
          <a:r>
            <a:rPr lang="en-US" dirty="0" smtClean="0"/>
            <a:t>D</a:t>
          </a:r>
          <a:endParaRPr lang="en-US" dirty="0"/>
        </a:p>
      </dgm:t>
    </dgm:pt>
    <dgm:pt modelId="{34D03FE4-76C1-424B-8704-417CF83212E7}" type="parTrans" cxnId="{BB266602-6ABE-C041-8512-DD4A7AA2D432}">
      <dgm:prSet/>
      <dgm:spPr/>
      <dgm:t>
        <a:bodyPr/>
        <a:lstStyle/>
        <a:p>
          <a:endParaRPr lang="en-US"/>
        </a:p>
      </dgm:t>
    </dgm:pt>
    <dgm:pt modelId="{D20CBA9B-3801-CB44-992A-C8DD0E6252CD}" type="sibTrans" cxnId="{BB266602-6ABE-C041-8512-DD4A7AA2D432}">
      <dgm:prSet/>
      <dgm:spPr/>
      <dgm:t>
        <a:bodyPr/>
        <a:lstStyle/>
        <a:p>
          <a:endParaRPr lang="en-US"/>
        </a:p>
      </dgm:t>
    </dgm:pt>
    <dgm:pt modelId="{37702469-2951-C546-9CCF-DD87C7B31885}">
      <dgm:prSet phldrT="[Text]"/>
      <dgm:spPr/>
      <dgm:t>
        <a:bodyPr/>
        <a:lstStyle/>
        <a:p>
          <a:r>
            <a:rPr lang="en-US" dirty="0" smtClean="0"/>
            <a:t>B</a:t>
          </a:r>
          <a:endParaRPr lang="en-US" dirty="0"/>
        </a:p>
      </dgm:t>
    </dgm:pt>
    <dgm:pt modelId="{29695665-729D-EB46-8730-612779C04701}" type="parTrans" cxnId="{EFA4D050-9812-C948-9B7A-3DD798C9F272}">
      <dgm:prSet/>
      <dgm:spPr/>
      <dgm:t>
        <a:bodyPr/>
        <a:lstStyle/>
        <a:p>
          <a:endParaRPr lang="en-US"/>
        </a:p>
      </dgm:t>
    </dgm:pt>
    <dgm:pt modelId="{20C57671-3ABD-DF4F-AF13-9EF4FE9B616D}" type="sibTrans" cxnId="{EFA4D050-9812-C948-9B7A-3DD798C9F272}">
      <dgm:prSet/>
      <dgm:spPr/>
      <dgm:t>
        <a:bodyPr/>
        <a:lstStyle/>
        <a:p>
          <a:endParaRPr lang="en-US"/>
        </a:p>
      </dgm:t>
    </dgm:pt>
    <dgm:pt modelId="{2186DC57-C07C-B844-836D-B3EDD781F869}">
      <dgm:prSet phldrT="[Text]"/>
      <dgm:spPr/>
      <dgm:t>
        <a:bodyPr/>
        <a:lstStyle/>
        <a:p>
          <a:r>
            <a:rPr lang="en-US" dirty="0" smtClean="0"/>
            <a:t>E</a:t>
          </a:r>
          <a:endParaRPr lang="en-US" dirty="0"/>
        </a:p>
      </dgm:t>
    </dgm:pt>
    <dgm:pt modelId="{D414413B-4C69-2B42-970C-890A10DDDE86}" type="parTrans" cxnId="{86A8F65C-BAC6-E847-B5A8-63DE5C46D3DC}">
      <dgm:prSet/>
      <dgm:spPr/>
      <dgm:t>
        <a:bodyPr/>
        <a:lstStyle/>
        <a:p>
          <a:endParaRPr lang="en-US"/>
        </a:p>
      </dgm:t>
    </dgm:pt>
    <dgm:pt modelId="{66CD59D5-01A4-1249-B926-BEDC1AC031F4}" type="sibTrans" cxnId="{86A8F65C-BAC6-E847-B5A8-63DE5C46D3DC}">
      <dgm:prSet/>
      <dgm:spPr/>
      <dgm:t>
        <a:bodyPr/>
        <a:lstStyle/>
        <a:p>
          <a:endParaRPr lang="en-US"/>
        </a:p>
      </dgm:t>
    </dgm:pt>
    <dgm:pt modelId="{8587B650-61F5-724E-8DFF-434B12EE58C5}" type="pres">
      <dgm:prSet presAssocID="{BB759C7B-9472-6B4B-B53B-17661607361D}" presName="hierChild1" presStyleCnt="0">
        <dgm:presLayoutVars>
          <dgm:chPref val="1"/>
          <dgm:dir/>
          <dgm:animOne val="branch"/>
          <dgm:animLvl val="lvl"/>
          <dgm:resizeHandles/>
        </dgm:presLayoutVars>
      </dgm:prSet>
      <dgm:spPr/>
    </dgm:pt>
    <dgm:pt modelId="{FB6515ED-2AE0-914E-A563-255491D30E17}" type="pres">
      <dgm:prSet presAssocID="{BDCCA09B-0762-3642-8511-2248CE539E8D}" presName="hierRoot1" presStyleCnt="0"/>
      <dgm:spPr/>
    </dgm:pt>
    <dgm:pt modelId="{2A9289EA-8925-9745-A6AD-25EE6A986221}" type="pres">
      <dgm:prSet presAssocID="{BDCCA09B-0762-3642-8511-2248CE539E8D}" presName="composite" presStyleCnt="0"/>
      <dgm:spPr/>
    </dgm:pt>
    <dgm:pt modelId="{7CF25AFA-5B92-7349-8991-99D5A43A294A}" type="pres">
      <dgm:prSet presAssocID="{BDCCA09B-0762-3642-8511-2248CE539E8D}" presName="image" presStyleLbl="node0" presStyleIdx="0" presStyleCnt="1"/>
      <dgm:spPr/>
    </dgm:pt>
    <dgm:pt modelId="{8C99DBFC-AD9A-4A46-ACDB-144C045F334B}" type="pres">
      <dgm:prSet presAssocID="{BDCCA09B-0762-3642-8511-2248CE539E8D}" presName="text" presStyleLbl="revTx" presStyleIdx="0" presStyleCnt="6">
        <dgm:presLayoutVars>
          <dgm:chPref val="3"/>
        </dgm:presLayoutVars>
      </dgm:prSet>
      <dgm:spPr/>
      <dgm:t>
        <a:bodyPr/>
        <a:lstStyle/>
        <a:p>
          <a:endParaRPr lang="en-US"/>
        </a:p>
      </dgm:t>
    </dgm:pt>
    <dgm:pt modelId="{EBA9E1AF-2E99-8B4E-B9FD-C038DA968F6C}" type="pres">
      <dgm:prSet presAssocID="{BDCCA09B-0762-3642-8511-2248CE539E8D}" presName="hierChild2" presStyleCnt="0"/>
      <dgm:spPr/>
    </dgm:pt>
    <dgm:pt modelId="{71D49A15-339C-7C4A-A3E0-9B5F8227FF0D}" type="pres">
      <dgm:prSet presAssocID="{977C61B3-38DB-4548-8BB9-AB4571274E93}" presName="Name10" presStyleLbl="parChTrans1D2" presStyleIdx="0" presStyleCnt="2"/>
      <dgm:spPr/>
    </dgm:pt>
    <dgm:pt modelId="{49566BAF-87D5-5944-BCC4-6C3DFFA92286}" type="pres">
      <dgm:prSet presAssocID="{353652AE-24DB-B14F-9AFB-D37651B3D5D8}" presName="hierRoot2" presStyleCnt="0"/>
      <dgm:spPr/>
    </dgm:pt>
    <dgm:pt modelId="{3E2C8180-1AA2-B24E-8341-B561B3825D82}" type="pres">
      <dgm:prSet presAssocID="{353652AE-24DB-B14F-9AFB-D37651B3D5D8}" presName="composite2" presStyleCnt="0"/>
      <dgm:spPr/>
    </dgm:pt>
    <dgm:pt modelId="{1E983C62-DBC6-FA46-8FE5-B73D28E73558}" type="pres">
      <dgm:prSet presAssocID="{353652AE-24DB-B14F-9AFB-D37651B3D5D8}" presName="image2" presStyleLbl="node2" presStyleIdx="0" presStyleCnt="2"/>
      <dgm:spPr/>
    </dgm:pt>
    <dgm:pt modelId="{5D388CEA-A7E7-754C-A0AE-C0A7CE993AAE}" type="pres">
      <dgm:prSet presAssocID="{353652AE-24DB-B14F-9AFB-D37651B3D5D8}" presName="text2" presStyleLbl="revTx" presStyleIdx="1" presStyleCnt="6">
        <dgm:presLayoutVars>
          <dgm:chPref val="3"/>
        </dgm:presLayoutVars>
      </dgm:prSet>
      <dgm:spPr/>
      <dgm:t>
        <a:bodyPr/>
        <a:lstStyle/>
        <a:p>
          <a:endParaRPr lang="en-US"/>
        </a:p>
      </dgm:t>
    </dgm:pt>
    <dgm:pt modelId="{1845C1D7-A3A3-4E4E-8E34-A8AA0DF781B9}" type="pres">
      <dgm:prSet presAssocID="{353652AE-24DB-B14F-9AFB-D37651B3D5D8}" presName="hierChild3" presStyleCnt="0"/>
      <dgm:spPr/>
    </dgm:pt>
    <dgm:pt modelId="{0E4FC7F3-98EC-8E46-8FF8-29C5D4CC63B6}" type="pres">
      <dgm:prSet presAssocID="{7C30A706-5C6E-3E43-8FBA-CC2458367E40}" presName="Name17" presStyleLbl="parChTrans1D3" presStyleIdx="0" presStyleCnt="3"/>
      <dgm:spPr/>
    </dgm:pt>
    <dgm:pt modelId="{9282BEE1-FFCB-DB49-8BD6-4BA1B76E27E6}" type="pres">
      <dgm:prSet presAssocID="{554AC4E4-71C8-304B-9792-4BDC0FE8BC03}" presName="hierRoot3" presStyleCnt="0"/>
      <dgm:spPr/>
    </dgm:pt>
    <dgm:pt modelId="{2C00044D-63A2-0D41-A9F1-F20F6A7DBD95}" type="pres">
      <dgm:prSet presAssocID="{554AC4E4-71C8-304B-9792-4BDC0FE8BC03}" presName="composite3" presStyleCnt="0"/>
      <dgm:spPr/>
    </dgm:pt>
    <dgm:pt modelId="{9355CBA6-07D2-D046-BDF6-56AB472030BB}" type="pres">
      <dgm:prSet presAssocID="{554AC4E4-71C8-304B-9792-4BDC0FE8BC03}" presName="image3" presStyleLbl="node3" presStyleIdx="0" presStyleCnt="3"/>
      <dgm:spPr/>
    </dgm:pt>
    <dgm:pt modelId="{5B551412-BAB2-B04C-A701-BAEF0F9E442C}" type="pres">
      <dgm:prSet presAssocID="{554AC4E4-71C8-304B-9792-4BDC0FE8BC03}" presName="text3" presStyleLbl="revTx" presStyleIdx="2" presStyleCnt="6">
        <dgm:presLayoutVars>
          <dgm:chPref val="3"/>
        </dgm:presLayoutVars>
      </dgm:prSet>
      <dgm:spPr/>
    </dgm:pt>
    <dgm:pt modelId="{BD41CB7B-4A99-7F46-9DE2-8FC034060A0D}" type="pres">
      <dgm:prSet presAssocID="{554AC4E4-71C8-304B-9792-4BDC0FE8BC03}" presName="hierChild4" presStyleCnt="0"/>
      <dgm:spPr/>
    </dgm:pt>
    <dgm:pt modelId="{2C443E9F-5C38-B74C-BDFE-A3F56D993478}" type="pres">
      <dgm:prSet presAssocID="{34D03FE4-76C1-424B-8704-417CF83212E7}" presName="Name17" presStyleLbl="parChTrans1D3" presStyleIdx="1" presStyleCnt="3"/>
      <dgm:spPr/>
    </dgm:pt>
    <dgm:pt modelId="{3CB501F2-F6CA-2447-8FA1-F007D65C5E17}" type="pres">
      <dgm:prSet presAssocID="{AE6A26FB-C1AA-3A40-B3F1-7C8EFB633E56}" presName="hierRoot3" presStyleCnt="0"/>
      <dgm:spPr/>
    </dgm:pt>
    <dgm:pt modelId="{DA0F03FA-5D90-1B40-829B-0773EE4B814B}" type="pres">
      <dgm:prSet presAssocID="{AE6A26FB-C1AA-3A40-B3F1-7C8EFB633E56}" presName="composite3" presStyleCnt="0"/>
      <dgm:spPr/>
    </dgm:pt>
    <dgm:pt modelId="{278EED07-7405-C240-8884-14297AEF343C}" type="pres">
      <dgm:prSet presAssocID="{AE6A26FB-C1AA-3A40-B3F1-7C8EFB633E56}" presName="image3" presStyleLbl="node3" presStyleIdx="1" presStyleCnt="3"/>
      <dgm:spPr/>
    </dgm:pt>
    <dgm:pt modelId="{AF706AC6-6E75-B641-BD14-EFD96B0F1E37}" type="pres">
      <dgm:prSet presAssocID="{AE6A26FB-C1AA-3A40-B3F1-7C8EFB633E56}" presName="text3" presStyleLbl="revTx" presStyleIdx="3" presStyleCnt="6">
        <dgm:presLayoutVars>
          <dgm:chPref val="3"/>
        </dgm:presLayoutVars>
      </dgm:prSet>
      <dgm:spPr/>
    </dgm:pt>
    <dgm:pt modelId="{3140CF0C-FEBB-9B49-8589-F13D195F4B5E}" type="pres">
      <dgm:prSet presAssocID="{AE6A26FB-C1AA-3A40-B3F1-7C8EFB633E56}" presName="hierChild4" presStyleCnt="0"/>
      <dgm:spPr/>
    </dgm:pt>
    <dgm:pt modelId="{063B387D-D8B6-5A4B-8D12-1799982DA6BB}" type="pres">
      <dgm:prSet presAssocID="{29695665-729D-EB46-8730-612779C04701}" presName="Name10" presStyleLbl="parChTrans1D2" presStyleIdx="1" presStyleCnt="2"/>
      <dgm:spPr/>
    </dgm:pt>
    <dgm:pt modelId="{0F466B94-0112-E346-A601-53A0927FC450}" type="pres">
      <dgm:prSet presAssocID="{37702469-2951-C546-9CCF-DD87C7B31885}" presName="hierRoot2" presStyleCnt="0"/>
      <dgm:spPr/>
    </dgm:pt>
    <dgm:pt modelId="{2C3A9361-F5D0-604E-B02E-498C84B9249F}" type="pres">
      <dgm:prSet presAssocID="{37702469-2951-C546-9CCF-DD87C7B31885}" presName="composite2" presStyleCnt="0"/>
      <dgm:spPr/>
    </dgm:pt>
    <dgm:pt modelId="{3A65FAA5-3B03-584F-8A87-32085C056C23}" type="pres">
      <dgm:prSet presAssocID="{37702469-2951-C546-9CCF-DD87C7B31885}" presName="image2" presStyleLbl="node2" presStyleIdx="1" presStyleCnt="2"/>
      <dgm:spPr/>
    </dgm:pt>
    <dgm:pt modelId="{B6F82AF3-CFC9-7A4C-85B1-51FF9968D342}" type="pres">
      <dgm:prSet presAssocID="{37702469-2951-C546-9CCF-DD87C7B31885}" presName="text2" presStyleLbl="revTx" presStyleIdx="4" presStyleCnt="6">
        <dgm:presLayoutVars>
          <dgm:chPref val="3"/>
        </dgm:presLayoutVars>
      </dgm:prSet>
      <dgm:spPr/>
    </dgm:pt>
    <dgm:pt modelId="{403757C0-33F5-814C-8C89-AFADFA8FBB1D}" type="pres">
      <dgm:prSet presAssocID="{37702469-2951-C546-9CCF-DD87C7B31885}" presName="hierChild3" presStyleCnt="0"/>
      <dgm:spPr/>
    </dgm:pt>
    <dgm:pt modelId="{E14381A6-BECA-8F4E-B017-6FCCA4891780}" type="pres">
      <dgm:prSet presAssocID="{D414413B-4C69-2B42-970C-890A10DDDE86}" presName="Name17" presStyleLbl="parChTrans1D3" presStyleIdx="2" presStyleCnt="3"/>
      <dgm:spPr/>
    </dgm:pt>
    <dgm:pt modelId="{EF88D047-9D88-D64D-8734-DD1142B9B04F}" type="pres">
      <dgm:prSet presAssocID="{2186DC57-C07C-B844-836D-B3EDD781F869}" presName="hierRoot3" presStyleCnt="0"/>
      <dgm:spPr/>
    </dgm:pt>
    <dgm:pt modelId="{FB3F4CBD-8437-B742-9B4B-353E42B7608A}" type="pres">
      <dgm:prSet presAssocID="{2186DC57-C07C-B844-836D-B3EDD781F869}" presName="composite3" presStyleCnt="0"/>
      <dgm:spPr/>
    </dgm:pt>
    <dgm:pt modelId="{F311A1C1-05D6-054B-8FE0-459DA85C7DF6}" type="pres">
      <dgm:prSet presAssocID="{2186DC57-C07C-B844-836D-B3EDD781F869}" presName="image3" presStyleLbl="node3" presStyleIdx="2" presStyleCnt="3"/>
      <dgm:spPr/>
    </dgm:pt>
    <dgm:pt modelId="{5A64A47E-BA0D-5948-81ED-246E5E9FE624}" type="pres">
      <dgm:prSet presAssocID="{2186DC57-C07C-B844-836D-B3EDD781F869}" presName="text3" presStyleLbl="revTx" presStyleIdx="5" presStyleCnt="6">
        <dgm:presLayoutVars>
          <dgm:chPref val="3"/>
        </dgm:presLayoutVars>
      </dgm:prSet>
      <dgm:spPr/>
    </dgm:pt>
    <dgm:pt modelId="{CC1599E0-6AC7-EE45-8400-43F7E0F24AB0}" type="pres">
      <dgm:prSet presAssocID="{2186DC57-C07C-B844-836D-B3EDD781F869}" presName="hierChild4" presStyleCnt="0"/>
      <dgm:spPr/>
    </dgm:pt>
  </dgm:ptLst>
  <dgm:cxnLst>
    <dgm:cxn modelId="{FDAFA73E-466F-7A40-9056-ACA1169972E1}" type="presOf" srcId="{554AC4E4-71C8-304B-9792-4BDC0FE8BC03}" destId="{5B551412-BAB2-B04C-A701-BAEF0F9E442C}" srcOrd="0" destOrd="0" presId="urn:microsoft.com/office/officeart/2009/layout/CirclePictureHierarchy"/>
    <dgm:cxn modelId="{65E33089-462C-DB4F-B3A4-F19E99F8A54B}" type="presOf" srcId="{2186DC57-C07C-B844-836D-B3EDD781F869}" destId="{5A64A47E-BA0D-5948-81ED-246E5E9FE624}" srcOrd="0" destOrd="0" presId="urn:microsoft.com/office/officeart/2009/layout/CirclePictureHierarchy"/>
    <dgm:cxn modelId="{E7C3680D-025E-2843-A620-652862312D20}" type="presOf" srcId="{34D03FE4-76C1-424B-8704-417CF83212E7}" destId="{2C443E9F-5C38-B74C-BDFE-A3F56D993478}" srcOrd="0" destOrd="0" presId="urn:microsoft.com/office/officeart/2009/layout/CirclePictureHierarchy"/>
    <dgm:cxn modelId="{B61847F3-7EF8-BE45-8033-FDA5D230305C}" type="presOf" srcId="{BDCCA09B-0762-3642-8511-2248CE539E8D}" destId="{8C99DBFC-AD9A-4A46-ACDB-144C045F334B}" srcOrd="0" destOrd="0" presId="urn:microsoft.com/office/officeart/2009/layout/CirclePictureHierarchy"/>
    <dgm:cxn modelId="{3A16C2EE-19ED-2242-8825-74F3E5A831EA}" type="presOf" srcId="{977C61B3-38DB-4548-8BB9-AB4571274E93}" destId="{71D49A15-339C-7C4A-A3E0-9B5F8227FF0D}" srcOrd="0" destOrd="0" presId="urn:microsoft.com/office/officeart/2009/layout/CirclePictureHierarchy"/>
    <dgm:cxn modelId="{BB266602-6ABE-C041-8512-DD4A7AA2D432}" srcId="{353652AE-24DB-B14F-9AFB-D37651B3D5D8}" destId="{AE6A26FB-C1AA-3A40-B3F1-7C8EFB633E56}" srcOrd="1" destOrd="0" parTransId="{34D03FE4-76C1-424B-8704-417CF83212E7}" sibTransId="{D20CBA9B-3801-CB44-992A-C8DD0E6252CD}"/>
    <dgm:cxn modelId="{EFA4D050-9812-C948-9B7A-3DD798C9F272}" srcId="{BDCCA09B-0762-3642-8511-2248CE539E8D}" destId="{37702469-2951-C546-9CCF-DD87C7B31885}" srcOrd="1" destOrd="0" parTransId="{29695665-729D-EB46-8730-612779C04701}" sibTransId="{20C57671-3ABD-DF4F-AF13-9EF4FE9B616D}"/>
    <dgm:cxn modelId="{F16570EA-F2D3-4149-B270-57171E7E63EA}" srcId="{353652AE-24DB-B14F-9AFB-D37651B3D5D8}" destId="{554AC4E4-71C8-304B-9792-4BDC0FE8BC03}" srcOrd="0" destOrd="0" parTransId="{7C30A706-5C6E-3E43-8FBA-CC2458367E40}" sibTransId="{B456FA2E-A1E0-4345-8D3F-29B0F9545626}"/>
    <dgm:cxn modelId="{890EDEA5-7446-8145-8BFD-EFA383B4B070}" type="presOf" srcId="{29695665-729D-EB46-8730-612779C04701}" destId="{063B387D-D8B6-5A4B-8D12-1799982DA6BB}" srcOrd="0" destOrd="0" presId="urn:microsoft.com/office/officeart/2009/layout/CirclePictureHierarchy"/>
    <dgm:cxn modelId="{1A4D780C-9E63-EA42-B9BB-7ADC27A33419}" type="presOf" srcId="{AE6A26FB-C1AA-3A40-B3F1-7C8EFB633E56}" destId="{AF706AC6-6E75-B641-BD14-EFD96B0F1E37}" srcOrd="0" destOrd="0" presId="urn:microsoft.com/office/officeart/2009/layout/CirclePictureHierarchy"/>
    <dgm:cxn modelId="{9DE4F629-D2BD-AD4B-8805-BA1AED097732}" srcId="{BB759C7B-9472-6B4B-B53B-17661607361D}" destId="{BDCCA09B-0762-3642-8511-2248CE539E8D}" srcOrd="0" destOrd="0" parTransId="{4DE52CB8-499D-2B41-B912-56292DF48CDA}" sibTransId="{CB3A20A1-6475-ED45-AB62-10587065D031}"/>
    <dgm:cxn modelId="{0020E33B-8044-E547-B5E6-F7E85DE37DAF}" type="presOf" srcId="{D414413B-4C69-2B42-970C-890A10DDDE86}" destId="{E14381A6-BECA-8F4E-B017-6FCCA4891780}" srcOrd="0" destOrd="0" presId="urn:microsoft.com/office/officeart/2009/layout/CirclePictureHierarchy"/>
    <dgm:cxn modelId="{04A3313E-8A8E-FD41-82FA-5E374ABA0C87}" srcId="{BDCCA09B-0762-3642-8511-2248CE539E8D}" destId="{353652AE-24DB-B14F-9AFB-D37651B3D5D8}" srcOrd="0" destOrd="0" parTransId="{977C61B3-38DB-4548-8BB9-AB4571274E93}" sibTransId="{70B3BE13-53AF-854F-8673-D83FB029F76E}"/>
    <dgm:cxn modelId="{1D3F68AD-D65D-D041-97FB-4D96297B585F}" type="presOf" srcId="{353652AE-24DB-B14F-9AFB-D37651B3D5D8}" destId="{5D388CEA-A7E7-754C-A0AE-C0A7CE993AAE}" srcOrd="0" destOrd="0" presId="urn:microsoft.com/office/officeart/2009/layout/CirclePictureHierarchy"/>
    <dgm:cxn modelId="{50D6B463-29E7-1B42-80B5-A4B4581BF20F}" type="presOf" srcId="{37702469-2951-C546-9CCF-DD87C7B31885}" destId="{B6F82AF3-CFC9-7A4C-85B1-51FF9968D342}" srcOrd="0" destOrd="0" presId="urn:microsoft.com/office/officeart/2009/layout/CirclePictureHierarchy"/>
    <dgm:cxn modelId="{86A8F65C-BAC6-E847-B5A8-63DE5C46D3DC}" srcId="{37702469-2951-C546-9CCF-DD87C7B31885}" destId="{2186DC57-C07C-B844-836D-B3EDD781F869}" srcOrd="0" destOrd="0" parTransId="{D414413B-4C69-2B42-970C-890A10DDDE86}" sibTransId="{66CD59D5-01A4-1249-B926-BEDC1AC031F4}"/>
    <dgm:cxn modelId="{D928EEC5-76EF-3446-BAE4-77241B3A2CBF}" type="presOf" srcId="{7C30A706-5C6E-3E43-8FBA-CC2458367E40}" destId="{0E4FC7F3-98EC-8E46-8FF8-29C5D4CC63B6}" srcOrd="0" destOrd="0" presId="urn:microsoft.com/office/officeart/2009/layout/CirclePictureHierarchy"/>
    <dgm:cxn modelId="{6F4836B6-7236-E94B-B161-32155E84DA06}" type="presOf" srcId="{BB759C7B-9472-6B4B-B53B-17661607361D}" destId="{8587B650-61F5-724E-8DFF-434B12EE58C5}" srcOrd="0" destOrd="0" presId="urn:microsoft.com/office/officeart/2009/layout/CirclePictureHierarchy"/>
    <dgm:cxn modelId="{3933447F-F4BD-2945-8E4D-EBF1AD6181D7}" type="presParOf" srcId="{8587B650-61F5-724E-8DFF-434B12EE58C5}" destId="{FB6515ED-2AE0-914E-A563-255491D30E17}" srcOrd="0" destOrd="0" presId="urn:microsoft.com/office/officeart/2009/layout/CirclePictureHierarchy"/>
    <dgm:cxn modelId="{C59C8FB4-FF77-924A-A048-6540F0C4DEE0}" type="presParOf" srcId="{FB6515ED-2AE0-914E-A563-255491D30E17}" destId="{2A9289EA-8925-9745-A6AD-25EE6A986221}" srcOrd="0" destOrd="0" presId="urn:microsoft.com/office/officeart/2009/layout/CirclePictureHierarchy"/>
    <dgm:cxn modelId="{0156A1D6-1B81-4F48-A9D7-EC48906CA40E}" type="presParOf" srcId="{2A9289EA-8925-9745-A6AD-25EE6A986221}" destId="{7CF25AFA-5B92-7349-8991-99D5A43A294A}" srcOrd="0" destOrd="0" presId="urn:microsoft.com/office/officeart/2009/layout/CirclePictureHierarchy"/>
    <dgm:cxn modelId="{30DD3E5F-6A2B-3F47-A619-BBEA2E71E41C}" type="presParOf" srcId="{2A9289EA-8925-9745-A6AD-25EE6A986221}" destId="{8C99DBFC-AD9A-4A46-ACDB-144C045F334B}" srcOrd="1" destOrd="0" presId="urn:microsoft.com/office/officeart/2009/layout/CirclePictureHierarchy"/>
    <dgm:cxn modelId="{5CD26C69-E924-F74A-8405-830603315B8A}" type="presParOf" srcId="{FB6515ED-2AE0-914E-A563-255491D30E17}" destId="{EBA9E1AF-2E99-8B4E-B9FD-C038DA968F6C}" srcOrd="1" destOrd="0" presId="urn:microsoft.com/office/officeart/2009/layout/CirclePictureHierarchy"/>
    <dgm:cxn modelId="{933BCEDE-6486-2E42-9D8A-37D239F0BE43}" type="presParOf" srcId="{EBA9E1AF-2E99-8B4E-B9FD-C038DA968F6C}" destId="{71D49A15-339C-7C4A-A3E0-9B5F8227FF0D}" srcOrd="0" destOrd="0" presId="urn:microsoft.com/office/officeart/2009/layout/CirclePictureHierarchy"/>
    <dgm:cxn modelId="{6224F394-B517-6B46-8577-D1F101CEBA3C}" type="presParOf" srcId="{EBA9E1AF-2E99-8B4E-B9FD-C038DA968F6C}" destId="{49566BAF-87D5-5944-BCC4-6C3DFFA92286}" srcOrd="1" destOrd="0" presId="urn:microsoft.com/office/officeart/2009/layout/CirclePictureHierarchy"/>
    <dgm:cxn modelId="{CB5FD68C-8A6D-9746-B497-9E8748CD5C3D}" type="presParOf" srcId="{49566BAF-87D5-5944-BCC4-6C3DFFA92286}" destId="{3E2C8180-1AA2-B24E-8341-B561B3825D82}" srcOrd="0" destOrd="0" presId="urn:microsoft.com/office/officeart/2009/layout/CirclePictureHierarchy"/>
    <dgm:cxn modelId="{6B727A11-10DD-AC43-BC84-70D970BE9AE3}" type="presParOf" srcId="{3E2C8180-1AA2-B24E-8341-B561B3825D82}" destId="{1E983C62-DBC6-FA46-8FE5-B73D28E73558}" srcOrd="0" destOrd="0" presId="urn:microsoft.com/office/officeart/2009/layout/CirclePictureHierarchy"/>
    <dgm:cxn modelId="{589EC6C6-FE46-7E4E-A9FB-4B68104812FB}" type="presParOf" srcId="{3E2C8180-1AA2-B24E-8341-B561B3825D82}" destId="{5D388CEA-A7E7-754C-A0AE-C0A7CE993AAE}" srcOrd="1" destOrd="0" presId="urn:microsoft.com/office/officeart/2009/layout/CirclePictureHierarchy"/>
    <dgm:cxn modelId="{FA21DCF0-CDCC-E845-9983-EE0CFEAC6294}" type="presParOf" srcId="{49566BAF-87D5-5944-BCC4-6C3DFFA92286}" destId="{1845C1D7-A3A3-4E4E-8E34-A8AA0DF781B9}" srcOrd="1" destOrd="0" presId="urn:microsoft.com/office/officeart/2009/layout/CirclePictureHierarchy"/>
    <dgm:cxn modelId="{89BA4A2B-3455-1F44-A63F-BA88AC553FC8}" type="presParOf" srcId="{1845C1D7-A3A3-4E4E-8E34-A8AA0DF781B9}" destId="{0E4FC7F3-98EC-8E46-8FF8-29C5D4CC63B6}" srcOrd="0" destOrd="0" presId="urn:microsoft.com/office/officeart/2009/layout/CirclePictureHierarchy"/>
    <dgm:cxn modelId="{209D32C5-39F7-144E-BF61-7286C4360BF7}" type="presParOf" srcId="{1845C1D7-A3A3-4E4E-8E34-A8AA0DF781B9}" destId="{9282BEE1-FFCB-DB49-8BD6-4BA1B76E27E6}" srcOrd="1" destOrd="0" presId="urn:microsoft.com/office/officeart/2009/layout/CirclePictureHierarchy"/>
    <dgm:cxn modelId="{DD3234FC-45EB-9A41-B7BF-8A39493963E3}" type="presParOf" srcId="{9282BEE1-FFCB-DB49-8BD6-4BA1B76E27E6}" destId="{2C00044D-63A2-0D41-A9F1-F20F6A7DBD95}" srcOrd="0" destOrd="0" presId="urn:microsoft.com/office/officeart/2009/layout/CirclePictureHierarchy"/>
    <dgm:cxn modelId="{D2EEE1AA-CF82-984D-AEF5-A13101861D3C}" type="presParOf" srcId="{2C00044D-63A2-0D41-A9F1-F20F6A7DBD95}" destId="{9355CBA6-07D2-D046-BDF6-56AB472030BB}" srcOrd="0" destOrd="0" presId="urn:microsoft.com/office/officeart/2009/layout/CirclePictureHierarchy"/>
    <dgm:cxn modelId="{0AAC96F4-1A94-C54C-840A-ECABFF6DD0E3}" type="presParOf" srcId="{2C00044D-63A2-0D41-A9F1-F20F6A7DBD95}" destId="{5B551412-BAB2-B04C-A701-BAEF0F9E442C}" srcOrd="1" destOrd="0" presId="urn:microsoft.com/office/officeart/2009/layout/CirclePictureHierarchy"/>
    <dgm:cxn modelId="{6B947410-7241-CD43-84EC-AE8714EBD898}" type="presParOf" srcId="{9282BEE1-FFCB-DB49-8BD6-4BA1B76E27E6}" destId="{BD41CB7B-4A99-7F46-9DE2-8FC034060A0D}" srcOrd="1" destOrd="0" presId="urn:microsoft.com/office/officeart/2009/layout/CirclePictureHierarchy"/>
    <dgm:cxn modelId="{0CB4DBDC-FD80-4244-9098-7C7090E5353B}" type="presParOf" srcId="{1845C1D7-A3A3-4E4E-8E34-A8AA0DF781B9}" destId="{2C443E9F-5C38-B74C-BDFE-A3F56D993478}" srcOrd="2" destOrd="0" presId="urn:microsoft.com/office/officeart/2009/layout/CirclePictureHierarchy"/>
    <dgm:cxn modelId="{132F1838-F751-D842-93A4-231364C4BCF9}" type="presParOf" srcId="{1845C1D7-A3A3-4E4E-8E34-A8AA0DF781B9}" destId="{3CB501F2-F6CA-2447-8FA1-F007D65C5E17}" srcOrd="3" destOrd="0" presId="urn:microsoft.com/office/officeart/2009/layout/CirclePictureHierarchy"/>
    <dgm:cxn modelId="{AF7C29E3-3143-7C4B-9171-7FDB437D84E0}" type="presParOf" srcId="{3CB501F2-F6CA-2447-8FA1-F007D65C5E17}" destId="{DA0F03FA-5D90-1B40-829B-0773EE4B814B}" srcOrd="0" destOrd="0" presId="urn:microsoft.com/office/officeart/2009/layout/CirclePictureHierarchy"/>
    <dgm:cxn modelId="{06E7E48D-FA2E-B244-97DD-6EE7A5E49937}" type="presParOf" srcId="{DA0F03FA-5D90-1B40-829B-0773EE4B814B}" destId="{278EED07-7405-C240-8884-14297AEF343C}" srcOrd="0" destOrd="0" presId="urn:microsoft.com/office/officeart/2009/layout/CirclePictureHierarchy"/>
    <dgm:cxn modelId="{432E272B-F8BB-4D49-A294-E1FD087D84BB}" type="presParOf" srcId="{DA0F03FA-5D90-1B40-829B-0773EE4B814B}" destId="{AF706AC6-6E75-B641-BD14-EFD96B0F1E37}" srcOrd="1" destOrd="0" presId="urn:microsoft.com/office/officeart/2009/layout/CirclePictureHierarchy"/>
    <dgm:cxn modelId="{4DAFC70D-AEB6-6F46-92AA-9CAD70DC06E7}" type="presParOf" srcId="{3CB501F2-F6CA-2447-8FA1-F007D65C5E17}" destId="{3140CF0C-FEBB-9B49-8589-F13D195F4B5E}" srcOrd="1" destOrd="0" presId="urn:microsoft.com/office/officeart/2009/layout/CirclePictureHierarchy"/>
    <dgm:cxn modelId="{AB9954DD-A251-CE41-93BA-0FDB30A3A20F}" type="presParOf" srcId="{EBA9E1AF-2E99-8B4E-B9FD-C038DA968F6C}" destId="{063B387D-D8B6-5A4B-8D12-1799982DA6BB}" srcOrd="2" destOrd="0" presId="urn:microsoft.com/office/officeart/2009/layout/CirclePictureHierarchy"/>
    <dgm:cxn modelId="{4FD5364C-3603-4C4E-B8FD-BA413809A332}" type="presParOf" srcId="{EBA9E1AF-2E99-8B4E-B9FD-C038DA968F6C}" destId="{0F466B94-0112-E346-A601-53A0927FC450}" srcOrd="3" destOrd="0" presId="urn:microsoft.com/office/officeart/2009/layout/CirclePictureHierarchy"/>
    <dgm:cxn modelId="{ACDEB1B7-7EB7-384D-A7E8-CF2E7573EE6D}" type="presParOf" srcId="{0F466B94-0112-E346-A601-53A0927FC450}" destId="{2C3A9361-F5D0-604E-B02E-498C84B9249F}" srcOrd="0" destOrd="0" presId="urn:microsoft.com/office/officeart/2009/layout/CirclePictureHierarchy"/>
    <dgm:cxn modelId="{04A9903B-C928-9D43-B5F2-E8EE24B78DEB}" type="presParOf" srcId="{2C3A9361-F5D0-604E-B02E-498C84B9249F}" destId="{3A65FAA5-3B03-584F-8A87-32085C056C23}" srcOrd="0" destOrd="0" presId="urn:microsoft.com/office/officeart/2009/layout/CirclePictureHierarchy"/>
    <dgm:cxn modelId="{AD33CC2E-DF7B-4C41-A3FE-CE052DC3F88E}" type="presParOf" srcId="{2C3A9361-F5D0-604E-B02E-498C84B9249F}" destId="{B6F82AF3-CFC9-7A4C-85B1-51FF9968D342}" srcOrd="1" destOrd="0" presId="urn:microsoft.com/office/officeart/2009/layout/CirclePictureHierarchy"/>
    <dgm:cxn modelId="{06D979EB-88F7-A74F-A28A-F1C1AED8CF3D}" type="presParOf" srcId="{0F466B94-0112-E346-A601-53A0927FC450}" destId="{403757C0-33F5-814C-8C89-AFADFA8FBB1D}" srcOrd="1" destOrd="0" presId="urn:microsoft.com/office/officeart/2009/layout/CirclePictureHierarchy"/>
    <dgm:cxn modelId="{847E7D40-6722-6647-9358-57B49116FAC5}" type="presParOf" srcId="{403757C0-33F5-814C-8C89-AFADFA8FBB1D}" destId="{E14381A6-BECA-8F4E-B017-6FCCA4891780}" srcOrd="0" destOrd="0" presId="urn:microsoft.com/office/officeart/2009/layout/CirclePictureHierarchy"/>
    <dgm:cxn modelId="{8DC4725A-9AB1-7040-B8EC-9CA4F1A9D7AB}" type="presParOf" srcId="{403757C0-33F5-814C-8C89-AFADFA8FBB1D}" destId="{EF88D047-9D88-D64D-8734-DD1142B9B04F}" srcOrd="1" destOrd="0" presId="urn:microsoft.com/office/officeart/2009/layout/CirclePictureHierarchy"/>
    <dgm:cxn modelId="{31DCB678-096A-E844-89F0-C5F4D048EC43}" type="presParOf" srcId="{EF88D047-9D88-D64D-8734-DD1142B9B04F}" destId="{FB3F4CBD-8437-B742-9B4B-353E42B7608A}" srcOrd="0" destOrd="0" presId="urn:microsoft.com/office/officeart/2009/layout/CirclePictureHierarchy"/>
    <dgm:cxn modelId="{584BB85D-F219-DF40-88CC-BC1CCC531D34}" type="presParOf" srcId="{FB3F4CBD-8437-B742-9B4B-353E42B7608A}" destId="{F311A1C1-05D6-054B-8FE0-459DA85C7DF6}" srcOrd="0" destOrd="0" presId="urn:microsoft.com/office/officeart/2009/layout/CirclePictureHierarchy"/>
    <dgm:cxn modelId="{9F331C56-E82A-264D-B73E-A62518CB0EB6}" type="presParOf" srcId="{FB3F4CBD-8437-B742-9B4B-353E42B7608A}" destId="{5A64A47E-BA0D-5948-81ED-246E5E9FE624}" srcOrd="1" destOrd="0" presId="urn:microsoft.com/office/officeart/2009/layout/CirclePictureHierarchy"/>
    <dgm:cxn modelId="{11EE16F7-9325-5C41-89D1-399517E42AB4}" type="presParOf" srcId="{EF88D047-9D88-D64D-8734-DD1142B9B04F}" destId="{CC1599E0-6AC7-EE45-8400-43F7E0F24AB0}"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59C7B-9472-6B4B-B53B-17661607361D}" type="doc">
      <dgm:prSet loTypeId="urn:microsoft.com/office/officeart/2009/layout/CirclePictureHierarchy" loCatId="" qsTypeId="urn:microsoft.com/office/officeart/2005/8/quickstyle/simple4" qsCatId="simple" csTypeId="urn:microsoft.com/office/officeart/2005/8/colors/accent1_2" csCatId="accent1" phldr="1"/>
      <dgm:spPr/>
      <dgm:t>
        <a:bodyPr/>
        <a:lstStyle/>
        <a:p>
          <a:endParaRPr lang="en-US"/>
        </a:p>
      </dgm:t>
    </dgm:pt>
    <dgm:pt modelId="{BDCCA09B-0762-3642-8511-2248CE539E8D}">
      <dgm:prSet phldrT="[Text]"/>
      <dgm:spPr/>
      <dgm:t>
        <a:bodyPr/>
        <a:lstStyle/>
        <a:p>
          <a:r>
            <a:rPr lang="en-US" dirty="0" smtClean="0"/>
            <a:t>user</a:t>
          </a:r>
          <a:endParaRPr lang="en-US" dirty="0"/>
        </a:p>
      </dgm:t>
    </dgm:pt>
    <dgm:pt modelId="{4DE52CB8-499D-2B41-B912-56292DF48CDA}" type="parTrans" cxnId="{9DE4F629-D2BD-AD4B-8805-BA1AED097732}">
      <dgm:prSet/>
      <dgm:spPr/>
      <dgm:t>
        <a:bodyPr/>
        <a:lstStyle/>
        <a:p>
          <a:endParaRPr lang="en-US"/>
        </a:p>
      </dgm:t>
    </dgm:pt>
    <dgm:pt modelId="{CB3A20A1-6475-ED45-AB62-10587065D031}" type="sibTrans" cxnId="{9DE4F629-D2BD-AD4B-8805-BA1AED097732}">
      <dgm:prSet/>
      <dgm:spPr/>
      <dgm:t>
        <a:bodyPr/>
        <a:lstStyle/>
        <a:p>
          <a:endParaRPr lang="en-US"/>
        </a:p>
      </dgm:t>
    </dgm:pt>
    <dgm:pt modelId="{353652AE-24DB-B14F-9AFB-D37651B3D5D8}">
      <dgm:prSet phldrT="[Text]"/>
      <dgm:spPr/>
      <dgm:t>
        <a:bodyPr/>
        <a:lstStyle/>
        <a:p>
          <a:r>
            <a:rPr lang="en-US" dirty="0" smtClean="0"/>
            <a:t>A</a:t>
          </a:r>
          <a:endParaRPr lang="en-US" dirty="0"/>
        </a:p>
      </dgm:t>
    </dgm:pt>
    <dgm:pt modelId="{977C61B3-38DB-4548-8BB9-AB4571274E93}" type="parTrans" cxnId="{04A3313E-8A8E-FD41-82FA-5E374ABA0C87}">
      <dgm:prSet/>
      <dgm:spPr/>
      <dgm:t>
        <a:bodyPr/>
        <a:lstStyle/>
        <a:p>
          <a:endParaRPr lang="en-US"/>
        </a:p>
      </dgm:t>
    </dgm:pt>
    <dgm:pt modelId="{70B3BE13-53AF-854F-8673-D83FB029F76E}" type="sibTrans" cxnId="{04A3313E-8A8E-FD41-82FA-5E374ABA0C87}">
      <dgm:prSet/>
      <dgm:spPr/>
      <dgm:t>
        <a:bodyPr/>
        <a:lstStyle/>
        <a:p>
          <a:endParaRPr lang="en-US"/>
        </a:p>
      </dgm:t>
    </dgm:pt>
    <dgm:pt modelId="{554AC4E4-71C8-304B-9792-4BDC0FE8BC03}">
      <dgm:prSet phldrT="[Text]"/>
      <dgm:spPr/>
      <dgm:t>
        <a:bodyPr/>
        <a:lstStyle/>
        <a:p>
          <a:r>
            <a:rPr lang="en-US" dirty="0" smtClean="0"/>
            <a:t>C</a:t>
          </a:r>
          <a:endParaRPr lang="en-US" dirty="0"/>
        </a:p>
      </dgm:t>
    </dgm:pt>
    <dgm:pt modelId="{7C30A706-5C6E-3E43-8FBA-CC2458367E40}" type="parTrans" cxnId="{F16570EA-F2D3-4149-B270-57171E7E63EA}">
      <dgm:prSet/>
      <dgm:spPr/>
      <dgm:t>
        <a:bodyPr/>
        <a:lstStyle/>
        <a:p>
          <a:endParaRPr lang="en-US"/>
        </a:p>
      </dgm:t>
    </dgm:pt>
    <dgm:pt modelId="{B456FA2E-A1E0-4345-8D3F-29B0F9545626}" type="sibTrans" cxnId="{F16570EA-F2D3-4149-B270-57171E7E63EA}">
      <dgm:prSet/>
      <dgm:spPr/>
      <dgm:t>
        <a:bodyPr/>
        <a:lstStyle/>
        <a:p>
          <a:endParaRPr lang="en-US"/>
        </a:p>
      </dgm:t>
    </dgm:pt>
    <dgm:pt modelId="{AE6A26FB-C1AA-3A40-B3F1-7C8EFB633E56}">
      <dgm:prSet phldrT="[Text]"/>
      <dgm:spPr/>
      <dgm:t>
        <a:bodyPr/>
        <a:lstStyle/>
        <a:p>
          <a:r>
            <a:rPr lang="en-US" dirty="0" smtClean="0"/>
            <a:t>D</a:t>
          </a:r>
          <a:endParaRPr lang="en-US" dirty="0"/>
        </a:p>
      </dgm:t>
    </dgm:pt>
    <dgm:pt modelId="{34D03FE4-76C1-424B-8704-417CF83212E7}" type="parTrans" cxnId="{BB266602-6ABE-C041-8512-DD4A7AA2D432}">
      <dgm:prSet/>
      <dgm:spPr/>
      <dgm:t>
        <a:bodyPr/>
        <a:lstStyle/>
        <a:p>
          <a:endParaRPr lang="en-US"/>
        </a:p>
      </dgm:t>
    </dgm:pt>
    <dgm:pt modelId="{D20CBA9B-3801-CB44-992A-C8DD0E6252CD}" type="sibTrans" cxnId="{BB266602-6ABE-C041-8512-DD4A7AA2D432}">
      <dgm:prSet/>
      <dgm:spPr/>
      <dgm:t>
        <a:bodyPr/>
        <a:lstStyle/>
        <a:p>
          <a:endParaRPr lang="en-US"/>
        </a:p>
      </dgm:t>
    </dgm:pt>
    <dgm:pt modelId="{37702469-2951-C546-9CCF-DD87C7B31885}">
      <dgm:prSet phldrT="[Text]"/>
      <dgm:spPr/>
      <dgm:t>
        <a:bodyPr/>
        <a:lstStyle/>
        <a:p>
          <a:r>
            <a:rPr lang="en-US" dirty="0" smtClean="0"/>
            <a:t>B</a:t>
          </a:r>
          <a:endParaRPr lang="en-US" dirty="0"/>
        </a:p>
      </dgm:t>
    </dgm:pt>
    <dgm:pt modelId="{29695665-729D-EB46-8730-612779C04701}" type="parTrans" cxnId="{EFA4D050-9812-C948-9B7A-3DD798C9F272}">
      <dgm:prSet/>
      <dgm:spPr/>
      <dgm:t>
        <a:bodyPr/>
        <a:lstStyle/>
        <a:p>
          <a:endParaRPr lang="en-US"/>
        </a:p>
      </dgm:t>
    </dgm:pt>
    <dgm:pt modelId="{20C57671-3ABD-DF4F-AF13-9EF4FE9B616D}" type="sibTrans" cxnId="{EFA4D050-9812-C948-9B7A-3DD798C9F272}">
      <dgm:prSet/>
      <dgm:spPr/>
      <dgm:t>
        <a:bodyPr/>
        <a:lstStyle/>
        <a:p>
          <a:endParaRPr lang="en-US"/>
        </a:p>
      </dgm:t>
    </dgm:pt>
    <dgm:pt modelId="{2186DC57-C07C-B844-836D-B3EDD781F869}">
      <dgm:prSet phldrT="[Text]"/>
      <dgm:spPr/>
      <dgm:t>
        <a:bodyPr/>
        <a:lstStyle/>
        <a:p>
          <a:r>
            <a:rPr lang="en-US" dirty="0" smtClean="0"/>
            <a:t>E</a:t>
          </a:r>
          <a:endParaRPr lang="en-US" dirty="0"/>
        </a:p>
      </dgm:t>
    </dgm:pt>
    <dgm:pt modelId="{D414413B-4C69-2B42-970C-890A10DDDE86}" type="parTrans" cxnId="{86A8F65C-BAC6-E847-B5A8-63DE5C46D3DC}">
      <dgm:prSet/>
      <dgm:spPr/>
      <dgm:t>
        <a:bodyPr/>
        <a:lstStyle/>
        <a:p>
          <a:endParaRPr lang="en-US"/>
        </a:p>
      </dgm:t>
    </dgm:pt>
    <dgm:pt modelId="{66CD59D5-01A4-1249-B926-BEDC1AC031F4}" type="sibTrans" cxnId="{86A8F65C-BAC6-E847-B5A8-63DE5C46D3DC}">
      <dgm:prSet/>
      <dgm:spPr/>
      <dgm:t>
        <a:bodyPr/>
        <a:lstStyle/>
        <a:p>
          <a:endParaRPr lang="en-US"/>
        </a:p>
      </dgm:t>
    </dgm:pt>
    <dgm:pt modelId="{8587B650-61F5-724E-8DFF-434B12EE58C5}" type="pres">
      <dgm:prSet presAssocID="{BB759C7B-9472-6B4B-B53B-17661607361D}" presName="hierChild1" presStyleCnt="0">
        <dgm:presLayoutVars>
          <dgm:chPref val="1"/>
          <dgm:dir/>
          <dgm:animOne val="branch"/>
          <dgm:animLvl val="lvl"/>
          <dgm:resizeHandles/>
        </dgm:presLayoutVars>
      </dgm:prSet>
      <dgm:spPr/>
    </dgm:pt>
    <dgm:pt modelId="{FB6515ED-2AE0-914E-A563-255491D30E17}" type="pres">
      <dgm:prSet presAssocID="{BDCCA09B-0762-3642-8511-2248CE539E8D}" presName="hierRoot1" presStyleCnt="0"/>
      <dgm:spPr/>
    </dgm:pt>
    <dgm:pt modelId="{2A9289EA-8925-9745-A6AD-25EE6A986221}" type="pres">
      <dgm:prSet presAssocID="{BDCCA09B-0762-3642-8511-2248CE539E8D}" presName="composite" presStyleCnt="0"/>
      <dgm:spPr/>
    </dgm:pt>
    <dgm:pt modelId="{7CF25AFA-5B92-7349-8991-99D5A43A294A}" type="pres">
      <dgm:prSet presAssocID="{BDCCA09B-0762-3642-8511-2248CE539E8D}" presName="image" presStyleLbl="node0" presStyleIdx="0" presStyleCnt="1"/>
      <dgm:spPr/>
    </dgm:pt>
    <dgm:pt modelId="{8C99DBFC-AD9A-4A46-ACDB-144C045F334B}" type="pres">
      <dgm:prSet presAssocID="{BDCCA09B-0762-3642-8511-2248CE539E8D}" presName="text" presStyleLbl="revTx" presStyleIdx="0" presStyleCnt="6">
        <dgm:presLayoutVars>
          <dgm:chPref val="3"/>
        </dgm:presLayoutVars>
      </dgm:prSet>
      <dgm:spPr/>
      <dgm:t>
        <a:bodyPr/>
        <a:lstStyle/>
        <a:p>
          <a:endParaRPr lang="en-US"/>
        </a:p>
      </dgm:t>
    </dgm:pt>
    <dgm:pt modelId="{EBA9E1AF-2E99-8B4E-B9FD-C038DA968F6C}" type="pres">
      <dgm:prSet presAssocID="{BDCCA09B-0762-3642-8511-2248CE539E8D}" presName="hierChild2" presStyleCnt="0"/>
      <dgm:spPr/>
    </dgm:pt>
    <dgm:pt modelId="{71D49A15-339C-7C4A-A3E0-9B5F8227FF0D}" type="pres">
      <dgm:prSet presAssocID="{977C61B3-38DB-4548-8BB9-AB4571274E93}" presName="Name10" presStyleLbl="parChTrans1D2" presStyleIdx="0" presStyleCnt="2"/>
      <dgm:spPr/>
    </dgm:pt>
    <dgm:pt modelId="{49566BAF-87D5-5944-BCC4-6C3DFFA92286}" type="pres">
      <dgm:prSet presAssocID="{353652AE-24DB-B14F-9AFB-D37651B3D5D8}" presName="hierRoot2" presStyleCnt="0"/>
      <dgm:spPr/>
    </dgm:pt>
    <dgm:pt modelId="{3E2C8180-1AA2-B24E-8341-B561B3825D82}" type="pres">
      <dgm:prSet presAssocID="{353652AE-24DB-B14F-9AFB-D37651B3D5D8}" presName="composite2" presStyleCnt="0"/>
      <dgm:spPr/>
    </dgm:pt>
    <dgm:pt modelId="{1E983C62-DBC6-FA46-8FE5-B73D28E73558}" type="pres">
      <dgm:prSet presAssocID="{353652AE-24DB-B14F-9AFB-D37651B3D5D8}" presName="image2" presStyleLbl="node2" presStyleIdx="0" presStyleCnt="2"/>
      <dgm:spPr/>
    </dgm:pt>
    <dgm:pt modelId="{5D388CEA-A7E7-754C-A0AE-C0A7CE993AAE}" type="pres">
      <dgm:prSet presAssocID="{353652AE-24DB-B14F-9AFB-D37651B3D5D8}" presName="text2" presStyleLbl="revTx" presStyleIdx="1" presStyleCnt="6">
        <dgm:presLayoutVars>
          <dgm:chPref val="3"/>
        </dgm:presLayoutVars>
      </dgm:prSet>
      <dgm:spPr/>
      <dgm:t>
        <a:bodyPr/>
        <a:lstStyle/>
        <a:p>
          <a:endParaRPr lang="en-US"/>
        </a:p>
      </dgm:t>
    </dgm:pt>
    <dgm:pt modelId="{1845C1D7-A3A3-4E4E-8E34-A8AA0DF781B9}" type="pres">
      <dgm:prSet presAssocID="{353652AE-24DB-B14F-9AFB-D37651B3D5D8}" presName="hierChild3" presStyleCnt="0"/>
      <dgm:spPr/>
    </dgm:pt>
    <dgm:pt modelId="{0E4FC7F3-98EC-8E46-8FF8-29C5D4CC63B6}" type="pres">
      <dgm:prSet presAssocID="{7C30A706-5C6E-3E43-8FBA-CC2458367E40}" presName="Name17" presStyleLbl="parChTrans1D3" presStyleIdx="0" presStyleCnt="3"/>
      <dgm:spPr/>
    </dgm:pt>
    <dgm:pt modelId="{9282BEE1-FFCB-DB49-8BD6-4BA1B76E27E6}" type="pres">
      <dgm:prSet presAssocID="{554AC4E4-71C8-304B-9792-4BDC0FE8BC03}" presName="hierRoot3" presStyleCnt="0"/>
      <dgm:spPr/>
    </dgm:pt>
    <dgm:pt modelId="{2C00044D-63A2-0D41-A9F1-F20F6A7DBD95}" type="pres">
      <dgm:prSet presAssocID="{554AC4E4-71C8-304B-9792-4BDC0FE8BC03}" presName="composite3" presStyleCnt="0"/>
      <dgm:spPr/>
    </dgm:pt>
    <dgm:pt modelId="{9355CBA6-07D2-D046-BDF6-56AB472030BB}" type="pres">
      <dgm:prSet presAssocID="{554AC4E4-71C8-304B-9792-4BDC0FE8BC03}" presName="image3" presStyleLbl="node3" presStyleIdx="0" presStyleCnt="3"/>
      <dgm:spPr/>
    </dgm:pt>
    <dgm:pt modelId="{5B551412-BAB2-B04C-A701-BAEF0F9E442C}" type="pres">
      <dgm:prSet presAssocID="{554AC4E4-71C8-304B-9792-4BDC0FE8BC03}" presName="text3" presStyleLbl="revTx" presStyleIdx="2" presStyleCnt="6">
        <dgm:presLayoutVars>
          <dgm:chPref val="3"/>
        </dgm:presLayoutVars>
      </dgm:prSet>
      <dgm:spPr/>
    </dgm:pt>
    <dgm:pt modelId="{BD41CB7B-4A99-7F46-9DE2-8FC034060A0D}" type="pres">
      <dgm:prSet presAssocID="{554AC4E4-71C8-304B-9792-4BDC0FE8BC03}" presName="hierChild4" presStyleCnt="0"/>
      <dgm:spPr/>
    </dgm:pt>
    <dgm:pt modelId="{2C443E9F-5C38-B74C-BDFE-A3F56D993478}" type="pres">
      <dgm:prSet presAssocID="{34D03FE4-76C1-424B-8704-417CF83212E7}" presName="Name17" presStyleLbl="parChTrans1D3" presStyleIdx="1" presStyleCnt="3"/>
      <dgm:spPr/>
    </dgm:pt>
    <dgm:pt modelId="{3CB501F2-F6CA-2447-8FA1-F007D65C5E17}" type="pres">
      <dgm:prSet presAssocID="{AE6A26FB-C1AA-3A40-B3F1-7C8EFB633E56}" presName="hierRoot3" presStyleCnt="0"/>
      <dgm:spPr/>
    </dgm:pt>
    <dgm:pt modelId="{DA0F03FA-5D90-1B40-829B-0773EE4B814B}" type="pres">
      <dgm:prSet presAssocID="{AE6A26FB-C1AA-3A40-B3F1-7C8EFB633E56}" presName="composite3" presStyleCnt="0"/>
      <dgm:spPr/>
    </dgm:pt>
    <dgm:pt modelId="{278EED07-7405-C240-8884-14297AEF343C}" type="pres">
      <dgm:prSet presAssocID="{AE6A26FB-C1AA-3A40-B3F1-7C8EFB633E56}" presName="image3" presStyleLbl="node3" presStyleIdx="1" presStyleCnt="3"/>
      <dgm:spPr/>
    </dgm:pt>
    <dgm:pt modelId="{AF706AC6-6E75-B641-BD14-EFD96B0F1E37}" type="pres">
      <dgm:prSet presAssocID="{AE6A26FB-C1AA-3A40-B3F1-7C8EFB633E56}" presName="text3" presStyleLbl="revTx" presStyleIdx="3" presStyleCnt="6">
        <dgm:presLayoutVars>
          <dgm:chPref val="3"/>
        </dgm:presLayoutVars>
      </dgm:prSet>
      <dgm:spPr/>
    </dgm:pt>
    <dgm:pt modelId="{3140CF0C-FEBB-9B49-8589-F13D195F4B5E}" type="pres">
      <dgm:prSet presAssocID="{AE6A26FB-C1AA-3A40-B3F1-7C8EFB633E56}" presName="hierChild4" presStyleCnt="0"/>
      <dgm:spPr/>
    </dgm:pt>
    <dgm:pt modelId="{063B387D-D8B6-5A4B-8D12-1799982DA6BB}" type="pres">
      <dgm:prSet presAssocID="{29695665-729D-EB46-8730-612779C04701}" presName="Name10" presStyleLbl="parChTrans1D2" presStyleIdx="1" presStyleCnt="2"/>
      <dgm:spPr/>
    </dgm:pt>
    <dgm:pt modelId="{0F466B94-0112-E346-A601-53A0927FC450}" type="pres">
      <dgm:prSet presAssocID="{37702469-2951-C546-9CCF-DD87C7B31885}" presName="hierRoot2" presStyleCnt="0"/>
      <dgm:spPr/>
    </dgm:pt>
    <dgm:pt modelId="{2C3A9361-F5D0-604E-B02E-498C84B9249F}" type="pres">
      <dgm:prSet presAssocID="{37702469-2951-C546-9CCF-DD87C7B31885}" presName="composite2" presStyleCnt="0"/>
      <dgm:spPr/>
    </dgm:pt>
    <dgm:pt modelId="{3A65FAA5-3B03-584F-8A87-32085C056C23}" type="pres">
      <dgm:prSet presAssocID="{37702469-2951-C546-9CCF-DD87C7B31885}" presName="image2" presStyleLbl="node2" presStyleIdx="1" presStyleCnt="2"/>
      <dgm:spPr/>
    </dgm:pt>
    <dgm:pt modelId="{B6F82AF3-CFC9-7A4C-85B1-51FF9968D342}" type="pres">
      <dgm:prSet presAssocID="{37702469-2951-C546-9CCF-DD87C7B31885}" presName="text2" presStyleLbl="revTx" presStyleIdx="4" presStyleCnt="6">
        <dgm:presLayoutVars>
          <dgm:chPref val="3"/>
        </dgm:presLayoutVars>
      </dgm:prSet>
      <dgm:spPr/>
    </dgm:pt>
    <dgm:pt modelId="{403757C0-33F5-814C-8C89-AFADFA8FBB1D}" type="pres">
      <dgm:prSet presAssocID="{37702469-2951-C546-9CCF-DD87C7B31885}" presName="hierChild3" presStyleCnt="0"/>
      <dgm:spPr/>
    </dgm:pt>
    <dgm:pt modelId="{E14381A6-BECA-8F4E-B017-6FCCA4891780}" type="pres">
      <dgm:prSet presAssocID="{D414413B-4C69-2B42-970C-890A10DDDE86}" presName="Name17" presStyleLbl="parChTrans1D3" presStyleIdx="2" presStyleCnt="3"/>
      <dgm:spPr/>
    </dgm:pt>
    <dgm:pt modelId="{EF88D047-9D88-D64D-8734-DD1142B9B04F}" type="pres">
      <dgm:prSet presAssocID="{2186DC57-C07C-B844-836D-B3EDD781F869}" presName="hierRoot3" presStyleCnt="0"/>
      <dgm:spPr/>
    </dgm:pt>
    <dgm:pt modelId="{FB3F4CBD-8437-B742-9B4B-353E42B7608A}" type="pres">
      <dgm:prSet presAssocID="{2186DC57-C07C-B844-836D-B3EDD781F869}" presName="composite3" presStyleCnt="0"/>
      <dgm:spPr/>
    </dgm:pt>
    <dgm:pt modelId="{F311A1C1-05D6-054B-8FE0-459DA85C7DF6}" type="pres">
      <dgm:prSet presAssocID="{2186DC57-C07C-B844-836D-B3EDD781F869}" presName="image3" presStyleLbl="node3" presStyleIdx="2" presStyleCnt="3"/>
      <dgm:spPr/>
    </dgm:pt>
    <dgm:pt modelId="{5A64A47E-BA0D-5948-81ED-246E5E9FE624}" type="pres">
      <dgm:prSet presAssocID="{2186DC57-C07C-B844-836D-B3EDD781F869}" presName="text3" presStyleLbl="revTx" presStyleIdx="5" presStyleCnt="6">
        <dgm:presLayoutVars>
          <dgm:chPref val="3"/>
        </dgm:presLayoutVars>
      </dgm:prSet>
      <dgm:spPr/>
    </dgm:pt>
    <dgm:pt modelId="{CC1599E0-6AC7-EE45-8400-43F7E0F24AB0}" type="pres">
      <dgm:prSet presAssocID="{2186DC57-C07C-B844-836D-B3EDD781F869}" presName="hierChild4" presStyleCnt="0"/>
      <dgm:spPr/>
    </dgm:pt>
  </dgm:ptLst>
  <dgm:cxnLst>
    <dgm:cxn modelId="{BB266602-6ABE-C041-8512-DD4A7AA2D432}" srcId="{353652AE-24DB-B14F-9AFB-D37651B3D5D8}" destId="{AE6A26FB-C1AA-3A40-B3F1-7C8EFB633E56}" srcOrd="1" destOrd="0" parTransId="{34D03FE4-76C1-424B-8704-417CF83212E7}" sibTransId="{D20CBA9B-3801-CB44-992A-C8DD0E6252CD}"/>
    <dgm:cxn modelId="{2F1EB8DA-F856-1848-93F8-D937EA063FCC}" type="presOf" srcId="{37702469-2951-C546-9CCF-DD87C7B31885}" destId="{B6F82AF3-CFC9-7A4C-85B1-51FF9968D342}" srcOrd="0" destOrd="0" presId="urn:microsoft.com/office/officeart/2009/layout/CirclePictureHierarchy"/>
    <dgm:cxn modelId="{4CB9D4D3-20DF-8C49-ABF3-178B2410539A}" type="presOf" srcId="{AE6A26FB-C1AA-3A40-B3F1-7C8EFB633E56}" destId="{AF706AC6-6E75-B641-BD14-EFD96B0F1E37}" srcOrd="0" destOrd="0" presId="urn:microsoft.com/office/officeart/2009/layout/CirclePictureHierarchy"/>
    <dgm:cxn modelId="{EFA4D050-9812-C948-9B7A-3DD798C9F272}" srcId="{BDCCA09B-0762-3642-8511-2248CE539E8D}" destId="{37702469-2951-C546-9CCF-DD87C7B31885}" srcOrd="1" destOrd="0" parTransId="{29695665-729D-EB46-8730-612779C04701}" sibTransId="{20C57671-3ABD-DF4F-AF13-9EF4FE9B616D}"/>
    <dgm:cxn modelId="{F16570EA-F2D3-4149-B270-57171E7E63EA}" srcId="{353652AE-24DB-B14F-9AFB-D37651B3D5D8}" destId="{554AC4E4-71C8-304B-9792-4BDC0FE8BC03}" srcOrd="0" destOrd="0" parTransId="{7C30A706-5C6E-3E43-8FBA-CC2458367E40}" sibTransId="{B456FA2E-A1E0-4345-8D3F-29B0F9545626}"/>
    <dgm:cxn modelId="{9DE4F629-D2BD-AD4B-8805-BA1AED097732}" srcId="{BB759C7B-9472-6B4B-B53B-17661607361D}" destId="{BDCCA09B-0762-3642-8511-2248CE539E8D}" srcOrd="0" destOrd="0" parTransId="{4DE52CB8-499D-2B41-B912-56292DF48CDA}" sibTransId="{CB3A20A1-6475-ED45-AB62-10587065D031}"/>
    <dgm:cxn modelId="{64F1FF0F-04CA-DC40-A648-F1DA22CFF186}" type="presOf" srcId="{BDCCA09B-0762-3642-8511-2248CE539E8D}" destId="{8C99DBFC-AD9A-4A46-ACDB-144C045F334B}" srcOrd="0" destOrd="0" presId="urn:microsoft.com/office/officeart/2009/layout/CirclePictureHierarchy"/>
    <dgm:cxn modelId="{0630B1F1-E11E-A848-B0E4-027021981D4A}" type="presOf" srcId="{2186DC57-C07C-B844-836D-B3EDD781F869}" destId="{5A64A47E-BA0D-5948-81ED-246E5E9FE624}" srcOrd="0" destOrd="0" presId="urn:microsoft.com/office/officeart/2009/layout/CirclePictureHierarchy"/>
    <dgm:cxn modelId="{81DE5489-F97F-BF41-9E3C-54B77D5D4E73}" type="presOf" srcId="{7C30A706-5C6E-3E43-8FBA-CC2458367E40}" destId="{0E4FC7F3-98EC-8E46-8FF8-29C5D4CC63B6}" srcOrd="0" destOrd="0" presId="urn:microsoft.com/office/officeart/2009/layout/CirclePictureHierarchy"/>
    <dgm:cxn modelId="{A076C52B-DD41-FC42-A022-AEF54B818717}" type="presOf" srcId="{554AC4E4-71C8-304B-9792-4BDC0FE8BC03}" destId="{5B551412-BAB2-B04C-A701-BAEF0F9E442C}" srcOrd="0" destOrd="0" presId="urn:microsoft.com/office/officeart/2009/layout/CirclePictureHierarchy"/>
    <dgm:cxn modelId="{F665A37A-B302-6044-9AA8-11579760E140}" type="presOf" srcId="{D414413B-4C69-2B42-970C-890A10DDDE86}" destId="{E14381A6-BECA-8F4E-B017-6FCCA4891780}" srcOrd="0" destOrd="0" presId="urn:microsoft.com/office/officeart/2009/layout/CirclePictureHierarchy"/>
    <dgm:cxn modelId="{04A3313E-8A8E-FD41-82FA-5E374ABA0C87}" srcId="{BDCCA09B-0762-3642-8511-2248CE539E8D}" destId="{353652AE-24DB-B14F-9AFB-D37651B3D5D8}" srcOrd="0" destOrd="0" parTransId="{977C61B3-38DB-4548-8BB9-AB4571274E93}" sibTransId="{70B3BE13-53AF-854F-8673-D83FB029F76E}"/>
    <dgm:cxn modelId="{3967CA69-7D67-AA44-9987-DDED66109E6B}" type="presOf" srcId="{34D03FE4-76C1-424B-8704-417CF83212E7}" destId="{2C443E9F-5C38-B74C-BDFE-A3F56D993478}" srcOrd="0" destOrd="0" presId="urn:microsoft.com/office/officeart/2009/layout/CirclePictureHierarchy"/>
    <dgm:cxn modelId="{B879C1AD-E612-4D48-9F50-F17A984E75B9}" type="presOf" srcId="{29695665-729D-EB46-8730-612779C04701}" destId="{063B387D-D8B6-5A4B-8D12-1799982DA6BB}" srcOrd="0" destOrd="0" presId="urn:microsoft.com/office/officeart/2009/layout/CirclePictureHierarchy"/>
    <dgm:cxn modelId="{935F68C1-1A49-0148-AA26-FC6DC4D0382B}" type="presOf" srcId="{BB759C7B-9472-6B4B-B53B-17661607361D}" destId="{8587B650-61F5-724E-8DFF-434B12EE58C5}" srcOrd="0" destOrd="0" presId="urn:microsoft.com/office/officeart/2009/layout/CirclePictureHierarchy"/>
    <dgm:cxn modelId="{99B193EB-DE94-B444-B115-541B0FBA7977}" type="presOf" srcId="{977C61B3-38DB-4548-8BB9-AB4571274E93}" destId="{71D49A15-339C-7C4A-A3E0-9B5F8227FF0D}" srcOrd="0" destOrd="0" presId="urn:microsoft.com/office/officeart/2009/layout/CirclePictureHierarchy"/>
    <dgm:cxn modelId="{24BA8781-C984-2E48-B261-98ED01DD419D}" type="presOf" srcId="{353652AE-24DB-B14F-9AFB-D37651B3D5D8}" destId="{5D388CEA-A7E7-754C-A0AE-C0A7CE993AAE}" srcOrd="0" destOrd="0" presId="urn:microsoft.com/office/officeart/2009/layout/CirclePictureHierarchy"/>
    <dgm:cxn modelId="{86A8F65C-BAC6-E847-B5A8-63DE5C46D3DC}" srcId="{37702469-2951-C546-9CCF-DD87C7B31885}" destId="{2186DC57-C07C-B844-836D-B3EDD781F869}" srcOrd="0" destOrd="0" parTransId="{D414413B-4C69-2B42-970C-890A10DDDE86}" sibTransId="{66CD59D5-01A4-1249-B926-BEDC1AC031F4}"/>
    <dgm:cxn modelId="{1A003DE7-7ABC-2E4A-AEA0-FE7D0DC67A63}" type="presParOf" srcId="{8587B650-61F5-724E-8DFF-434B12EE58C5}" destId="{FB6515ED-2AE0-914E-A563-255491D30E17}" srcOrd="0" destOrd="0" presId="urn:microsoft.com/office/officeart/2009/layout/CirclePictureHierarchy"/>
    <dgm:cxn modelId="{237B34EB-604D-C741-8219-1E007A8728C4}" type="presParOf" srcId="{FB6515ED-2AE0-914E-A563-255491D30E17}" destId="{2A9289EA-8925-9745-A6AD-25EE6A986221}" srcOrd="0" destOrd="0" presId="urn:microsoft.com/office/officeart/2009/layout/CirclePictureHierarchy"/>
    <dgm:cxn modelId="{FEAF925A-5771-7748-88CE-4C9EE393924C}" type="presParOf" srcId="{2A9289EA-8925-9745-A6AD-25EE6A986221}" destId="{7CF25AFA-5B92-7349-8991-99D5A43A294A}" srcOrd="0" destOrd="0" presId="urn:microsoft.com/office/officeart/2009/layout/CirclePictureHierarchy"/>
    <dgm:cxn modelId="{E2EEF252-71DD-6843-AFBD-268DBACA8D0A}" type="presParOf" srcId="{2A9289EA-8925-9745-A6AD-25EE6A986221}" destId="{8C99DBFC-AD9A-4A46-ACDB-144C045F334B}" srcOrd="1" destOrd="0" presId="urn:microsoft.com/office/officeart/2009/layout/CirclePictureHierarchy"/>
    <dgm:cxn modelId="{5299FBD3-CC33-F44B-AFE0-D1AF36A70C2E}" type="presParOf" srcId="{FB6515ED-2AE0-914E-A563-255491D30E17}" destId="{EBA9E1AF-2E99-8B4E-B9FD-C038DA968F6C}" srcOrd="1" destOrd="0" presId="urn:microsoft.com/office/officeart/2009/layout/CirclePictureHierarchy"/>
    <dgm:cxn modelId="{A9BFF887-ADC0-5749-9577-C520550C8522}" type="presParOf" srcId="{EBA9E1AF-2E99-8B4E-B9FD-C038DA968F6C}" destId="{71D49A15-339C-7C4A-A3E0-9B5F8227FF0D}" srcOrd="0" destOrd="0" presId="urn:microsoft.com/office/officeart/2009/layout/CirclePictureHierarchy"/>
    <dgm:cxn modelId="{5FDA84F4-33AF-024A-AE21-D830FB4A0760}" type="presParOf" srcId="{EBA9E1AF-2E99-8B4E-B9FD-C038DA968F6C}" destId="{49566BAF-87D5-5944-BCC4-6C3DFFA92286}" srcOrd="1" destOrd="0" presId="urn:microsoft.com/office/officeart/2009/layout/CirclePictureHierarchy"/>
    <dgm:cxn modelId="{4476B6BA-BDC5-3844-A038-4608A7EA1BC1}" type="presParOf" srcId="{49566BAF-87D5-5944-BCC4-6C3DFFA92286}" destId="{3E2C8180-1AA2-B24E-8341-B561B3825D82}" srcOrd="0" destOrd="0" presId="urn:microsoft.com/office/officeart/2009/layout/CirclePictureHierarchy"/>
    <dgm:cxn modelId="{3BCB4163-3255-FF45-AA5A-D48977A88CD4}" type="presParOf" srcId="{3E2C8180-1AA2-B24E-8341-B561B3825D82}" destId="{1E983C62-DBC6-FA46-8FE5-B73D28E73558}" srcOrd="0" destOrd="0" presId="urn:microsoft.com/office/officeart/2009/layout/CirclePictureHierarchy"/>
    <dgm:cxn modelId="{7249B134-CD68-4D46-8878-901B67F46104}" type="presParOf" srcId="{3E2C8180-1AA2-B24E-8341-B561B3825D82}" destId="{5D388CEA-A7E7-754C-A0AE-C0A7CE993AAE}" srcOrd="1" destOrd="0" presId="urn:microsoft.com/office/officeart/2009/layout/CirclePictureHierarchy"/>
    <dgm:cxn modelId="{2EE7101C-DA13-BF43-8F60-A0B6212C0595}" type="presParOf" srcId="{49566BAF-87D5-5944-BCC4-6C3DFFA92286}" destId="{1845C1D7-A3A3-4E4E-8E34-A8AA0DF781B9}" srcOrd="1" destOrd="0" presId="urn:microsoft.com/office/officeart/2009/layout/CirclePictureHierarchy"/>
    <dgm:cxn modelId="{FECECF8A-235F-C748-9A9F-EC5A7E155758}" type="presParOf" srcId="{1845C1D7-A3A3-4E4E-8E34-A8AA0DF781B9}" destId="{0E4FC7F3-98EC-8E46-8FF8-29C5D4CC63B6}" srcOrd="0" destOrd="0" presId="urn:microsoft.com/office/officeart/2009/layout/CirclePictureHierarchy"/>
    <dgm:cxn modelId="{EE1C2CBA-6DCB-2047-BA6B-E77A4DB3C32A}" type="presParOf" srcId="{1845C1D7-A3A3-4E4E-8E34-A8AA0DF781B9}" destId="{9282BEE1-FFCB-DB49-8BD6-4BA1B76E27E6}" srcOrd="1" destOrd="0" presId="urn:microsoft.com/office/officeart/2009/layout/CirclePictureHierarchy"/>
    <dgm:cxn modelId="{E7F066BF-480C-3F43-906B-F88757367C80}" type="presParOf" srcId="{9282BEE1-FFCB-DB49-8BD6-4BA1B76E27E6}" destId="{2C00044D-63A2-0D41-A9F1-F20F6A7DBD95}" srcOrd="0" destOrd="0" presId="urn:microsoft.com/office/officeart/2009/layout/CirclePictureHierarchy"/>
    <dgm:cxn modelId="{39EFC1A0-688C-8C4F-B9C5-0CE26D37BB77}" type="presParOf" srcId="{2C00044D-63A2-0D41-A9F1-F20F6A7DBD95}" destId="{9355CBA6-07D2-D046-BDF6-56AB472030BB}" srcOrd="0" destOrd="0" presId="urn:microsoft.com/office/officeart/2009/layout/CirclePictureHierarchy"/>
    <dgm:cxn modelId="{B27C4F4D-1321-174D-B24B-4302B6088931}" type="presParOf" srcId="{2C00044D-63A2-0D41-A9F1-F20F6A7DBD95}" destId="{5B551412-BAB2-B04C-A701-BAEF0F9E442C}" srcOrd="1" destOrd="0" presId="urn:microsoft.com/office/officeart/2009/layout/CirclePictureHierarchy"/>
    <dgm:cxn modelId="{85EB7E38-15C6-D745-9B25-55F5755E82E1}" type="presParOf" srcId="{9282BEE1-FFCB-DB49-8BD6-4BA1B76E27E6}" destId="{BD41CB7B-4A99-7F46-9DE2-8FC034060A0D}" srcOrd="1" destOrd="0" presId="urn:microsoft.com/office/officeart/2009/layout/CirclePictureHierarchy"/>
    <dgm:cxn modelId="{35301F6F-41FF-E54A-94AA-F46259C3129F}" type="presParOf" srcId="{1845C1D7-A3A3-4E4E-8E34-A8AA0DF781B9}" destId="{2C443E9F-5C38-B74C-BDFE-A3F56D993478}" srcOrd="2" destOrd="0" presId="urn:microsoft.com/office/officeart/2009/layout/CirclePictureHierarchy"/>
    <dgm:cxn modelId="{C5831DF2-E8F0-7645-9C42-75BC277ABB39}" type="presParOf" srcId="{1845C1D7-A3A3-4E4E-8E34-A8AA0DF781B9}" destId="{3CB501F2-F6CA-2447-8FA1-F007D65C5E17}" srcOrd="3" destOrd="0" presId="urn:microsoft.com/office/officeart/2009/layout/CirclePictureHierarchy"/>
    <dgm:cxn modelId="{6B44FD4D-F40F-0646-9128-F3ED21C7238D}" type="presParOf" srcId="{3CB501F2-F6CA-2447-8FA1-F007D65C5E17}" destId="{DA0F03FA-5D90-1B40-829B-0773EE4B814B}" srcOrd="0" destOrd="0" presId="urn:microsoft.com/office/officeart/2009/layout/CirclePictureHierarchy"/>
    <dgm:cxn modelId="{029DD255-58DB-C746-BF2D-72A4E9EF0ED1}" type="presParOf" srcId="{DA0F03FA-5D90-1B40-829B-0773EE4B814B}" destId="{278EED07-7405-C240-8884-14297AEF343C}" srcOrd="0" destOrd="0" presId="urn:microsoft.com/office/officeart/2009/layout/CirclePictureHierarchy"/>
    <dgm:cxn modelId="{5515921B-7C06-4A4A-84A9-94BCE4F52E1B}" type="presParOf" srcId="{DA0F03FA-5D90-1B40-829B-0773EE4B814B}" destId="{AF706AC6-6E75-B641-BD14-EFD96B0F1E37}" srcOrd="1" destOrd="0" presId="urn:microsoft.com/office/officeart/2009/layout/CirclePictureHierarchy"/>
    <dgm:cxn modelId="{3ED5C33C-DBDE-F440-8D4B-63B7F43CF7D7}" type="presParOf" srcId="{3CB501F2-F6CA-2447-8FA1-F007D65C5E17}" destId="{3140CF0C-FEBB-9B49-8589-F13D195F4B5E}" srcOrd="1" destOrd="0" presId="urn:microsoft.com/office/officeart/2009/layout/CirclePictureHierarchy"/>
    <dgm:cxn modelId="{787FACC9-F526-3A4A-AF41-3E96754935DC}" type="presParOf" srcId="{EBA9E1AF-2E99-8B4E-B9FD-C038DA968F6C}" destId="{063B387D-D8B6-5A4B-8D12-1799982DA6BB}" srcOrd="2" destOrd="0" presId="urn:microsoft.com/office/officeart/2009/layout/CirclePictureHierarchy"/>
    <dgm:cxn modelId="{1B92167B-1BE9-CF4E-8778-803A251ACD10}" type="presParOf" srcId="{EBA9E1AF-2E99-8B4E-B9FD-C038DA968F6C}" destId="{0F466B94-0112-E346-A601-53A0927FC450}" srcOrd="3" destOrd="0" presId="urn:microsoft.com/office/officeart/2009/layout/CirclePictureHierarchy"/>
    <dgm:cxn modelId="{2BCC93DF-E032-5444-99C5-27B8ED4F1E1F}" type="presParOf" srcId="{0F466B94-0112-E346-A601-53A0927FC450}" destId="{2C3A9361-F5D0-604E-B02E-498C84B9249F}" srcOrd="0" destOrd="0" presId="urn:microsoft.com/office/officeart/2009/layout/CirclePictureHierarchy"/>
    <dgm:cxn modelId="{C38C1109-6BD5-C542-BC6A-D92F1C4D036D}" type="presParOf" srcId="{2C3A9361-F5D0-604E-B02E-498C84B9249F}" destId="{3A65FAA5-3B03-584F-8A87-32085C056C23}" srcOrd="0" destOrd="0" presId="urn:microsoft.com/office/officeart/2009/layout/CirclePictureHierarchy"/>
    <dgm:cxn modelId="{A6AE1E6C-6CAC-684B-BEE5-85E1CE371013}" type="presParOf" srcId="{2C3A9361-F5D0-604E-B02E-498C84B9249F}" destId="{B6F82AF3-CFC9-7A4C-85B1-51FF9968D342}" srcOrd="1" destOrd="0" presId="urn:microsoft.com/office/officeart/2009/layout/CirclePictureHierarchy"/>
    <dgm:cxn modelId="{C7AD8154-2DD1-804E-B8BB-FFE22E802778}" type="presParOf" srcId="{0F466B94-0112-E346-A601-53A0927FC450}" destId="{403757C0-33F5-814C-8C89-AFADFA8FBB1D}" srcOrd="1" destOrd="0" presId="urn:microsoft.com/office/officeart/2009/layout/CirclePictureHierarchy"/>
    <dgm:cxn modelId="{257A1C92-796F-6243-9956-8ED4FE1D60E6}" type="presParOf" srcId="{403757C0-33F5-814C-8C89-AFADFA8FBB1D}" destId="{E14381A6-BECA-8F4E-B017-6FCCA4891780}" srcOrd="0" destOrd="0" presId="urn:microsoft.com/office/officeart/2009/layout/CirclePictureHierarchy"/>
    <dgm:cxn modelId="{0DDD88C4-37C0-C543-9E29-A92341A6C264}" type="presParOf" srcId="{403757C0-33F5-814C-8C89-AFADFA8FBB1D}" destId="{EF88D047-9D88-D64D-8734-DD1142B9B04F}" srcOrd="1" destOrd="0" presId="urn:microsoft.com/office/officeart/2009/layout/CirclePictureHierarchy"/>
    <dgm:cxn modelId="{7FAEB7E5-E6A4-244F-93A8-BA1DF45BD45C}" type="presParOf" srcId="{EF88D047-9D88-D64D-8734-DD1142B9B04F}" destId="{FB3F4CBD-8437-B742-9B4B-353E42B7608A}" srcOrd="0" destOrd="0" presId="urn:microsoft.com/office/officeart/2009/layout/CirclePictureHierarchy"/>
    <dgm:cxn modelId="{F0D3B0DC-5AC8-E64D-B448-DB7C951044A6}" type="presParOf" srcId="{FB3F4CBD-8437-B742-9B4B-353E42B7608A}" destId="{F311A1C1-05D6-054B-8FE0-459DA85C7DF6}" srcOrd="0" destOrd="0" presId="urn:microsoft.com/office/officeart/2009/layout/CirclePictureHierarchy"/>
    <dgm:cxn modelId="{7F9FAE34-9277-2F4C-BF4C-D1CDF0140342}" type="presParOf" srcId="{FB3F4CBD-8437-B742-9B4B-353E42B7608A}" destId="{5A64A47E-BA0D-5948-81ED-246E5E9FE624}" srcOrd="1" destOrd="0" presId="urn:microsoft.com/office/officeart/2009/layout/CirclePictureHierarchy"/>
    <dgm:cxn modelId="{C059F37D-95C9-A844-AF7B-C1EAD55095A2}" type="presParOf" srcId="{EF88D047-9D88-D64D-8734-DD1142B9B04F}" destId="{CC1599E0-6AC7-EE45-8400-43F7E0F24AB0}"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381A6-BECA-8F4E-B017-6FCCA4891780}">
      <dsp:nvSpPr>
        <dsp:cNvPr id="0" name=""/>
        <dsp:cNvSpPr/>
      </dsp:nvSpPr>
      <dsp:spPr>
        <a:xfrm>
          <a:off x="7561659" y="2764532"/>
          <a:ext cx="91440" cy="370058"/>
        </a:xfrm>
        <a:custGeom>
          <a:avLst/>
          <a:gdLst/>
          <a:ahLst/>
          <a:cxnLst/>
          <a:rect l="0" t="0" r="0" b="0"/>
          <a:pathLst>
            <a:path>
              <a:moveTo>
                <a:pt x="45720" y="0"/>
              </a:moveTo>
              <a:lnTo>
                <a:pt x="45720" y="37005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3B387D-D8B6-5A4B-8D12-1799982DA6BB}">
      <dsp:nvSpPr>
        <dsp:cNvPr id="0" name=""/>
        <dsp:cNvSpPr/>
      </dsp:nvSpPr>
      <dsp:spPr>
        <a:xfrm>
          <a:off x="5184375" y="1219683"/>
          <a:ext cx="2423003" cy="370058"/>
        </a:xfrm>
        <a:custGeom>
          <a:avLst/>
          <a:gdLst/>
          <a:ahLst/>
          <a:cxnLst/>
          <a:rect l="0" t="0" r="0" b="0"/>
          <a:pathLst>
            <a:path>
              <a:moveTo>
                <a:pt x="0" y="0"/>
              </a:moveTo>
              <a:lnTo>
                <a:pt x="0" y="186497"/>
              </a:lnTo>
              <a:lnTo>
                <a:pt x="2423003" y="186497"/>
              </a:lnTo>
              <a:lnTo>
                <a:pt x="2423003" y="37005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443E9F-5C38-B74C-BDFE-A3F56D993478}">
      <dsp:nvSpPr>
        <dsp:cNvPr id="0" name=""/>
        <dsp:cNvSpPr/>
      </dsp:nvSpPr>
      <dsp:spPr>
        <a:xfrm>
          <a:off x="2761371" y="2764532"/>
          <a:ext cx="1615335" cy="370058"/>
        </a:xfrm>
        <a:custGeom>
          <a:avLst/>
          <a:gdLst/>
          <a:ahLst/>
          <a:cxnLst/>
          <a:rect l="0" t="0" r="0" b="0"/>
          <a:pathLst>
            <a:path>
              <a:moveTo>
                <a:pt x="0" y="0"/>
              </a:moveTo>
              <a:lnTo>
                <a:pt x="0" y="186497"/>
              </a:lnTo>
              <a:lnTo>
                <a:pt x="1615335" y="186497"/>
              </a:lnTo>
              <a:lnTo>
                <a:pt x="1615335" y="37005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E4FC7F3-98EC-8E46-8FF8-29C5D4CC63B6}">
      <dsp:nvSpPr>
        <dsp:cNvPr id="0" name=""/>
        <dsp:cNvSpPr/>
      </dsp:nvSpPr>
      <dsp:spPr>
        <a:xfrm>
          <a:off x="1146036" y="2764532"/>
          <a:ext cx="1615335" cy="370058"/>
        </a:xfrm>
        <a:custGeom>
          <a:avLst/>
          <a:gdLst/>
          <a:ahLst/>
          <a:cxnLst/>
          <a:rect l="0" t="0" r="0" b="0"/>
          <a:pathLst>
            <a:path>
              <a:moveTo>
                <a:pt x="1615335" y="0"/>
              </a:moveTo>
              <a:lnTo>
                <a:pt x="1615335" y="186497"/>
              </a:lnTo>
              <a:lnTo>
                <a:pt x="0" y="186497"/>
              </a:lnTo>
              <a:lnTo>
                <a:pt x="0" y="37005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D49A15-339C-7C4A-A3E0-9B5F8227FF0D}">
      <dsp:nvSpPr>
        <dsp:cNvPr id="0" name=""/>
        <dsp:cNvSpPr/>
      </dsp:nvSpPr>
      <dsp:spPr>
        <a:xfrm>
          <a:off x="2761371" y="1219683"/>
          <a:ext cx="2423003" cy="370058"/>
        </a:xfrm>
        <a:custGeom>
          <a:avLst/>
          <a:gdLst/>
          <a:ahLst/>
          <a:cxnLst/>
          <a:rect l="0" t="0" r="0" b="0"/>
          <a:pathLst>
            <a:path>
              <a:moveTo>
                <a:pt x="2423003" y="0"/>
              </a:moveTo>
              <a:lnTo>
                <a:pt x="2423003" y="186497"/>
              </a:lnTo>
              <a:lnTo>
                <a:pt x="0" y="186497"/>
              </a:lnTo>
              <a:lnTo>
                <a:pt x="0" y="37005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CF25AFA-5B92-7349-8991-99D5A43A294A}">
      <dsp:nvSpPr>
        <dsp:cNvPr id="0" name=""/>
        <dsp:cNvSpPr/>
      </dsp:nvSpPr>
      <dsp:spPr>
        <a:xfrm>
          <a:off x="4596980" y="44894"/>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99DBFC-AD9A-4A46-ACDB-144C045F334B}">
      <dsp:nvSpPr>
        <dsp:cNvPr id="0" name=""/>
        <dsp:cNvSpPr/>
      </dsp:nvSpPr>
      <dsp:spPr>
        <a:xfrm>
          <a:off x="5771770" y="41957"/>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user</a:t>
          </a:r>
          <a:endParaRPr lang="en-US" sz="5400" kern="1200" dirty="0"/>
        </a:p>
      </dsp:txBody>
      <dsp:txXfrm>
        <a:off x="5771770" y="41957"/>
        <a:ext cx="1762184" cy="1174789"/>
      </dsp:txXfrm>
    </dsp:sp>
    <dsp:sp modelId="{1E983C62-DBC6-FA46-8FE5-B73D28E73558}">
      <dsp:nvSpPr>
        <dsp:cNvPr id="0" name=""/>
        <dsp:cNvSpPr/>
      </dsp:nvSpPr>
      <dsp:spPr>
        <a:xfrm>
          <a:off x="2173977" y="1589742"/>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D388CEA-A7E7-754C-A0AE-C0A7CE993AAE}">
      <dsp:nvSpPr>
        <dsp:cNvPr id="0" name=""/>
        <dsp:cNvSpPr/>
      </dsp:nvSpPr>
      <dsp:spPr>
        <a:xfrm>
          <a:off x="3348766" y="1586805"/>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A</a:t>
          </a:r>
          <a:endParaRPr lang="en-US" sz="5400" kern="1200" dirty="0"/>
        </a:p>
      </dsp:txBody>
      <dsp:txXfrm>
        <a:off x="3348766" y="1586805"/>
        <a:ext cx="1762184" cy="1174789"/>
      </dsp:txXfrm>
    </dsp:sp>
    <dsp:sp modelId="{9355CBA6-07D2-D046-BDF6-56AB472030BB}">
      <dsp:nvSpPr>
        <dsp:cNvPr id="0" name=""/>
        <dsp:cNvSpPr/>
      </dsp:nvSpPr>
      <dsp:spPr>
        <a:xfrm>
          <a:off x="558641" y="3134591"/>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B551412-BAB2-B04C-A701-BAEF0F9E442C}">
      <dsp:nvSpPr>
        <dsp:cNvPr id="0" name=""/>
        <dsp:cNvSpPr/>
      </dsp:nvSpPr>
      <dsp:spPr>
        <a:xfrm>
          <a:off x="1733430" y="3131654"/>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C</a:t>
          </a:r>
          <a:endParaRPr lang="en-US" sz="5400" kern="1200" dirty="0"/>
        </a:p>
      </dsp:txBody>
      <dsp:txXfrm>
        <a:off x="1733430" y="3131654"/>
        <a:ext cx="1762184" cy="1174789"/>
      </dsp:txXfrm>
    </dsp:sp>
    <dsp:sp modelId="{278EED07-7405-C240-8884-14297AEF343C}">
      <dsp:nvSpPr>
        <dsp:cNvPr id="0" name=""/>
        <dsp:cNvSpPr/>
      </dsp:nvSpPr>
      <dsp:spPr>
        <a:xfrm>
          <a:off x="3789312" y="3134591"/>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706AC6-6E75-B641-BD14-EFD96B0F1E37}">
      <dsp:nvSpPr>
        <dsp:cNvPr id="0" name=""/>
        <dsp:cNvSpPr/>
      </dsp:nvSpPr>
      <dsp:spPr>
        <a:xfrm>
          <a:off x="4964102" y="3131654"/>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D</a:t>
          </a:r>
          <a:endParaRPr lang="en-US" sz="5400" kern="1200" dirty="0"/>
        </a:p>
      </dsp:txBody>
      <dsp:txXfrm>
        <a:off x="4964102" y="3131654"/>
        <a:ext cx="1762184" cy="1174789"/>
      </dsp:txXfrm>
    </dsp:sp>
    <dsp:sp modelId="{3A65FAA5-3B03-584F-8A87-32085C056C23}">
      <dsp:nvSpPr>
        <dsp:cNvPr id="0" name=""/>
        <dsp:cNvSpPr/>
      </dsp:nvSpPr>
      <dsp:spPr>
        <a:xfrm>
          <a:off x="7019984" y="1589742"/>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F82AF3-CFC9-7A4C-85B1-51FF9968D342}">
      <dsp:nvSpPr>
        <dsp:cNvPr id="0" name=""/>
        <dsp:cNvSpPr/>
      </dsp:nvSpPr>
      <dsp:spPr>
        <a:xfrm>
          <a:off x="8194774" y="1586805"/>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B</a:t>
          </a:r>
          <a:endParaRPr lang="en-US" sz="5400" kern="1200" dirty="0"/>
        </a:p>
      </dsp:txBody>
      <dsp:txXfrm>
        <a:off x="8194774" y="1586805"/>
        <a:ext cx="1762184" cy="1174789"/>
      </dsp:txXfrm>
    </dsp:sp>
    <dsp:sp modelId="{F311A1C1-05D6-054B-8FE0-459DA85C7DF6}">
      <dsp:nvSpPr>
        <dsp:cNvPr id="0" name=""/>
        <dsp:cNvSpPr/>
      </dsp:nvSpPr>
      <dsp:spPr>
        <a:xfrm>
          <a:off x="7019984" y="3134591"/>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A64A47E-BA0D-5948-81ED-246E5E9FE624}">
      <dsp:nvSpPr>
        <dsp:cNvPr id="0" name=""/>
        <dsp:cNvSpPr/>
      </dsp:nvSpPr>
      <dsp:spPr>
        <a:xfrm>
          <a:off x="8194774" y="3131654"/>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E</a:t>
          </a:r>
          <a:endParaRPr lang="en-US" sz="5400" kern="1200" dirty="0"/>
        </a:p>
      </dsp:txBody>
      <dsp:txXfrm>
        <a:off x="8194774" y="3131654"/>
        <a:ext cx="1762184" cy="1174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381A6-BECA-8F4E-B017-6FCCA4891780}">
      <dsp:nvSpPr>
        <dsp:cNvPr id="0" name=""/>
        <dsp:cNvSpPr/>
      </dsp:nvSpPr>
      <dsp:spPr>
        <a:xfrm>
          <a:off x="7561659" y="2764532"/>
          <a:ext cx="91440" cy="370058"/>
        </a:xfrm>
        <a:custGeom>
          <a:avLst/>
          <a:gdLst/>
          <a:ahLst/>
          <a:cxnLst/>
          <a:rect l="0" t="0" r="0" b="0"/>
          <a:pathLst>
            <a:path>
              <a:moveTo>
                <a:pt x="45720" y="0"/>
              </a:moveTo>
              <a:lnTo>
                <a:pt x="45720" y="37005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3B387D-D8B6-5A4B-8D12-1799982DA6BB}">
      <dsp:nvSpPr>
        <dsp:cNvPr id="0" name=""/>
        <dsp:cNvSpPr/>
      </dsp:nvSpPr>
      <dsp:spPr>
        <a:xfrm>
          <a:off x="5184375" y="1219683"/>
          <a:ext cx="2423003" cy="370058"/>
        </a:xfrm>
        <a:custGeom>
          <a:avLst/>
          <a:gdLst/>
          <a:ahLst/>
          <a:cxnLst/>
          <a:rect l="0" t="0" r="0" b="0"/>
          <a:pathLst>
            <a:path>
              <a:moveTo>
                <a:pt x="0" y="0"/>
              </a:moveTo>
              <a:lnTo>
                <a:pt x="0" y="186497"/>
              </a:lnTo>
              <a:lnTo>
                <a:pt x="2423003" y="186497"/>
              </a:lnTo>
              <a:lnTo>
                <a:pt x="2423003" y="37005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443E9F-5C38-B74C-BDFE-A3F56D993478}">
      <dsp:nvSpPr>
        <dsp:cNvPr id="0" name=""/>
        <dsp:cNvSpPr/>
      </dsp:nvSpPr>
      <dsp:spPr>
        <a:xfrm>
          <a:off x="2761371" y="2764532"/>
          <a:ext cx="1615335" cy="370058"/>
        </a:xfrm>
        <a:custGeom>
          <a:avLst/>
          <a:gdLst/>
          <a:ahLst/>
          <a:cxnLst/>
          <a:rect l="0" t="0" r="0" b="0"/>
          <a:pathLst>
            <a:path>
              <a:moveTo>
                <a:pt x="0" y="0"/>
              </a:moveTo>
              <a:lnTo>
                <a:pt x="0" y="186497"/>
              </a:lnTo>
              <a:lnTo>
                <a:pt x="1615335" y="186497"/>
              </a:lnTo>
              <a:lnTo>
                <a:pt x="1615335" y="37005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E4FC7F3-98EC-8E46-8FF8-29C5D4CC63B6}">
      <dsp:nvSpPr>
        <dsp:cNvPr id="0" name=""/>
        <dsp:cNvSpPr/>
      </dsp:nvSpPr>
      <dsp:spPr>
        <a:xfrm>
          <a:off x="1146036" y="2764532"/>
          <a:ext cx="1615335" cy="370058"/>
        </a:xfrm>
        <a:custGeom>
          <a:avLst/>
          <a:gdLst/>
          <a:ahLst/>
          <a:cxnLst/>
          <a:rect l="0" t="0" r="0" b="0"/>
          <a:pathLst>
            <a:path>
              <a:moveTo>
                <a:pt x="1615335" y="0"/>
              </a:moveTo>
              <a:lnTo>
                <a:pt x="1615335" y="186497"/>
              </a:lnTo>
              <a:lnTo>
                <a:pt x="0" y="186497"/>
              </a:lnTo>
              <a:lnTo>
                <a:pt x="0" y="37005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D49A15-339C-7C4A-A3E0-9B5F8227FF0D}">
      <dsp:nvSpPr>
        <dsp:cNvPr id="0" name=""/>
        <dsp:cNvSpPr/>
      </dsp:nvSpPr>
      <dsp:spPr>
        <a:xfrm>
          <a:off x="2761371" y="1219683"/>
          <a:ext cx="2423003" cy="370058"/>
        </a:xfrm>
        <a:custGeom>
          <a:avLst/>
          <a:gdLst/>
          <a:ahLst/>
          <a:cxnLst/>
          <a:rect l="0" t="0" r="0" b="0"/>
          <a:pathLst>
            <a:path>
              <a:moveTo>
                <a:pt x="2423003" y="0"/>
              </a:moveTo>
              <a:lnTo>
                <a:pt x="2423003" y="186497"/>
              </a:lnTo>
              <a:lnTo>
                <a:pt x="0" y="186497"/>
              </a:lnTo>
              <a:lnTo>
                <a:pt x="0" y="37005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CF25AFA-5B92-7349-8991-99D5A43A294A}">
      <dsp:nvSpPr>
        <dsp:cNvPr id="0" name=""/>
        <dsp:cNvSpPr/>
      </dsp:nvSpPr>
      <dsp:spPr>
        <a:xfrm>
          <a:off x="4596980" y="44894"/>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99DBFC-AD9A-4A46-ACDB-144C045F334B}">
      <dsp:nvSpPr>
        <dsp:cNvPr id="0" name=""/>
        <dsp:cNvSpPr/>
      </dsp:nvSpPr>
      <dsp:spPr>
        <a:xfrm>
          <a:off x="5771770" y="41957"/>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user</a:t>
          </a:r>
          <a:endParaRPr lang="en-US" sz="5400" kern="1200" dirty="0"/>
        </a:p>
      </dsp:txBody>
      <dsp:txXfrm>
        <a:off x="5771770" y="41957"/>
        <a:ext cx="1762184" cy="1174789"/>
      </dsp:txXfrm>
    </dsp:sp>
    <dsp:sp modelId="{1E983C62-DBC6-FA46-8FE5-B73D28E73558}">
      <dsp:nvSpPr>
        <dsp:cNvPr id="0" name=""/>
        <dsp:cNvSpPr/>
      </dsp:nvSpPr>
      <dsp:spPr>
        <a:xfrm>
          <a:off x="2173977" y="1589742"/>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D388CEA-A7E7-754C-A0AE-C0A7CE993AAE}">
      <dsp:nvSpPr>
        <dsp:cNvPr id="0" name=""/>
        <dsp:cNvSpPr/>
      </dsp:nvSpPr>
      <dsp:spPr>
        <a:xfrm>
          <a:off x="3348766" y="1586805"/>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A</a:t>
          </a:r>
          <a:endParaRPr lang="en-US" sz="5400" kern="1200" dirty="0"/>
        </a:p>
      </dsp:txBody>
      <dsp:txXfrm>
        <a:off x="3348766" y="1586805"/>
        <a:ext cx="1762184" cy="1174789"/>
      </dsp:txXfrm>
    </dsp:sp>
    <dsp:sp modelId="{9355CBA6-07D2-D046-BDF6-56AB472030BB}">
      <dsp:nvSpPr>
        <dsp:cNvPr id="0" name=""/>
        <dsp:cNvSpPr/>
      </dsp:nvSpPr>
      <dsp:spPr>
        <a:xfrm>
          <a:off x="558641" y="3134591"/>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B551412-BAB2-B04C-A701-BAEF0F9E442C}">
      <dsp:nvSpPr>
        <dsp:cNvPr id="0" name=""/>
        <dsp:cNvSpPr/>
      </dsp:nvSpPr>
      <dsp:spPr>
        <a:xfrm>
          <a:off x="1733430" y="3131654"/>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C</a:t>
          </a:r>
          <a:endParaRPr lang="en-US" sz="5400" kern="1200" dirty="0"/>
        </a:p>
      </dsp:txBody>
      <dsp:txXfrm>
        <a:off x="1733430" y="3131654"/>
        <a:ext cx="1762184" cy="1174789"/>
      </dsp:txXfrm>
    </dsp:sp>
    <dsp:sp modelId="{278EED07-7405-C240-8884-14297AEF343C}">
      <dsp:nvSpPr>
        <dsp:cNvPr id="0" name=""/>
        <dsp:cNvSpPr/>
      </dsp:nvSpPr>
      <dsp:spPr>
        <a:xfrm>
          <a:off x="3789312" y="3134591"/>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706AC6-6E75-B641-BD14-EFD96B0F1E37}">
      <dsp:nvSpPr>
        <dsp:cNvPr id="0" name=""/>
        <dsp:cNvSpPr/>
      </dsp:nvSpPr>
      <dsp:spPr>
        <a:xfrm>
          <a:off x="4964102" y="3131654"/>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D</a:t>
          </a:r>
          <a:endParaRPr lang="en-US" sz="5400" kern="1200" dirty="0"/>
        </a:p>
      </dsp:txBody>
      <dsp:txXfrm>
        <a:off x="4964102" y="3131654"/>
        <a:ext cx="1762184" cy="1174789"/>
      </dsp:txXfrm>
    </dsp:sp>
    <dsp:sp modelId="{3A65FAA5-3B03-584F-8A87-32085C056C23}">
      <dsp:nvSpPr>
        <dsp:cNvPr id="0" name=""/>
        <dsp:cNvSpPr/>
      </dsp:nvSpPr>
      <dsp:spPr>
        <a:xfrm>
          <a:off x="7019984" y="1589742"/>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F82AF3-CFC9-7A4C-85B1-51FF9968D342}">
      <dsp:nvSpPr>
        <dsp:cNvPr id="0" name=""/>
        <dsp:cNvSpPr/>
      </dsp:nvSpPr>
      <dsp:spPr>
        <a:xfrm>
          <a:off x="8194774" y="1586805"/>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B</a:t>
          </a:r>
          <a:endParaRPr lang="en-US" sz="5400" kern="1200" dirty="0"/>
        </a:p>
      </dsp:txBody>
      <dsp:txXfrm>
        <a:off x="8194774" y="1586805"/>
        <a:ext cx="1762184" cy="1174789"/>
      </dsp:txXfrm>
    </dsp:sp>
    <dsp:sp modelId="{F311A1C1-05D6-054B-8FE0-459DA85C7DF6}">
      <dsp:nvSpPr>
        <dsp:cNvPr id="0" name=""/>
        <dsp:cNvSpPr/>
      </dsp:nvSpPr>
      <dsp:spPr>
        <a:xfrm>
          <a:off x="7019984" y="3134591"/>
          <a:ext cx="1174789" cy="11747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A64A47E-BA0D-5948-81ED-246E5E9FE624}">
      <dsp:nvSpPr>
        <dsp:cNvPr id="0" name=""/>
        <dsp:cNvSpPr/>
      </dsp:nvSpPr>
      <dsp:spPr>
        <a:xfrm>
          <a:off x="8194774" y="3131654"/>
          <a:ext cx="1762184" cy="117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kern="1200" dirty="0" smtClean="0"/>
            <a:t>E</a:t>
          </a:r>
          <a:endParaRPr lang="en-US" sz="5400" kern="1200" dirty="0"/>
        </a:p>
      </dsp:txBody>
      <dsp:txXfrm>
        <a:off x="8194774" y="3131654"/>
        <a:ext cx="1762184" cy="1174789"/>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11C14-8B9B-3148-8FFF-990B821A79CD}" type="datetimeFigureOut">
              <a:rPr lang="en-US" smtClean="0"/>
              <a:t>3/11/17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ED362-B518-DD4B-8F9C-2011AC99A4E8}" type="slidenum">
              <a:rPr lang="en-US" smtClean="0"/>
              <a:t>‹#›</a:t>
            </a:fld>
            <a:endParaRPr lang="en-US"/>
          </a:p>
        </p:txBody>
      </p:sp>
    </p:spTree>
    <p:extLst>
      <p:ext uri="{BB962C8B-B14F-4D97-AF65-F5344CB8AC3E}">
        <p14:creationId xmlns:p14="http://schemas.microsoft.com/office/powerpoint/2010/main" val="936167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a:t>
            </a:fld>
            <a:endParaRPr lang="en-US"/>
          </a:p>
        </p:txBody>
      </p:sp>
    </p:spTree>
    <p:extLst>
      <p:ext uri="{BB962C8B-B14F-4D97-AF65-F5344CB8AC3E}">
        <p14:creationId xmlns:p14="http://schemas.microsoft.com/office/powerpoint/2010/main" val="2075223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Messages need to be immutable. Altering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messages would be a great way to break your concurrency guarantees.</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12</a:t>
            </a:fld>
            <a:endParaRPr lang="en-US"/>
          </a:p>
        </p:txBody>
      </p:sp>
    </p:spTree>
    <p:extLst>
      <p:ext uri="{BB962C8B-B14F-4D97-AF65-F5344CB8AC3E}">
        <p14:creationId xmlns:p14="http://schemas.microsoft.com/office/powerpoint/2010/main" val="715965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Actors are actually created in a hierarchy. There is a default user actor that is</a:t>
            </a:r>
            <a:r>
              <a:rPr lang="en-US" baseline="0" dirty="0" smtClean="0"/>
              <a:t> the parent if no other actor is. In our previous examples, the default actor was the parent for everyone. Here, we have some actors with parents other than the default. This exists for supervision, which we’ll talk about later, but it’s useful to know when we talk about addressing.</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14</a:t>
            </a:fld>
            <a:endParaRPr lang="en-US"/>
          </a:p>
        </p:txBody>
      </p:sp>
    </p:spTree>
    <p:extLst>
      <p:ext uri="{BB962C8B-B14F-4D97-AF65-F5344CB8AC3E}">
        <p14:creationId xmlns:p14="http://schemas.microsoft.com/office/powerpoint/2010/main" val="1044181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never have access to the actual Java object for an actor. An </a:t>
            </a:r>
            <a:r>
              <a:rPr lang="en-US" baseline="0" dirty="0" err="1" smtClean="0"/>
              <a:t>ActorRef</a:t>
            </a:r>
            <a:r>
              <a:rPr lang="en-US" baseline="0" dirty="0" smtClean="0"/>
              <a:t> provides a handle to send messages to the actor. It is unique to that actor. If that actor goes away, then the </a:t>
            </a:r>
            <a:r>
              <a:rPr lang="en-US" baseline="0" dirty="0" err="1" smtClean="0"/>
              <a:t>ActorRef</a:t>
            </a:r>
            <a:r>
              <a:rPr lang="en-US" baseline="0" dirty="0" smtClean="0"/>
              <a:t> won’t work anymore. An </a:t>
            </a:r>
            <a:r>
              <a:rPr lang="en-US" baseline="0" dirty="0" err="1" smtClean="0"/>
              <a:t>ActorPath</a:t>
            </a:r>
            <a:r>
              <a:rPr lang="en-US" baseline="0" dirty="0" smtClean="0"/>
              <a:t> is an address that can be resolved to an </a:t>
            </a:r>
            <a:r>
              <a:rPr lang="en-US" baseline="0" dirty="0" err="1" smtClean="0"/>
              <a:t>ActorRef</a:t>
            </a:r>
            <a:r>
              <a:rPr lang="en-US" baseline="0" dirty="0" smtClean="0"/>
              <a:t>. If the actor goes away, but a new actor takes it’s place, then the </a:t>
            </a:r>
            <a:r>
              <a:rPr lang="en-US" baseline="0" dirty="0" err="1" smtClean="0"/>
              <a:t>ActorPath</a:t>
            </a:r>
            <a:r>
              <a:rPr lang="en-US" baseline="0" dirty="0" smtClean="0"/>
              <a:t> would continue to function. Finally, </a:t>
            </a:r>
            <a:r>
              <a:rPr lang="en-US" baseline="0" dirty="0" err="1" smtClean="0"/>
              <a:t>ActorSelection</a:t>
            </a:r>
            <a:r>
              <a:rPr lang="en-US" baseline="0" dirty="0" smtClean="0"/>
              <a:t> is like </a:t>
            </a:r>
            <a:r>
              <a:rPr lang="en-US" baseline="0" dirty="0" err="1" smtClean="0"/>
              <a:t>ActorPath</a:t>
            </a:r>
            <a:r>
              <a:rPr lang="en-US" baseline="0" dirty="0" smtClean="0"/>
              <a:t>, but provides the ability to broadcast messages.</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15</a:t>
            </a:fld>
            <a:endParaRPr lang="en-US"/>
          </a:p>
        </p:txBody>
      </p:sp>
    </p:spTree>
    <p:extLst>
      <p:ext uri="{BB962C8B-B14F-4D97-AF65-F5344CB8AC3E}">
        <p14:creationId xmlns:p14="http://schemas.microsoft.com/office/powerpoint/2010/main" val="133845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17</a:t>
            </a:fld>
            <a:endParaRPr lang="en-US"/>
          </a:p>
        </p:txBody>
      </p:sp>
    </p:spTree>
    <p:extLst>
      <p:ext uri="{BB962C8B-B14F-4D97-AF65-F5344CB8AC3E}">
        <p14:creationId xmlns:p14="http://schemas.microsoft.com/office/powerpoint/2010/main" val="146136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Akka</a:t>
            </a:r>
            <a:r>
              <a:rPr lang="en-US" baseline="0" dirty="0" smtClean="0"/>
              <a:t> has a finite state machine feature. The Java API is experimental and subject to change. Before that, the FSM was just not recommended for use in Java.</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18</a:t>
            </a:fld>
            <a:endParaRPr lang="en-US"/>
          </a:p>
        </p:txBody>
      </p:sp>
    </p:spTree>
    <p:extLst>
      <p:ext uri="{BB962C8B-B14F-4D97-AF65-F5344CB8AC3E}">
        <p14:creationId xmlns:p14="http://schemas.microsoft.com/office/powerpoint/2010/main" val="44224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Akka’s</a:t>
            </a:r>
            <a:r>
              <a:rPr lang="en-US" dirty="0" smtClean="0"/>
              <a:t> approach to reliability is much like the approach we see in hardware</a:t>
            </a:r>
            <a:r>
              <a:rPr lang="en-US" baseline="0" dirty="0" smtClean="0"/>
              <a:t> now. Expect failure, but build in resiliency.</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20</a:t>
            </a:fld>
            <a:endParaRPr lang="en-US"/>
          </a:p>
        </p:txBody>
      </p:sp>
    </p:spTree>
    <p:extLst>
      <p:ext uri="{BB962C8B-B14F-4D97-AF65-F5344CB8AC3E}">
        <p14:creationId xmlns:p14="http://schemas.microsoft.com/office/powerpoint/2010/main" val="22172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our hierarchy again. If C fails, A is responsible</a:t>
            </a:r>
            <a:r>
              <a:rPr lang="en-US" baseline="0" dirty="0" smtClean="0"/>
              <a:t> for deciding what to do.</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22</a:t>
            </a:fld>
            <a:endParaRPr lang="en-US"/>
          </a:p>
        </p:txBody>
      </p:sp>
    </p:spTree>
    <p:extLst>
      <p:ext uri="{BB962C8B-B14F-4D97-AF65-F5344CB8AC3E}">
        <p14:creationId xmlns:p14="http://schemas.microsoft.com/office/powerpoint/2010/main" val="812923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there is a failure, the supervisor has a number of options. Supervisors can</a:t>
            </a:r>
            <a:r>
              <a:rPr lang="en-US" baseline="0" dirty="0" smtClean="0"/>
              <a:t> determine the appropriate strategy by Exception.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23</a:t>
            </a:fld>
            <a:endParaRPr lang="en-US"/>
          </a:p>
        </p:txBody>
      </p:sp>
    </p:spTree>
    <p:extLst>
      <p:ext uri="{BB962C8B-B14F-4D97-AF65-F5344CB8AC3E}">
        <p14:creationId xmlns:p14="http://schemas.microsoft.com/office/powerpoint/2010/main" val="1889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POJOs are nice and testable.</a:t>
            </a:r>
            <a:r>
              <a:rPr lang="en-US" baseline="0" dirty="0" smtClean="0"/>
              <a:t> As long as that object is accessible only inside the actor, then it’s concurrency safe. The actor messaging can be tested on top of that.</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28</a:t>
            </a:fld>
            <a:endParaRPr lang="en-US"/>
          </a:p>
        </p:txBody>
      </p:sp>
    </p:spTree>
    <p:extLst>
      <p:ext uri="{BB962C8B-B14F-4D97-AF65-F5344CB8AC3E}">
        <p14:creationId xmlns:p14="http://schemas.microsoft.com/office/powerpoint/2010/main" val="182402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Domain Driven Design provides</a:t>
            </a:r>
            <a:r>
              <a:rPr lang="en-US" baseline="0" dirty="0" smtClean="0"/>
              <a:t> some useful advice. In DDD, Aggregates are objects that maintain internal consistency. Any operation on an Aggregate leaves it in a consistent state. This maps nicely to Actors. Each Aggregate can either be an actor or exist inside the actor.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Vernon Vaughn is doing lots with </a:t>
            </a:r>
            <a:r>
              <a:rPr lang="en-US" dirty="0" err="1" smtClean="0"/>
              <a:t>Akka</a:t>
            </a:r>
            <a:r>
              <a:rPr lang="en-US" dirty="0" smtClean="0"/>
              <a:t> and DDD.</a:t>
            </a:r>
          </a:p>
        </p:txBody>
      </p:sp>
      <p:sp>
        <p:nvSpPr>
          <p:cNvPr id="4" name="Slide Number Placeholder 3"/>
          <p:cNvSpPr>
            <a:spLocks noGrp="1"/>
          </p:cNvSpPr>
          <p:nvPr>
            <p:ph type="sldNum" sz="quarter" idx="10"/>
          </p:nvPr>
        </p:nvSpPr>
        <p:spPr/>
        <p:txBody>
          <a:bodyPr/>
          <a:lstStyle/>
          <a:p>
            <a:fld id="{128ED362-B518-DD4B-8F9C-2011AC99A4E8}" type="slidenum">
              <a:rPr lang="en-US" smtClean="0"/>
              <a:t>29</a:t>
            </a:fld>
            <a:endParaRPr lang="en-US"/>
          </a:p>
        </p:txBody>
      </p:sp>
    </p:spTree>
    <p:extLst>
      <p:ext uri="{BB962C8B-B14F-4D97-AF65-F5344CB8AC3E}">
        <p14:creationId xmlns:p14="http://schemas.microsoft.com/office/powerpoint/2010/main" val="149014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But the code isn’t concurrency safe. The only way as a consumer of the </a:t>
            </a:r>
            <a:r>
              <a:rPr lang="en-US" sz="1200" kern="1200" dirty="0" err="1" smtClean="0">
                <a:solidFill>
                  <a:schemeClr val="tx1"/>
                </a:solidFill>
                <a:latin typeface="+mn-lt"/>
                <a:ea typeface="+mn-ea"/>
                <a:cs typeface="+mn-cs"/>
              </a:rPr>
              <a:t>Incrementer</a:t>
            </a:r>
            <a:r>
              <a:rPr lang="en-US" sz="1200" kern="1200" dirty="0" smtClean="0">
                <a:solidFill>
                  <a:schemeClr val="tx1"/>
                </a:solidFill>
                <a:latin typeface="+mn-lt"/>
                <a:ea typeface="+mn-ea"/>
                <a:cs typeface="+mn-cs"/>
              </a:rPr>
              <a:t> class to know it’s safe is to read the code, which is not ideal. This is the trivial example. There are lots of more complicated ones.</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3</a:t>
            </a:fld>
            <a:endParaRPr lang="en-US"/>
          </a:p>
        </p:txBody>
      </p:sp>
    </p:spTree>
    <p:extLst>
      <p:ext uri="{BB962C8B-B14F-4D97-AF65-F5344CB8AC3E}">
        <p14:creationId xmlns:p14="http://schemas.microsoft.com/office/powerpoint/2010/main" val="1360553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Event sourcing means that the state of an object is determined by a sequence of events. This fits the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model well. In fact,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persistence is a capability that supports event sourcing with event persistence and actor recovery through event replay.</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30</a:t>
            </a:fld>
            <a:endParaRPr lang="en-US"/>
          </a:p>
        </p:txBody>
      </p:sp>
    </p:spTree>
    <p:extLst>
      <p:ext uri="{BB962C8B-B14F-4D97-AF65-F5344CB8AC3E}">
        <p14:creationId xmlns:p14="http://schemas.microsoft.com/office/powerpoint/2010/main" val="641558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Event sourcing and CQRS are not the same, but there tends to be overlap.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CQRS stands for Command Query Responsibility Segregation. It’s an accurate name. CQRS supports flexible scaling by separating reads from modifications. Operations can either be commands or they can be queries. Commands change data, but return no value. Queries return data, but change nothing. There are different models for queries and commands.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CQRS is a good fit for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because it’s generally a message based externally and internally. Commands are the external message into the system. Communication between components then happens via events, which map nicely as messages. People have put together CQRS frameworks over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31</a:t>
            </a:fld>
            <a:endParaRPr lang="en-US"/>
          </a:p>
        </p:txBody>
      </p:sp>
    </p:spTree>
    <p:extLst>
      <p:ext uri="{BB962C8B-B14F-4D97-AF65-F5344CB8AC3E}">
        <p14:creationId xmlns:p14="http://schemas.microsoft.com/office/powerpoint/2010/main" val="272506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Java concurrency is hard. It’s easy to create subtle bugs. I can usually look at code and say confidently that it is not concurrency safe, but the opposite is not true.</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4</a:t>
            </a:fld>
            <a:endParaRPr lang="en-US"/>
          </a:p>
        </p:txBody>
      </p:sp>
    </p:spTree>
    <p:extLst>
      <p:ext uri="{BB962C8B-B14F-4D97-AF65-F5344CB8AC3E}">
        <p14:creationId xmlns:p14="http://schemas.microsoft.com/office/powerpoint/2010/main" val="170866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flips this. Unless you do something egregious, your code is concurrency safe. All the interactions in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are asynchronous.</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5</a:t>
            </a:fld>
            <a:endParaRPr lang="en-US"/>
          </a:p>
        </p:txBody>
      </p:sp>
    </p:spTree>
    <p:extLst>
      <p:ext uri="{BB962C8B-B14F-4D97-AF65-F5344CB8AC3E}">
        <p14:creationId xmlns:p14="http://schemas.microsoft.com/office/powerpoint/2010/main" val="185850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team ran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2.0 at 50 million messages per second.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letitcrash.com</a:t>
            </a:r>
            <a:r>
              <a:rPr lang="en-US" sz="1200" kern="1200" dirty="0" smtClean="0">
                <a:solidFill>
                  <a:schemeClr val="tx1"/>
                </a:solidFill>
                <a:latin typeface="+mn-lt"/>
                <a:ea typeface="+mn-ea"/>
                <a:cs typeface="+mn-cs"/>
              </a:rPr>
              <a:t>/post/20397701710/50-million-messages-per-second-on-a-single</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7</a:t>
            </a:fld>
            <a:endParaRPr lang="en-US"/>
          </a:p>
        </p:txBody>
      </p:sp>
    </p:spTree>
    <p:extLst>
      <p:ext uri="{BB962C8B-B14F-4D97-AF65-F5344CB8AC3E}">
        <p14:creationId xmlns:p14="http://schemas.microsoft.com/office/powerpoint/2010/main" val="30633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Ericsson’s AXD301 switch achieved 9 9’s of reliability using </a:t>
            </a:r>
            <a:r>
              <a:rPr lang="en-US" dirty="0" err="1" smtClean="0"/>
              <a:t>Erlang’s</a:t>
            </a:r>
            <a:r>
              <a:rPr lang="en-US" dirty="0" smtClean="0"/>
              <a:t> actor model.</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8</a:t>
            </a:fld>
            <a:endParaRPr lang="en-US"/>
          </a:p>
        </p:txBody>
      </p:sp>
    </p:spTree>
    <p:extLst>
      <p:ext uri="{BB962C8B-B14F-4D97-AF65-F5344CB8AC3E}">
        <p14:creationId xmlns:p14="http://schemas.microsoft.com/office/powerpoint/2010/main" val="32366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PayPal uses </a:t>
            </a:r>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to service 1 billion hits/day on 8 VMs</a:t>
            </a:r>
            <a:r>
              <a:rPr lang="en-US" sz="1200" b="0" i="0" u="none" kern="1200" dirty="0" smtClean="0">
                <a:solidFill>
                  <a:schemeClr val="tx1"/>
                </a:solidFill>
                <a:latin typeface="+mn-lt"/>
                <a:ea typeface="+mn-ea"/>
                <a:cs typeface="+mn-cs"/>
              </a:rPr>
              <a:t>. WhatsApp uses </a:t>
            </a:r>
            <a:r>
              <a:rPr lang="en-US" sz="1200" b="0" i="0" u="none" kern="1200" dirty="0" err="1" smtClean="0">
                <a:solidFill>
                  <a:schemeClr val="tx1"/>
                </a:solidFill>
                <a:latin typeface="+mn-lt"/>
                <a:ea typeface="+mn-ea"/>
                <a:cs typeface="+mn-cs"/>
              </a:rPr>
              <a:t>Erlang</a:t>
            </a:r>
            <a:r>
              <a:rPr lang="en-US" sz="1200" b="0" i="0" u="none" kern="1200" dirty="0" smtClean="0">
                <a:solidFill>
                  <a:schemeClr val="tx1"/>
                </a:solidFill>
                <a:latin typeface="+mn-lt"/>
                <a:ea typeface="+mn-ea"/>
                <a:cs typeface="+mn-cs"/>
              </a:rPr>
              <a:t>.</a:t>
            </a:r>
          </a:p>
          <a:p>
            <a:pPr lvl="1"/>
            <a:endParaRPr lang="en-US" sz="1200" b="0" i="0" u="none" kern="1200" dirty="0" smtClean="0">
              <a:solidFill>
                <a:schemeClr val="tx1"/>
              </a:solidFill>
              <a:latin typeface="+mn-lt"/>
              <a:ea typeface="+mn-ea"/>
              <a:cs typeface="+mn-cs"/>
            </a:endParaRPr>
          </a:p>
          <a:p>
            <a:pPr lvl="1"/>
            <a:r>
              <a:rPr lang="en-US" dirty="0" smtClean="0"/>
              <a:t> https://</a:t>
            </a:r>
            <a:r>
              <a:rPr lang="en-US" dirty="0" err="1" smtClean="0"/>
              <a:t>www.paypal-engineering.com</a:t>
            </a:r>
            <a:r>
              <a:rPr lang="en-US" dirty="0" smtClean="0"/>
              <a:t>/2016/05/11/</a:t>
            </a:r>
            <a:r>
              <a:rPr lang="en-US" dirty="0" err="1" smtClean="0"/>
              <a:t>squbs</a:t>
            </a:r>
            <a:r>
              <a:rPr lang="en-US" dirty="0" smtClean="0"/>
              <a:t>-a-new-reactive-way-for-</a:t>
            </a:r>
            <a:r>
              <a:rPr lang="en-US" dirty="0" err="1" smtClean="0"/>
              <a:t>paypal</a:t>
            </a:r>
            <a:r>
              <a:rPr lang="en-US" dirty="0" smtClean="0"/>
              <a:t>-to-build-applications/</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28ED362-B518-DD4B-8F9C-2011AC99A4E8}" type="slidenum">
              <a:rPr lang="en-US" smtClean="0"/>
              <a:t>9</a:t>
            </a:fld>
            <a:endParaRPr lang="en-US"/>
          </a:p>
        </p:txBody>
      </p:sp>
    </p:spTree>
    <p:extLst>
      <p:ext uri="{BB962C8B-B14F-4D97-AF65-F5344CB8AC3E}">
        <p14:creationId xmlns:p14="http://schemas.microsoft.com/office/powerpoint/2010/main" val="9248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Akka</a:t>
            </a:r>
            <a:r>
              <a:rPr lang="en-US" sz="1200" kern="1200" dirty="0" smtClean="0">
                <a:solidFill>
                  <a:schemeClr val="tx1"/>
                </a:solidFill>
                <a:latin typeface="+mn-lt"/>
                <a:ea typeface="+mn-ea"/>
                <a:cs typeface="+mn-cs"/>
              </a:rPr>
              <a:t> is written in Scala. There is a Java API, but the Scala API is definitely better. Java’s API improved a lot with Java 8. All examples here will be in Java.</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10</a:t>
            </a:fld>
            <a:endParaRPr lang="en-US"/>
          </a:p>
        </p:txBody>
      </p:sp>
    </p:spTree>
    <p:extLst>
      <p:ext uri="{BB962C8B-B14F-4D97-AF65-F5344CB8AC3E}">
        <p14:creationId xmlns:p14="http://schemas.microsoft.com/office/powerpoint/2010/main" val="1445503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actor is a small component that can send and receive messages. There is no way to talk to an</a:t>
            </a:r>
            <a:r>
              <a:rPr lang="en-US" baseline="0" dirty="0" smtClean="0"/>
              <a:t> actor other than sending messages. You can not call methods on it or access its variables.</a:t>
            </a:r>
            <a:endParaRPr lang="en-US" dirty="0"/>
          </a:p>
        </p:txBody>
      </p:sp>
      <p:sp>
        <p:nvSpPr>
          <p:cNvPr id="4" name="Slide Number Placeholder 3"/>
          <p:cNvSpPr>
            <a:spLocks noGrp="1"/>
          </p:cNvSpPr>
          <p:nvPr>
            <p:ph type="sldNum" sz="quarter" idx="10"/>
          </p:nvPr>
        </p:nvSpPr>
        <p:spPr/>
        <p:txBody>
          <a:bodyPr/>
          <a:lstStyle/>
          <a:p>
            <a:fld id="{128ED362-B518-DD4B-8F9C-2011AC99A4E8}" type="slidenum">
              <a:rPr lang="en-US" smtClean="0"/>
              <a:t>11</a:t>
            </a:fld>
            <a:endParaRPr lang="en-US"/>
          </a:p>
        </p:txBody>
      </p:sp>
    </p:spTree>
    <p:extLst>
      <p:ext uri="{BB962C8B-B14F-4D97-AF65-F5344CB8AC3E}">
        <p14:creationId xmlns:p14="http://schemas.microsoft.com/office/powerpoint/2010/main" val="65509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DCBA5A-4F33-6B41-B16A-1D322D7E0959}" type="datetimeFigureOut">
              <a:rPr lang="en-US" smtClean="0"/>
              <a:t>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107148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CBA5A-4F33-6B41-B16A-1D322D7E0959}" type="datetimeFigureOut">
              <a:rPr lang="en-US" smtClean="0"/>
              <a:t>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138444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CBA5A-4F33-6B41-B16A-1D322D7E0959}" type="datetimeFigureOut">
              <a:rPr lang="en-US" smtClean="0"/>
              <a:t>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39983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CBA5A-4F33-6B41-B16A-1D322D7E0959}" type="datetimeFigureOut">
              <a:rPr lang="en-US" smtClean="0"/>
              <a:t>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180764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CBA5A-4F33-6B41-B16A-1D322D7E0959}" type="datetimeFigureOut">
              <a:rPr lang="en-US" smtClean="0"/>
              <a:t>3/11/17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64367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DCBA5A-4F33-6B41-B16A-1D322D7E0959}" type="datetimeFigureOut">
              <a:rPr lang="en-US" smtClean="0"/>
              <a:t>3/11/17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131854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DCBA5A-4F33-6B41-B16A-1D322D7E0959}" type="datetimeFigureOut">
              <a:rPr lang="en-US" smtClean="0"/>
              <a:t>3/11/17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88159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DCBA5A-4F33-6B41-B16A-1D322D7E0959}" type="datetimeFigureOut">
              <a:rPr lang="en-US" smtClean="0"/>
              <a:t>3/11/17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140489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CBA5A-4F33-6B41-B16A-1D322D7E0959}" type="datetimeFigureOut">
              <a:rPr lang="en-US" smtClean="0"/>
              <a:t>3/11/17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4861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DCBA5A-4F33-6B41-B16A-1D322D7E0959}" type="datetimeFigureOut">
              <a:rPr lang="en-US" smtClean="0"/>
              <a:t>3/11/17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12050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DCBA5A-4F33-6B41-B16A-1D322D7E0959}" type="datetimeFigureOut">
              <a:rPr lang="en-US" smtClean="0"/>
              <a:t>3/11/17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DFB7A-2A17-DE40-AE86-4EFD04A06407}" type="slidenum">
              <a:rPr lang="en-US" smtClean="0"/>
              <a:t>‹#›</a:t>
            </a:fld>
            <a:endParaRPr lang="en-US"/>
          </a:p>
        </p:txBody>
      </p:sp>
    </p:spTree>
    <p:extLst>
      <p:ext uri="{BB962C8B-B14F-4D97-AF65-F5344CB8AC3E}">
        <p14:creationId xmlns:p14="http://schemas.microsoft.com/office/powerpoint/2010/main" val="3073768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BA5A-4F33-6B41-B16A-1D322D7E0959}" type="datetimeFigureOut">
              <a:rPr lang="en-US" smtClean="0"/>
              <a:t>3/11/17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DFB7A-2A17-DE40-AE86-4EFD04A06407}" type="slidenum">
              <a:rPr lang="en-US" smtClean="0"/>
              <a:t>‹#›</a:t>
            </a:fld>
            <a:endParaRPr lang="en-US"/>
          </a:p>
        </p:txBody>
      </p:sp>
    </p:spTree>
    <p:extLst>
      <p:ext uri="{BB962C8B-B14F-4D97-AF65-F5344CB8AC3E}">
        <p14:creationId xmlns:p14="http://schemas.microsoft.com/office/powerpoint/2010/main" val="54424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Akka</a:t>
            </a:r>
            <a:r>
              <a:rPr lang="en-US" dirty="0" smtClean="0"/>
              <a:t> and the Actor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8092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Works in Java</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But better in Scala</a:t>
            </a:r>
            <a:endParaRPr lang="en-US" dirty="0"/>
          </a:p>
        </p:txBody>
      </p:sp>
    </p:spTree>
    <p:extLst>
      <p:ext uri="{BB962C8B-B14F-4D97-AF65-F5344CB8AC3E}">
        <p14:creationId xmlns:p14="http://schemas.microsoft.com/office/powerpoint/2010/main" val="1533693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Lightweight component that can send and receive messages.</a:t>
            </a:r>
            <a:endParaRPr lang="en-US" dirty="0"/>
          </a:p>
        </p:txBody>
      </p:sp>
    </p:spTree>
    <p:extLst>
      <p:ext uri="{BB962C8B-B14F-4D97-AF65-F5344CB8AC3E}">
        <p14:creationId xmlns:p14="http://schemas.microsoft.com/office/powerpoint/2010/main" val="842731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Immutable Java objects</a:t>
            </a:r>
            <a:endParaRPr lang="en-US" dirty="0"/>
          </a:p>
        </p:txBody>
      </p:sp>
    </p:spTree>
    <p:extLst>
      <p:ext uri="{BB962C8B-B14F-4D97-AF65-F5344CB8AC3E}">
        <p14:creationId xmlns:p14="http://schemas.microsoft.com/office/powerpoint/2010/main" val="1659015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Messages are placed on a queue.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 actor receives one message at a time.</a:t>
            </a:r>
            <a:endParaRPr lang="en-US" dirty="0"/>
          </a:p>
        </p:txBody>
      </p:sp>
    </p:spTree>
    <p:extLst>
      <p:ext uri="{BB962C8B-B14F-4D97-AF65-F5344CB8AC3E}">
        <p14:creationId xmlns:p14="http://schemas.microsoft.com/office/powerpoint/2010/main" val="148440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Hierarchy</a:t>
            </a:r>
            <a:endParaRPr lang="en-US"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3386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Adressing</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Messages can be sent to </a:t>
            </a:r>
          </a:p>
          <a:p>
            <a:pPr>
              <a:lnSpc>
                <a:spcPct val="100000"/>
              </a:lnSpc>
              <a:spcBef>
                <a:spcPts val="0"/>
              </a:spcBef>
            </a:pPr>
            <a:r>
              <a:rPr lang="en-US" dirty="0" err="1" smtClean="0"/>
              <a:t>ActorRef</a:t>
            </a:r>
            <a:endParaRPr lang="en-US" dirty="0" smtClean="0"/>
          </a:p>
          <a:p>
            <a:pPr>
              <a:lnSpc>
                <a:spcPct val="100000"/>
              </a:lnSpc>
              <a:spcBef>
                <a:spcPts val="0"/>
              </a:spcBef>
            </a:pPr>
            <a:r>
              <a:rPr lang="en-US" dirty="0" err="1" smtClean="0"/>
              <a:t>ActorPath</a:t>
            </a:r>
            <a:endParaRPr lang="en-US" dirty="0" smtClean="0"/>
          </a:p>
          <a:p>
            <a:pPr>
              <a:lnSpc>
                <a:spcPct val="100000"/>
              </a:lnSpc>
              <a:spcBef>
                <a:spcPts val="0"/>
              </a:spcBef>
            </a:pPr>
            <a:r>
              <a:rPr lang="en-US" dirty="0" err="1" smtClean="0"/>
              <a:t>ActorSelection</a:t>
            </a:r>
            <a:endParaRPr lang="en-US" dirty="0"/>
          </a:p>
        </p:txBody>
      </p:sp>
    </p:spTree>
    <p:extLst>
      <p:ext uri="{BB962C8B-B14F-4D97-AF65-F5344CB8AC3E}">
        <p14:creationId xmlns:p14="http://schemas.microsoft.com/office/powerpoint/2010/main" val="1476464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6811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Actors can change behavior in response to messages</a:t>
            </a:r>
            <a:endParaRPr lang="en-US" dirty="0"/>
          </a:p>
        </p:txBody>
      </p:sp>
    </p:spTree>
    <p:extLst>
      <p:ext uri="{BB962C8B-B14F-4D97-AF65-F5344CB8AC3E}">
        <p14:creationId xmlns:p14="http://schemas.microsoft.com/office/powerpoint/2010/main" val="1189255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Machine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Akka</a:t>
            </a:r>
            <a:r>
              <a:rPr lang="en-US" dirty="0" smtClean="0"/>
              <a:t> has a FSM, but the Java API is experimental</a:t>
            </a:r>
            <a:endParaRPr lang="en-US" dirty="0"/>
          </a:p>
        </p:txBody>
      </p:sp>
    </p:spTree>
    <p:extLst>
      <p:ext uri="{BB962C8B-B14F-4D97-AF65-F5344CB8AC3E}">
        <p14:creationId xmlns:p14="http://schemas.microsoft.com/office/powerpoint/2010/main" val="1845267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Become Examples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20197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err="1" smtClean="0"/>
              <a:t>Incrementer</a:t>
            </a:r>
            <a:endParaRPr lang="en-US" dirty="0"/>
          </a:p>
        </p:txBody>
      </p:sp>
      <p:sp>
        <p:nvSpPr>
          <p:cNvPr id="3" name="Content Placeholder 2"/>
          <p:cNvSpPr>
            <a:spLocks noGrp="1"/>
          </p:cNvSpPr>
          <p:nvPr>
            <p:ph idx="1"/>
          </p:nvPr>
        </p:nvSpPr>
        <p:spPr/>
        <p:txBody>
          <a:bodyPr/>
          <a:lstStyle/>
          <a:p>
            <a:pPr marL="0" indent="0">
              <a:buNone/>
            </a:pPr>
            <a:r>
              <a:rPr lang="mr-IN" b="1" i="0" dirty="0" err="1" smtClean="0">
                <a:solidFill>
                  <a:srgbClr val="00006D"/>
                </a:solidFill>
                <a:latin typeface="Menlo" charset="0"/>
              </a:rPr>
              <a:t>public</a:t>
            </a:r>
            <a:r>
              <a:rPr lang="mr-IN" b="1" i="0" dirty="0" smtClean="0">
                <a:solidFill>
                  <a:srgbClr val="00006D"/>
                </a:solidFill>
                <a:latin typeface="Menlo" charset="0"/>
              </a:rPr>
              <a:t> </a:t>
            </a:r>
            <a:r>
              <a:rPr lang="mr-IN" b="1" i="0" dirty="0" err="1" smtClean="0">
                <a:solidFill>
                  <a:srgbClr val="00006D"/>
                </a:solidFill>
                <a:latin typeface="Menlo" charset="0"/>
              </a:rPr>
              <a:t>class</a:t>
            </a:r>
            <a:r>
              <a:rPr lang="mr-IN" b="1" i="0" dirty="0" smtClean="0">
                <a:solidFill>
                  <a:srgbClr val="00006D"/>
                </a:solidFill>
                <a:latin typeface="Menlo" charset="0"/>
              </a:rPr>
              <a:t> </a:t>
            </a:r>
            <a:r>
              <a:rPr lang="mr-IN" b="0" i="0" dirty="0" err="1" smtClean="0">
                <a:solidFill>
                  <a:srgbClr val="000000"/>
                </a:solidFill>
                <a:latin typeface="Menlo" charset="0"/>
              </a:rPr>
              <a:t>Incrementer</a:t>
            </a:r>
            <a:r>
              <a:rPr lang="mr-IN" b="0" i="0" dirty="0" smtClean="0">
                <a:solidFill>
                  <a:srgbClr val="000000"/>
                </a:solidFill>
                <a:latin typeface="Menlo" charset="0"/>
              </a:rPr>
              <a:t> {</a:t>
            </a:r>
            <a:br>
              <a:rPr lang="mr-IN" b="0" i="0" dirty="0" smtClean="0">
                <a:solidFill>
                  <a:srgbClr val="000000"/>
                </a:solidFill>
                <a:latin typeface="Menlo" charset="0"/>
              </a:rPr>
            </a:br>
            <a:r>
              <a:rPr lang="en-US" b="0" i="0" dirty="0" smtClean="0">
                <a:solidFill>
                  <a:srgbClr val="000000"/>
                </a:solidFill>
                <a:latin typeface="Menlo" charset="0"/>
              </a:rPr>
              <a:t>   </a:t>
            </a:r>
            <a:r>
              <a:rPr lang="mr-IN" b="1" i="0" dirty="0" err="1" smtClean="0">
                <a:solidFill>
                  <a:srgbClr val="00006D"/>
                </a:solidFill>
                <a:latin typeface="Menlo" charset="0"/>
              </a:rPr>
              <a:t>p</a:t>
            </a:r>
            <a:r>
              <a:rPr lang="en-US" b="1" i="0" dirty="0" err="1" smtClean="0">
                <a:solidFill>
                  <a:srgbClr val="00006D"/>
                </a:solidFill>
                <a:latin typeface="Menlo" charset="0"/>
              </a:rPr>
              <a:t>rivate</a:t>
            </a:r>
            <a:r>
              <a:rPr lang="en-US" b="1" i="0" dirty="0" smtClean="0">
                <a:solidFill>
                  <a:srgbClr val="00006D"/>
                </a:solidFill>
                <a:latin typeface="Menlo" charset="0"/>
              </a:rPr>
              <a:t> </a:t>
            </a:r>
            <a:r>
              <a:rPr lang="mr-IN" b="1" i="0" dirty="0" err="1" smtClean="0">
                <a:solidFill>
                  <a:srgbClr val="00006D"/>
                </a:solidFill>
                <a:latin typeface="Menlo" charset="0"/>
              </a:rPr>
              <a:t>int</a:t>
            </a:r>
            <a:r>
              <a:rPr lang="mr-IN" b="1" i="0" dirty="0" smtClean="0">
                <a:solidFill>
                  <a:srgbClr val="00006D"/>
                </a:solidFill>
                <a:latin typeface="Menlo" charset="0"/>
              </a:rPr>
              <a:t> </a:t>
            </a:r>
            <a:r>
              <a:rPr lang="mr-IN" b="1" i="0" dirty="0" err="1" smtClean="0">
                <a:solidFill>
                  <a:srgbClr val="520067"/>
                </a:solidFill>
                <a:latin typeface="Menlo" charset="0"/>
              </a:rPr>
              <a:t>i</a:t>
            </a:r>
            <a:r>
              <a:rPr lang="mr-IN" b="0" i="0" dirty="0" smtClean="0">
                <a:solidFill>
                  <a:srgbClr val="000000"/>
                </a:solidFill>
                <a:latin typeface="Menlo" charset="0"/>
              </a:rPr>
              <a:t>;</a:t>
            </a:r>
            <a:br>
              <a:rPr lang="mr-IN" b="0" i="0" dirty="0" smtClean="0">
                <a:solidFill>
                  <a:srgbClr val="000000"/>
                </a:solidFill>
                <a:latin typeface="Menlo" charset="0"/>
              </a:rPr>
            </a:br>
            <a:r>
              <a:rPr lang="mr-IN" b="0" i="0" dirty="0" smtClean="0">
                <a:solidFill>
                  <a:srgbClr val="000000"/>
                </a:solidFill>
                <a:latin typeface="Menlo" charset="0"/>
              </a:rPr>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00006D"/>
                </a:solidFill>
                <a:latin typeface="Menlo" charset="0"/>
              </a:rPr>
              <a:t>public</a:t>
            </a:r>
            <a:r>
              <a:rPr lang="mr-IN" b="1" i="0" dirty="0" smtClean="0">
                <a:solidFill>
                  <a:srgbClr val="00006D"/>
                </a:solidFill>
                <a:latin typeface="Menlo" charset="0"/>
              </a:rPr>
              <a:t> </a:t>
            </a:r>
            <a:r>
              <a:rPr lang="mr-IN" b="1" i="0" dirty="0" err="1" smtClean="0">
                <a:solidFill>
                  <a:srgbClr val="00006D"/>
                </a:solidFill>
                <a:latin typeface="Menlo" charset="0"/>
              </a:rPr>
              <a:t>void</a:t>
            </a:r>
            <a:r>
              <a:rPr lang="mr-IN" b="1" i="0" dirty="0" smtClean="0">
                <a:solidFill>
                  <a:srgbClr val="00006D"/>
                </a:solidFill>
                <a:latin typeface="Menlo" charset="0"/>
              </a:rPr>
              <a:t> </a:t>
            </a:r>
            <a:r>
              <a:rPr lang="mr-IN" b="0" i="0" dirty="0" err="1" smtClean="0">
                <a:solidFill>
                  <a:srgbClr val="000000"/>
                </a:solidFill>
                <a:latin typeface="Menlo" charset="0"/>
              </a:rPr>
              <a:t>increment</a:t>
            </a: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520067"/>
                </a:solidFill>
                <a:latin typeface="Menlo" charset="0"/>
              </a:rPr>
              <a:t>i</a:t>
            </a:r>
            <a:r>
              <a:rPr lang="mr-IN" b="0" i="0" dirty="0" smtClean="0">
                <a:solidFill>
                  <a:srgbClr val="000000"/>
                </a:solidFill>
                <a:latin typeface="Menlo" charset="0"/>
              </a:rPr>
              <a:t>++;</a:t>
            </a:r>
            <a:br>
              <a:rPr lang="mr-IN" b="0" i="0" dirty="0" smtClean="0">
                <a:solidFill>
                  <a:srgbClr val="000000"/>
                </a:solidFill>
                <a:latin typeface="Menlo" charset="0"/>
              </a:rPr>
            </a:b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00006D"/>
                </a:solidFill>
                <a:latin typeface="Menlo" charset="0"/>
              </a:rPr>
              <a:t>public</a:t>
            </a:r>
            <a:r>
              <a:rPr lang="mr-IN" b="1" i="0" dirty="0" smtClean="0">
                <a:solidFill>
                  <a:srgbClr val="00006D"/>
                </a:solidFill>
                <a:latin typeface="Menlo" charset="0"/>
              </a:rPr>
              <a:t> </a:t>
            </a:r>
            <a:r>
              <a:rPr lang="mr-IN" b="1" i="0" dirty="0" err="1" smtClean="0">
                <a:solidFill>
                  <a:srgbClr val="00006D"/>
                </a:solidFill>
                <a:latin typeface="Menlo" charset="0"/>
              </a:rPr>
              <a:t>int</a:t>
            </a:r>
            <a:r>
              <a:rPr lang="mr-IN" b="1" i="0" dirty="0" smtClean="0">
                <a:solidFill>
                  <a:srgbClr val="00006D"/>
                </a:solidFill>
                <a:latin typeface="Menlo" charset="0"/>
              </a:rPr>
              <a:t> </a:t>
            </a:r>
            <a:r>
              <a:rPr lang="mr-IN" b="0" i="0" dirty="0" err="1" smtClean="0">
                <a:solidFill>
                  <a:srgbClr val="000000"/>
                </a:solidFill>
                <a:latin typeface="Menlo" charset="0"/>
              </a:rPr>
              <a:t>getI</a:t>
            </a: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00006D"/>
                </a:solidFill>
                <a:latin typeface="Menlo" charset="0"/>
              </a:rPr>
              <a:t>return</a:t>
            </a:r>
            <a:r>
              <a:rPr lang="mr-IN" b="1" i="0" dirty="0" smtClean="0">
                <a:solidFill>
                  <a:srgbClr val="00006D"/>
                </a:solidFill>
                <a:latin typeface="Menlo" charset="0"/>
              </a:rPr>
              <a:t> </a:t>
            </a:r>
            <a:r>
              <a:rPr lang="mr-IN" b="1" i="0" dirty="0" err="1" smtClean="0">
                <a:solidFill>
                  <a:srgbClr val="520067"/>
                </a:solidFill>
                <a:latin typeface="Menlo" charset="0"/>
              </a:rPr>
              <a:t>i</a:t>
            </a:r>
            <a:r>
              <a:rPr lang="mr-IN" b="0" i="0" dirty="0" smtClean="0">
                <a:solidFill>
                  <a:srgbClr val="000000"/>
                </a:solidFill>
                <a:latin typeface="Menlo" charset="0"/>
              </a:rPr>
              <a:t>;</a:t>
            </a:r>
            <a:br>
              <a:rPr lang="mr-IN" b="0" i="0" dirty="0" smtClean="0">
                <a:solidFill>
                  <a:srgbClr val="000000"/>
                </a:solidFill>
                <a:latin typeface="Menlo" charset="0"/>
              </a:rPr>
            </a:b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76725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Actors are expected to fail</a:t>
            </a:r>
            <a:endParaRPr lang="en-US" dirty="0"/>
          </a:p>
        </p:txBody>
      </p:sp>
    </p:spTree>
    <p:extLst>
      <p:ext uri="{BB962C8B-B14F-4D97-AF65-F5344CB8AC3E}">
        <p14:creationId xmlns:p14="http://schemas.microsoft.com/office/powerpoint/2010/main" val="1843640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 actor’s parent is responsible for its supervision.</a:t>
            </a:r>
            <a:endParaRPr lang="en-US" dirty="0"/>
          </a:p>
        </p:txBody>
      </p:sp>
    </p:spTree>
    <p:extLst>
      <p:ext uri="{BB962C8B-B14F-4D97-AF65-F5344CB8AC3E}">
        <p14:creationId xmlns:p14="http://schemas.microsoft.com/office/powerpoint/2010/main" val="1144150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Hierarchy</a:t>
            </a:r>
            <a:endParaRPr lang="en-US" dirty="0"/>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2273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a:t>Resume </a:t>
            </a:r>
            <a:r>
              <a:rPr lang="en-US" dirty="0" smtClean="0"/>
              <a:t>and keep internal </a:t>
            </a:r>
            <a:r>
              <a:rPr lang="en-US" dirty="0"/>
              <a:t>state</a:t>
            </a:r>
          </a:p>
          <a:p>
            <a:r>
              <a:rPr lang="en-US" dirty="0"/>
              <a:t>Restart </a:t>
            </a:r>
            <a:r>
              <a:rPr lang="en-US" dirty="0" smtClean="0"/>
              <a:t>and lose </a:t>
            </a:r>
            <a:r>
              <a:rPr lang="en-US" dirty="0"/>
              <a:t>internal state</a:t>
            </a:r>
          </a:p>
          <a:p>
            <a:r>
              <a:rPr lang="en-US" dirty="0"/>
              <a:t>Stop </a:t>
            </a:r>
            <a:r>
              <a:rPr lang="en-US" dirty="0" smtClean="0"/>
              <a:t>permanently</a:t>
            </a:r>
            <a:endParaRPr lang="en-US" dirty="0"/>
          </a:p>
          <a:p>
            <a:r>
              <a:rPr lang="en-US" dirty="0"/>
              <a:t>Escalate </a:t>
            </a:r>
            <a:r>
              <a:rPr lang="en-US" dirty="0" smtClean="0"/>
              <a:t>by failing</a:t>
            </a:r>
            <a:endParaRPr lang="en-US" dirty="0"/>
          </a:p>
        </p:txBody>
      </p:sp>
    </p:spTree>
    <p:extLst>
      <p:ext uri="{BB962C8B-B14F-4D97-AF65-F5344CB8AC3E}">
        <p14:creationId xmlns:p14="http://schemas.microsoft.com/office/powerpoint/2010/main" val="513714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Supervision Examples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07626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Ask provides a request-reply pattern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Pipe provides routing.</a:t>
            </a:r>
            <a:endParaRPr lang="en-US" dirty="0"/>
          </a:p>
        </p:txBody>
      </p:sp>
    </p:spTree>
    <p:extLst>
      <p:ext uri="{BB962C8B-B14F-4D97-AF65-F5344CB8AC3E}">
        <p14:creationId xmlns:p14="http://schemas.microsoft.com/office/powerpoint/2010/main" val="1755511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Examples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0878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Tricky Bits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Akka</a:t>
            </a:r>
            <a:r>
              <a:rPr lang="en-US" dirty="0" smtClean="0"/>
              <a:t> requires different solutions.</a:t>
            </a:r>
            <a:endParaRPr lang="en-US" dirty="0"/>
          </a:p>
        </p:txBody>
      </p:sp>
    </p:spTree>
    <p:extLst>
      <p:ext uri="{BB962C8B-B14F-4D97-AF65-F5344CB8AC3E}">
        <p14:creationId xmlns:p14="http://schemas.microsoft.com/office/powerpoint/2010/main" val="2069016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wrapped in Actors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Objects wrapped by actors provides a good middle ground.</a:t>
            </a:r>
            <a:endParaRPr lang="en-US" dirty="0"/>
          </a:p>
        </p:txBody>
      </p:sp>
    </p:spTree>
    <p:extLst>
      <p:ext uri="{BB962C8B-B14F-4D97-AF65-F5344CB8AC3E}">
        <p14:creationId xmlns:p14="http://schemas.microsoft.com/office/powerpoint/2010/main" val="476646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Aggregates provides good advice for boundaries.</a:t>
            </a:r>
            <a:endParaRPr lang="en-US" dirty="0"/>
          </a:p>
        </p:txBody>
      </p:sp>
    </p:spTree>
    <p:extLst>
      <p:ext uri="{BB962C8B-B14F-4D97-AF65-F5344CB8AC3E}">
        <p14:creationId xmlns:p14="http://schemas.microsoft.com/office/powerpoint/2010/main" val="1940835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err="1" smtClean="0"/>
              <a:t>Threadsafe</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mr-IN" b="1" i="0" dirty="0" err="1" smtClean="0">
                <a:solidFill>
                  <a:srgbClr val="00006D"/>
                </a:solidFill>
                <a:latin typeface="Menlo" charset="0"/>
              </a:rPr>
              <a:t>public</a:t>
            </a:r>
            <a:r>
              <a:rPr lang="mr-IN" b="1" i="0" dirty="0" smtClean="0">
                <a:solidFill>
                  <a:srgbClr val="00006D"/>
                </a:solidFill>
                <a:latin typeface="Menlo" charset="0"/>
              </a:rPr>
              <a:t> </a:t>
            </a:r>
            <a:r>
              <a:rPr lang="mr-IN" b="1" i="0" dirty="0" err="1" smtClean="0">
                <a:solidFill>
                  <a:srgbClr val="00006D"/>
                </a:solidFill>
                <a:latin typeface="Menlo" charset="0"/>
              </a:rPr>
              <a:t>class</a:t>
            </a:r>
            <a:r>
              <a:rPr lang="mr-IN" b="1" i="0" dirty="0" smtClean="0">
                <a:solidFill>
                  <a:srgbClr val="00006D"/>
                </a:solidFill>
                <a:latin typeface="Menlo" charset="0"/>
              </a:rPr>
              <a:t> </a:t>
            </a:r>
            <a:r>
              <a:rPr lang="mr-IN" b="0" i="0" dirty="0" err="1" smtClean="0">
                <a:solidFill>
                  <a:srgbClr val="000000"/>
                </a:solidFill>
                <a:latin typeface="Menlo" charset="0"/>
              </a:rPr>
              <a:t>Incrementer</a:t>
            </a:r>
            <a:r>
              <a:rPr lang="mr-IN" b="0" i="0" dirty="0" smtClean="0">
                <a:solidFill>
                  <a:srgbClr val="000000"/>
                </a:solidFill>
                <a:latin typeface="Menlo" charset="0"/>
              </a:rPr>
              <a:t> {</a:t>
            </a:r>
            <a:br>
              <a:rPr lang="mr-IN" b="0" i="0" dirty="0" smtClean="0">
                <a:solidFill>
                  <a:srgbClr val="000000"/>
                </a:solidFill>
                <a:latin typeface="Menlo" charset="0"/>
              </a:rPr>
            </a:br>
            <a:r>
              <a:rPr lang="en-US" dirty="0">
                <a:solidFill>
                  <a:srgbClr val="000000"/>
                </a:solidFill>
                <a:latin typeface="Menlo" charset="0"/>
              </a:rPr>
              <a:t> </a:t>
            </a:r>
            <a:r>
              <a:rPr lang="en-US" dirty="0" smtClean="0">
                <a:solidFill>
                  <a:srgbClr val="000000"/>
                </a:solidFill>
                <a:latin typeface="Menlo" charset="0"/>
              </a:rPr>
              <a:t>  </a:t>
            </a:r>
            <a:r>
              <a:rPr lang="mr-IN" b="1" i="0" dirty="0" err="1" smtClean="0">
                <a:solidFill>
                  <a:srgbClr val="00006D"/>
                </a:solidFill>
                <a:latin typeface="Menlo" charset="0"/>
              </a:rPr>
              <a:t>p</a:t>
            </a:r>
            <a:r>
              <a:rPr lang="en-US" b="1" i="0" dirty="0" err="1" smtClean="0">
                <a:solidFill>
                  <a:srgbClr val="00006D"/>
                </a:solidFill>
                <a:latin typeface="Menlo" charset="0"/>
              </a:rPr>
              <a:t>rivate</a:t>
            </a:r>
            <a:r>
              <a:rPr lang="mr-IN" b="1" i="0" dirty="0" smtClean="0">
                <a:solidFill>
                  <a:srgbClr val="00006D"/>
                </a:solidFill>
                <a:latin typeface="Menlo" charset="0"/>
              </a:rPr>
              <a:t> </a:t>
            </a:r>
            <a:r>
              <a:rPr lang="mr-IN" b="1" i="0" dirty="0" err="1" smtClean="0">
                <a:solidFill>
                  <a:srgbClr val="00006D"/>
                </a:solidFill>
                <a:latin typeface="Menlo" charset="0"/>
              </a:rPr>
              <a:t>int</a:t>
            </a:r>
            <a:r>
              <a:rPr lang="mr-IN" b="1" i="0" dirty="0" smtClean="0">
                <a:solidFill>
                  <a:srgbClr val="00006D"/>
                </a:solidFill>
                <a:latin typeface="Menlo" charset="0"/>
              </a:rPr>
              <a:t> </a:t>
            </a:r>
            <a:r>
              <a:rPr lang="mr-IN" b="1" i="0" dirty="0" err="1" smtClean="0">
                <a:solidFill>
                  <a:srgbClr val="520067"/>
                </a:solidFill>
                <a:latin typeface="Menlo" charset="0"/>
              </a:rPr>
              <a:t>i</a:t>
            </a:r>
            <a:r>
              <a:rPr lang="mr-IN" b="0" i="0" dirty="0" smtClean="0">
                <a:solidFill>
                  <a:srgbClr val="000000"/>
                </a:solidFill>
                <a:latin typeface="Menlo" charset="0"/>
              </a:rPr>
              <a:t>;</a:t>
            </a:r>
            <a:br>
              <a:rPr lang="mr-IN" b="0" i="0" dirty="0" smtClean="0">
                <a:solidFill>
                  <a:srgbClr val="000000"/>
                </a:solidFill>
                <a:latin typeface="Menlo" charset="0"/>
              </a:rPr>
            </a:br>
            <a:r>
              <a:rPr lang="mr-IN" b="0" i="0" dirty="0" smtClean="0">
                <a:solidFill>
                  <a:srgbClr val="000000"/>
                </a:solidFill>
                <a:latin typeface="Menlo" charset="0"/>
              </a:rPr>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00006D"/>
                </a:solidFill>
                <a:latin typeface="Menlo" charset="0"/>
              </a:rPr>
              <a:t>public</a:t>
            </a:r>
            <a:r>
              <a:rPr lang="mr-IN" b="1" i="0" dirty="0" smtClean="0">
                <a:solidFill>
                  <a:srgbClr val="00006D"/>
                </a:solidFill>
                <a:latin typeface="Menlo" charset="0"/>
              </a:rPr>
              <a:t> </a:t>
            </a:r>
            <a:r>
              <a:rPr lang="mr-IN" b="1" i="0" dirty="0" err="1" smtClean="0">
                <a:solidFill>
                  <a:srgbClr val="00006D"/>
                </a:solidFill>
                <a:latin typeface="Menlo" charset="0"/>
              </a:rPr>
              <a:t>void</a:t>
            </a:r>
            <a:r>
              <a:rPr lang="mr-IN" b="1" i="0" dirty="0" smtClean="0">
                <a:solidFill>
                  <a:srgbClr val="00006D"/>
                </a:solidFill>
                <a:latin typeface="Menlo" charset="0"/>
              </a:rPr>
              <a:t> </a:t>
            </a:r>
            <a:r>
              <a:rPr lang="mr-IN" b="0" i="0" dirty="0" err="1" smtClean="0">
                <a:solidFill>
                  <a:srgbClr val="000000"/>
                </a:solidFill>
                <a:latin typeface="Menlo" charset="0"/>
              </a:rPr>
              <a:t>increment</a:t>
            </a: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520067"/>
                </a:solidFill>
                <a:latin typeface="Menlo" charset="0"/>
              </a:rPr>
              <a:t>i</a:t>
            </a:r>
            <a:r>
              <a:rPr lang="mr-IN" b="0" i="0" dirty="0" smtClean="0">
                <a:solidFill>
                  <a:srgbClr val="000000"/>
                </a:solidFill>
                <a:latin typeface="Menlo" charset="0"/>
              </a:rPr>
              <a:t>++;</a:t>
            </a:r>
            <a:br>
              <a:rPr lang="mr-IN" b="0" i="0" dirty="0" smtClean="0">
                <a:solidFill>
                  <a:srgbClr val="000000"/>
                </a:solidFill>
                <a:latin typeface="Menlo" charset="0"/>
              </a:rPr>
            </a:b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00006D"/>
                </a:solidFill>
                <a:latin typeface="Menlo" charset="0"/>
              </a:rPr>
              <a:t>public</a:t>
            </a:r>
            <a:r>
              <a:rPr lang="mr-IN" b="1" i="0" dirty="0" smtClean="0">
                <a:solidFill>
                  <a:srgbClr val="00006D"/>
                </a:solidFill>
                <a:latin typeface="Menlo" charset="0"/>
              </a:rPr>
              <a:t> </a:t>
            </a:r>
            <a:r>
              <a:rPr lang="mr-IN" b="1" i="0" dirty="0" err="1" smtClean="0">
                <a:solidFill>
                  <a:srgbClr val="00006D"/>
                </a:solidFill>
                <a:latin typeface="Menlo" charset="0"/>
              </a:rPr>
              <a:t>int</a:t>
            </a:r>
            <a:r>
              <a:rPr lang="mr-IN" b="1" i="0" dirty="0" smtClean="0">
                <a:solidFill>
                  <a:srgbClr val="00006D"/>
                </a:solidFill>
                <a:latin typeface="Menlo" charset="0"/>
              </a:rPr>
              <a:t> </a:t>
            </a:r>
            <a:r>
              <a:rPr lang="mr-IN" b="0" i="0" dirty="0" err="1" smtClean="0">
                <a:solidFill>
                  <a:srgbClr val="000000"/>
                </a:solidFill>
                <a:latin typeface="Menlo" charset="0"/>
              </a:rPr>
              <a:t>getI</a:t>
            </a: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        </a:t>
            </a:r>
            <a:r>
              <a:rPr lang="mr-IN" b="1" i="0" dirty="0" err="1" smtClean="0">
                <a:solidFill>
                  <a:srgbClr val="00006D"/>
                </a:solidFill>
                <a:latin typeface="Menlo" charset="0"/>
              </a:rPr>
              <a:t>return</a:t>
            </a:r>
            <a:r>
              <a:rPr lang="mr-IN" b="1" i="0" dirty="0" smtClean="0">
                <a:solidFill>
                  <a:srgbClr val="00006D"/>
                </a:solidFill>
                <a:latin typeface="Menlo" charset="0"/>
              </a:rPr>
              <a:t> </a:t>
            </a:r>
            <a:r>
              <a:rPr lang="mr-IN" b="1" i="0" dirty="0" err="1" smtClean="0">
                <a:solidFill>
                  <a:srgbClr val="520067"/>
                </a:solidFill>
                <a:latin typeface="Menlo" charset="0"/>
              </a:rPr>
              <a:t>i</a:t>
            </a:r>
            <a:r>
              <a:rPr lang="mr-IN" b="0" i="0" dirty="0" smtClean="0">
                <a:solidFill>
                  <a:srgbClr val="000000"/>
                </a:solidFill>
                <a:latin typeface="Menlo" charset="0"/>
              </a:rPr>
              <a:t>;</a:t>
            </a:r>
            <a:br>
              <a:rPr lang="mr-IN" b="0" i="0" dirty="0" smtClean="0">
                <a:solidFill>
                  <a:srgbClr val="000000"/>
                </a:solidFill>
                <a:latin typeface="Menlo" charset="0"/>
              </a:rPr>
            </a:br>
            <a:r>
              <a:rPr lang="mr-IN" b="0" i="0" dirty="0" smtClean="0">
                <a:solidFill>
                  <a:srgbClr val="000000"/>
                </a:solidFill>
                <a:latin typeface="Menlo" charset="0"/>
              </a:rPr>
              <a:t>    }</a:t>
            </a:r>
            <a:br>
              <a:rPr lang="mr-IN" b="0" i="0" dirty="0" smtClean="0">
                <a:solidFill>
                  <a:srgbClr val="000000"/>
                </a:solidFill>
                <a:latin typeface="Menlo" charset="0"/>
              </a:rPr>
            </a:br>
            <a:r>
              <a:rPr lang="mr-IN" b="0" i="0" dirty="0" smtClean="0">
                <a:solidFill>
                  <a:srgbClr val="000000"/>
                </a:solidFill>
                <a:latin typeface="Menlo"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795444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Sourcing</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State is the result of a sequence of events</a:t>
            </a:r>
            <a:endParaRPr lang="en-US" dirty="0"/>
          </a:p>
        </p:txBody>
      </p:sp>
    </p:spTree>
    <p:extLst>
      <p:ext uri="{BB962C8B-B14F-4D97-AF65-F5344CB8AC3E}">
        <p14:creationId xmlns:p14="http://schemas.microsoft.com/office/powerpoint/2010/main" val="655031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US" dirty="0"/>
          </a:p>
        </p:txBody>
      </p:sp>
      <p:sp>
        <p:nvSpPr>
          <p:cNvPr id="3" name="Content Placeholder 2"/>
          <p:cNvSpPr>
            <a:spLocks noGrp="1"/>
          </p:cNvSpPr>
          <p:nvPr>
            <p:ph idx="1"/>
          </p:nvPr>
        </p:nvSpPr>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Command</a:t>
            </a:r>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Query</a:t>
            </a:r>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Responsibility</a:t>
            </a:r>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Segregation</a:t>
            </a:r>
            <a:endParaRPr lang="en-US" dirty="0"/>
          </a:p>
        </p:txBody>
      </p:sp>
    </p:spTree>
    <p:extLst>
      <p:ext uri="{BB962C8B-B14F-4D97-AF65-F5344CB8AC3E}">
        <p14:creationId xmlns:p14="http://schemas.microsoft.com/office/powerpoint/2010/main" val="153729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or Nothing</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Akka</a:t>
            </a:r>
            <a:r>
              <a:rPr lang="en-US" dirty="0" smtClean="0"/>
              <a:t> can be used for just portions of the application.</a:t>
            </a:r>
            <a:endParaRPr lang="en-US" dirty="0"/>
          </a:p>
        </p:txBody>
      </p:sp>
    </p:spTree>
    <p:extLst>
      <p:ext uri="{BB962C8B-B14F-4D97-AF65-F5344CB8AC3E}">
        <p14:creationId xmlns:p14="http://schemas.microsoft.com/office/powerpoint/2010/main" val="442935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https://</a:t>
            </a:r>
            <a:r>
              <a:rPr lang="en-US" dirty="0" err="1" smtClean="0"/>
              <a:t>github.com</a:t>
            </a:r>
            <a:r>
              <a:rPr lang="en-US" dirty="0" smtClean="0"/>
              <a:t>/</a:t>
            </a:r>
            <a:r>
              <a:rPr lang="en-US" dirty="0" err="1" smtClean="0"/>
              <a:t>sethkraut</a:t>
            </a:r>
            <a:r>
              <a:rPr lang="en-US" dirty="0" smtClean="0"/>
              <a:t>/presentation-</a:t>
            </a:r>
            <a:r>
              <a:rPr lang="en-US" dirty="0" err="1" smtClean="0"/>
              <a:t>akka</a:t>
            </a:r>
            <a:endParaRPr lang="en-US" dirty="0"/>
          </a:p>
        </p:txBody>
      </p:sp>
    </p:spTree>
    <p:extLst>
      <p:ext uri="{BB962C8B-B14F-4D97-AF65-F5344CB8AC3E}">
        <p14:creationId xmlns:p14="http://schemas.microsoft.com/office/powerpoint/2010/main" val="1175440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Java Concurrency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It’s easy to do the wrong thing.</a:t>
            </a:r>
            <a:endParaRPr lang="en-US" dirty="0"/>
          </a:p>
        </p:txBody>
      </p:sp>
    </p:spTree>
    <p:extLst>
      <p:ext uri="{BB962C8B-B14F-4D97-AF65-F5344CB8AC3E}">
        <p14:creationId xmlns:p14="http://schemas.microsoft.com/office/powerpoint/2010/main" val="36746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Akka</a:t>
            </a:r>
            <a:r>
              <a:rPr lang="en-US" dirty="0" smtClean="0"/>
              <a:t> has a Solution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Concurrency safe code is the default.</a:t>
            </a:r>
            <a:endParaRPr lang="en-US" dirty="0"/>
          </a:p>
        </p:txBody>
      </p:sp>
    </p:spTree>
    <p:extLst>
      <p:ext uri="{BB962C8B-B14F-4D97-AF65-F5344CB8AC3E}">
        <p14:creationId xmlns:p14="http://schemas.microsoft.com/office/powerpoint/2010/main" val="117734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Model</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Akka</a:t>
            </a:r>
            <a:r>
              <a:rPr lang="en-US" dirty="0" smtClean="0"/>
              <a:t> is built on </a:t>
            </a:r>
            <a:r>
              <a:rPr lang="en-US" dirty="0" err="1" smtClean="0"/>
              <a:t>Erlang’s</a:t>
            </a:r>
            <a:r>
              <a:rPr lang="en-US" dirty="0" smtClean="0"/>
              <a:t> Actor Model.</a:t>
            </a:r>
            <a:endParaRPr lang="en-US" dirty="0"/>
          </a:p>
        </p:txBody>
      </p:sp>
    </p:spTree>
    <p:extLst>
      <p:ext uri="{BB962C8B-B14F-4D97-AF65-F5344CB8AC3E}">
        <p14:creationId xmlns:p14="http://schemas.microsoft.com/office/powerpoint/2010/main" val="394782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50 million messages per second is achievable.</a:t>
            </a:r>
            <a:endParaRPr lang="en-US" dirty="0"/>
          </a:p>
        </p:txBody>
      </p:sp>
    </p:spTree>
    <p:extLst>
      <p:ext uri="{BB962C8B-B14F-4D97-AF65-F5344CB8AC3E}">
        <p14:creationId xmlns:p14="http://schemas.microsoft.com/office/powerpoint/2010/main" val="214001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9 9’s of reliability in a product using </a:t>
            </a:r>
            <a:r>
              <a:rPr lang="en-US" dirty="0" err="1" smtClean="0"/>
              <a:t>Erlang’s</a:t>
            </a:r>
            <a:r>
              <a:rPr lang="en-US" dirty="0" smtClean="0"/>
              <a:t> actor model.</a:t>
            </a:r>
            <a:endParaRPr lang="en-US" dirty="0"/>
          </a:p>
        </p:txBody>
      </p:sp>
    </p:spTree>
    <p:extLst>
      <p:ext uri="{BB962C8B-B14F-4D97-AF65-F5344CB8AC3E}">
        <p14:creationId xmlns:p14="http://schemas.microsoft.com/office/powerpoint/2010/main" val="1117177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 billion daily hits on 8 VMs at </a:t>
            </a:r>
            <a:r>
              <a:rPr lang="en-US" dirty="0" err="1" smtClean="0"/>
              <a:t>Paypal</a:t>
            </a:r>
            <a:r>
              <a:rPr lang="en-US" dirty="0" smtClean="0"/>
              <a:t>.</a:t>
            </a:r>
            <a:endParaRPr lang="en-US" dirty="0"/>
          </a:p>
        </p:txBody>
      </p:sp>
    </p:spTree>
    <p:extLst>
      <p:ext uri="{BB962C8B-B14F-4D97-AF65-F5344CB8AC3E}">
        <p14:creationId xmlns:p14="http://schemas.microsoft.com/office/powerpoint/2010/main" val="950212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4948</TotalTime>
  <Words>1092</Words>
  <Application>Microsoft Macintosh PowerPoint</Application>
  <PresentationFormat>Widescreen</PresentationFormat>
  <Paragraphs>137</Paragraphs>
  <Slides>33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Calibri Light</vt:lpstr>
      <vt:lpstr>Mangal</vt:lpstr>
      <vt:lpstr>Menlo</vt:lpstr>
      <vt:lpstr>Arial</vt:lpstr>
      <vt:lpstr>Office Theme</vt:lpstr>
      <vt:lpstr>Akka and the Actor Model</vt:lpstr>
      <vt:lpstr>Simple Incrementer</vt:lpstr>
      <vt:lpstr>Not Threadsafe</vt:lpstr>
      <vt:lpstr>The Problem with Java Concurrency</vt:lpstr>
      <vt:lpstr>Akka has a Solution</vt:lpstr>
      <vt:lpstr>Actor Model</vt:lpstr>
      <vt:lpstr>Performance</vt:lpstr>
      <vt:lpstr>Reliability</vt:lpstr>
      <vt:lpstr>Scalability</vt:lpstr>
      <vt:lpstr>JVM</vt:lpstr>
      <vt:lpstr>Actor</vt:lpstr>
      <vt:lpstr>Messages</vt:lpstr>
      <vt:lpstr>How it works</vt:lpstr>
      <vt:lpstr>Actor Hierarchy</vt:lpstr>
      <vt:lpstr>Adressing</vt:lpstr>
      <vt:lpstr>Simple Examples</vt:lpstr>
      <vt:lpstr>Become</vt:lpstr>
      <vt:lpstr>Finite State Machine</vt:lpstr>
      <vt:lpstr>Become Examples</vt:lpstr>
      <vt:lpstr>Failure</vt:lpstr>
      <vt:lpstr>Supervision</vt:lpstr>
      <vt:lpstr>Actor Hierarchy</vt:lpstr>
      <vt:lpstr>On Failure</vt:lpstr>
      <vt:lpstr>Supervision Examples</vt:lpstr>
      <vt:lpstr>Patterns</vt:lpstr>
      <vt:lpstr>Pattern Examples</vt:lpstr>
      <vt:lpstr>Tricky Bits</vt:lpstr>
      <vt:lpstr>Objects wrapped in Actors</vt:lpstr>
      <vt:lpstr>Domain Driven Design</vt:lpstr>
      <vt:lpstr>Event Sourcing</vt:lpstr>
      <vt:lpstr>CQRS</vt:lpstr>
      <vt:lpstr>Not All or Nothing</vt:lpstr>
      <vt:lpstr>The End</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Akka and the Actor Model</dc:title>
  <dc:creator>Seth Kraut</dc:creator>
  <cp:lastModifiedBy>Seth Kraut</cp:lastModifiedBy>
  <cp:revision>29</cp:revision>
  <dcterms:created xsi:type="dcterms:W3CDTF">2017-03-11T13:11:49Z</dcterms:created>
  <dcterms:modified xsi:type="dcterms:W3CDTF">2017-03-14T23:40:43Z</dcterms:modified>
</cp:coreProperties>
</file>