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0" r:id="rId4"/>
    <p:sldId id="279" r:id="rId5"/>
    <p:sldId id="266" r:id="rId6"/>
    <p:sldId id="277" r:id="rId7"/>
    <p:sldId id="282" r:id="rId8"/>
    <p:sldId id="259" r:id="rId9"/>
    <p:sldId id="260" r:id="rId10"/>
    <p:sldId id="268" r:id="rId11"/>
    <p:sldId id="269" r:id="rId12"/>
    <p:sldId id="274" r:id="rId13"/>
    <p:sldId id="278" r:id="rId14"/>
    <p:sldId id="263" r:id="rId15"/>
    <p:sldId id="281" r:id="rId16"/>
    <p:sldId id="262" r:id="rId17"/>
    <p:sldId id="264" r:id="rId18"/>
    <p:sldId id="271" r:id="rId19"/>
    <p:sldId id="272" r:id="rId20"/>
    <p:sldId id="273" r:id="rId21"/>
    <p:sldId id="275" r:id="rId22"/>
    <p:sldId id="26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0"/>
    <p:restoredTop sz="94648"/>
  </p:normalViewPr>
  <p:slideViewPr>
    <p:cSldViewPr snapToGrid="0" snapToObjects="1">
      <p:cViewPr>
        <p:scale>
          <a:sx n="81" d="100"/>
          <a:sy n="81" d="100"/>
        </p:scale>
        <p:origin x="9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2986-A6FC-4747-A968-F0F3B7E945F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F3754-1561-E742-8E3E-70251BD9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09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22A76-64D3-204F-929C-BC7F649E538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E9BF3-38FA-854F-8639-5CDE2E26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2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069159-3D7F-984C-945F-565F36F66DC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B4E641-8F5F-054D-B2B4-6545496ED6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ethkraut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8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in which terms have meaning</a:t>
            </a:r>
          </a:p>
          <a:p>
            <a:r>
              <a:rPr lang="en-US" dirty="0" smtClean="0"/>
              <a:t>Imperfectly can be thought of as a subsystem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entities</a:t>
            </a:r>
          </a:p>
          <a:p>
            <a:r>
              <a:rPr lang="en-US" dirty="0" smtClean="0"/>
              <a:t>Aggregate Root is </a:t>
            </a:r>
            <a:r>
              <a:rPr lang="en-US" dirty="0" smtClean="0"/>
              <a:t>responsible for maintaining internal consistency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Roots receive commands and events</a:t>
            </a:r>
          </a:p>
          <a:p>
            <a:r>
              <a:rPr lang="en-US" dirty="0" smtClean="0"/>
              <a:t>Aggregate Roots publish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6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or </a:t>
            </a:r>
            <a:r>
              <a:rPr lang="en-US" dirty="0" err="1" smtClean="0"/>
              <a:t>ProcessManager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logic of a business transaction</a:t>
            </a:r>
          </a:p>
          <a:p>
            <a:r>
              <a:rPr lang="en-US" dirty="0" err="1" smtClean="0"/>
              <a:t>Stateful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6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784" y="285443"/>
            <a:ext cx="8276897" cy="5859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8910" y="6337738"/>
            <a:ext cx="275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Axon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1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 All business logic / rules are defined in the @</a:t>
            </a:r>
            <a:r>
              <a:rPr lang="en-US" dirty="0" err="1"/>
              <a:t>CommandHandlers</a:t>
            </a:r>
            <a:r>
              <a:rPr lang="en-US" dirty="0"/>
              <a:t>, and all state changes are defined in the @</a:t>
            </a:r>
            <a:r>
              <a:rPr lang="en-US" dirty="0" err="1"/>
              <a:t>EventSourcingHandlers</a:t>
            </a:r>
            <a:r>
              <a:rPr lang="en-US" dirty="0"/>
              <a:t>. The reason for this is when we want to get the current state of event-sourced Aggregate, we have to apply all sourced events - we have to invoke @</a:t>
            </a:r>
            <a:r>
              <a:rPr lang="en-US" dirty="0" err="1"/>
              <a:t>EventSourcingHandlers</a:t>
            </a:r>
            <a:r>
              <a:rPr lang="en-US" dirty="0"/>
              <a:t>. If the state of our Aggregate is changed outside of @</a:t>
            </a:r>
            <a:r>
              <a:rPr lang="en-US" dirty="0" err="1"/>
              <a:t>EventSourcingHandlers</a:t>
            </a:r>
            <a:r>
              <a:rPr lang="en-US" dirty="0"/>
              <a:t> it will not be reflected when we do a replay.</a:t>
            </a:r>
          </a:p>
        </p:txBody>
      </p:sp>
    </p:spTree>
    <p:extLst>
      <p:ext uri="{BB962C8B-B14F-4D97-AF65-F5344CB8AC3E}">
        <p14:creationId xmlns:p14="http://schemas.microsoft.com/office/powerpoint/2010/main" val="190113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Mashup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Bounded contexts can be autonomous and connected through the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Udi </a:t>
            </a:r>
            <a:r>
              <a:rPr lang="en-US" dirty="0" err="1" smtClean="0"/>
              <a:t>Dahan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Command Query Responsibility Segregation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4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4" cy="557106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63882" y="675409"/>
            <a:ext cx="6037118" cy="6754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63882" y="1433945"/>
            <a:ext cx="6037118" cy="1091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01000" y="675409"/>
            <a:ext cx="2150918" cy="22028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07172" y="3484179"/>
            <a:ext cx="5675587" cy="2711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Udi </a:t>
            </a:r>
            <a:r>
              <a:rPr lang="en-US" dirty="0" err="1" smtClean="0"/>
              <a:t>Dahan</a:t>
            </a:r>
            <a:endParaRPr lang="en-US" dirty="0" smtClean="0"/>
          </a:p>
          <a:p>
            <a:r>
              <a:rPr lang="en-US" dirty="0" smtClean="0"/>
              <a:t>Greg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0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Seth Kraut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sethkraut@gmail.com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</a:t>
            </a:r>
            <a:r>
              <a:rPr lang="en-US" dirty="0" err="1" smtClean="0"/>
              <a:t>ethkraut</a:t>
            </a:r>
            <a:r>
              <a:rPr lang="en-US" dirty="0" smtClean="0"/>
              <a:t> on twitter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sethkraut</a:t>
            </a:r>
            <a:r>
              <a:rPr lang="en-US" dirty="0"/>
              <a:t>/presentation-</a:t>
            </a:r>
            <a:r>
              <a:rPr lang="en-US" dirty="0" err="1"/>
              <a:t>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CQRS?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separating reads and writes</a:t>
            </a:r>
          </a:p>
          <a:p>
            <a:r>
              <a:rPr lang="en-US" dirty="0" smtClean="0"/>
              <a:t>Complete architecture</a:t>
            </a:r>
          </a:p>
          <a:p>
            <a:r>
              <a:rPr lang="en-US" dirty="0" smtClean="0"/>
              <a:t>Event oriented Domain Driven Design</a:t>
            </a:r>
          </a:p>
          <a:p>
            <a:r>
              <a:rPr lang="en-US" dirty="0" smtClean="0"/>
              <a:t>.NET oriented</a:t>
            </a:r>
          </a:p>
          <a:p>
            <a:pPr lvl="1"/>
            <a:r>
              <a:rPr lang="en-US" dirty="0" smtClean="0"/>
              <a:t>Greg Young</a:t>
            </a:r>
          </a:p>
          <a:p>
            <a:pPr lvl="1"/>
            <a:r>
              <a:rPr lang="en-US" dirty="0" smtClean="0"/>
              <a:t>Udi </a:t>
            </a:r>
            <a:r>
              <a:rPr lang="en-US" dirty="0" err="1" smtClean="0"/>
              <a:t>Dahan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Segregation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read and write models</a:t>
            </a:r>
          </a:p>
          <a:p>
            <a:r>
              <a:rPr lang="en-US" dirty="0"/>
              <a:t>Actions can either be</a:t>
            </a:r>
          </a:p>
          <a:p>
            <a:pPr lvl="1"/>
            <a:r>
              <a:rPr lang="en-US" dirty="0"/>
              <a:t>Commands which change data, but return nothing*</a:t>
            </a:r>
          </a:p>
          <a:p>
            <a:pPr lvl="1"/>
            <a:r>
              <a:rPr lang="en-US" dirty="0"/>
              <a:t>Queries which return data, but change </a:t>
            </a:r>
            <a:r>
              <a:rPr lang="en-US" dirty="0" smtClean="0"/>
              <a:t>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events, not state</a:t>
            </a:r>
          </a:p>
          <a:p>
            <a:r>
              <a:rPr lang="en-US" dirty="0" smtClean="0"/>
              <a:t>Create state by replaying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In memory caching</a:t>
            </a:r>
          </a:p>
          <a:p>
            <a:pPr lvl="1"/>
            <a:r>
              <a:rPr lang="en-US" dirty="0" smtClean="0"/>
              <a:t>Snapshots</a:t>
            </a:r>
          </a:p>
          <a:p>
            <a:r>
              <a:rPr lang="en-US" dirty="0" smtClean="0"/>
              <a:t>Can recreate state at any time</a:t>
            </a:r>
          </a:p>
          <a:p>
            <a:r>
              <a:rPr lang="en-US" dirty="0" smtClean="0"/>
              <a:t>Built in audit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85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per view</a:t>
            </a:r>
          </a:p>
          <a:p>
            <a:r>
              <a:rPr lang="en-US" dirty="0" smtClean="0"/>
              <a:t>Highly 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6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53104" y="2349062"/>
            <a:ext cx="1119351" cy="3342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110248" y="2349062"/>
            <a:ext cx="1403131" cy="898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Model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69666" y="4866615"/>
            <a:ext cx="16437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7066973" y="3847027"/>
            <a:ext cx="12490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4916213" y="5081499"/>
            <a:ext cx="12490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916214" y="2556063"/>
            <a:ext cx="12490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do CQRS?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ctr">
              <a:buNone/>
            </a:pPr>
            <a:r>
              <a:rPr lang="en-US" dirty="0" smtClean="0"/>
              <a:t>Probably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smtClean="0"/>
              <a:t>independently scalable read and write</a:t>
            </a:r>
          </a:p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Optimized read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Potentially better concurrency model</a:t>
            </a:r>
          </a:p>
          <a:p>
            <a:r>
              <a:rPr lang="en-US" dirty="0" smtClean="0"/>
              <a:t>Appropriate </a:t>
            </a:r>
            <a:r>
              <a:rPr lang="en-US" dirty="0"/>
              <a:t>for some Bounded </a:t>
            </a:r>
            <a:r>
              <a:rPr lang="en-US" dirty="0" smtClean="0"/>
              <a:t>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25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21651</TotalTime>
  <Words>296</Words>
  <Application>Microsoft Macintosh PowerPoint</Application>
  <PresentationFormat>Widescreen</PresentationFormat>
  <Paragraphs>69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Mangal</vt:lpstr>
      <vt:lpstr>Retrospect</vt:lpstr>
      <vt:lpstr>CQRS</vt:lpstr>
      <vt:lpstr>CQRS</vt:lpstr>
      <vt:lpstr>What Is CQRS?</vt:lpstr>
      <vt:lpstr>Read/Write Segregation</vt:lpstr>
      <vt:lpstr>Event Sourcing</vt:lpstr>
      <vt:lpstr>Read Model</vt:lpstr>
      <vt:lpstr>Conceptual View</vt:lpstr>
      <vt:lpstr>Should I do CQRS?</vt:lpstr>
      <vt:lpstr>But…</vt:lpstr>
      <vt:lpstr>Bounded Context</vt:lpstr>
      <vt:lpstr>Aggregate</vt:lpstr>
      <vt:lpstr>Rules</vt:lpstr>
      <vt:lpstr>Saga or ProcessManager</vt:lpstr>
      <vt:lpstr>Axon Framework</vt:lpstr>
      <vt:lpstr>PowerPoint Presentation</vt:lpstr>
      <vt:lpstr>PowerPoint Presentation</vt:lpstr>
      <vt:lpstr>Demo</vt:lpstr>
      <vt:lpstr>UI Mashup</vt:lpstr>
      <vt:lpstr>Amazon Example</vt:lpstr>
      <vt:lpstr>PowerPoint Presentation</vt:lpstr>
      <vt:lpstr>PowerPoint Presentation</vt:lpstr>
      <vt:lpstr>More Resources</vt:lpstr>
      <vt:lpstr>Contact Me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</dc:title>
  <dc:creator>Seth Kraut</dc:creator>
  <cp:lastModifiedBy>Seth Kraut</cp:lastModifiedBy>
  <cp:revision>23</cp:revision>
  <dcterms:created xsi:type="dcterms:W3CDTF">2018-10-06T18:13:54Z</dcterms:created>
  <dcterms:modified xsi:type="dcterms:W3CDTF">2018-11-13T14:21:12Z</dcterms:modified>
</cp:coreProperties>
</file>