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60" r:id="rId14"/>
    <p:sldId id="263" r:id="rId15"/>
    <p:sldId id="26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6226-6921-6544-BAF7-AA3A634B6AB9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8FF8-8029-394F-8EAA-FA4D4DF2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familiarity</a:t>
            </a:r>
            <a:r>
              <a:rPr lang="en-US" baseline="0" dirty="0" smtClean="0"/>
              <a:t> with Java 8 Streams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for familiarity</a:t>
            </a:r>
            <a:r>
              <a:rPr lang="en-US" baseline="0" dirty="0" smtClean="0"/>
              <a:t> with Reactive Streams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8FF8-8029-394F-8EAA-FA4D4DF23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8FF8-8029-394F-8EAA-FA4D4DF23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activex.io/" TargetMode="External"/><Relationship Id="rId3" Type="http://schemas.openxmlformats.org/officeDocument/2006/relationships/hyperlink" Target="https://projectreactor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onSubscribe</a:t>
            </a:r>
            <a:r>
              <a:rPr lang="en-US" dirty="0" smtClean="0"/>
              <a:t>(Subscription)</a:t>
            </a:r>
          </a:p>
          <a:p>
            <a:r>
              <a:rPr lang="en-US" dirty="0" err="1" smtClean="0"/>
              <a:t>onNext</a:t>
            </a:r>
            <a:r>
              <a:rPr lang="en-US" dirty="0" smtClean="0"/>
              <a:t>(T)</a:t>
            </a:r>
          </a:p>
          <a:p>
            <a:r>
              <a:rPr lang="en-US" dirty="0" err="1" smtClean="0"/>
              <a:t>onError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onComplete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cancel()</a:t>
            </a:r>
          </a:p>
          <a:p>
            <a:r>
              <a:rPr lang="en-US" dirty="0" smtClean="0"/>
              <a:t>request(long)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3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Publisher and Subscriber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as a layer over top of LMAX and similar</a:t>
            </a:r>
          </a:p>
          <a:p>
            <a:r>
              <a:rPr lang="en-US" dirty="0" smtClean="0"/>
              <a:t>Evolved to initial reactive stream support</a:t>
            </a:r>
          </a:p>
          <a:p>
            <a:r>
              <a:rPr lang="en-US" dirty="0" smtClean="0"/>
              <a:t>In process with major changes for Reactive Streams</a:t>
            </a:r>
          </a:p>
          <a:p>
            <a:r>
              <a:rPr lang="en-US" dirty="0" smtClean="0"/>
              <a:t>High performance with a fluent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4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www.reactive-streams.org</a:t>
            </a:r>
            <a:r>
              <a:rPr lang="en-US" dirty="0"/>
              <a:t>/</a:t>
            </a:r>
          </a:p>
          <a:p>
            <a:r>
              <a:rPr lang="en-US" dirty="0">
                <a:hlinkClick r:id="rId3"/>
              </a:rPr>
              <a:t>https://projectreactor.io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(soon)</a:t>
            </a:r>
          </a:p>
          <a:p>
            <a:r>
              <a:rPr lang="en-US" dirty="0"/>
              <a:t>http://</a:t>
            </a:r>
            <a:r>
              <a:rPr lang="en-US" dirty="0" err="1"/>
              <a:t>rxmarbles.com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ratpack.io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474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value</a:t>
            </a:r>
          </a:p>
          <a:p>
            <a:r>
              <a:rPr lang="en-US" dirty="0" err="1" smtClean="0"/>
              <a:t>Aynchronous</a:t>
            </a:r>
            <a:r>
              <a:rPr lang="en-US" dirty="0" smtClean="0"/>
              <a:t>/Non-blocking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err="1" smtClean="0"/>
              <a:t>Backpressurable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momentum	</a:t>
            </a:r>
          </a:p>
          <a:p>
            <a:pPr lvl="1"/>
            <a:r>
              <a:rPr lang="en-US" dirty="0" smtClean="0"/>
              <a:t>Java 9 as Flows</a:t>
            </a:r>
          </a:p>
          <a:p>
            <a:pPr lvl="1"/>
            <a:r>
              <a:rPr lang="en-US" dirty="0" smtClean="0"/>
              <a:t>Spring 5 will have extensive support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Streams-like API</a:t>
            </a:r>
          </a:p>
          <a:p>
            <a:r>
              <a:rPr lang="en-US" dirty="0" smtClean="0"/>
              <a:t>Marble diagrams are awesome</a:t>
            </a:r>
          </a:p>
          <a:p>
            <a:r>
              <a:rPr lang="en-US" dirty="0" smtClean="0"/>
              <a:t>Tuples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hasNext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next(</a:t>
            </a:r>
            <a:r>
              <a:rPr lang="en-US" dirty="0" smtClean="0"/>
              <a:t>)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No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onNext</a:t>
            </a:r>
            <a:r>
              <a:rPr lang="en-US" dirty="0" smtClean="0"/>
              <a:t>(value)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(error)</a:t>
            </a:r>
          </a:p>
          <a:p>
            <a:pPr lvl="1"/>
            <a:r>
              <a:rPr lang="en-US" dirty="0" err="1" smtClean="0"/>
              <a:t>onComplete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Adds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33403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7323" b="-7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18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Map</a:t>
            </a:r>
            <a:endParaRPr lang="en-US" dirty="0"/>
          </a:p>
        </p:txBody>
      </p:sp>
      <p:pic>
        <p:nvPicPr>
          <p:cNvPr id="4" name="Content Placeholder 3" descr="fla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49" b="-5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29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 smtClean="0"/>
              <a:t>backpressure</a:t>
            </a:r>
            <a:endParaRPr lang="en-US" dirty="0" smtClean="0"/>
          </a:p>
          <a:p>
            <a:r>
              <a:rPr lang="en-US" dirty="0" smtClean="0"/>
              <a:t>Adds subscription management</a:t>
            </a:r>
          </a:p>
          <a:p>
            <a:r>
              <a:rPr lang="en-US" dirty="0" smtClean="0"/>
              <a:t>Allows interoperability between reactive libraries</a:t>
            </a:r>
          </a:p>
          <a:p>
            <a:r>
              <a:rPr lang="en-US" dirty="0"/>
              <a:t>Specification of 4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Publisher</a:t>
            </a:r>
          </a:p>
          <a:p>
            <a:pPr lvl="1"/>
            <a:r>
              <a:rPr lang="en-US" dirty="0" smtClean="0"/>
              <a:t>Subscriber</a:t>
            </a:r>
          </a:p>
          <a:p>
            <a:pPr lvl="1"/>
            <a:r>
              <a:rPr lang="en-US" dirty="0" smtClean="0"/>
              <a:t>Subscription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7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Publisher&lt;T&gt;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subscribe(Subscriber&lt;T&gt;)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0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4274</TotalTime>
  <Words>205</Words>
  <Application>Microsoft Macintosh PowerPoint</Application>
  <PresentationFormat>On-screen Show (4:3)</PresentationFormat>
  <Paragraphs>67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Reactive Streams</vt:lpstr>
      <vt:lpstr>What are they?</vt:lpstr>
      <vt:lpstr>Why should you care?</vt:lpstr>
      <vt:lpstr>Iterator</vt:lpstr>
      <vt:lpstr>Rx Observable</vt:lpstr>
      <vt:lpstr>Marble Diagram</vt:lpstr>
      <vt:lpstr>Flat Map</vt:lpstr>
      <vt:lpstr>Reactive Streams</vt:lpstr>
      <vt:lpstr>Publisher&lt;T&gt;</vt:lpstr>
      <vt:lpstr>Subscriber&lt;T&gt;</vt:lpstr>
      <vt:lpstr>Subscription</vt:lpstr>
      <vt:lpstr>Processor</vt:lpstr>
      <vt:lpstr>Spring Reactor</vt:lpstr>
      <vt:lpstr>Examples</vt:lpstr>
      <vt:lpstr>Resources</vt:lpstr>
      <vt:lpstr>Reactive Libraries</vt:lpstr>
    </vt:vector>
  </TitlesOfParts>
  <Company>Two Arcs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Seth Kraut</dc:creator>
  <cp:lastModifiedBy>Seth Kraut</cp:lastModifiedBy>
  <cp:revision>20</cp:revision>
  <dcterms:created xsi:type="dcterms:W3CDTF">2016-06-15T15:30:06Z</dcterms:created>
  <dcterms:modified xsi:type="dcterms:W3CDTF">2016-07-08T15:15:35Z</dcterms:modified>
</cp:coreProperties>
</file>