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20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8059" y="-821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6319599" y="2440186"/>
            <a:ext cx="83108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SIMILE Monitor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Telegram bot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Join us in the efforts to preserve the waters of our beautiful lake by using our new telegram bot.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424845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45440" y="5398286"/>
            <a:ext cx="1935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Shengshen Li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3DFE6D8A-A06A-6454-675B-AEB7447C102E}"/>
              </a:ext>
            </a:extLst>
          </p:cNvPr>
          <p:cNvSpPr/>
          <p:nvPr/>
        </p:nvSpPr>
        <p:spPr>
          <a:xfrm>
            <a:off x="6786086" y="5828113"/>
            <a:ext cx="1935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</a:t>
            </a:r>
            <a:r>
              <a:rPr lang="en-US" altLang="zh-CN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Prof. Maria Antonella </a:t>
            </a:r>
            <a:r>
              <a:rPr lang="en-US" altLang="zh-CN" sz="2187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Brovelli</a:t>
            </a:r>
            <a:endParaRPr lang="en-US" altLang="zh-CN" sz="2187" b="1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altLang="zh-CN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Dr. Daniele </a:t>
            </a:r>
            <a:r>
              <a:rPr lang="en-US" altLang="zh-CN" sz="2187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Oxoli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6319599" y="1782128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Can the Bot Do?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983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3"/>
          <p:cNvSpPr/>
          <p:nvPr/>
        </p:nvSpPr>
        <p:spPr>
          <a:xfrm>
            <a:off x="6497122" y="302502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3059668"/>
            <a:ext cx="2697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Citizen Science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629025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count on you! To provide us information about the lake.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983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7"/>
          <p:cNvSpPr/>
          <p:nvPr/>
        </p:nvSpPr>
        <p:spPr>
          <a:xfrm>
            <a:off x="10324148" y="302502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3059668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Light-weight</a:t>
            </a:r>
          </a:p>
        </p:txBody>
      </p:sp>
      <p:sp>
        <p:nvSpPr>
          <p:cNvPr id="12" name="Text 9"/>
          <p:cNvSpPr/>
          <p:nvPr/>
        </p:nvSpPr>
        <p:spPr>
          <a:xfrm>
            <a:off x="10891599" y="3629025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 apps, no installation. Just exploit the potential of your chatting app. 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11"/>
          <p:cNvSpPr/>
          <p:nvPr/>
        </p:nvSpPr>
        <p:spPr>
          <a:xfrm>
            <a:off x="64780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Efficiency</a:t>
            </a:r>
          </a:p>
        </p:txBody>
      </p:sp>
      <p:sp>
        <p:nvSpPr>
          <p:cNvPr id="16" name="Text 13"/>
          <p:cNvSpPr/>
          <p:nvPr/>
        </p:nvSpPr>
        <p:spPr>
          <a:xfrm>
            <a:off x="7041713" y="573666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Redis + PostgreSQL + </a:t>
            </a:r>
            <a:r>
              <a:rPr lang="en-US" sz="1750" dirty="0" err="1"/>
              <a:t>telebot</a:t>
            </a:r>
            <a:r>
              <a:rPr lang="en-US" sz="1750" dirty="0"/>
              <a:t>(Python). Simple development, easy deployment.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2037993" y="17286"/>
            <a:ext cx="5021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to Use the Bot?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126708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1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190573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Find our bot.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@Simile_app_bot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126708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190573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Hit the "start" button, your account will be automatically created.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126708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3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190573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Follow the prompts, input what you see, then submit.</a:t>
            </a:r>
            <a:endParaRPr lang="en-US" sz="1750" dirty="0"/>
          </a:p>
        </p:txBody>
      </p:sp>
      <p:pic>
        <p:nvPicPr>
          <p:cNvPr id="12" name="图片 1" descr="图示&#10;&#10;描述已自动生成">
            <a:extLst>
              <a:ext uri="{FF2B5EF4-FFF2-40B4-BE49-F238E27FC236}">
                <a16:creationId xmlns:a16="http://schemas.microsoft.com/office/drawing/2014/main" id="{48740CA6-62DF-76A3-1A3B-7C749104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07" y="3167466"/>
            <a:ext cx="9090746" cy="4970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2037993" y="1570315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Information we want from you</a:t>
            </a:r>
            <a:endParaRPr lang="en-US" sz="4374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38788" y="2709029"/>
            <a:ext cx="3180712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23604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Pollution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9296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Foams, algae… Tell us where those disgusting things are.</a:t>
            </a:r>
            <a:endParaRPr lang="en-US" sz="1750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67137" y="2716927"/>
            <a:ext cx="3296007" cy="202124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Fauna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Fishes! Turtles! I see it!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23723"/>
            <a:ext cx="3032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Weather</a:t>
            </a: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Generate from you position,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so you don't need to stick your head out of the window to check the cloud conditions!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67476" y="326048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Standard Operation Procedures</a:t>
            </a:r>
            <a:endParaRPr lang="en-US" sz="4374" dirty="0"/>
          </a:p>
        </p:txBody>
      </p:sp>
      <p:pic>
        <p:nvPicPr>
          <p:cNvPr id="15" name="图片 3">
            <a:extLst>
              <a:ext uri="{FF2B5EF4-FFF2-40B4-BE49-F238E27FC236}">
                <a16:creationId xmlns:a16="http://schemas.microsoft.com/office/drawing/2014/main" id="{405CDF37-384F-C470-52C5-E0C53057B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3" y="3869474"/>
            <a:ext cx="6795326" cy="32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3AE6061A-74DA-DE18-4126-90E7F7AC26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4"/>
          <a:stretch/>
        </p:blipFill>
        <p:spPr bwMode="auto">
          <a:xfrm>
            <a:off x="784922" y="1912519"/>
            <a:ext cx="6795326" cy="195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" descr="图示&#10;&#10;描述已自动生成">
            <a:extLst>
              <a:ext uri="{FF2B5EF4-FFF2-40B4-BE49-F238E27FC236}">
                <a16:creationId xmlns:a16="http://schemas.microsoft.com/office/drawing/2014/main" id="{CA05F727-4268-F4FA-89D4-64C029C11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198"/>
          <a:stretch/>
        </p:blipFill>
        <p:spPr bwMode="auto">
          <a:xfrm>
            <a:off x="8004206" y="1912519"/>
            <a:ext cx="6447774" cy="3773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1" descr="图片包含 图形用户界面&#10;&#10;描述已自动生成">
            <a:extLst>
              <a:ext uri="{FF2B5EF4-FFF2-40B4-BE49-F238E27FC236}">
                <a16:creationId xmlns:a16="http://schemas.microsoft.com/office/drawing/2014/main" id="{6F35D2CC-1E35-B737-269F-C884FD04B4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02"/>
          <a:stretch/>
        </p:blipFill>
        <p:spPr>
          <a:xfrm>
            <a:off x="7992605" y="5685597"/>
            <a:ext cx="6459375" cy="17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67476" y="326048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Standard Operation Procedures</a:t>
            </a:r>
            <a:endParaRPr lang="en-US" sz="4374" dirty="0"/>
          </a:p>
        </p:txBody>
      </p:sp>
      <p:pic>
        <p:nvPicPr>
          <p:cNvPr id="5" name="图片 1" descr="图形用户界面, 文本, 应用程序&#10;&#10;描述已自动生成">
            <a:extLst>
              <a:ext uri="{FF2B5EF4-FFF2-40B4-BE49-F238E27FC236}">
                <a16:creationId xmlns:a16="http://schemas.microsoft.com/office/drawing/2014/main" id="{BC356B63-7425-5EB8-8064-EF4F5B93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75" y="1513019"/>
            <a:ext cx="6559598" cy="1562110"/>
          </a:xfrm>
          <a:prstGeom prst="rect">
            <a:avLst/>
          </a:prstGeom>
        </p:spPr>
      </p:pic>
      <p:pic>
        <p:nvPicPr>
          <p:cNvPr id="6" name="图片 1" descr="图片包含 树状图&#10;&#10;描述已自动生成">
            <a:extLst>
              <a:ext uri="{FF2B5EF4-FFF2-40B4-BE49-F238E27FC236}">
                <a16:creationId xmlns:a16="http://schemas.microsoft.com/office/drawing/2014/main" id="{EE9304D4-75FD-DAA6-1F8A-4E1987BBB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5" y="2957186"/>
            <a:ext cx="6559597" cy="3984248"/>
          </a:xfrm>
          <a:prstGeom prst="rect">
            <a:avLst/>
          </a:prstGeom>
        </p:spPr>
      </p:pic>
      <p:pic>
        <p:nvPicPr>
          <p:cNvPr id="8" name="图片 1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C4CE8FA4-4D52-FC1D-F8DD-43894F9E2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461"/>
          <a:stretch/>
        </p:blipFill>
        <p:spPr bwMode="auto">
          <a:xfrm>
            <a:off x="7953838" y="2464835"/>
            <a:ext cx="6442386" cy="3299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78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67476" y="326048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Beyond the SOP</a:t>
            </a:r>
            <a:endParaRPr lang="en-US" sz="4374" dirty="0"/>
          </a:p>
        </p:txBody>
      </p:sp>
      <p:pic>
        <p:nvPicPr>
          <p:cNvPr id="7" name="图片 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F3FE7D5-8D4C-0228-4800-0D46A0F2A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58" y="2260910"/>
            <a:ext cx="7219163" cy="2213726"/>
          </a:xfrm>
          <a:prstGeom prst="rect">
            <a:avLst/>
          </a:prstGeom>
        </p:spPr>
      </p:pic>
      <p:pic>
        <p:nvPicPr>
          <p:cNvPr id="9" name="图片 1">
            <a:extLst>
              <a:ext uri="{FF2B5EF4-FFF2-40B4-BE49-F238E27FC236}">
                <a16:creationId xmlns:a16="http://schemas.microsoft.com/office/drawing/2014/main" id="{8F0AC35F-F98C-8F72-31C2-6E5F94AA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58" y="4474636"/>
            <a:ext cx="7195892" cy="2126886"/>
          </a:xfrm>
          <a:prstGeom prst="rect">
            <a:avLst/>
          </a:prstGeom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5BE76661-EF4F-3BC7-E338-AE91A21451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94"/>
          <a:stretch/>
        </p:blipFill>
        <p:spPr bwMode="auto">
          <a:xfrm>
            <a:off x="8110640" y="2723274"/>
            <a:ext cx="6519760" cy="238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569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2037993" y="2136219"/>
            <a:ext cx="8542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3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and User-friendly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273975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using our telegram bot, we can all play a role in protecting our lake for generations to come.</a:t>
            </a:r>
            <a:endParaRPr lang="en-US" sz="1750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Text 6"/>
          <p:cNvSpPr/>
          <p:nvPr/>
        </p:nvSpPr>
        <p:spPr>
          <a:xfrm>
            <a:off x="5866209" y="351091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accent1"/>
                </a:solidFill>
                <a:latin typeface="Gelasio" pitchFamily="34" charset="0"/>
                <a:ea typeface="Gelasio" pitchFamily="34" charset="-122"/>
              </a:rPr>
              <a:t>Citizen Science is the Key!</a:t>
            </a:r>
            <a:endParaRPr lang="en-US" sz="2187" dirty="0">
              <a:solidFill>
                <a:schemeClr val="accent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accent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need to make sure the credibility of the data. Encourage and educate to contribute the data correctly!</a:t>
            </a:r>
            <a:endParaRPr lang="en-US" sz="1750" dirty="0">
              <a:solidFill>
                <a:schemeClr val="accent1"/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9"/>
          <p:cNvSpPr/>
          <p:nvPr/>
        </p:nvSpPr>
        <p:spPr>
          <a:xfrm>
            <a:off x="9458444" y="3510915"/>
            <a:ext cx="2506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Redis + DB : 1+1&gt;2</a:t>
            </a:r>
          </a:p>
        </p:txBody>
      </p:sp>
      <p:sp>
        <p:nvSpPr>
          <p:cNvPr id="13" name="Text 10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The combination of powerful read and write capabilities with durable persistence.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278</Words>
  <Application>Microsoft Office PowerPoint</Application>
  <PresentationFormat>Custom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Gelasio</vt:lpstr>
      <vt:lpstr>等线</vt:lpstr>
      <vt:lpstr>Arial</vt:lpstr>
      <vt:lpstr>Calibri</vt:lpstr>
      <vt:lpstr>Lato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Shengshen Li</cp:lastModifiedBy>
  <cp:revision>7</cp:revision>
  <dcterms:created xsi:type="dcterms:W3CDTF">2023-09-01T16:31:33Z</dcterms:created>
  <dcterms:modified xsi:type="dcterms:W3CDTF">2023-09-01T17:01:06Z</dcterms:modified>
</cp:coreProperties>
</file>