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fig:  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2022-12-18T10:12:50Z</dcterms:created>
  <dcterms:modified xsi:type="dcterms:W3CDTF">2022-12-18T10:12:50Z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