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66F"/>
    <a:srgbClr val="65B1A1"/>
    <a:srgbClr val="3A9D87"/>
    <a:srgbClr val="1A535D"/>
    <a:srgbClr val="C3F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/>
    <p:restoredTop sz="94648"/>
  </p:normalViewPr>
  <p:slideViewPr>
    <p:cSldViewPr snapToGrid="0">
      <p:cViewPr varScale="1">
        <p:scale>
          <a:sx n="222" d="100"/>
          <a:sy n="222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3630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810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1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5642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9029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0883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2294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76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7072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3900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751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1BBB4-15F5-754F-93A5-EC52E97C4075}" type="datetimeFigureOut">
              <a:rPr lang="en-BE" smtClean="0"/>
              <a:t>06/02/2025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40EE8-406F-3143-8683-B15CC18649F1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068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DAF117D-D170-BB99-0B2C-5D714A4BF00A}"/>
              </a:ext>
            </a:extLst>
          </p:cNvPr>
          <p:cNvSpPr/>
          <p:nvPr/>
        </p:nvSpPr>
        <p:spPr>
          <a:xfrm>
            <a:off x="1179739" y="1179739"/>
            <a:ext cx="1240972" cy="124097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F5FCB-8386-9488-EB1A-10ECF7DCD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1" y="1345752"/>
            <a:ext cx="845388" cy="90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1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Moortgat, Seth [JANBE]</dc:creator>
  <cp:lastModifiedBy>Moortgat, Seth [JANBE]</cp:lastModifiedBy>
  <cp:revision>5</cp:revision>
  <dcterms:created xsi:type="dcterms:W3CDTF">2024-02-20T07:02:54Z</dcterms:created>
  <dcterms:modified xsi:type="dcterms:W3CDTF">2025-02-06T08:10:23Z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a85929b-232e-42d6-98ae-ef1aa01cbfa4_Enabled">
    <vt:lpwstr>true</vt:lpwstr>
  </property>
  <property fmtid="{D5CDD505-2E9C-101B-9397-08002B2CF9AE}" pid="3" name="MSIP_Label_0a85929b-232e-42d6-98ae-ef1aa01cbfa4_SetDate">
    <vt:lpwstr>2025-02-06T08:08:19Z</vt:lpwstr>
  </property>
  <property fmtid="{D5CDD505-2E9C-101B-9397-08002B2CF9AE}" pid="4" name="MSIP_Label_0a85929b-232e-42d6-98ae-ef1aa01cbfa4_Method">
    <vt:lpwstr>Standard</vt:lpwstr>
  </property>
  <property fmtid="{D5CDD505-2E9C-101B-9397-08002B2CF9AE}" pid="5" name="MSIP_Label_0a85929b-232e-42d6-98ae-ef1aa01cbfa4_Name">
    <vt:lpwstr>Not Sensitive</vt:lpwstr>
  </property>
  <property fmtid="{D5CDD505-2E9C-101B-9397-08002B2CF9AE}" pid="6" name="MSIP_Label_0a85929b-232e-42d6-98ae-ef1aa01cbfa4_SiteId">
    <vt:lpwstr>3ac94b33-9135-4821-9502-eafda6592a35</vt:lpwstr>
  </property>
  <property fmtid="{D5CDD505-2E9C-101B-9397-08002B2CF9AE}" pid="7" name="MSIP_Label_0a85929b-232e-42d6-98ae-ef1aa01cbfa4_ActionId">
    <vt:lpwstr>014f8acf-aee3-4eb0-9627-696f04dce2c7</vt:lpwstr>
  </property>
  <property fmtid="{D5CDD505-2E9C-101B-9397-08002B2CF9AE}" pid="8" name="MSIP_Label_0a85929b-232e-42d6-98ae-ef1aa01cbfa4_ContentBits">
    <vt:lpwstr>0</vt:lpwstr>
  </property>
</Properties>
</file>