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3" r:id="rId1"/>
  </p:sldMasterIdLst>
  <p:handoutMasterIdLst>
    <p:handoutMasterId r:id="rId3"/>
  </p:handoutMasterIdLst>
  <p:sldIdLst>
    <p:sldId id="257" r:id="rId2"/>
  </p:sldIdLst>
  <p:sldSz cx="21945600" cy="10972800"/>
  <p:notesSz cx="7010400" cy="9296400"/>
  <p:embeddedFontLst>
    <p:embeddedFont>
      <p:font typeface="Myriad Web Pro" panose="020B0604020202020204" charset="0"/>
      <p:regular r:id="rId4"/>
      <p:bold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26924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53846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880770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07693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34617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761539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388463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015387" algn="l" defTabSz="125384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tham-Stephens, Kevin (CDC/ONDIEH/NCEH)" initials="CK(" lastIdx="18" clrIdx="0">
    <p:extLst>
      <p:ext uri="{19B8F6BF-5375-455C-9EA6-DF929625EA0E}">
        <p15:presenceInfo xmlns:p15="http://schemas.microsoft.com/office/powerpoint/2012/main" userId="S-1-5-21-1207783550-2075000910-922709458-404272" providerId="AD"/>
      </p:ext>
    </p:extLst>
  </p:cmAuthor>
  <p:cmAuthor id="2" name="Edmunds, Seth (CDC/OID/NCEZID) (CTR)" initials="ES((" lastIdx="1" clrIdx="1">
    <p:extLst>
      <p:ext uri="{19B8F6BF-5375-455C-9EA6-DF929625EA0E}">
        <p15:presenceInfo xmlns:p15="http://schemas.microsoft.com/office/powerpoint/2012/main" userId="S-1-5-21-1207783550-2075000910-922709458-5585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31E"/>
    <a:srgbClr val="144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3" autoAdjust="0"/>
    <p:restoredTop sz="89087" autoAdjust="0"/>
  </p:normalViewPr>
  <p:slideViewPr>
    <p:cSldViewPr snapToGrid="0">
      <p:cViewPr varScale="1">
        <p:scale>
          <a:sx n="49" d="100"/>
          <a:sy n="49" d="100"/>
        </p:scale>
        <p:origin x="54" y="480"/>
      </p:cViewPr>
      <p:guideLst>
        <p:guide orient="horz" pos="3456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-194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commentAuthors" Target="commentAuthors.xml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92F3F98B-9B56-48C8-90F8-6BB872339D23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D66259C2-B3DA-4971-B437-843106826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DC 4x8 Scientific Post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4B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3"/>
          <p:cNvGrpSpPr/>
          <p:nvPr userDrawn="1"/>
        </p:nvGrpSpPr>
        <p:grpSpPr>
          <a:xfrm>
            <a:off x="0" y="0"/>
            <a:ext cx="21945600" cy="10972800"/>
            <a:chOff x="0" y="3448594"/>
            <a:chExt cx="10972800" cy="18497006"/>
          </a:xfrm>
        </p:grpSpPr>
        <p:sp>
          <p:nvSpPr>
            <p:cNvPr id="20" name="Freeform 19"/>
            <p:cNvSpPr/>
            <p:nvPr userDrawn="1"/>
          </p:nvSpPr>
          <p:spPr>
            <a:xfrm>
              <a:off x="0" y="15925798"/>
              <a:ext cx="10972800" cy="6019801"/>
            </a:xfrm>
            <a:custGeom>
              <a:avLst/>
              <a:gdLst>
                <a:gd name="connsiteX0" fmla="*/ 0 w 3778623"/>
                <a:gd name="connsiteY0" fmla="*/ 5553635 h 5553635"/>
                <a:gd name="connsiteX1" fmla="*/ 1889312 w 3778623"/>
                <a:gd name="connsiteY1" fmla="*/ 0 h 5553635"/>
                <a:gd name="connsiteX2" fmla="*/ 3778623 w 3778623"/>
                <a:gd name="connsiteY2" fmla="*/ 5553635 h 5553635"/>
                <a:gd name="connsiteX3" fmla="*/ 0 w 3778623"/>
                <a:gd name="connsiteY3" fmla="*/ 5553635 h 5553635"/>
                <a:gd name="connsiteX0" fmla="*/ 0 w 6548718"/>
                <a:gd name="connsiteY0" fmla="*/ 7436223 h 7436223"/>
                <a:gd name="connsiteX1" fmla="*/ 4659407 w 6548718"/>
                <a:gd name="connsiteY1" fmla="*/ 0 h 7436223"/>
                <a:gd name="connsiteX2" fmla="*/ 6548718 w 6548718"/>
                <a:gd name="connsiteY2" fmla="*/ 5553635 h 7436223"/>
                <a:gd name="connsiteX3" fmla="*/ 0 w 6548718"/>
                <a:gd name="connsiteY3" fmla="*/ 7436223 h 7436223"/>
                <a:gd name="connsiteX0" fmla="*/ 0 w 16459200"/>
                <a:gd name="connsiteY0" fmla="*/ 7436223 h 7436223"/>
                <a:gd name="connsiteX1" fmla="*/ 4659407 w 16459200"/>
                <a:gd name="connsiteY1" fmla="*/ 0 h 7436223"/>
                <a:gd name="connsiteX2" fmla="*/ 16459200 w 16459200"/>
                <a:gd name="connsiteY2" fmla="*/ 7436223 h 7436223"/>
                <a:gd name="connsiteX3" fmla="*/ 0 w 16459200"/>
                <a:gd name="connsiteY3" fmla="*/ 7436223 h 7436223"/>
                <a:gd name="connsiteX0" fmla="*/ 0 w 16459200"/>
                <a:gd name="connsiteY0" fmla="*/ 8431305 h 8431305"/>
                <a:gd name="connsiteX1" fmla="*/ 16459200 w 16459200"/>
                <a:gd name="connsiteY1" fmla="*/ 0 h 8431305"/>
                <a:gd name="connsiteX2" fmla="*/ 16459200 w 16459200"/>
                <a:gd name="connsiteY2" fmla="*/ 8431305 h 8431305"/>
                <a:gd name="connsiteX3" fmla="*/ 0 w 16459200"/>
                <a:gd name="connsiteY3" fmla="*/ 8431305 h 8431305"/>
                <a:gd name="connsiteX0" fmla="*/ 0 w 16459200"/>
                <a:gd name="connsiteY0" fmla="*/ 9036423 h 9036423"/>
                <a:gd name="connsiteX1" fmla="*/ 16459200 w 16459200"/>
                <a:gd name="connsiteY1" fmla="*/ 0 h 9036423"/>
                <a:gd name="connsiteX2" fmla="*/ 16459200 w 16459200"/>
                <a:gd name="connsiteY2" fmla="*/ 9036423 h 9036423"/>
                <a:gd name="connsiteX3" fmla="*/ 0 w 16459200"/>
                <a:gd name="connsiteY3" fmla="*/ 9036423 h 9036423"/>
                <a:gd name="connsiteX0" fmla="*/ 0 w 16459200"/>
                <a:gd name="connsiteY0" fmla="*/ 5867400 h 5867400"/>
                <a:gd name="connsiteX1" fmla="*/ 16459200 w 16459200"/>
                <a:gd name="connsiteY1" fmla="*/ 0 h 5867400"/>
                <a:gd name="connsiteX2" fmla="*/ 16459200 w 16459200"/>
                <a:gd name="connsiteY2" fmla="*/ 5867400 h 5867400"/>
                <a:gd name="connsiteX3" fmla="*/ 0 w 16459200"/>
                <a:gd name="connsiteY3" fmla="*/ 5867400 h 5867400"/>
                <a:gd name="connsiteX0" fmla="*/ 0 w 16459200"/>
                <a:gd name="connsiteY0" fmla="*/ 6019801 h 6019801"/>
                <a:gd name="connsiteX1" fmla="*/ 16459200 w 16459200"/>
                <a:gd name="connsiteY1" fmla="*/ 0 h 6019801"/>
                <a:gd name="connsiteX2" fmla="*/ 16459200 w 16459200"/>
                <a:gd name="connsiteY2" fmla="*/ 6019801 h 6019801"/>
                <a:gd name="connsiteX3" fmla="*/ 0 w 16459200"/>
                <a:gd name="connsiteY3" fmla="*/ 6019801 h 601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59200" h="6019801">
                  <a:moveTo>
                    <a:pt x="0" y="6019801"/>
                  </a:moveTo>
                  <a:lnTo>
                    <a:pt x="16459200" y="0"/>
                  </a:lnTo>
                  <a:lnTo>
                    <a:pt x="16459200" y="6019801"/>
                  </a:lnTo>
                  <a:lnTo>
                    <a:pt x="0" y="6019801"/>
                  </a:lnTo>
                  <a:close/>
                </a:path>
              </a:pathLst>
            </a:custGeom>
            <a:solidFill>
              <a:srgbClr val="146CBA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0" y="3448594"/>
              <a:ext cx="10972800" cy="18497006"/>
            </a:xfrm>
            <a:custGeom>
              <a:avLst/>
              <a:gdLst>
                <a:gd name="connsiteX0" fmla="*/ 0 w 5096435"/>
                <a:gd name="connsiteY0" fmla="*/ 0 h 1492624"/>
                <a:gd name="connsiteX1" fmla="*/ 5096435 w 5096435"/>
                <a:gd name="connsiteY1" fmla="*/ 0 h 1492624"/>
                <a:gd name="connsiteX2" fmla="*/ 5096435 w 5096435"/>
                <a:gd name="connsiteY2" fmla="*/ 1492624 h 1492624"/>
                <a:gd name="connsiteX3" fmla="*/ 0 w 5096435"/>
                <a:gd name="connsiteY3" fmla="*/ 1492624 h 1492624"/>
                <a:gd name="connsiteX4" fmla="*/ 0 w 5096435"/>
                <a:gd name="connsiteY4" fmla="*/ 0 h 1492624"/>
                <a:gd name="connsiteX0" fmla="*/ 699247 w 5795682"/>
                <a:gd name="connsiteY0" fmla="*/ 0 h 7718612"/>
                <a:gd name="connsiteX1" fmla="*/ 5795682 w 5795682"/>
                <a:gd name="connsiteY1" fmla="*/ 0 h 7718612"/>
                <a:gd name="connsiteX2" fmla="*/ 5795682 w 5795682"/>
                <a:gd name="connsiteY2" fmla="*/ 1492624 h 7718612"/>
                <a:gd name="connsiteX3" fmla="*/ 0 w 5795682"/>
                <a:gd name="connsiteY3" fmla="*/ 7718612 h 7718612"/>
                <a:gd name="connsiteX4" fmla="*/ 699247 w 5795682"/>
                <a:gd name="connsiteY4" fmla="*/ 0 h 7718612"/>
                <a:gd name="connsiteX0" fmla="*/ 699247 w 14226988"/>
                <a:gd name="connsiteY0" fmla="*/ 457200 h 8175812"/>
                <a:gd name="connsiteX1" fmla="*/ 5795682 w 14226988"/>
                <a:gd name="connsiteY1" fmla="*/ 457200 h 8175812"/>
                <a:gd name="connsiteX2" fmla="*/ 14226988 w 14226988"/>
                <a:gd name="connsiteY2" fmla="*/ 0 h 8175812"/>
                <a:gd name="connsiteX3" fmla="*/ 0 w 14226988"/>
                <a:gd name="connsiteY3" fmla="*/ 8175812 h 8175812"/>
                <a:gd name="connsiteX4" fmla="*/ 699247 w 14226988"/>
                <a:gd name="connsiteY4" fmla="*/ 457200 h 8175812"/>
                <a:gd name="connsiteX0" fmla="*/ 699247 w 16459200"/>
                <a:gd name="connsiteY0" fmla="*/ 13447 h 7732059"/>
                <a:gd name="connsiteX1" fmla="*/ 5795682 w 16459200"/>
                <a:gd name="connsiteY1" fmla="*/ 13447 h 7732059"/>
                <a:gd name="connsiteX2" fmla="*/ 16459200 w 16459200"/>
                <a:gd name="connsiteY2" fmla="*/ 0 h 7732059"/>
                <a:gd name="connsiteX3" fmla="*/ 0 w 16459200"/>
                <a:gd name="connsiteY3" fmla="*/ 7732059 h 7732059"/>
                <a:gd name="connsiteX4" fmla="*/ 699247 w 16459200"/>
                <a:gd name="connsiteY4" fmla="*/ 13447 h 7732059"/>
                <a:gd name="connsiteX0" fmla="*/ 699247 w 16459200"/>
                <a:gd name="connsiteY0" fmla="*/ 537882 h 8256494"/>
                <a:gd name="connsiteX1" fmla="*/ 7234518 w 16459200"/>
                <a:gd name="connsiteY1" fmla="*/ 0 h 8256494"/>
                <a:gd name="connsiteX2" fmla="*/ 16459200 w 16459200"/>
                <a:gd name="connsiteY2" fmla="*/ 524435 h 8256494"/>
                <a:gd name="connsiteX3" fmla="*/ 0 w 16459200"/>
                <a:gd name="connsiteY3" fmla="*/ 8256494 h 8256494"/>
                <a:gd name="connsiteX4" fmla="*/ 699247 w 16459200"/>
                <a:gd name="connsiteY4" fmla="*/ 537882 h 8256494"/>
                <a:gd name="connsiteX0" fmla="*/ 699247 w 16459200"/>
                <a:gd name="connsiteY0" fmla="*/ 3254188 h 10972800"/>
                <a:gd name="connsiteX1" fmla="*/ 16459200 w 16459200"/>
                <a:gd name="connsiteY1" fmla="*/ 0 h 10972800"/>
                <a:gd name="connsiteX2" fmla="*/ 16459200 w 16459200"/>
                <a:gd name="connsiteY2" fmla="*/ 3240741 h 10972800"/>
                <a:gd name="connsiteX3" fmla="*/ 0 w 16459200"/>
                <a:gd name="connsiteY3" fmla="*/ 10972800 h 10972800"/>
                <a:gd name="connsiteX4" fmla="*/ 699247 w 16459200"/>
                <a:gd name="connsiteY4" fmla="*/ 3254188 h 10972800"/>
                <a:gd name="connsiteX0" fmla="*/ 13473953 w 16459200"/>
                <a:gd name="connsiteY0" fmla="*/ 0 h 10972800"/>
                <a:gd name="connsiteX1" fmla="*/ 16459200 w 16459200"/>
                <a:gd name="connsiteY1" fmla="*/ 0 h 10972800"/>
                <a:gd name="connsiteX2" fmla="*/ 16459200 w 16459200"/>
                <a:gd name="connsiteY2" fmla="*/ 3240741 h 10972800"/>
                <a:gd name="connsiteX3" fmla="*/ 0 w 16459200"/>
                <a:gd name="connsiteY3" fmla="*/ 10972800 h 10972800"/>
                <a:gd name="connsiteX4" fmla="*/ 13473953 w 16459200"/>
                <a:gd name="connsiteY4" fmla="*/ 0 h 10972800"/>
                <a:gd name="connsiteX0" fmla="*/ 13473953 w 16459200"/>
                <a:gd name="connsiteY0" fmla="*/ 0 h 10972800"/>
                <a:gd name="connsiteX1" fmla="*/ 16459200 w 16459200"/>
                <a:gd name="connsiteY1" fmla="*/ 0 h 10972800"/>
                <a:gd name="connsiteX2" fmla="*/ 16459200 w 16459200"/>
                <a:gd name="connsiteY2" fmla="*/ 1219200 h 10972800"/>
                <a:gd name="connsiteX3" fmla="*/ 0 w 16459200"/>
                <a:gd name="connsiteY3" fmla="*/ 10972800 h 10972800"/>
                <a:gd name="connsiteX4" fmla="*/ 13473953 w 16459200"/>
                <a:gd name="connsiteY4" fmla="*/ 0 h 10972800"/>
                <a:gd name="connsiteX0" fmla="*/ 14973300 w 16459200"/>
                <a:gd name="connsiteY0" fmla="*/ 0 h 21945600"/>
                <a:gd name="connsiteX1" fmla="*/ 16459200 w 16459200"/>
                <a:gd name="connsiteY1" fmla="*/ 10972800 h 21945600"/>
                <a:gd name="connsiteX2" fmla="*/ 16459200 w 16459200"/>
                <a:gd name="connsiteY2" fmla="*/ 12192000 h 21945600"/>
                <a:gd name="connsiteX3" fmla="*/ 0 w 16459200"/>
                <a:gd name="connsiteY3" fmla="*/ 21945600 h 21945600"/>
                <a:gd name="connsiteX4" fmla="*/ 14973300 w 16459200"/>
                <a:gd name="connsiteY4" fmla="*/ 0 h 21945600"/>
                <a:gd name="connsiteX0" fmla="*/ 14973300 w 16459200"/>
                <a:gd name="connsiteY0" fmla="*/ 0 h 21945600"/>
                <a:gd name="connsiteX1" fmla="*/ 16459200 w 16459200"/>
                <a:gd name="connsiteY1" fmla="*/ 0 h 21945600"/>
                <a:gd name="connsiteX2" fmla="*/ 16459200 w 16459200"/>
                <a:gd name="connsiteY2" fmla="*/ 12192000 h 21945600"/>
                <a:gd name="connsiteX3" fmla="*/ 0 w 16459200"/>
                <a:gd name="connsiteY3" fmla="*/ 21945600 h 21945600"/>
                <a:gd name="connsiteX4" fmla="*/ 14973300 w 16459200"/>
                <a:gd name="connsiteY4" fmla="*/ 0 h 21945600"/>
                <a:gd name="connsiteX0" fmla="*/ 14973300 w 16459200"/>
                <a:gd name="connsiteY0" fmla="*/ 0 h 21945600"/>
                <a:gd name="connsiteX1" fmla="*/ 16459200 w 16459200"/>
                <a:gd name="connsiteY1" fmla="*/ 0 h 21945600"/>
                <a:gd name="connsiteX2" fmla="*/ 16459200 w 16459200"/>
                <a:gd name="connsiteY2" fmla="*/ 8305800 h 21945600"/>
                <a:gd name="connsiteX3" fmla="*/ 0 w 16459200"/>
                <a:gd name="connsiteY3" fmla="*/ 21945600 h 21945600"/>
                <a:gd name="connsiteX4" fmla="*/ 14973300 w 16459200"/>
                <a:gd name="connsiteY4" fmla="*/ 0 h 21945600"/>
                <a:gd name="connsiteX0" fmla="*/ 14973300 w 16459200"/>
                <a:gd name="connsiteY0" fmla="*/ 0 h 21945600"/>
                <a:gd name="connsiteX1" fmla="*/ 16459200 w 16459200"/>
                <a:gd name="connsiteY1" fmla="*/ 0 h 21945600"/>
                <a:gd name="connsiteX2" fmla="*/ 16459200 w 16459200"/>
                <a:gd name="connsiteY2" fmla="*/ 7620000 h 21945600"/>
                <a:gd name="connsiteX3" fmla="*/ 0 w 16459200"/>
                <a:gd name="connsiteY3" fmla="*/ 21945600 h 21945600"/>
                <a:gd name="connsiteX4" fmla="*/ 14973300 w 16459200"/>
                <a:gd name="connsiteY4" fmla="*/ 0 h 21945600"/>
                <a:gd name="connsiteX0" fmla="*/ 14973300 w 16459200"/>
                <a:gd name="connsiteY0" fmla="*/ 0 h 21945600"/>
                <a:gd name="connsiteX1" fmla="*/ 16459200 w 16459200"/>
                <a:gd name="connsiteY1" fmla="*/ 0 h 21945600"/>
                <a:gd name="connsiteX2" fmla="*/ 16459200 w 16459200"/>
                <a:gd name="connsiteY2" fmla="*/ 8229600 h 21945600"/>
                <a:gd name="connsiteX3" fmla="*/ 0 w 16459200"/>
                <a:gd name="connsiteY3" fmla="*/ 21945600 h 21945600"/>
                <a:gd name="connsiteX4" fmla="*/ 14973300 w 16459200"/>
                <a:gd name="connsiteY4" fmla="*/ 0 h 21945600"/>
                <a:gd name="connsiteX0" fmla="*/ 14970034 w 16459200"/>
                <a:gd name="connsiteY0" fmla="*/ 3448594 h 21945600"/>
                <a:gd name="connsiteX1" fmla="*/ 16459200 w 16459200"/>
                <a:gd name="connsiteY1" fmla="*/ 0 h 21945600"/>
                <a:gd name="connsiteX2" fmla="*/ 16459200 w 16459200"/>
                <a:gd name="connsiteY2" fmla="*/ 8229600 h 21945600"/>
                <a:gd name="connsiteX3" fmla="*/ 0 w 16459200"/>
                <a:gd name="connsiteY3" fmla="*/ 21945600 h 21945600"/>
                <a:gd name="connsiteX4" fmla="*/ 14970034 w 16459200"/>
                <a:gd name="connsiteY4" fmla="*/ 3448594 h 21945600"/>
                <a:gd name="connsiteX0" fmla="*/ 14970034 w 16459200"/>
                <a:gd name="connsiteY0" fmla="*/ 0 h 18497006"/>
                <a:gd name="connsiteX1" fmla="*/ 16459200 w 16459200"/>
                <a:gd name="connsiteY1" fmla="*/ 0 h 18497006"/>
                <a:gd name="connsiteX2" fmla="*/ 16459200 w 16459200"/>
                <a:gd name="connsiteY2" fmla="*/ 4781006 h 18497006"/>
                <a:gd name="connsiteX3" fmla="*/ 0 w 16459200"/>
                <a:gd name="connsiteY3" fmla="*/ 18497006 h 18497006"/>
                <a:gd name="connsiteX4" fmla="*/ 14970034 w 16459200"/>
                <a:gd name="connsiteY4" fmla="*/ 0 h 1849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59200" h="18497006">
                  <a:moveTo>
                    <a:pt x="14970034" y="0"/>
                  </a:moveTo>
                  <a:lnTo>
                    <a:pt x="16459200" y="0"/>
                  </a:lnTo>
                  <a:lnTo>
                    <a:pt x="16459200" y="4781006"/>
                  </a:lnTo>
                  <a:lnTo>
                    <a:pt x="0" y="18497006"/>
                  </a:lnTo>
                  <a:lnTo>
                    <a:pt x="14970034" y="0"/>
                  </a:lnTo>
                  <a:close/>
                </a:path>
              </a:pathLst>
            </a:custGeom>
            <a:solidFill>
              <a:srgbClr val="146FBC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>
            <a:xfrm>
              <a:off x="0" y="13030200"/>
              <a:ext cx="10972800" cy="8915400"/>
            </a:xfrm>
            <a:custGeom>
              <a:avLst/>
              <a:gdLst>
                <a:gd name="connsiteX0" fmla="*/ 0 w 3778623"/>
                <a:gd name="connsiteY0" fmla="*/ 5553635 h 5553635"/>
                <a:gd name="connsiteX1" fmla="*/ 1889312 w 3778623"/>
                <a:gd name="connsiteY1" fmla="*/ 0 h 5553635"/>
                <a:gd name="connsiteX2" fmla="*/ 3778623 w 3778623"/>
                <a:gd name="connsiteY2" fmla="*/ 5553635 h 5553635"/>
                <a:gd name="connsiteX3" fmla="*/ 0 w 3778623"/>
                <a:gd name="connsiteY3" fmla="*/ 5553635 h 5553635"/>
                <a:gd name="connsiteX0" fmla="*/ 0 w 6548718"/>
                <a:gd name="connsiteY0" fmla="*/ 7436223 h 7436223"/>
                <a:gd name="connsiteX1" fmla="*/ 4659407 w 6548718"/>
                <a:gd name="connsiteY1" fmla="*/ 0 h 7436223"/>
                <a:gd name="connsiteX2" fmla="*/ 6548718 w 6548718"/>
                <a:gd name="connsiteY2" fmla="*/ 5553635 h 7436223"/>
                <a:gd name="connsiteX3" fmla="*/ 0 w 6548718"/>
                <a:gd name="connsiteY3" fmla="*/ 7436223 h 7436223"/>
                <a:gd name="connsiteX0" fmla="*/ 0 w 16459200"/>
                <a:gd name="connsiteY0" fmla="*/ 7436223 h 7436223"/>
                <a:gd name="connsiteX1" fmla="*/ 4659407 w 16459200"/>
                <a:gd name="connsiteY1" fmla="*/ 0 h 7436223"/>
                <a:gd name="connsiteX2" fmla="*/ 16459200 w 16459200"/>
                <a:gd name="connsiteY2" fmla="*/ 7436223 h 7436223"/>
                <a:gd name="connsiteX3" fmla="*/ 0 w 16459200"/>
                <a:gd name="connsiteY3" fmla="*/ 7436223 h 7436223"/>
                <a:gd name="connsiteX0" fmla="*/ 0 w 16459200"/>
                <a:gd name="connsiteY0" fmla="*/ 8431305 h 8431305"/>
                <a:gd name="connsiteX1" fmla="*/ 16459200 w 16459200"/>
                <a:gd name="connsiteY1" fmla="*/ 0 h 8431305"/>
                <a:gd name="connsiteX2" fmla="*/ 16459200 w 16459200"/>
                <a:gd name="connsiteY2" fmla="*/ 8431305 h 8431305"/>
                <a:gd name="connsiteX3" fmla="*/ 0 w 16459200"/>
                <a:gd name="connsiteY3" fmla="*/ 8431305 h 8431305"/>
                <a:gd name="connsiteX0" fmla="*/ 0 w 16459200"/>
                <a:gd name="connsiteY0" fmla="*/ 9036423 h 9036423"/>
                <a:gd name="connsiteX1" fmla="*/ 16459200 w 16459200"/>
                <a:gd name="connsiteY1" fmla="*/ 0 h 9036423"/>
                <a:gd name="connsiteX2" fmla="*/ 16459200 w 16459200"/>
                <a:gd name="connsiteY2" fmla="*/ 9036423 h 9036423"/>
                <a:gd name="connsiteX3" fmla="*/ 0 w 16459200"/>
                <a:gd name="connsiteY3" fmla="*/ 9036423 h 9036423"/>
                <a:gd name="connsiteX0" fmla="*/ 0 w 16208188"/>
                <a:gd name="connsiteY0" fmla="*/ 10067364 h 10067364"/>
                <a:gd name="connsiteX1" fmla="*/ 16208188 w 16208188"/>
                <a:gd name="connsiteY1" fmla="*/ 0 h 10067364"/>
                <a:gd name="connsiteX2" fmla="*/ 16208188 w 16208188"/>
                <a:gd name="connsiteY2" fmla="*/ 9036423 h 10067364"/>
                <a:gd name="connsiteX3" fmla="*/ 0 w 16208188"/>
                <a:gd name="connsiteY3" fmla="*/ 10067364 h 10067364"/>
                <a:gd name="connsiteX0" fmla="*/ 0 w 16208188"/>
                <a:gd name="connsiteY0" fmla="*/ 10972801 h 10972801"/>
                <a:gd name="connsiteX1" fmla="*/ 8973670 w 16208188"/>
                <a:gd name="connsiteY1" fmla="*/ 0 h 10972801"/>
                <a:gd name="connsiteX2" fmla="*/ 16208188 w 16208188"/>
                <a:gd name="connsiteY2" fmla="*/ 9941860 h 10972801"/>
                <a:gd name="connsiteX3" fmla="*/ 0 w 16208188"/>
                <a:gd name="connsiteY3" fmla="*/ 10972801 h 10972801"/>
                <a:gd name="connsiteX0" fmla="*/ 0 w 12362329"/>
                <a:gd name="connsiteY0" fmla="*/ 10972801 h 10972801"/>
                <a:gd name="connsiteX1" fmla="*/ 8973670 w 12362329"/>
                <a:gd name="connsiteY1" fmla="*/ 0 h 10972801"/>
                <a:gd name="connsiteX2" fmla="*/ 12362329 w 12362329"/>
                <a:gd name="connsiteY2" fmla="*/ 1 h 10972801"/>
                <a:gd name="connsiteX3" fmla="*/ 0 w 12362329"/>
                <a:gd name="connsiteY3" fmla="*/ 10972801 h 10972801"/>
                <a:gd name="connsiteX0" fmla="*/ 0 w 16459199"/>
                <a:gd name="connsiteY0" fmla="*/ 10972801 h 10972801"/>
                <a:gd name="connsiteX1" fmla="*/ 8973670 w 16459199"/>
                <a:gd name="connsiteY1" fmla="*/ 0 h 10972801"/>
                <a:gd name="connsiteX2" fmla="*/ 16459199 w 16459199"/>
                <a:gd name="connsiteY2" fmla="*/ 1219200 h 10972801"/>
                <a:gd name="connsiteX3" fmla="*/ 0 w 16459199"/>
                <a:gd name="connsiteY3" fmla="*/ 10972801 h 10972801"/>
                <a:gd name="connsiteX0" fmla="*/ 0 w 16459199"/>
                <a:gd name="connsiteY0" fmla="*/ 10972801 h 10972801"/>
                <a:gd name="connsiteX1" fmla="*/ 13487398 w 16459199"/>
                <a:gd name="connsiteY1" fmla="*/ 0 h 10972801"/>
                <a:gd name="connsiteX2" fmla="*/ 16459199 w 16459199"/>
                <a:gd name="connsiteY2" fmla="*/ 1219200 h 10972801"/>
                <a:gd name="connsiteX3" fmla="*/ 0 w 16459199"/>
                <a:gd name="connsiteY3" fmla="*/ 10972801 h 10972801"/>
                <a:gd name="connsiteX0" fmla="*/ 0 w 16459199"/>
                <a:gd name="connsiteY0" fmla="*/ 10972801 h 10972801"/>
                <a:gd name="connsiteX1" fmla="*/ 13487398 w 16459199"/>
                <a:gd name="connsiteY1" fmla="*/ 0 h 10972801"/>
                <a:gd name="connsiteX2" fmla="*/ 16459199 w 16459199"/>
                <a:gd name="connsiteY2" fmla="*/ 5867401 h 10972801"/>
                <a:gd name="connsiteX3" fmla="*/ 0 w 16459199"/>
                <a:gd name="connsiteY3" fmla="*/ 10972801 h 10972801"/>
                <a:gd name="connsiteX0" fmla="*/ 0 w 16459199"/>
                <a:gd name="connsiteY0" fmla="*/ 8915400 h 8915400"/>
                <a:gd name="connsiteX1" fmla="*/ 16459199 w 16459199"/>
                <a:gd name="connsiteY1" fmla="*/ 0 h 8915400"/>
                <a:gd name="connsiteX2" fmla="*/ 16459199 w 16459199"/>
                <a:gd name="connsiteY2" fmla="*/ 3810000 h 8915400"/>
                <a:gd name="connsiteX3" fmla="*/ 0 w 16459199"/>
                <a:gd name="connsiteY3" fmla="*/ 8915400 h 891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59199" h="8915400">
                  <a:moveTo>
                    <a:pt x="0" y="8915400"/>
                  </a:moveTo>
                  <a:lnTo>
                    <a:pt x="16459199" y="0"/>
                  </a:lnTo>
                  <a:lnTo>
                    <a:pt x="16459199" y="3810000"/>
                  </a:lnTo>
                  <a:lnTo>
                    <a:pt x="0" y="8915400"/>
                  </a:lnTo>
                  <a:close/>
                </a:path>
              </a:pathLst>
            </a:custGeom>
            <a:solidFill>
              <a:srgbClr val="145FAC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>
            <a:xfrm>
              <a:off x="0" y="8534400"/>
              <a:ext cx="10972800" cy="13411200"/>
            </a:xfrm>
            <a:custGeom>
              <a:avLst/>
              <a:gdLst>
                <a:gd name="connsiteX0" fmla="*/ 0 w 3778623"/>
                <a:gd name="connsiteY0" fmla="*/ 5553635 h 5553635"/>
                <a:gd name="connsiteX1" fmla="*/ 1889312 w 3778623"/>
                <a:gd name="connsiteY1" fmla="*/ 0 h 5553635"/>
                <a:gd name="connsiteX2" fmla="*/ 3778623 w 3778623"/>
                <a:gd name="connsiteY2" fmla="*/ 5553635 h 5553635"/>
                <a:gd name="connsiteX3" fmla="*/ 0 w 3778623"/>
                <a:gd name="connsiteY3" fmla="*/ 5553635 h 5553635"/>
                <a:gd name="connsiteX0" fmla="*/ 0 w 6548718"/>
                <a:gd name="connsiteY0" fmla="*/ 7436223 h 7436223"/>
                <a:gd name="connsiteX1" fmla="*/ 4659407 w 6548718"/>
                <a:gd name="connsiteY1" fmla="*/ 0 h 7436223"/>
                <a:gd name="connsiteX2" fmla="*/ 6548718 w 6548718"/>
                <a:gd name="connsiteY2" fmla="*/ 5553635 h 7436223"/>
                <a:gd name="connsiteX3" fmla="*/ 0 w 6548718"/>
                <a:gd name="connsiteY3" fmla="*/ 7436223 h 7436223"/>
                <a:gd name="connsiteX0" fmla="*/ 0 w 16459200"/>
                <a:gd name="connsiteY0" fmla="*/ 7436223 h 7436223"/>
                <a:gd name="connsiteX1" fmla="*/ 4659407 w 16459200"/>
                <a:gd name="connsiteY1" fmla="*/ 0 h 7436223"/>
                <a:gd name="connsiteX2" fmla="*/ 16459200 w 16459200"/>
                <a:gd name="connsiteY2" fmla="*/ 7436223 h 7436223"/>
                <a:gd name="connsiteX3" fmla="*/ 0 w 16459200"/>
                <a:gd name="connsiteY3" fmla="*/ 7436223 h 7436223"/>
                <a:gd name="connsiteX0" fmla="*/ 0 w 16459200"/>
                <a:gd name="connsiteY0" fmla="*/ 8431305 h 8431305"/>
                <a:gd name="connsiteX1" fmla="*/ 16459200 w 16459200"/>
                <a:gd name="connsiteY1" fmla="*/ 0 h 8431305"/>
                <a:gd name="connsiteX2" fmla="*/ 16459200 w 16459200"/>
                <a:gd name="connsiteY2" fmla="*/ 8431305 h 8431305"/>
                <a:gd name="connsiteX3" fmla="*/ 0 w 16459200"/>
                <a:gd name="connsiteY3" fmla="*/ 8431305 h 8431305"/>
                <a:gd name="connsiteX0" fmla="*/ 0 w 16459200"/>
                <a:gd name="connsiteY0" fmla="*/ 9036423 h 9036423"/>
                <a:gd name="connsiteX1" fmla="*/ 16459200 w 16459200"/>
                <a:gd name="connsiteY1" fmla="*/ 0 h 9036423"/>
                <a:gd name="connsiteX2" fmla="*/ 16459200 w 16459200"/>
                <a:gd name="connsiteY2" fmla="*/ 9036423 h 9036423"/>
                <a:gd name="connsiteX3" fmla="*/ 0 w 16459200"/>
                <a:gd name="connsiteY3" fmla="*/ 9036423 h 9036423"/>
                <a:gd name="connsiteX0" fmla="*/ 0 w 16208188"/>
                <a:gd name="connsiteY0" fmla="*/ 10067364 h 10067364"/>
                <a:gd name="connsiteX1" fmla="*/ 16208188 w 16208188"/>
                <a:gd name="connsiteY1" fmla="*/ 0 h 10067364"/>
                <a:gd name="connsiteX2" fmla="*/ 16208188 w 16208188"/>
                <a:gd name="connsiteY2" fmla="*/ 9036423 h 10067364"/>
                <a:gd name="connsiteX3" fmla="*/ 0 w 16208188"/>
                <a:gd name="connsiteY3" fmla="*/ 10067364 h 10067364"/>
                <a:gd name="connsiteX0" fmla="*/ 0 w 16208188"/>
                <a:gd name="connsiteY0" fmla="*/ 10972801 h 10972801"/>
                <a:gd name="connsiteX1" fmla="*/ 8973670 w 16208188"/>
                <a:gd name="connsiteY1" fmla="*/ 0 h 10972801"/>
                <a:gd name="connsiteX2" fmla="*/ 16208188 w 16208188"/>
                <a:gd name="connsiteY2" fmla="*/ 9941860 h 10972801"/>
                <a:gd name="connsiteX3" fmla="*/ 0 w 16208188"/>
                <a:gd name="connsiteY3" fmla="*/ 10972801 h 10972801"/>
                <a:gd name="connsiteX0" fmla="*/ 0 w 12362329"/>
                <a:gd name="connsiteY0" fmla="*/ 10972801 h 10972801"/>
                <a:gd name="connsiteX1" fmla="*/ 8973670 w 12362329"/>
                <a:gd name="connsiteY1" fmla="*/ 0 h 10972801"/>
                <a:gd name="connsiteX2" fmla="*/ 12362329 w 12362329"/>
                <a:gd name="connsiteY2" fmla="*/ 1 h 10972801"/>
                <a:gd name="connsiteX3" fmla="*/ 0 w 12362329"/>
                <a:gd name="connsiteY3" fmla="*/ 10972801 h 10972801"/>
                <a:gd name="connsiteX0" fmla="*/ 0 w 12362329"/>
                <a:gd name="connsiteY0" fmla="*/ 10972800 h 10972800"/>
                <a:gd name="connsiteX1" fmla="*/ 4953000 w 12362329"/>
                <a:gd name="connsiteY1" fmla="*/ 0 h 10972800"/>
                <a:gd name="connsiteX2" fmla="*/ 12362329 w 12362329"/>
                <a:gd name="connsiteY2" fmla="*/ 0 h 10972800"/>
                <a:gd name="connsiteX3" fmla="*/ 0 w 12362329"/>
                <a:gd name="connsiteY3" fmla="*/ 10972800 h 10972800"/>
                <a:gd name="connsiteX0" fmla="*/ 0 w 8812305"/>
                <a:gd name="connsiteY0" fmla="*/ 10972801 h 10972801"/>
                <a:gd name="connsiteX1" fmla="*/ 4953000 w 8812305"/>
                <a:gd name="connsiteY1" fmla="*/ 1 h 10972801"/>
                <a:gd name="connsiteX2" fmla="*/ 8812305 w 8812305"/>
                <a:gd name="connsiteY2" fmla="*/ 0 h 10972801"/>
                <a:gd name="connsiteX3" fmla="*/ 0 w 8812305"/>
                <a:gd name="connsiteY3" fmla="*/ 10972801 h 10972801"/>
                <a:gd name="connsiteX0" fmla="*/ 0 w 13258800"/>
                <a:gd name="connsiteY0" fmla="*/ 10972801 h 10972801"/>
                <a:gd name="connsiteX1" fmla="*/ 4953000 w 13258800"/>
                <a:gd name="connsiteY1" fmla="*/ 1 h 10972801"/>
                <a:gd name="connsiteX2" fmla="*/ 13258800 w 13258800"/>
                <a:gd name="connsiteY2" fmla="*/ 0 h 10972801"/>
                <a:gd name="connsiteX3" fmla="*/ 0 w 13258800"/>
                <a:gd name="connsiteY3" fmla="*/ 10972801 h 10972801"/>
                <a:gd name="connsiteX0" fmla="*/ 0 w 13258800"/>
                <a:gd name="connsiteY0" fmla="*/ 10972801 h 10972801"/>
                <a:gd name="connsiteX1" fmla="*/ 7543800 w 13258800"/>
                <a:gd name="connsiteY1" fmla="*/ 0 h 10972801"/>
                <a:gd name="connsiteX2" fmla="*/ 13258800 w 13258800"/>
                <a:gd name="connsiteY2" fmla="*/ 0 h 10972801"/>
                <a:gd name="connsiteX3" fmla="*/ 0 w 13258800"/>
                <a:gd name="connsiteY3" fmla="*/ 10972801 h 10972801"/>
                <a:gd name="connsiteX0" fmla="*/ 0 w 13258800"/>
                <a:gd name="connsiteY0" fmla="*/ 10972801 h 10972801"/>
                <a:gd name="connsiteX1" fmla="*/ 7429500 w 13258800"/>
                <a:gd name="connsiteY1" fmla="*/ 0 h 10972801"/>
                <a:gd name="connsiteX2" fmla="*/ 13258800 w 13258800"/>
                <a:gd name="connsiteY2" fmla="*/ 0 h 10972801"/>
                <a:gd name="connsiteX3" fmla="*/ 0 w 13258800"/>
                <a:gd name="connsiteY3" fmla="*/ 10972801 h 10972801"/>
                <a:gd name="connsiteX0" fmla="*/ 0 w 16459200"/>
                <a:gd name="connsiteY0" fmla="*/ 10972801 h 10972801"/>
                <a:gd name="connsiteX1" fmla="*/ 7429500 w 16459200"/>
                <a:gd name="connsiteY1" fmla="*/ 0 h 10972801"/>
                <a:gd name="connsiteX2" fmla="*/ 16459200 w 16459200"/>
                <a:gd name="connsiteY2" fmla="*/ 1219201 h 10972801"/>
                <a:gd name="connsiteX3" fmla="*/ 0 w 16459200"/>
                <a:gd name="connsiteY3" fmla="*/ 10972801 h 10972801"/>
                <a:gd name="connsiteX0" fmla="*/ 0 w 16459200"/>
                <a:gd name="connsiteY0" fmla="*/ 13411200 h 13411200"/>
                <a:gd name="connsiteX1" fmla="*/ 16459200 w 16459200"/>
                <a:gd name="connsiteY1" fmla="*/ 0 h 13411200"/>
                <a:gd name="connsiteX2" fmla="*/ 16459200 w 16459200"/>
                <a:gd name="connsiteY2" fmla="*/ 3657600 h 13411200"/>
                <a:gd name="connsiteX3" fmla="*/ 0 w 16459200"/>
                <a:gd name="connsiteY3" fmla="*/ 13411200 h 134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59200" h="13411200">
                  <a:moveTo>
                    <a:pt x="0" y="13411200"/>
                  </a:moveTo>
                  <a:lnTo>
                    <a:pt x="16459200" y="0"/>
                  </a:lnTo>
                  <a:lnTo>
                    <a:pt x="16459200" y="3657600"/>
                  </a:lnTo>
                  <a:lnTo>
                    <a:pt x="0" y="13411200"/>
                  </a:lnTo>
                  <a:close/>
                </a:path>
              </a:pathLst>
            </a:custGeom>
            <a:solidFill>
              <a:srgbClr val="1458A4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0" y="3448594"/>
              <a:ext cx="9666514" cy="18497004"/>
            </a:xfrm>
            <a:custGeom>
              <a:avLst/>
              <a:gdLst>
                <a:gd name="connsiteX0" fmla="*/ 0 w 3778623"/>
                <a:gd name="connsiteY0" fmla="*/ 5553635 h 5553635"/>
                <a:gd name="connsiteX1" fmla="*/ 1889312 w 3778623"/>
                <a:gd name="connsiteY1" fmla="*/ 0 h 5553635"/>
                <a:gd name="connsiteX2" fmla="*/ 3778623 w 3778623"/>
                <a:gd name="connsiteY2" fmla="*/ 5553635 h 5553635"/>
                <a:gd name="connsiteX3" fmla="*/ 0 w 3778623"/>
                <a:gd name="connsiteY3" fmla="*/ 5553635 h 5553635"/>
                <a:gd name="connsiteX0" fmla="*/ 0 w 6548718"/>
                <a:gd name="connsiteY0" fmla="*/ 7436223 h 7436223"/>
                <a:gd name="connsiteX1" fmla="*/ 4659407 w 6548718"/>
                <a:gd name="connsiteY1" fmla="*/ 0 h 7436223"/>
                <a:gd name="connsiteX2" fmla="*/ 6548718 w 6548718"/>
                <a:gd name="connsiteY2" fmla="*/ 5553635 h 7436223"/>
                <a:gd name="connsiteX3" fmla="*/ 0 w 6548718"/>
                <a:gd name="connsiteY3" fmla="*/ 7436223 h 7436223"/>
                <a:gd name="connsiteX0" fmla="*/ 0 w 16459200"/>
                <a:gd name="connsiteY0" fmla="*/ 7436223 h 7436223"/>
                <a:gd name="connsiteX1" fmla="*/ 4659407 w 16459200"/>
                <a:gd name="connsiteY1" fmla="*/ 0 h 7436223"/>
                <a:gd name="connsiteX2" fmla="*/ 16459200 w 16459200"/>
                <a:gd name="connsiteY2" fmla="*/ 7436223 h 7436223"/>
                <a:gd name="connsiteX3" fmla="*/ 0 w 16459200"/>
                <a:gd name="connsiteY3" fmla="*/ 7436223 h 7436223"/>
                <a:gd name="connsiteX0" fmla="*/ 0 w 16459200"/>
                <a:gd name="connsiteY0" fmla="*/ 8431305 h 8431305"/>
                <a:gd name="connsiteX1" fmla="*/ 16459200 w 16459200"/>
                <a:gd name="connsiteY1" fmla="*/ 0 h 8431305"/>
                <a:gd name="connsiteX2" fmla="*/ 16459200 w 16459200"/>
                <a:gd name="connsiteY2" fmla="*/ 8431305 h 8431305"/>
                <a:gd name="connsiteX3" fmla="*/ 0 w 16459200"/>
                <a:gd name="connsiteY3" fmla="*/ 8431305 h 8431305"/>
                <a:gd name="connsiteX0" fmla="*/ 0 w 16459200"/>
                <a:gd name="connsiteY0" fmla="*/ 9036423 h 9036423"/>
                <a:gd name="connsiteX1" fmla="*/ 16459200 w 16459200"/>
                <a:gd name="connsiteY1" fmla="*/ 0 h 9036423"/>
                <a:gd name="connsiteX2" fmla="*/ 16459200 w 16459200"/>
                <a:gd name="connsiteY2" fmla="*/ 9036423 h 9036423"/>
                <a:gd name="connsiteX3" fmla="*/ 0 w 16459200"/>
                <a:gd name="connsiteY3" fmla="*/ 9036423 h 9036423"/>
                <a:gd name="connsiteX0" fmla="*/ 0 w 16208188"/>
                <a:gd name="connsiteY0" fmla="*/ 10067364 h 10067364"/>
                <a:gd name="connsiteX1" fmla="*/ 16208188 w 16208188"/>
                <a:gd name="connsiteY1" fmla="*/ 0 h 10067364"/>
                <a:gd name="connsiteX2" fmla="*/ 16208188 w 16208188"/>
                <a:gd name="connsiteY2" fmla="*/ 9036423 h 10067364"/>
                <a:gd name="connsiteX3" fmla="*/ 0 w 16208188"/>
                <a:gd name="connsiteY3" fmla="*/ 10067364 h 10067364"/>
                <a:gd name="connsiteX0" fmla="*/ 0 w 16208188"/>
                <a:gd name="connsiteY0" fmla="*/ 10972801 h 10972801"/>
                <a:gd name="connsiteX1" fmla="*/ 8973670 w 16208188"/>
                <a:gd name="connsiteY1" fmla="*/ 0 h 10972801"/>
                <a:gd name="connsiteX2" fmla="*/ 16208188 w 16208188"/>
                <a:gd name="connsiteY2" fmla="*/ 9941860 h 10972801"/>
                <a:gd name="connsiteX3" fmla="*/ 0 w 16208188"/>
                <a:gd name="connsiteY3" fmla="*/ 10972801 h 10972801"/>
                <a:gd name="connsiteX0" fmla="*/ 0 w 12362329"/>
                <a:gd name="connsiteY0" fmla="*/ 10972801 h 10972801"/>
                <a:gd name="connsiteX1" fmla="*/ 8973670 w 12362329"/>
                <a:gd name="connsiteY1" fmla="*/ 0 h 10972801"/>
                <a:gd name="connsiteX2" fmla="*/ 12362329 w 12362329"/>
                <a:gd name="connsiteY2" fmla="*/ 1 h 10972801"/>
                <a:gd name="connsiteX3" fmla="*/ 0 w 12362329"/>
                <a:gd name="connsiteY3" fmla="*/ 10972801 h 10972801"/>
                <a:gd name="connsiteX0" fmla="*/ 0 w 12362329"/>
                <a:gd name="connsiteY0" fmla="*/ 10972800 h 10972800"/>
                <a:gd name="connsiteX1" fmla="*/ 4953000 w 12362329"/>
                <a:gd name="connsiteY1" fmla="*/ 0 h 10972800"/>
                <a:gd name="connsiteX2" fmla="*/ 12362329 w 12362329"/>
                <a:gd name="connsiteY2" fmla="*/ 0 h 10972800"/>
                <a:gd name="connsiteX3" fmla="*/ 0 w 12362329"/>
                <a:gd name="connsiteY3" fmla="*/ 10972800 h 10972800"/>
                <a:gd name="connsiteX0" fmla="*/ 0 w 8812305"/>
                <a:gd name="connsiteY0" fmla="*/ 10972801 h 10972801"/>
                <a:gd name="connsiteX1" fmla="*/ 4953000 w 8812305"/>
                <a:gd name="connsiteY1" fmla="*/ 1 h 10972801"/>
                <a:gd name="connsiteX2" fmla="*/ 8812305 w 8812305"/>
                <a:gd name="connsiteY2" fmla="*/ 0 h 10972801"/>
                <a:gd name="connsiteX3" fmla="*/ 0 w 8812305"/>
                <a:gd name="connsiteY3" fmla="*/ 10972801 h 10972801"/>
                <a:gd name="connsiteX0" fmla="*/ 0 w 8812305"/>
                <a:gd name="connsiteY0" fmla="*/ 10972801 h 10972801"/>
                <a:gd name="connsiteX1" fmla="*/ 1483659 w 8812305"/>
                <a:gd name="connsiteY1" fmla="*/ 1 h 10972801"/>
                <a:gd name="connsiteX2" fmla="*/ 8812305 w 8812305"/>
                <a:gd name="connsiteY2" fmla="*/ 0 h 10972801"/>
                <a:gd name="connsiteX3" fmla="*/ 0 w 8812305"/>
                <a:gd name="connsiteY3" fmla="*/ 10972801 h 10972801"/>
                <a:gd name="connsiteX0" fmla="*/ 0 w 4845423"/>
                <a:gd name="connsiteY0" fmla="*/ 10972800 h 10972800"/>
                <a:gd name="connsiteX1" fmla="*/ 1483659 w 4845423"/>
                <a:gd name="connsiteY1" fmla="*/ 0 h 10972800"/>
                <a:gd name="connsiteX2" fmla="*/ 4845423 w 4845423"/>
                <a:gd name="connsiteY2" fmla="*/ 0 h 10972800"/>
                <a:gd name="connsiteX3" fmla="*/ 0 w 4845423"/>
                <a:gd name="connsiteY3" fmla="*/ 10972800 h 10972800"/>
                <a:gd name="connsiteX0" fmla="*/ 0 w 7315200"/>
                <a:gd name="connsiteY0" fmla="*/ 10972801 h 10972801"/>
                <a:gd name="connsiteX1" fmla="*/ 1483659 w 7315200"/>
                <a:gd name="connsiteY1" fmla="*/ 1 h 10972801"/>
                <a:gd name="connsiteX2" fmla="*/ 7315200 w 7315200"/>
                <a:gd name="connsiteY2" fmla="*/ 0 h 10972801"/>
                <a:gd name="connsiteX3" fmla="*/ 0 w 7315200"/>
                <a:gd name="connsiteY3" fmla="*/ 10972801 h 10972801"/>
                <a:gd name="connsiteX0" fmla="*/ 0 w 7315200"/>
                <a:gd name="connsiteY0" fmla="*/ 10972801 h 10972801"/>
                <a:gd name="connsiteX1" fmla="*/ 2743200 w 7315200"/>
                <a:gd name="connsiteY1" fmla="*/ 1 h 10972801"/>
                <a:gd name="connsiteX2" fmla="*/ 7315200 w 7315200"/>
                <a:gd name="connsiteY2" fmla="*/ 0 h 10972801"/>
                <a:gd name="connsiteX3" fmla="*/ 0 w 7315200"/>
                <a:gd name="connsiteY3" fmla="*/ 10972801 h 10972801"/>
                <a:gd name="connsiteX0" fmla="*/ 0 w 7315200"/>
                <a:gd name="connsiteY0" fmla="*/ 10972801 h 10972801"/>
                <a:gd name="connsiteX1" fmla="*/ 2286000 w 7315200"/>
                <a:gd name="connsiteY1" fmla="*/ 1 h 10972801"/>
                <a:gd name="connsiteX2" fmla="*/ 7315200 w 7315200"/>
                <a:gd name="connsiteY2" fmla="*/ 0 h 10972801"/>
                <a:gd name="connsiteX3" fmla="*/ 0 w 7315200"/>
                <a:gd name="connsiteY3" fmla="*/ 10972801 h 10972801"/>
                <a:gd name="connsiteX0" fmla="*/ 0 w 14516100"/>
                <a:gd name="connsiteY0" fmla="*/ 21945599 h 21945599"/>
                <a:gd name="connsiteX1" fmla="*/ 2286000 w 14516100"/>
                <a:gd name="connsiteY1" fmla="*/ 10972799 h 21945599"/>
                <a:gd name="connsiteX2" fmla="*/ 14516100 w 14516100"/>
                <a:gd name="connsiteY2" fmla="*/ 0 h 21945599"/>
                <a:gd name="connsiteX3" fmla="*/ 0 w 14516100"/>
                <a:gd name="connsiteY3" fmla="*/ 21945599 h 21945599"/>
                <a:gd name="connsiteX0" fmla="*/ 0 w 14516100"/>
                <a:gd name="connsiteY0" fmla="*/ 21945599 h 21945599"/>
                <a:gd name="connsiteX1" fmla="*/ 4572000 w 14516100"/>
                <a:gd name="connsiteY1" fmla="*/ 0 h 21945599"/>
                <a:gd name="connsiteX2" fmla="*/ 14516100 w 14516100"/>
                <a:gd name="connsiteY2" fmla="*/ 0 h 21945599"/>
                <a:gd name="connsiteX3" fmla="*/ 0 w 14516100"/>
                <a:gd name="connsiteY3" fmla="*/ 21945599 h 21945599"/>
                <a:gd name="connsiteX0" fmla="*/ 0 w 14499770"/>
                <a:gd name="connsiteY0" fmla="*/ 21945599 h 21945599"/>
                <a:gd name="connsiteX1" fmla="*/ 4572000 w 14499770"/>
                <a:gd name="connsiteY1" fmla="*/ 0 h 21945599"/>
                <a:gd name="connsiteX2" fmla="*/ 14499770 w 14499770"/>
                <a:gd name="connsiteY2" fmla="*/ 3448594 h 21945599"/>
                <a:gd name="connsiteX3" fmla="*/ 0 w 14499770"/>
                <a:gd name="connsiteY3" fmla="*/ 21945599 h 21945599"/>
                <a:gd name="connsiteX0" fmla="*/ 0 w 14499770"/>
                <a:gd name="connsiteY0" fmla="*/ 18497005 h 18497005"/>
                <a:gd name="connsiteX1" fmla="*/ 4624251 w 14499770"/>
                <a:gd name="connsiteY1" fmla="*/ 0 h 18497005"/>
                <a:gd name="connsiteX2" fmla="*/ 14499770 w 14499770"/>
                <a:gd name="connsiteY2" fmla="*/ 0 h 18497005"/>
                <a:gd name="connsiteX3" fmla="*/ 0 w 14499770"/>
                <a:gd name="connsiteY3" fmla="*/ 18497005 h 18497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99770" h="18497005">
                  <a:moveTo>
                    <a:pt x="0" y="18497005"/>
                  </a:moveTo>
                  <a:lnTo>
                    <a:pt x="4624251" y="0"/>
                  </a:lnTo>
                  <a:lnTo>
                    <a:pt x="14499770" y="0"/>
                  </a:lnTo>
                  <a:lnTo>
                    <a:pt x="0" y="18497005"/>
                  </a:lnTo>
                  <a:close/>
                </a:path>
              </a:pathLst>
            </a:custGeom>
            <a:solidFill>
              <a:srgbClr val="145FA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/>
          <p:cNvSpPr/>
          <p:nvPr userDrawn="1"/>
        </p:nvSpPr>
        <p:spPr>
          <a:xfrm>
            <a:off x="728289" y="966907"/>
            <a:ext cx="20455316" cy="9285946"/>
          </a:xfrm>
          <a:prstGeom prst="roundRect">
            <a:avLst>
              <a:gd name="adj" fmla="val 1508"/>
            </a:avLst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103087" y="10252852"/>
            <a:ext cx="16929463" cy="326110"/>
          </a:xfrm>
          <a:prstGeom prst="rect">
            <a:avLst/>
          </a:prstGeom>
          <a:noFill/>
        </p:spPr>
        <p:txBody>
          <a:bodyPr wrap="square" lIns="140077" tIns="70038" rIns="140077" bIns="70038" rtlCol="0">
            <a:spAutoFit/>
          </a:bodyPr>
          <a:lstStyle/>
          <a:p>
            <a:pPr marL="0" marR="0" indent="0" algn="l" defTabSz="19210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baseline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rPr>
              <a:t>www.cdc.gov | Contact CDC at: 1-800-CDC-INFO or www.cdc.gov/info</a:t>
            </a:r>
          </a:p>
          <a:p>
            <a:pPr marL="0" marR="0" indent="0" algn="l" defTabSz="19210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baseline="0" dirty="0" smtClean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1114698" y="309967"/>
            <a:ext cx="19716207" cy="1313881"/>
          </a:xfrm>
          <a:prstGeom prst="roundRect">
            <a:avLst/>
          </a:prstGeom>
          <a:solidFill>
            <a:srgbClr val="D9531E"/>
          </a:solidFill>
          <a:ln w="190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rtlCol="0" anchor="ctr"/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1520" y="9624028"/>
            <a:ext cx="8589384" cy="1016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fade/>
  </p:transition>
  <p:txStyles>
    <p:titleStyle>
      <a:lvl1pPr algn="ctr" defTabSz="1253846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192" indent="-470192" algn="l" defTabSz="1253846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8750" indent="-391828" algn="l" defTabSz="125384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308" indent="-313462" algn="l" defTabSz="125384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231" indent="-313462" algn="l" defTabSz="125384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155" indent="-313462" algn="l" defTabSz="1253846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48077" indent="-313462" algn="l" defTabSz="125384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001" indent="-313462" algn="l" defTabSz="125384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01925" indent="-313462" algn="l" defTabSz="125384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28847" indent="-313462" algn="l" defTabSz="1253846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6924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846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0770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07693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4617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1539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88463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15387" algn="l" defTabSz="125384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1130369" y="1836390"/>
            <a:ext cx="4914900" cy="3764309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rtlCol="0" anchor="ctr"/>
          <a:lstStyle/>
          <a:p>
            <a:pPr marL="12700" indent="-12700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12700"/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severity and outbreak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potential, each case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botulism is considered a public health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CDC maintains a medical consultation service on all suspected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botulism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cases, oversees the release of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heptavalent botulism antitoxin (BAT), and conducts national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botulism surveillance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suspected cases of botulism treated with BAT, CDC collected clinical outcome information actively during the investigational new drug (IND) period for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BAT,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licensure,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passively during the BAT post-licensure period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 collection of outcome information, we investigated completeness of follow-up data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IND period (03/21/2010-03/21/2013) and post-IND period (03/22/2013-03/22/2016) and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these data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6978328" y="494203"/>
            <a:ext cx="3671701" cy="895960"/>
          </a:xfrm>
          <a:prstGeom prst="rect">
            <a:avLst/>
          </a:prstGeom>
          <a:solidFill>
            <a:srgbClr val="D9531E"/>
          </a:solidFill>
          <a:ln w="38100">
            <a:solidFill>
              <a:srgbClr val="D953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rtlCol="0" anchor="ctr"/>
          <a:lstStyle/>
          <a:p>
            <a:pPr marL="12700" indent="-12700"/>
            <a:r>
              <a:rPr lang="en-US" sz="1100" b="1" dirty="0" smtClean="0">
                <a:solidFill>
                  <a:schemeClr val="tx2"/>
                </a:solidFill>
              </a:rPr>
              <a:t>Contact Information:</a:t>
            </a:r>
          </a:p>
          <a:p>
            <a:pPr marL="12700" indent="-12700"/>
            <a:endParaRPr lang="en-US" sz="1100" b="1" dirty="0" smtClean="0">
              <a:solidFill>
                <a:schemeClr val="tx2"/>
              </a:solidFill>
            </a:endParaRPr>
          </a:p>
          <a:p>
            <a:pPr marL="12700" indent="-12700"/>
            <a:r>
              <a:rPr lang="en-US" sz="1100" b="1" dirty="0" smtClean="0">
                <a:solidFill>
                  <a:schemeClr val="tx2"/>
                </a:solidFill>
              </a:rPr>
              <a:t>Seth </a:t>
            </a:r>
            <a:r>
              <a:rPr lang="en-US" sz="1100" b="1" dirty="0">
                <a:solidFill>
                  <a:schemeClr val="tx2"/>
                </a:solidFill>
              </a:rPr>
              <a:t>Edmunds </a:t>
            </a:r>
            <a:r>
              <a:rPr lang="en-US" sz="1100" b="1" dirty="0" smtClean="0">
                <a:solidFill>
                  <a:schemeClr val="tx2"/>
                </a:solidFill>
              </a:rPr>
              <a:t>— wex2@cdc.gov</a:t>
            </a:r>
          </a:p>
          <a:p>
            <a:pPr marL="12700" indent="-12700"/>
            <a:r>
              <a:rPr lang="en-US" sz="1100" b="1" dirty="0" smtClean="0">
                <a:solidFill>
                  <a:schemeClr val="tx2"/>
                </a:solidFill>
              </a:rPr>
              <a:t>Karen K. Wong </a:t>
            </a:r>
            <a:r>
              <a:rPr lang="en-US" sz="1100" b="1" dirty="0">
                <a:solidFill>
                  <a:schemeClr val="tx2"/>
                </a:solidFill>
              </a:rPr>
              <a:t>— </a:t>
            </a:r>
            <a:r>
              <a:rPr lang="en-US" sz="1100" b="1" dirty="0" smtClean="0">
                <a:solidFill>
                  <a:schemeClr val="tx2"/>
                </a:solidFill>
              </a:rPr>
              <a:t> vij4@cdc.gov</a:t>
            </a:r>
          </a:p>
          <a:p>
            <a:pPr marL="12700" indent="-12700"/>
            <a:r>
              <a:rPr lang="en-US" sz="1100" b="1" dirty="0" smtClean="0">
                <a:solidFill>
                  <a:schemeClr val="tx2"/>
                </a:solidFill>
              </a:rPr>
              <a:t>Kevin Chatham-Stephens — xdc4@cdc.gov</a:t>
            </a:r>
            <a:endParaRPr lang="en-US" sz="1100" b="1" dirty="0">
              <a:solidFill>
                <a:schemeClr val="tx2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36486" y="1836391"/>
            <a:ext cx="4434650" cy="8351132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numCol="1" rtlCol="0" anchor="ctr"/>
          <a:lstStyle/>
          <a:p>
            <a:pPr marL="12700" indent="-12700"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12700" indent="-12700">
              <a:tabLst>
                <a:tab pos="2228850" algn="l"/>
                <a:tab pos="2743200" algn="l"/>
                <a:tab pos="3368675" algn="l"/>
              </a:tabLst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Botulism consultation annual Form 2 returns: </a:t>
            </a:r>
          </a:p>
          <a:p>
            <a:pPr marL="573088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	76%–96% </a:t>
            </a:r>
          </a:p>
          <a:p>
            <a:pPr marL="573088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Post-IND period	9%–44%</a:t>
            </a: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endParaRPr 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Suspected botulism cases</a:t>
            </a:r>
          </a:p>
          <a:p>
            <a:pPr marL="1588" lvl="1"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diagnosis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(n=346)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Botulism		65% (225)</a:t>
            </a:r>
          </a:p>
          <a:p>
            <a:pPr marL="573088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Guillain-Barré syndrome	18% (61)</a:t>
            </a:r>
          </a:p>
          <a:p>
            <a:pPr marL="573088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Myasthenia gravis		3%   (12)</a:t>
            </a:r>
          </a:p>
          <a:p>
            <a:pPr marL="573088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		14% (49)</a:t>
            </a: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Fatality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n=345)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Botulism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3%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(11/225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other diagnoses 	1%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(5/120)</a:t>
            </a:r>
          </a:p>
          <a:p>
            <a:pPr marL="285750" lvl="1">
              <a:tabLst>
                <a:tab pos="2228850" algn="l"/>
                <a:tab pos="2743200" algn="l"/>
                <a:tab pos="3368675" algn="l"/>
              </a:tabLst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8" lvl="1"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cases with final diagnosis of botulism (n=225)</a:t>
            </a: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Admission duration, median days (range)</a:t>
            </a:r>
          </a:p>
          <a:p>
            <a:pPr marL="573088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1­–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182), [n=218]</a:t>
            </a: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ICU duration, median days (range)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(0­–182), [n=209]</a:t>
            </a: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Intubation duration, median days (range)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0–182) [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n=118]</a:t>
            </a: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Tracheotomy performed: 43% (97)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Discharge location (n=212)</a:t>
            </a:r>
            <a:endParaRPr lang="en-US" sz="1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	50% 	(105)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Rehab Facility	24%	(51)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	21%	(45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Home	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	(11)</a:t>
            </a:r>
          </a:p>
          <a:p>
            <a:pPr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disability (n=134)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Proximal Upper Extremity Weakness	22% (78)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Distal Upper Extremity Weakness	18% (61)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Proximal Lower Extremity Weakness	20% (71)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Distal Lower Extremity Weakness	16% (55)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Diminished Deep Tendon Reflexes	8% (27)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Fatigue			15% (53)</a:t>
            </a:r>
          </a:p>
          <a:p>
            <a:pPr marL="571500" lvl="1" indent="-285750">
              <a:buFont typeface="Arial" panose="020B0604020202020204" pitchFamily="34" charset="0"/>
              <a:buChar char="•"/>
              <a:tabLst>
                <a:tab pos="2228850" algn="l"/>
                <a:tab pos="2743200" algn="l"/>
                <a:tab pos="3368675" algn="l"/>
              </a:tabLst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Stroke			1% (3)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5891987" y="412762"/>
            <a:ext cx="9823267" cy="344889"/>
          </a:xfrm>
          <a:prstGeom prst="rect">
            <a:avLst/>
          </a:prstGeom>
          <a:effectLst/>
        </p:spPr>
        <p:txBody>
          <a:bodyPr lIns="140077" tIns="70038" rIns="140077" bIns="70038" anchor="ctr"/>
          <a:lstStyle>
            <a:lvl1pPr algn="ctr" defTabSz="1254008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dirty="0"/>
              <a:t>Collecting Clinical Outcome Information Following </a:t>
            </a:r>
            <a:r>
              <a:rPr lang="en-US" dirty="0" smtClean="0"/>
              <a:t>Botulism </a:t>
            </a:r>
            <a:r>
              <a:rPr lang="en-US" dirty="0"/>
              <a:t>Antitoxin Release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891987" y="798266"/>
            <a:ext cx="9823266" cy="373015"/>
          </a:xfrm>
          <a:prstGeom prst="rect">
            <a:avLst/>
          </a:prstGeom>
        </p:spPr>
        <p:txBody>
          <a:bodyPr lIns="140077" tIns="70038" rIns="140077" bIns="70038" anchor="ctr"/>
          <a:lstStyle>
            <a:lvl1pPr algn="ctr" defTabSz="1254008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1600" dirty="0" smtClean="0"/>
              <a:t>Seth Edmunds, MPH</a:t>
            </a:r>
            <a:r>
              <a:rPr lang="en-US" sz="1600" b="0" baseline="30000" dirty="0" smtClean="0"/>
              <a:t>1,2</a:t>
            </a:r>
            <a:r>
              <a:rPr lang="en-US" sz="1600" dirty="0" smtClean="0"/>
              <a:t>, </a:t>
            </a:r>
            <a:r>
              <a:rPr lang="en-US" sz="1600" smtClean="0"/>
              <a:t>Karen K. Wong</a:t>
            </a:r>
            <a:r>
              <a:rPr lang="en-US" sz="1600" dirty="0" smtClean="0"/>
              <a:t>, MD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Kevin Chatham-Stephens, MD</a:t>
            </a:r>
            <a:r>
              <a:rPr lang="en-US" sz="1600" b="0" baseline="30000" dirty="0"/>
              <a:t>2</a:t>
            </a: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377484" y="1203656"/>
            <a:ext cx="8815256" cy="186507"/>
          </a:xfrm>
          <a:prstGeom prst="rect">
            <a:avLst/>
          </a:prstGeom>
        </p:spPr>
        <p:txBody>
          <a:bodyPr lIns="140077" tIns="70038" rIns="140077" bIns="70038" anchor="ctr"/>
          <a:lstStyle>
            <a:lvl1pPr algn="ctr" defTabSz="1254008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1400" b="0" baseline="30000" dirty="0"/>
              <a:t>1</a:t>
            </a:r>
            <a:r>
              <a:rPr lang="en-US" sz="1400" b="0" baseline="30000" dirty="0" smtClean="0"/>
              <a:t> </a:t>
            </a:r>
            <a:r>
              <a:rPr lang="en-US" sz="1400" b="0" dirty="0"/>
              <a:t>Oak Ridge Institute for Science and Education, </a:t>
            </a:r>
            <a:r>
              <a:rPr lang="en-US" sz="1400" b="0" baseline="30000" dirty="0"/>
              <a:t>2</a:t>
            </a:r>
            <a:r>
              <a:rPr lang="en-US" sz="1400" b="0" dirty="0" smtClean="0"/>
              <a:t> Centers for Disease Control and Prevention</a:t>
            </a:r>
            <a:endParaRPr lang="en-US" sz="1400" b="0" baseline="30000" dirty="0"/>
          </a:p>
        </p:txBody>
      </p:sp>
      <p:sp>
        <p:nvSpPr>
          <p:cNvPr id="196" name="Text Placeholder 39"/>
          <p:cNvSpPr txBox="1">
            <a:spLocks/>
          </p:cNvSpPr>
          <p:nvPr/>
        </p:nvSpPr>
        <p:spPr>
          <a:xfrm>
            <a:off x="12635912" y="10187522"/>
            <a:ext cx="5120640" cy="247973"/>
          </a:xfrm>
          <a:prstGeom prst="rect">
            <a:avLst/>
          </a:prstGeom>
        </p:spPr>
        <p:txBody>
          <a:bodyPr lIns="140077" tIns="70038" rIns="140077" bIns="70038"/>
          <a:lstStyle>
            <a:lvl1pPr marL="470253" indent="-470253" algn="l" defTabSz="1254008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18882" indent="-391878" algn="l" defTabSz="1254008" rtl="0" eaLnBrk="1" latinLnBrk="0" hangingPunct="1">
              <a:spcBef>
                <a:spcPct val="20000"/>
              </a:spcBef>
              <a:buFont typeface="Arial" pitchFamily="34" charset="0"/>
              <a:buNone/>
              <a:defRPr sz="11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567510" indent="-313502" algn="l" defTabSz="1254008" rtl="0" eaLnBrk="1" latinLnBrk="0" hangingPunct="1">
              <a:spcBef>
                <a:spcPct val="20000"/>
              </a:spcBef>
              <a:buFont typeface="Arial" pitchFamily="34" charset="0"/>
              <a:buNone/>
              <a:defRPr sz="11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2194514" indent="-313502" algn="l" defTabSz="1254008" rtl="0" eaLnBrk="1" latinLnBrk="0" hangingPunct="1">
              <a:spcBef>
                <a:spcPct val="20000"/>
              </a:spcBef>
              <a:buFont typeface="Arial" pitchFamily="34" charset="0"/>
              <a:buNone/>
              <a:defRPr sz="11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821518" indent="-313502" algn="l" defTabSz="1254008" rtl="0" eaLnBrk="1" latinLnBrk="0" hangingPunct="1">
              <a:spcBef>
                <a:spcPct val="20000"/>
              </a:spcBef>
              <a:buFont typeface="Arial" pitchFamily="34" charset="0"/>
              <a:buNone/>
              <a:defRPr sz="1100" b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448522" indent="-313502" algn="l" defTabSz="12540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75527" indent="-313502" algn="l" defTabSz="12540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02531" indent="-313502" algn="l" defTabSz="12540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9535" indent="-313502" algn="l" defTabSz="125400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tx1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Division of Foodborne, Waterborne, and Environmental Diseases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130367" y="5808856"/>
            <a:ext cx="4914901" cy="3512565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rtlCol="0" anchor="ctr"/>
          <a:lstStyle/>
          <a:p>
            <a:pPr marL="12700" indent="-12700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12700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suspected case of botulism is a nationally notifiable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condition. Cases are most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frequently reported to CDC during clinical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consultations for antitoxin release.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standardized questionnaires, CDC collects information on demographics and clinical features (Form 1) and outcome information (Form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2 which is completed by clinicians upon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discharge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death collects information about hospital course, final diagnosis, sequelae, and death.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reported final diagnosis,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admission/ICU/intubation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duration, d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ischarge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ocation,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esidual disability,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racheotomy, and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fatality ratio from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1994–2017.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7199395" y="1836390"/>
            <a:ext cx="3859197" cy="5325148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outcome of suspected botulism cases is valuable to improve consultation for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BAT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 and to inform preparedness planning for large outbreaks or bioterrorism events. 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patients with a diagnosis of botulism required ICU admission, with a median ICU stay of 7 days. Half of patients required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intubation, with a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duration of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Additionally, this data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cases required some type of rehabilitative care after being discharged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could put significant strain on local healthcare systems, particularly during outbreaks.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largely limited to the IND collection period with passive collection rates falling continually each following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Barriers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reporting follow-up data include low awareness of Form 2, time and personnel constraints, difficulty reaching the clinician when Form 2 is not submitted, and duplicated reporting to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Cangene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manufacturer of BAT, for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post-IND review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3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7199395" y="7255311"/>
            <a:ext cx="3859197" cy="2372986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077" tIns="70038" rIns="140077" bIns="70038" rtlCol="0" anchor="ctr"/>
          <a:lstStyle/>
          <a:p>
            <a:pPr marL="12700" indent="-12700"/>
            <a:endParaRPr lang="en-US" sz="1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12700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communication and collection plans between CDC, state health departments, and treating clinicians are needed to improve follow-up data collection.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protocol for the CDC consultation service to follow up with clinicians could improve data collection and completeness without placing additional reporting burden on state partners.</a:t>
            </a:r>
          </a:p>
          <a:p>
            <a:pPr marL="12700" indent="-12700"/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279" y="2278903"/>
            <a:ext cx="6130651" cy="3983747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408" y="6401722"/>
            <a:ext cx="3017522" cy="2678178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353" y="6401722"/>
            <a:ext cx="3017522" cy="2678178"/>
          </a:xfrm>
          <a:prstGeom prst="rect">
            <a:avLst/>
          </a:prstGeom>
          <a:solidFill>
            <a:schemeClr val="bg2"/>
          </a:solidFill>
          <a:ln w="38100">
            <a:solidFill>
              <a:srgbClr val="D9531E"/>
            </a:solidFill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HHSTP_35x59_ppt_sciposter_dark_072010[1]">
  <a:themeElements>
    <a:clrScheme name="NCHHSTP SciPoster Colors">
      <a:dk1>
        <a:srgbClr val="3F3F3F"/>
      </a:dk1>
      <a:lt1>
        <a:srgbClr val="0F56DC"/>
      </a:lt1>
      <a:dk2>
        <a:srgbClr val="FFFFFF"/>
      </a:dk2>
      <a:lt2>
        <a:srgbClr val="FFFFFF"/>
      </a:lt2>
      <a:accent1>
        <a:srgbClr val="006778"/>
      </a:accent1>
      <a:accent2>
        <a:srgbClr val="452325"/>
      </a:accent2>
      <a:accent3>
        <a:srgbClr val="8E258D"/>
      </a:accent3>
      <a:accent4>
        <a:srgbClr val="AA272F"/>
      </a:accent4>
      <a:accent5>
        <a:srgbClr val="EC7A08"/>
      </a:accent5>
      <a:accent6>
        <a:srgbClr val="002060"/>
      </a:accent6>
      <a:hlink>
        <a:srgbClr val="FFC000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NCHHSTP_35x59_ppt_sciposter_dark_072010[1]</Template>
  <TotalTime>3097</TotalTime>
  <Words>502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Myriad Web Pro</vt:lpstr>
      <vt:lpstr>Calibri</vt:lpstr>
      <vt:lpstr>NCHHSTP_35x59_ppt_sciposter_dark_072010[1]</vt:lpstr>
      <vt:lpstr>PowerPoint Presentation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CDC User</dc:creator>
  <cp:lastModifiedBy>Edmunds, Seth (CDC/OID/NCEZID)</cp:lastModifiedBy>
  <cp:revision>126</cp:revision>
  <dcterms:created xsi:type="dcterms:W3CDTF">2012-09-07T18:20:25Z</dcterms:created>
  <dcterms:modified xsi:type="dcterms:W3CDTF">2017-05-26T15:12:47Z</dcterms:modified>
</cp:coreProperties>
</file>