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6" r:id="rId5"/>
    <p:sldId id="258" r:id="rId6"/>
    <p:sldId id="261" r:id="rId7"/>
    <p:sldId id="263" r:id="rId8"/>
    <p:sldId id="264" r:id="rId9"/>
    <p:sldId id="265" r:id="rId10"/>
    <p:sldId id="262"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C5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78947" autoAdjust="0"/>
  </p:normalViewPr>
  <p:slideViewPr>
    <p:cSldViewPr snapToGrid="0">
      <p:cViewPr varScale="1">
        <p:scale>
          <a:sx n="87" d="100"/>
          <a:sy n="87" d="100"/>
        </p:scale>
        <p:origin x="15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5452ED-314B-4E08-87B1-29E4A87CBE0F}" type="datetimeFigureOut">
              <a:rPr lang="fr-FR" smtClean="0"/>
              <a:t>20/09/2016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7B42E-394E-474F-839A-3A890C010D41}" type="slidenum">
              <a:rPr lang="fr-FR" smtClean="0"/>
              <a:t>‹#›</a:t>
            </a:fld>
            <a:endParaRPr lang="fr-FR"/>
          </a:p>
        </p:txBody>
      </p:sp>
    </p:spTree>
    <p:extLst>
      <p:ext uri="{BB962C8B-B14F-4D97-AF65-F5344CB8AC3E}">
        <p14:creationId xmlns:p14="http://schemas.microsoft.com/office/powerpoint/2010/main" val="4114062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247B42E-394E-474F-839A-3A890C010D41}" type="slidenum">
              <a:rPr lang="fr-FR" smtClean="0"/>
              <a:t>1</a:t>
            </a:fld>
            <a:endParaRPr lang="fr-FR"/>
          </a:p>
        </p:txBody>
      </p:sp>
    </p:spTree>
    <p:extLst>
      <p:ext uri="{BB962C8B-B14F-4D97-AF65-F5344CB8AC3E}">
        <p14:creationId xmlns:p14="http://schemas.microsoft.com/office/powerpoint/2010/main" val="1512871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47B42E-394E-474F-839A-3A890C010D41}" type="slidenum">
              <a:rPr lang="fr-FR" smtClean="0"/>
              <a:t>2</a:t>
            </a:fld>
            <a:endParaRPr lang="fr-FR"/>
          </a:p>
        </p:txBody>
      </p:sp>
    </p:spTree>
    <p:extLst>
      <p:ext uri="{BB962C8B-B14F-4D97-AF65-F5344CB8AC3E}">
        <p14:creationId xmlns:p14="http://schemas.microsoft.com/office/powerpoint/2010/main" val="3439261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47B42E-394E-474F-839A-3A890C010D41}" type="slidenum">
              <a:rPr lang="fr-FR" smtClean="0"/>
              <a:t>3</a:t>
            </a:fld>
            <a:endParaRPr lang="fr-FR"/>
          </a:p>
        </p:txBody>
      </p:sp>
    </p:spTree>
    <p:extLst>
      <p:ext uri="{BB962C8B-B14F-4D97-AF65-F5344CB8AC3E}">
        <p14:creationId xmlns:p14="http://schemas.microsoft.com/office/powerpoint/2010/main" val="163869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247B42E-394E-474F-839A-3A890C010D41}" type="slidenum">
              <a:rPr lang="fr-FR" smtClean="0"/>
              <a:t>4</a:t>
            </a:fld>
            <a:endParaRPr lang="fr-FR"/>
          </a:p>
        </p:txBody>
      </p:sp>
    </p:spTree>
    <p:extLst>
      <p:ext uri="{BB962C8B-B14F-4D97-AF65-F5344CB8AC3E}">
        <p14:creationId xmlns:p14="http://schemas.microsoft.com/office/powerpoint/2010/main" val="3740994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247B42E-394E-474F-839A-3A890C010D41}" type="slidenum">
              <a:rPr lang="fr-FR" smtClean="0"/>
              <a:t>5</a:t>
            </a:fld>
            <a:endParaRPr lang="fr-FR"/>
          </a:p>
        </p:txBody>
      </p:sp>
    </p:spTree>
    <p:extLst>
      <p:ext uri="{BB962C8B-B14F-4D97-AF65-F5344CB8AC3E}">
        <p14:creationId xmlns:p14="http://schemas.microsoft.com/office/powerpoint/2010/main" val="3767228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247B42E-394E-474F-839A-3A890C010D41}" type="slidenum">
              <a:rPr lang="fr-FR" smtClean="0"/>
              <a:t>6</a:t>
            </a:fld>
            <a:endParaRPr lang="fr-FR"/>
          </a:p>
        </p:txBody>
      </p:sp>
    </p:spTree>
    <p:extLst>
      <p:ext uri="{BB962C8B-B14F-4D97-AF65-F5344CB8AC3E}">
        <p14:creationId xmlns:p14="http://schemas.microsoft.com/office/powerpoint/2010/main" val="4203454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47B42E-394E-474F-839A-3A890C010D41}" type="slidenum">
              <a:rPr lang="fr-FR" smtClean="0"/>
              <a:t>7</a:t>
            </a:fld>
            <a:endParaRPr lang="fr-FR"/>
          </a:p>
        </p:txBody>
      </p:sp>
    </p:spTree>
    <p:extLst>
      <p:ext uri="{BB962C8B-B14F-4D97-AF65-F5344CB8AC3E}">
        <p14:creationId xmlns:p14="http://schemas.microsoft.com/office/powerpoint/2010/main" val="2893872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47B42E-394E-474F-839A-3A890C010D41}" type="slidenum">
              <a:rPr lang="fr-FR" smtClean="0"/>
              <a:t>8</a:t>
            </a:fld>
            <a:endParaRPr lang="fr-FR"/>
          </a:p>
        </p:txBody>
      </p:sp>
    </p:spTree>
    <p:extLst>
      <p:ext uri="{BB962C8B-B14F-4D97-AF65-F5344CB8AC3E}">
        <p14:creationId xmlns:p14="http://schemas.microsoft.com/office/powerpoint/2010/main" val="1345746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991" y="0"/>
            <a:ext cx="12306925" cy="6920594"/>
          </a:xfrm>
          <a:prstGeom prst="rect">
            <a:avLst/>
          </a:prstGeom>
        </p:spPr>
      </p:pic>
      <p:sp>
        <p:nvSpPr>
          <p:cNvPr id="2" name="Titre 1"/>
          <p:cNvSpPr>
            <a:spLocks noGrp="1"/>
          </p:cNvSpPr>
          <p:nvPr>
            <p:ph type="ctrTitle"/>
          </p:nvPr>
        </p:nvSpPr>
        <p:spPr>
          <a:xfrm>
            <a:off x="1524000" y="1662003"/>
            <a:ext cx="9144000" cy="2387600"/>
          </a:xfrm>
        </p:spPr>
        <p:txBody>
          <a:bodyPr anchor="b"/>
          <a:lstStyle>
            <a:lvl1pPr algn="ctr">
              <a:defRPr sz="6000">
                <a:solidFill>
                  <a:schemeClr val="bg1"/>
                </a:solidFill>
              </a:defRPr>
            </a:lvl1pPr>
          </a:lstStyle>
          <a:p>
            <a:r>
              <a:rPr lang="fr-FR" dirty="0"/>
              <a:t>Modifiez le style du titre</a:t>
            </a:r>
          </a:p>
        </p:txBody>
      </p:sp>
      <p:sp>
        <p:nvSpPr>
          <p:cNvPr id="3" name="Sous-titre 2"/>
          <p:cNvSpPr>
            <a:spLocks noGrp="1"/>
          </p:cNvSpPr>
          <p:nvPr>
            <p:ph type="subTitle" idx="1"/>
          </p:nvPr>
        </p:nvSpPr>
        <p:spPr>
          <a:xfrm>
            <a:off x="1524000" y="414167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Tree>
    <p:extLst>
      <p:ext uri="{BB962C8B-B14F-4D97-AF65-F5344CB8AC3E}">
        <p14:creationId xmlns:p14="http://schemas.microsoft.com/office/powerpoint/2010/main" val="1680717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341C6AC-62B4-423A-9AC3-ACF49C6573DD}" type="datetimeFigureOut">
              <a:rPr lang="fr-FR" smtClean="0"/>
              <a:t>20/09/2016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363E684-CE3D-49E8-B305-3910D929818B}" type="slidenum">
              <a:rPr lang="fr-FR" smtClean="0"/>
              <a:t>‹#›</a:t>
            </a:fld>
            <a:endParaRPr lang="fr-FR"/>
          </a:p>
        </p:txBody>
      </p:sp>
    </p:spTree>
    <p:extLst>
      <p:ext uri="{BB962C8B-B14F-4D97-AF65-F5344CB8AC3E}">
        <p14:creationId xmlns:p14="http://schemas.microsoft.com/office/powerpoint/2010/main" val="15822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1"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1"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341C6AC-62B4-423A-9AC3-ACF49C6573DD}" type="datetimeFigureOut">
              <a:rPr lang="fr-FR" smtClean="0"/>
              <a:t>20/09/2016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363E684-CE3D-49E8-B305-3910D929818B}" type="slidenum">
              <a:rPr lang="fr-FR" smtClean="0"/>
              <a:t>‹#›</a:t>
            </a:fld>
            <a:endParaRPr lang="fr-FR"/>
          </a:p>
        </p:txBody>
      </p:sp>
    </p:spTree>
    <p:extLst>
      <p:ext uri="{BB962C8B-B14F-4D97-AF65-F5344CB8AC3E}">
        <p14:creationId xmlns:p14="http://schemas.microsoft.com/office/powerpoint/2010/main" val="38840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961" y="0"/>
            <a:ext cx="12395541" cy="6970426"/>
          </a:xfrm>
          <a:prstGeom prst="rect">
            <a:avLst/>
          </a:prstGeom>
        </p:spPr>
      </p:pic>
      <p:sp>
        <p:nvSpPr>
          <p:cNvPr id="2" name="Titre 1"/>
          <p:cNvSpPr>
            <a:spLocks noGrp="1"/>
          </p:cNvSpPr>
          <p:nvPr>
            <p:ph type="title"/>
          </p:nvPr>
        </p:nvSpPr>
        <p:spPr>
          <a:xfrm>
            <a:off x="838200" y="1091821"/>
            <a:ext cx="10515600" cy="898669"/>
          </a:xfrm>
        </p:spPr>
        <p:txBody>
          <a:bodyPr/>
          <a:lstStyle/>
          <a:p>
            <a:r>
              <a:rPr lang="fr-FR"/>
              <a:t>Modifiez le style du titre</a:t>
            </a:r>
          </a:p>
        </p:txBody>
      </p:sp>
      <p:sp>
        <p:nvSpPr>
          <p:cNvPr id="3" name="Espace réservé du contenu 2"/>
          <p:cNvSpPr>
            <a:spLocks noGrp="1"/>
          </p:cNvSpPr>
          <p:nvPr>
            <p:ph idx="1"/>
          </p:nvPr>
        </p:nvSpPr>
        <p:spPr>
          <a:xfrm>
            <a:off x="838200" y="2125425"/>
            <a:ext cx="10515600" cy="4329966"/>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11324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1" y="1709740"/>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3341C6AC-62B4-423A-9AC3-ACF49C6573DD}" type="datetimeFigureOut">
              <a:rPr lang="fr-FR" smtClean="0"/>
              <a:t>20/09/2016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363E684-CE3D-49E8-B305-3910D929818B}" type="slidenum">
              <a:rPr lang="fr-FR" smtClean="0"/>
              <a:t>‹#›</a:t>
            </a:fld>
            <a:endParaRPr lang="fr-FR"/>
          </a:p>
        </p:txBody>
      </p:sp>
    </p:spTree>
    <p:extLst>
      <p:ext uri="{BB962C8B-B14F-4D97-AF65-F5344CB8AC3E}">
        <p14:creationId xmlns:p14="http://schemas.microsoft.com/office/powerpoint/2010/main" val="3517764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341C6AC-62B4-423A-9AC3-ACF49C6573DD}" type="datetimeFigureOut">
              <a:rPr lang="fr-FR" smtClean="0"/>
              <a:t>20/09/2016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363E684-CE3D-49E8-B305-3910D929818B}" type="slidenum">
              <a:rPr lang="fr-FR" smtClean="0"/>
              <a:t>‹#›</a:t>
            </a:fld>
            <a:endParaRPr lang="fr-FR"/>
          </a:p>
        </p:txBody>
      </p:sp>
    </p:spTree>
    <p:extLst>
      <p:ext uri="{BB962C8B-B14F-4D97-AF65-F5344CB8AC3E}">
        <p14:creationId xmlns:p14="http://schemas.microsoft.com/office/powerpoint/2010/main" val="1840574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7"/>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9"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1"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3341C6AC-62B4-423A-9AC3-ACF49C6573DD}" type="datetimeFigureOut">
              <a:rPr lang="fr-FR" smtClean="0"/>
              <a:t>20/09/2016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363E684-CE3D-49E8-B305-3910D929818B}" type="slidenum">
              <a:rPr lang="fr-FR" smtClean="0"/>
              <a:t>‹#›</a:t>
            </a:fld>
            <a:endParaRPr lang="fr-FR"/>
          </a:p>
        </p:txBody>
      </p:sp>
    </p:spTree>
    <p:extLst>
      <p:ext uri="{BB962C8B-B14F-4D97-AF65-F5344CB8AC3E}">
        <p14:creationId xmlns:p14="http://schemas.microsoft.com/office/powerpoint/2010/main" val="64164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3341C6AC-62B4-423A-9AC3-ACF49C6573DD}" type="datetimeFigureOut">
              <a:rPr lang="fr-FR" smtClean="0"/>
              <a:t>20/09/2016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363E684-CE3D-49E8-B305-3910D929818B}" type="slidenum">
              <a:rPr lang="fr-FR" smtClean="0"/>
              <a:t>‹#›</a:t>
            </a:fld>
            <a:endParaRPr lang="fr-FR"/>
          </a:p>
        </p:txBody>
      </p:sp>
    </p:spTree>
    <p:extLst>
      <p:ext uri="{BB962C8B-B14F-4D97-AF65-F5344CB8AC3E}">
        <p14:creationId xmlns:p14="http://schemas.microsoft.com/office/powerpoint/2010/main" val="39362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341C6AC-62B4-423A-9AC3-ACF49C6573DD}" type="datetimeFigureOut">
              <a:rPr lang="fr-FR" smtClean="0"/>
              <a:t>20/09/2016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363E684-CE3D-49E8-B305-3910D929818B}" type="slidenum">
              <a:rPr lang="fr-FR" smtClean="0"/>
              <a:t>‹#›</a:t>
            </a:fld>
            <a:endParaRPr lang="fr-FR"/>
          </a:p>
        </p:txBody>
      </p:sp>
    </p:spTree>
    <p:extLst>
      <p:ext uri="{BB962C8B-B14F-4D97-AF65-F5344CB8AC3E}">
        <p14:creationId xmlns:p14="http://schemas.microsoft.com/office/powerpoint/2010/main" val="702508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3341C6AC-62B4-423A-9AC3-ACF49C6573DD}" type="datetimeFigureOut">
              <a:rPr lang="fr-FR" smtClean="0"/>
              <a:t>20/09/2016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363E684-CE3D-49E8-B305-3910D929818B}" type="slidenum">
              <a:rPr lang="fr-FR" smtClean="0"/>
              <a:t>‹#›</a:t>
            </a:fld>
            <a:endParaRPr lang="fr-FR"/>
          </a:p>
        </p:txBody>
      </p:sp>
    </p:spTree>
    <p:extLst>
      <p:ext uri="{BB962C8B-B14F-4D97-AF65-F5344CB8AC3E}">
        <p14:creationId xmlns:p14="http://schemas.microsoft.com/office/powerpoint/2010/main" val="7040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3341C6AC-62B4-423A-9AC3-ACF49C6573DD}" type="datetimeFigureOut">
              <a:rPr lang="fr-FR" smtClean="0"/>
              <a:t>20/09/2016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363E684-CE3D-49E8-B305-3910D929818B}" type="slidenum">
              <a:rPr lang="fr-FR" smtClean="0"/>
              <a:t>‹#›</a:t>
            </a:fld>
            <a:endParaRPr lang="fr-FR"/>
          </a:p>
        </p:txBody>
      </p:sp>
    </p:spTree>
    <p:extLst>
      <p:ext uri="{BB962C8B-B14F-4D97-AF65-F5344CB8AC3E}">
        <p14:creationId xmlns:p14="http://schemas.microsoft.com/office/powerpoint/2010/main" val="10193902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41C6AC-62B4-423A-9AC3-ACF49C6573DD}" type="datetimeFigureOut">
              <a:rPr lang="fr-FR" smtClean="0"/>
              <a:t>20/09/2016</a:t>
            </a:fld>
            <a:endParaRPr lang="fr-FR"/>
          </a:p>
        </p:txBody>
      </p:sp>
      <p:sp>
        <p:nvSpPr>
          <p:cNvPr id="5" name="Espace réservé du pied de page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3E684-CE3D-49E8-B305-3910D929818B}" type="slidenum">
              <a:rPr lang="fr-FR" smtClean="0"/>
              <a:t>‹#›</a:t>
            </a:fld>
            <a:endParaRPr lang="fr-FR"/>
          </a:p>
        </p:txBody>
      </p:sp>
    </p:spTree>
    <p:extLst>
      <p:ext uri="{BB962C8B-B14F-4D97-AF65-F5344CB8AC3E}">
        <p14:creationId xmlns:p14="http://schemas.microsoft.com/office/powerpoint/2010/main" val="191521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x-none" dirty="0" err="1"/>
              <a:t>EasyBill</a:t>
            </a:r>
            <a:endParaRPr lang="x-none" dirty="0">
              <a:solidFill>
                <a:schemeClr val="tx1"/>
              </a:solidFill>
            </a:endParaRPr>
          </a:p>
        </p:txBody>
      </p:sp>
      <p:sp>
        <p:nvSpPr>
          <p:cNvPr id="3" name="Sous-titre 2"/>
          <p:cNvSpPr>
            <a:spLocks noGrp="1"/>
          </p:cNvSpPr>
          <p:nvPr>
            <p:ph type="subTitle" idx="1"/>
          </p:nvPr>
        </p:nvSpPr>
        <p:spPr/>
        <p:txBody>
          <a:bodyPr vert="horz" lIns="91440" tIns="45720" rIns="91440" bIns="45720" rtlCol="0" anchor="t">
            <a:normAutofit/>
          </a:bodyPr>
          <a:lstStyle/>
          <a:p>
            <a:r>
              <a:rPr lang="x-none" dirty="0"/>
              <a:t>Promotion 2019</a:t>
            </a:r>
            <a:endParaRPr lang="x-none" dirty="0">
              <a:solidFill>
                <a:schemeClr val="tx1"/>
              </a:solidFill>
            </a:endParaRPr>
          </a:p>
          <a:p>
            <a:r>
              <a:rPr lang="x-none" dirty="0"/>
              <a:t>Jacques Lorentz – Sami </a:t>
            </a:r>
            <a:r>
              <a:rPr lang="x-none" dirty="0" err="1"/>
              <a:t>Skalli</a:t>
            </a:r>
            <a:r>
              <a:rPr lang="x-none" dirty="0"/>
              <a:t> – Paul Mura – Didier </a:t>
            </a:r>
            <a:r>
              <a:rPr lang="x-none" dirty="0" err="1"/>
              <a:t>Gerschheimer</a:t>
            </a:r>
            <a:endParaRPr lang="x-none" dirty="0">
              <a:solidFill>
                <a:schemeClr val="tx1"/>
              </a:solidFill>
              <a:latin typeface="Trebuchet MS" charset="0"/>
            </a:endParaRPr>
          </a:p>
          <a:p>
            <a:endParaRPr lang="fr-FR" dirty="0">
              <a:solidFill>
                <a:schemeClr val="tx1"/>
              </a:solidFill>
            </a:endParaRPr>
          </a:p>
        </p:txBody>
      </p:sp>
      <p:sp>
        <p:nvSpPr>
          <p:cNvPr id="6" name="Ellipse 5"/>
          <p:cNvSpPr/>
          <p:nvPr/>
        </p:nvSpPr>
        <p:spPr>
          <a:xfrm>
            <a:off x="9223375" y="209550"/>
            <a:ext cx="2160025" cy="21359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4"/>
          <a:stretch>
            <a:fillRect/>
          </a:stretch>
        </p:blipFill>
        <p:spPr>
          <a:xfrm>
            <a:off x="9185275" y="257175"/>
            <a:ext cx="2031444" cy="1972110"/>
          </a:xfrm>
          <a:prstGeom prst="rect">
            <a:avLst/>
          </a:prstGeom>
        </p:spPr>
      </p:pic>
    </p:spTree>
    <p:extLst>
      <p:ext uri="{BB962C8B-B14F-4D97-AF65-F5344CB8AC3E}">
        <p14:creationId xmlns:p14="http://schemas.microsoft.com/office/powerpoint/2010/main" val="1820468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x-none" b="1" dirty="0"/>
              <a:t>Sommaire</a:t>
            </a:r>
          </a:p>
        </p:txBody>
      </p:sp>
      <p:sp>
        <p:nvSpPr>
          <p:cNvPr id="3" name="Espace réservé du contenu 2"/>
          <p:cNvSpPr>
            <a:spLocks noGrp="1"/>
          </p:cNvSpPr>
          <p:nvPr>
            <p:ph idx="1"/>
          </p:nvPr>
        </p:nvSpPr>
        <p:spPr>
          <a:xfrm>
            <a:off x="563526" y="1777840"/>
            <a:ext cx="11366204" cy="4580430"/>
          </a:xfrm>
        </p:spPr>
        <p:txBody>
          <a:bodyPr anchor="ctr">
            <a:normAutofit/>
          </a:bodyPr>
          <a:lstStyle/>
          <a:p>
            <a:pPr marL="685800" indent="-457200">
              <a:lnSpc>
                <a:spcPct val="70000"/>
              </a:lnSpc>
              <a:spcBef>
                <a:spcPts val="697"/>
              </a:spcBef>
              <a:buClr>
                <a:srgbClr val="000000"/>
              </a:buClr>
              <a:buSzPct val="100000"/>
            </a:pPr>
            <a:r>
              <a:rPr lang="x-none" sz="3200" dirty="0">
                <a:ea typeface="ＭＳ Ｐゴシック" pitchFamily="2"/>
              </a:rPr>
              <a:t>Présentation du projet</a:t>
            </a:r>
          </a:p>
          <a:p>
            <a:pPr marL="685800" indent="-457200">
              <a:lnSpc>
                <a:spcPct val="70000"/>
              </a:lnSpc>
              <a:spcBef>
                <a:spcPts val="697"/>
              </a:spcBef>
              <a:buClr>
                <a:srgbClr val="000000"/>
              </a:buClr>
              <a:buSzPct val="100000"/>
            </a:pPr>
            <a:endParaRPr lang="fr-FR" sz="3200" dirty="0">
              <a:ea typeface="ＭＳ Ｐゴシック" pitchFamily="2"/>
            </a:endParaRPr>
          </a:p>
          <a:p>
            <a:pPr marL="685800" indent="-457200">
              <a:lnSpc>
                <a:spcPct val="70000"/>
              </a:lnSpc>
              <a:spcBef>
                <a:spcPts val="697"/>
              </a:spcBef>
              <a:buClr>
                <a:srgbClr val="000000"/>
              </a:buClr>
              <a:buSzPct val="100000"/>
            </a:pPr>
            <a:r>
              <a:rPr lang="x-none" sz="3200" dirty="0">
                <a:ea typeface="ＭＳ Ｐゴシック" pitchFamily="2"/>
              </a:rPr>
              <a:t>Fonctionnement</a:t>
            </a:r>
          </a:p>
          <a:p>
            <a:pPr marL="685800" indent="-457200">
              <a:lnSpc>
                <a:spcPct val="70000"/>
              </a:lnSpc>
              <a:spcBef>
                <a:spcPts val="697"/>
              </a:spcBef>
              <a:buClr>
                <a:srgbClr val="000000"/>
              </a:buClr>
              <a:buSzPct val="100000"/>
            </a:pPr>
            <a:endParaRPr lang="fr-FR" sz="3200" dirty="0">
              <a:ea typeface="ＭＳ Ｐゴシック" pitchFamily="2"/>
            </a:endParaRPr>
          </a:p>
          <a:p>
            <a:pPr marL="685800" indent="-457200">
              <a:lnSpc>
                <a:spcPct val="70000"/>
              </a:lnSpc>
              <a:spcBef>
                <a:spcPts val="697"/>
              </a:spcBef>
              <a:buClr>
                <a:srgbClr val="000000"/>
              </a:buClr>
              <a:buSzPct val="100000"/>
            </a:pPr>
            <a:r>
              <a:rPr lang="x-none" sz="3200" dirty="0">
                <a:ea typeface="ＭＳ Ｐゴシック" pitchFamily="2"/>
              </a:rPr>
              <a:t>Démonstration</a:t>
            </a:r>
            <a:endParaRPr lang="fr-FR" sz="3200" dirty="0">
              <a:ea typeface="ＭＳ Ｐゴシック" pitchFamily="2"/>
            </a:endParaRPr>
          </a:p>
          <a:p>
            <a:pPr marL="685800" indent="-457200">
              <a:lnSpc>
                <a:spcPct val="70000"/>
              </a:lnSpc>
              <a:spcBef>
                <a:spcPts val="697"/>
              </a:spcBef>
              <a:buClr>
                <a:srgbClr val="000000"/>
              </a:buClr>
              <a:buSzPct val="100000"/>
            </a:pPr>
            <a:endParaRPr lang="fr-FR" sz="3200">
              <a:ea typeface="ＭＳ Ｐゴシック" pitchFamily="2"/>
            </a:endParaRPr>
          </a:p>
          <a:p>
            <a:pPr marL="685800" indent="-457200">
              <a:lnSpc>
                <a:spcPct val="70000"/>
              </a:lnSpc>
              <a:spcBef>
                <a:spcPts val="697"/>
              </a:spcBef>
              <a:buClr>
                <a:srgbClr val="000000"/>
              </a:buClr>
              <a:buSzPct val="100000"/>
            </a:pPr>
            <a:r>
              <a:rPr lang="x-none" sz="3200" dirty="0">
                <a:ea typeface="ＭＳ Ｐゴシック" pitchFamily="2"/>
              </a:rPr>
              <a:t>Problèmes rencontrés</a:t>
            </a:r>
            <a:endParaRPr lang="fr-FR" sz="3200" dirty="0">
              <a:ea typeface="ＭＳ Ｐゴシック" pitchFamily="2"/>
            </a:endParaRPr>
          </a:p>
        </p:txBody>
      </p:sp>
    </p:spTree>
    <p:extLst>
      <p:ext uri="{BB962C8B-B14F-4D97-AF65-F5344CB8AC3E}">
        <p14:creationId xmlns:p14="http://schemas.microsoft.com/office/powerpoint/2010/main" val="267659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x-none" b="1" dirty="0"/>
              <a:t>Présentation du projet</a:t>
            </a:r>
          </a:p>
        </p:txBody>
      </p:sp>
      <p:sp>
        <p:nvSpPr>
          <p:cNvPr id="3" name="Espace réservé du contenu 2"/>
          <p:cNvSpPr>
            <a:spLocks noGrp="1"/>
          </p:cNvSpPr>
          <p:nvPr>
            <p:ph idx="1"/>
          </p:nvPr>
        </p:nvSpPr>
        <p:spPr>
          <a:xfrm>
            <a:off x="563526" y="1777840"/>
            <a:ext cx="11366204" cy="4580430"/>
          </a:xfrm>
        </p:spPr>
        <p:txBody>
          <a:bodyPr anchor="ctr">
            <a:normAutofit/>
          </a:bodyPr>
          <a:lstStyle/>
          <a:p>
            <a:pPr marL="685800" indent="-457200">
              <a:lnSpc>
                <a:spcPct val="70000"/>
              </a:lnSpc>
              <a:spcBef>
                <a:spcPts val="697"/>
              </a:spcBef>
              <a:buClr>
                <a:srgbClr val="000000"/>
              </a:buClr>
              <a:buSzPct val="100000"/>
            </a:pPr>
            <a:r>
              <a:rPr lang="x-none" sz="3200" dirty="0">
                <a:ea typeface="ＭＳ Ｐゴシック" pitchFamily="2"/>
              </a:rPr>
              <a:t>Application mobile destinée aux clients </a:t>
            </a:r>
            <a:r>
              <a:rPr lang="x-none" sz="3200" dirty="0" smtClean="0">
                <a:ea typeface="ＭＳ Ｐゴシック" pitchFamily="2"/>
              </a:rPr>
              <a:t>d</a:t>
            </a:r>
            <a:r>
              <a:rPr lang="fr-FR" sz="3200" dirty="0" smtClean="0">
                <a:ea typeface="ＭＳ Ｐゴシック" pitchFamily="2"/>
              </a:rPr>
              <a:t>e l</a:t>
            </a:r>
            <a:r>
              <a:rPr lang="x-none" sz="3200" dirty="0" smtClean="0">
                <a:ea typeface="ＭＳ Ｐゴシック" pitchFamily="2"/>
              </a:rPr>
              <a:t>'ES</a:t>
            </a:r>
            <a:endParaRPr lang="x-none" sz="3200" dirty="0">
              <a:ea typeface="ＭＳ Ｐゴシック" pitchFamily="2"/>
            </a:endParaRPr>
          </a:p>
          <a:p>
            <a:pPr marL="685800" indent="-457200">
              <a:lnSpc>
                <a:spcPct val="70000"/>
              </a:lnSpc>
              <a:spcBef>
                <a:spcPts val="697"/>
              </a:spcBef>
              <a:buClr>
                <a:srgbClr val="000000"/>
              </a:buClr>
              <a:buSzPct val="100000"/>
            </a:pPr>
            <a:endParaRPr lang="fr-FR" sz="3200" dirty="0">
              <a:ea typeface="ＭＳ Ｐゴシック" pitchFamily="2"/>
            </a:endParaRPr>
          </a:p>
          <a:p>
            <a:pPr marL="685800" indent="-457200">
              <a:lnSpc>
                <a:spcPct val="70000"/>
              </a:lnSpc>
              <a:spcBef>
                <a:spcPts val="697"/>
              </a:spcBef>
              <a:buClr>
                <a:srgbClr val="000000"/>
              </a:buClr>
              <a:buSzPct val="100000"/>
            </a:pPr>
            <a:r>
              <a:rPr lang="x-none" sz="3200" dirty="0">
                <a:ea typeface="ＭＳ Ｐゴシック" pitchFamily="2"/>
              </a:rPr>
              <a:t>Répondre aux questions</a:t>
            </a:r>
          </a:p>
          <a:p>
            <a:pPr marL="685800" indent="-457200">
              <a:lnSpc>
                <a:spcPct val="70000"/>
              </a:lnSpc>
              <a:spcBef>
                <a:spcPts val="697"/>
              </a:spcBef>
              <a:buClr>
                <a:srgbClr val="000000"/>
              </a:buClr>
              <a:buSzPct val="100000"/>
            </a:pPr>
            <a:endParaRPr lang="fr-FR" sz="3200" dirty="0">
              <a:ea typeface="ＭＳ Ｐゴシック" pitchFamily="2"/>
            </a:endParaRPr>
          </a:p>
          <a:p>
            <a:pPr marL="685800" indent="-457200">
              <a:lnSpc>
                <a:spcPct val="70000"/>
              </a:lnSpc>
              <a:spcBef>
                <a:spcPts val="697"/>
              </a:spcBef>
              <a:buClr>
                <a:srgbClr val="000000"/>
              </a:buClr>
              <a:buSzPct val="100000"/>
            </a:pPr>
            <a:r>
              <a:rPr lang="x-none" sz="3200" dirty="0">
                <a:ea typeface="ＭＳ Ｐゴシック" pitchFamily="2"/>
              </a:rPr>
              <a:t>Comprendre ses factures</a:t>
            </a:r>
          </a:p>
        </p:txBody>
      </p:sp>
    </p:spTree>
    <p:extLst>
      <p:ext uri="{BB962C8B-B14F-4D97-AF65-F5344CB8AC3E}">
        <p14:creationId xmlns:p14="http://schemas.microsoft.com/office/powerpoint/2010/main" val="2132929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x-none" b="1" dirty="0"/>
              <a:t>Fonctionnement</a:t>
            </a:r>
          </a:p>
        </p:txBody>
      </p:sp>
      <p:pic>
        <p:nvPicPr>
          <p:cNvPr id="4" name="Image 3" descr="14356123_1308935042450521_619353317_n.jpg"/>
          <p:cNvPicPr>
            <a:picLocks noChangeAspect="1"/>
          </p:cNvPicPr>
          <p:nvPr/>
        </p:nvPicPr>
        <p:blipFill>
          <a:blip r:embed="rId3"/>
          <a:stretch>
            <a:fillRect/>
          </a:stretch>
        </p:blipFill>
        <p:spPr>
          <a:xfrm>
            <a:off x="1285526" y="1996036"/>
            <a:ext cx="2314575" cy="4114800"/>
          </a:xfrm>
          <a:prstGeom prst="rect">
            <a:avLst/>
          </a:prstGeom>
        </p:spPr>
      </p:pic>
      <p:sp>
        <p:nvSpPr>
          <p:cNvPr id="6" name="Espace réservé du contenu 2"/>
          <p:cNvSpPr txBox="1">
            <a:spLocks/>
          </p:cNvSpPr>
          <p:nvPr/>
        </p:nvSpPr>
        <p:spPr>
          <a:xfrm>
            <a:off x="3600281" y="1647825"/>
            <a:ext cx="8162657" cy="457993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lnSpc>
                <a:spcPct val="70000"/>
              </a:lnSpc>
              <a:spcBef>
                <a:spcPts val="697"/>
              </a:spcBef>
              <a:buClr>
                <a:srgbClr val="000000"/>
              </a:buClr>
              <a:buSzPct val="100000"/>
            </a:pPr>
            <a:r>
              <a:rPr lang="x-none" dirty="0">
                <a:ea typeface="ＭＳ Ｐゴシック" pitchFamily="2"/>
              </a:rPr>
              <a:t>Mise à jour des questions faite au lancement de l'application</a:t>
            </a:r>
          </a:p>
          <a:p>
            <a:pPr marL="685800" indent="-457200">
              <a:lnSpc>
                <a:spcPct val="70000"/>
              </a:lnSpc>
              <a:spcBef>
                <a:spcPts val="697"/>
              </a:spcBef>
              <a:buClr>
                <a:srgbClr val="000000"/>
              </a:buClr>
              <a:buSzPct val="100000"/>
            </a:pPr>
            <a:endParaRPr lang="fr-FR" sz="3200" dirty="0">
              <a:ea typeface="ＭＳ Ｐゴシック" pitchFamily="2"/>
            </a:endParaRPr>
          </a:p>
          <a:p>
            <a:pPr marL="685800" indent="-457200">
              <a:lnSpc>
                <a:spcPct val="70000"/>
              </a:lnSpc>
              <a:spcBef>
                <a:spcPts val="697"/>
              </a:spcBef>
              <a:buClr>
                <a:srgbClr val="000000"/>
              </a:buClr>
              <a:buSzPct val="100000"/>
            </a:pPr>
            <a:r>
              <a:rPr lang="x-none" dirty="0">
                <a:ea typeface="ＭＳ Ｐゴシック" pitchFamily="2"/>
              </a:rPr>
              <a:t>Choix entre la prise de photo et la liste des questions</a:t>
            </a:r>
            <a:endParaRPr lang="fr-FR" dirty="0">
              <a:ea typeface="ＭＳ Ｐゴシック" pitchFamily="2"/>
            </a:endParaRPr>
          </a:p>
          <a:p>
            <a:pPr marL="685800" indent="-457200">
              <a:lnSpc>
                <a:spcPct val="70000"/>
              </a:lnSpc>
              <a:spcBef>
                <a:spcPts val="697"/>
              </a:spcBef>
              <a:buClr>
                <a:srgbClr val="000000"/>
              </a:buClr>
              <a:buSzPct val="100000"/>
            </a:pPr>
            <a:endParaRPr lang="fr-FR" sz="3200">
              <a:ea typeface="ＭＳ Ｐゴシック" pitchFamily="2"/>
            </a:endParaRPr>
          </a:p>
          <a:p>
            <a:pPr marL="685800" indent="-457200">
              <a:lnSpc>
                <a:spcPct val="70000"/>
              </a:lnSpc>
              <a:spcBef>
                <a:spcPts val="697"/>
              </a:spcBef>
              <a:buClr>
                <a:srgbClr val="000000"/>
              </a:buClr>
              <a:buSzPct val="100000"/>
            </a:pPr>
            <a:r>
              <a:rPr lang="x-none" dirty="0">
                <a:ea typeface="ＭＳ Ｐゴシック" pitchFamily="2"/>
              </a:rPr>
              <a:t>Connexion requise pendant l'utilisation</a:t>
            </a:r>
          </a:p>
        </p:txBody>
      </p:sp>
    </p:spTree>
    <p:extLst>
      <p:ext uri="{BB962C8B-B14F-4D97-AF65-F5344CB8AC3E}">
        <p14:creationId xmlns:p14="http://schemas.microsoft.com/office/powerpoint/2010/main" val="1230797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x-none" dirty="0"/>
              <a:t>Prise de photo</a:t>
            </a:r>
            <a:endParaRPr lang="fr-FR" dirty="0"/>
          </a:p>
        </p:txBody>
      </p:sp>
      <p:pic>
        <p:nvPicPr>
          <p:cNvPr id="5" name="Image 4" descr="paper.png"/>
          <p:cNvPicPr>
            <a:picLocks noChangeAspect="1"/>
          </p:cNvPicPr>
          <p:nvPr/>
        </p:nvPicPr>
        <p:blipFill>
          <a:blip r:embed="rId3"/>
          <a:stretch>
            <a:fillRect/>
          </a:stretch>
        </p:blipFill>
        <p:spPr>
          <a:xfrm>
            <a:off x="9877425" y="1400175"/>
            <a:ext cx="1096790" cy="1448659"/>
          </a:xfrm>
          <a:prstGeom prst="rect">
            <a:avLst/>
          </a:prstGeom>
        </p:spPr>
      </p:pic>
      <p:pic>
        <p:nvPicPr>
          <p:cNvPr id="6" name="Image 5" descr="paper.png"/>
          <p:cNvPicPr>
            <a:picLocks noChangeAspect="1"/>
          </p:cNvPicPr>
          <p:nvPr/>
        </p:nvPicPr>
        <p:blipFill>
          <a:blip r:embed="rId3"/>
          <a:stretch>
            <a:fillRect/>
          </a:stretch>
        </p:blipFill>
        <p:spPr>
          <a:xfrm>
            <a:off x="9877425" y="3114675"/>
            <a:ext cx="1096790" cy="1448659"/>
          </a:xfrm>
          <a:prstGeom prst="rect">
            <a:avLst/>
          </a:prstGeom>
        </p:spPr>
      </p:pic>
      <p:pic>
        <p:nvPicPr>
          <p:cNvPr id="7" name="Image 6" descr="paper.png"/>
          <p:cNvPicPr>
            <a:picLocks noChangeAspect="1"/>
          </p:cNvPicPr>
          <p:nvPr/>
        </p:nvPicPr>
        <p:blipFill>
          <a:blip r:embed="rId3"/>
          <a:stretch>
            <a:fillRect/>
          </a:stretch>
        </p:blipFill>
        <p:spPr>
          <a:xfrm>
            <a:off x="9877425" y="4800600"/>
            <a:ext cx="1096790" cy="1448659"/>
          </a:xfrm>
          <a:prstGeom prst="rect">
            <a:avLst/>
          </a:prstGeom>
        </p:spPr>
      </p:pic>
      <p:pic>
        <p:nvPicPr>
          <p:cNvPr id="8" name="Image 7" descr="smartphone_318-33441.png"/>
          <p:cNvPicPr>
            <a:picLocks noChangeAspect="1"/>
          </p:cNvPicPr>
          <p:nvPr/>
        </p:nvPicPr>
        <p:blipFill>
          <a:blip r:embed="rId4"/>
          <a:stretch>
            <a:fillRect/>
          </a:stretch>
        </p:blipFill>
        <p:spPr>
          <a:xfrm>
            <a:off x="1028700" y="2581275"/>
            <a:ext cx="2743200" cy="2743200"/>
          </a:xfrm>
          <a:prstGeom prst="rect">
            <a:avLst/>
          </a:prstGeom>
        </p:spPr>
      </p:pic>
      <p:pic>
        <p:nvPicPr>
          <p:cNvPr id="4" name="Image 3" descr="paper.png"/>
          <p:cNvPicPr>
            <a:picLocks noChangeAspect="1"/>
          </p:cNvPicPr>
          <p:nvPr/>
        </p:nvPicPr>
        <p:blipFill>
          <a:blip r:embed="rId3"/>
          <a:stretch>
            <a:fillRect/>
          </a:stretch>
        </p:blipFill>
        <p:spPr>
          <a:xfrm>
            <a:off x="1848209" y="3286125"/>
            <a:ext cx="1096790" cy="1448659"/>
          </a:xfrm>
          <a:prstGeom prst="rect">
            <a:avLst/>
          </a:prstGeom>
        </p:spPr>
      </p:pic>
      <p:pic>
        <p:nvPicPr>
          <p:cNvPr id="11" name="Image 10" descr="paper.png"/>
          <p:cNvPicPr>
            <a:picLocks noChangeAspect="1"/>
          </p:cNvPicPr>
          <p:nvPr/>
        </p:nvPicPr>
        <p:blipFill>
          <a:blip r:embed="rId3"/>
          <a:stretch>
            <a:fillRect/>
          </a:stretch>
        </p:blipFill>
        <p:spPr>
          <a:xfrm>
            <a:off x="6305550" y="3133725"/>
            <a:ext cx="1096790" cy="1448659"/>
          </a:xfrm>
          <a:prstGeom prst="rect">
            <a:avLst/>
          </a:prstGeom>
        </p:spPr>
      </p:pic>
      <p:cxnSp>
        <p:nvCxnSpPr>
          <p:cNvPr id="12" name="Connecteur droit avec flèche 11"/>
          <p:cNvCxnSpPr/>
          <p:nvPr/>
        </p:nvCxnSpPr>
        <p:spPr>
          <a:xfrm flipV="1">
            <a:off x="3695700" y="3852593"/>
            <a:ext cx="2034746" cy="8237"/>
          </a:xfrm>
          <a:prstGeom prst="straightConnector1">
            <a:avLst/>
          </a:prstGeom>
          <a:ln>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3" name="ZoneTexte 12"/>
          <p:cNvSpPr txBox="1"/>
          <p:nvPr/>
        </p:nvSpPr>
        <p:spPr>
          <a:xfrm>
            <a:off x="3343455" y="3286125"/>
            <a:ext cx="2743200" cy="369332"/>
          </a:xfrm>
          <a:prstGeom prst="rect">
            <a:avLst/>
          </a:prstGeom>
        </p:spPr>
        <p:txBody>
          <a:bodyPr rtlCol="0">
            <a:spAutoFit/>
          </a:bodyPr>
          <a:lstStyle/>
          <a:p>
            <a:pPr algn="ctr"/>
            <a:r>
              <a:rPr lang="x-none" dirty="0"/>
              <a:t>Envoi de la photo</a:t>
            </a:r>
            <a:endParaRPr lang="fr-FR" dirty="0"/>
          </a:p>
        </p:txBody>
      </p:sp>
      <p:sp>
        <p:nvSpPr>
          <p:cNvPr id="14" name="ZoneTexte 13"/>
          <p:cNvSpPr txBox="1"/>
          <p:nvPr/>
        </p:nvSpPr>
        <p:spPr>
          <a:xfrm>
            <a:off x="7353300" y="3320633"/>
            <a:ext cx="2568600" cy="923330"/>
          </a:xfrm>
          <a:prstGeom prst="rect">
            <a:avLst/>
          </a:prstGeom>
        </p:spPr>
        <p:txBody>
          <a:bodyPr rtlCol="0">
            <a:spAutoFit/>
          </a:bodyPr>
          <a:lstStyle/>
          <a:p>
            <a:pPr algn="ctr"/>
            <a:r>
              <a:rPr lang="x-none" dirty="0"/>
              <a:t>Comparaison de la facture avec les modèles enregistrés</a:t>
            </a:r>
          </a:p>
        </p:txBody>
      </p:sp>
    </p:spTree>
    <p:extLst>
      <p:ext uri="{BB962C8B-B14F-4D97-AF65-F5344CB8AC3E}">
        <p14:creationId xmlns:p14="http://schemas.microsoft.com/office/powerpoint/2010/main" val="4014832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 21" descr="smartphone_318-33441.png"/>
          <p:cNvPicPr>
            <a:picLocks noChangeAspect="1"/>
          </p:cNvPicPr>
          <p:nvPr/>
        </p:nvPicPr>
        <p:blipFill>
          <a:blip r:embed="rId3"/>
          <a:stretch>
            <a:fillRect/>
          </a:stretch>
        </p:blipFill>
        <p:spPr>
          <a:xfrm>
            <a:off x="6237180" y="1933575"/>
            <a:ext cx="3616577" cy="3616815"/>
          </a:xfrm>
          <a:prstGeom prst="rect">
            <a:avLst/>
          </a:prstGeom>
        </p:spPr>
      </p:pic>
      <p:pic>
        <p:nvPicPr>
          <p:cNvPr id="23" name="Image 22" descr="paper.png"/>
          <p:cNvPicPr>
            <a:picLocks noChangeAspect="1"/>
          </p:cNvPicPr>
          <p:nvPr/>
        </p:nvPicPr>
        <p:blipFill>
          <a:blip r:embed="rId4"/>
          <a:stretch>
            <a:fillRect/>
          </a:stretch>
        </p:blipFill>
        <p:spPr>
          <a:xfrm>
            <a:off x="7322735" y="2752725"/>
            <a:ext cx="1448212" cy="1911517"/>
          </a:xfrm>
          <a:prstGeom prst="rect">
            <a:avLst/>
          </a:prstGeom>
        </p:spPr>
      </p:pic>
      <p:pic>
        <p:nvPicPr>
          <p:cNvPr id="24" name="Image 23" descr="paper.png"/>
          <p:cNvPicPr>
            <a:picLocks noChangeAspect="1"/>
          </p:cNvPicPr>
          <p:nvPr/>
        </p:nvPicPr>
        <p:blipFill>
          <a:blip r:embed="rId4"/>
          <a:stretch>
            <a:fillRect/>
          </a:stretch>
        </p:blipFill>
        <p:spPr>
          <a:xfrm>
            <a:off x="1971139" y="2609850"/>
            <a:ext cx="1828045" cy="2418656"/>
          </a:xfrm>
          <a:prstGeom prst="rect">
            <a:avLst/>
          </a:prstGeom>
        </p:spPr>
      </p:pic>
      <p:sp>
        <p:nvSpPr>
          <p:cNvPr id="26" name="ZoneTexte 25"/>
          <p:cNvSpPr txBox="1"/>
          <p:nvPr/>
        </p:nvSpPr>
        <p:spPr>
          <a:xfrm>
            <a:off x="3961324" y="3171825"/>
            <a:ext cx="2743200" cy="369332"/>
          </a:xfrm>
          <a:prstGeom prst="rect">
            <a:avLst/>
          </a:prstGeom>
        </p:spPr>
        <p:txBody>
          <a:bodyPr rtlCol="0">
            <a:spAutoFit/>
          </a:bodyPr>
          <a:lstStyle/>
          <a:p>
            <a:pPr algn="ctr"/>
            <a:r>
              <a:rPr lang="x-none" dirty="0"/>
              <a:t>Envoi des zones</a:t>
            </a:r>
            <a:endParaRPr lang="fr-FR" dirty="0"/>
          </a:p>
        </p:txBody>
      </p:sp>
      <p:sp>
        <p:nvSpPr>
          <p:cNvPr id="27" name="ZoneTexte 26"/>
          <p:cNvSpPr txBox="1"/>
          <p:nvPr/>
        </p:nvSpPr>
        <p:spPr>
          <a:xfrm>
            <a:off x="323762" y="2597507"/>
            <a:ext cx="1685046" cy="1200329"/>
          </a:xfrm>
          <a:prstGeom prst="rect">
            <a:avLst/>
          </a:prstGeom>
        </p:spPr>
        <p:txBody>
          <a:bodyPr rtlCol="0">
            <a:spAutoFit/>
          </a:bodyPr>
          <a:lstStyle/>
          <a:p>
            <a:r>
              <a:rPr lang="x-none" dirty="0"/>
              <a:t>Délimitation des différents blocs de la facture</a:t>
            </a:r>
            <a:endParaRPr lang="fr-FR" dirty="0"/>
          </a:p>
        </p:txBody>
      </p:sp>
      <p:sp>
        <p:nvSpPr>
          <p:cNvPr id="28" name="Rectangle 27"/>
          <p:cNvSpPr/>
          <p:nvPr/>
        </p:nvSpPr>
        <p:spPr>
          <a:xfrm>
            <a:off x="2133020" y="2895600"/>
            <a:ext cx="1391460" cy="2984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2152065" y="4191000"/>
            <a:ext cx="1401385" cy="655637"/>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2856724" y="3286125"/>
            <a:ext cx="675876" cy="833437"/>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2152065" y="3286125"/>
            <a:ext cx="625475" cy="83468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7456049" y="2952750"/>
            <a:ext cx="1172306" cy="2516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7456049" y="4010025"/>
            <a:ext cx="1180271" cy="552677"/>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p:cNvSpPr/>
          <p:nvPr/>
        </p:nvSpPr>
        <p:spPr>
          <a:xfrm>
            <a:off x="8065484" y="3257550"/>
            <a:ext cx="568635" cy="7023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p:cNvSpPr/>
          <p:nvPr/>
        </p:nvSpPr>
        <p:spPr>
          <a:xfrm>
            <a:off x="7456049" y="3267075"/>
            <a:ext cx="527221" cy="70398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6" name="Connecteur droit avec flèche 35"/>
          <p:cNvCxnSpPr/>
          <p:nvPr/>
        </p:nvCxnSpPr>
        <p:spPr>
          <a:xfrm>
            <a:off x="4285720" y="3904980"/>
            <a:ext cx="2274090" cy="11003"/>
          </a:xfrm>
          <a:prstGeom prst="straightConnector1">
            <a:avLst/>
          </a:prstGeom>
          <a:ln>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7" name="ZoneTexte 36"/>
          <p:cNvSpPr txBox="1"/>
          <p:nvPr/>
        </p:nvSpPr>
        <p:spPr>
          <a:xfrm>
            <a:off x="9322442" y="2667062"/>
            <a:ext cx="2743200" cy="646331"/>
          </a:xfrm>
          <a:prstGeom prst="rect">
            <a:avLst/>
          </a:prstGeom>
        </p:spPr>
        <p:txBody>
          <a:bodyPr rtlCol="0">
            <a:spAutoFit/>
          </a:bodyPr>
          <a:lstStyle/>
          <a:p>
            <a:r>
              <a:rPr lang="x-none" dirty="0"/>
              <a:t>Interactions possibles avec les zones encadrées</a:t>
            </a:r>
            <a:endParaRPr lang="fr-FR" dirty="0"/>
          </a:p>
        </p:txBody>
      </p:sp>
      <p:sp>
        <p:nvSpPr>
          <p:cNvPr id="38" name="ZoneTexte 37"/>
          <p:cNvSpPr txBox="1"/>
          <p:nvPr/>
        </p:nvSpPr>
        <p:spPr>
          <a:xfrm>
            <a:off x="9322440" y="3855298"/>
            <a:ext cx="2743200" cy="646331"/>
          </a:xfrm>
          <a:prstGeom prst="rect">
            <a:avLst/>
          </a:prstGeom>
        </p:spPr>
        <p:txBody>
          <a:bodyPr rtlCol="0">
            <a:spAutoFit/>
          </a:bodyPr>
          <a:lstStyle/>
          <a:p>
            <a:r>
              <a:rPr lang="x-none" dirty="0"/>
              <a:t>Listes de questions en fonction du bloc choisi</a:t>
            </a:r>
            <a:endParaRPr lang="fr-FR" dirty="0"/>
          </a:p>
        </p:txBody>
      </p:sp>
    </p:spTree>
    <p:extLst>
      <p:ext uri="{BB962C8B-B14F-4D97-AF65-F5344CB8AC3E}">
        <p14:creationId xmlns:p14="http://schemas.microsoft.com/office/powerpoint/2010/main" val="2906281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63526" y="1777840"/>
            <a:ext cx="11366204" cy="4580430"/>
          </a:xfrm>
        </p:spPr>
        <p:txBody>
          <a:bodyPr anchor="ctr">
            <a:normAutofit/>
          </a:bodyPr>
          <a:lstStyle/>
          <a:p>
            <a:pPr marL="685800" marR="0" lvl="0" indent="-457200" algn="ctr" defTabSz="914400" eaLnBrk="1" fontAlgn="auto" latinLnBrk="0" hangingPunct="1">
              <a:lnSpc>
                <a:spcPct val="70000"/>
              </a:lnSpc>
              <a:spcBef>
                <a:spcPts val="697"/>
              </a:spcBef>
              <a:spcAft>
                <a:spcPts val="0"/>
              </a:spcAft>
              <a:buClr>
                <a:srgbClr val="000000"/>
              </a:buClr>
              <a:buSzPct val="100000"/>
              <a:buFontTx/>
              <a:buNone/>
              <a:tabLst/>
              <a:defRPr/>
            </a:pPr>
            <a:r>
              <a:rPr lang="fr-FR" sz="6600" dirty="0" smtClean="0">
                <a:ea typeface="ＭＳ Ｐゴシック" pitchFamily="2"/>
              </a:rPr>
              <a:t>Démonstration</a:t>
            </a:r>
            <a:endParaRPr lang="x-none" sz="6600" dirty="0">
              <a:ea typeface="ＭＳ Ｐゴシック" pitchFamily="2"/>
            </a:endParaRPr>
          </a:p>
        </p:txBody>
      </p:sp>
    </p:spTree>
    <p:extLst>
      <p:ext uri="{BB962C8B-B14F-4D97-AF65-F5344CB8AC3E}">
        <p14:creationId xmlns:p14="http://schemas.microsoft.com/office/powerpoint/2010/main" val="1955096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a:t>Problèmes rencontrés</a:t>
            </a:r>
          </a:p>
        </p:txBody>
      </p:sp>
      <p:sp>
        <p:nvSpPr>
          <p:cNvPr id="3" name="Espace réservé du contenu 2"/>
          <p:cNvSpPr>
            <a:spLocks noGrp="1"/>
          </p:cNvSpPr>
          <p:nvPr>
            <p:ph idx="1"/>
          </p:nvPr>
        </p:nvSpPr>
        <p:spPr>
          <a:xfrm>
            <a:off x="563526" y="1777840"/>
            <a:ext cx="11366204" cy="4580430"/>
          </a:xfrm>
        </p:spPr>
        <p:txBody>
          <a:bodyPr anchor="ctr">
            <a:normAutofit/>
          </a:bodyPr>
          <a:lstStyle/>
          <a:p>
            <a:pPr marL="685800" indent="-457200">
              <a:lnSpc>
                <a:spcPct val="70000"/>
              </a:lnSpc>
              <a:spcBef>
                <a:spcPts val="697"/>
              </a:spcBef>
              <a:buClr>
                <a:srgbClr val="000000"/>
              </a:buClr>
              <a:buSzPct val="100000"/>
            </a:pPr>
            <a:r>
              <a:rPr lang="x-none" sz="3200" dirty="0">
                <a:ea typeface="ＭＳ Ｐゴシック" pitchFamily="2"/>
              </a:rPr>
              <a:t>Développement client</a:t>
            </a:r>
            <a:endParaRPr lang="fr-FR" sz="3200" dirty="0">
              <a:ea typeface="ＭＳ Ｐゴシック" pitchFamily="2"/>
            </a:endParaRPr>
          </a:p>
          <a:p>
            <a:pPr marL="685800" indent="-457200">
              <a:lnSpc>
                <a:spcPct val="70000"/>
              </a:lnSpc>
              <a:spcBef>
                <a:spcPts val="697"/>
              </a:spcBef>
              <a:buClr>
                <a:srgbClr val="000000"/>
              </a:buClr>
              <a:buSzPct val="100000"/>
            </a:pPr>
            <a:endParaRPr lang="fr-FR" sz="3200" dirty="0">
              <a:ea typeface="ＭＳ Ｐゴシック" pitchFamily="2"/>
            </a:endParaRPr>
          </a:p>
          <a:p>
            <a:pPr marL="685800" indent="-457200">
              <a:lnSpc>
                <a:spcPct val="70000"/>
              </a:lnSpc>
              <a:spcBef>
                <a:spcPts val="697"/>
              </a:spcBef>
              <a:buClr>
                <a:srgbClr val="000000"/>
              </a:buClr>
              <a:buSzPct val="100000"/>
            </a:pPr>
            <a:endParaRPr lang="fr-FR" sz="3200" dirty="0">
              <a:ea typeface="ＭＳ Ｐゴシック" pitchFamily="2"/>
            </a:endParaRPr>
          </a:p>
          <a:p>
            <a:pPr marL="685800" indent="-457200">
              <a:lnSpc>
                <a:spcPct val="70000"/>
              </a:lnSpc>
              <a:spcBef>
                <a:spcPts val="697"/>
              </a:spcBef>
              <a:buClr>
                <a:srgbClr val="000000"/>
              </a:buClr>
              <a:buSzPct val="100000"/>
            </a:pPr>
            <a:r>
              <a:rPr lang="x-none" sz="3200" dirty="0">
                <a:ea typeface="ＭＳ Ｐゴシック" pitchFamily="2"/>
              </a:rPr>
              <a:t>Optimisation de l'analyse</a:t>
            </a:r>
          </a:p>
        </p:txBody>
      </p:sp>
    </p:spTree>
    <p:extLst>
      <p:ext uri="{BB962C8B-B14F-4D97-AF65-F5344CB8AC3E}">
        <p14:creationId xmlns:p14="http://schemas.microsoft.com/office/powerpoint/2010/main" val="1935076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8BCA5576B74114C8689B0DCACB2E46C" ma:contentTypeVersion="3" ma:contentTypeDescription="Crée un document." ma:contentTypeScope="" ma:versionID="3df36d5ccef1e6d33d62c16203908509">
  <xsd:schema xmlns:xsd="http://www.w3.org/2001/XMLSchema" xmlns:xs="http://www.w3.org/2001/XMLSchema" xmlns:p="http://schemas.microsoft.com/office/2006/metadata/properties" xmlns:ns1="http://schemas.microsoft.com/sharepoint/v3" xmlns:ns2="588d25a4-eada-4f94-8c70-003966c6df80" targetNamespace="http://schemas.microsoft.com/office/2006/metadata/properties" ma:root="true" ma:fieldsID="0dabc148e23fe5b44a9c085b5dc0b4e5" ns1:_="" ns2:_="">
    <xsd:import namespace="http://schemas.microsoft.com/sharepoint/v3"/>
    <xsd:import namespace="588d25a4-eada-4f94-8c70-003966c6df80"/>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88d25a4-eada-4f94-8c70-003966c6df80" elementFormDefault="qualified">
    <xsd:import namespace="http://schemas.microsoft.com/office/2006/documentManagement/types"/>
    <xsd:import namespace="http://schemas.microsoft.com/office/infopath/2007/PartnerControls"/>
    <xsd:element name="SharedWithUsers" ma:index="10"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16C565-970D-4FFE-A165-F4DE397BB68C}">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75AA929B-2730-4746-B3FD-E3F866BCA7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88d25a4-eada-4f94-8c70-003966c6df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8206F4-13DA-4EB0-8C70-DB38631CE6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1426</TotalTime>
  <Words>121</Words>
  <Application>Microsoft Macintosh PowerPoint</Application>
  <PresentationFormat>Grand écran</PresentationFormat>
  <Paragraphs>44</Paragraphs>
  <Slides>8</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Calibri</vt:lpstr>
      <vt:lpstr>Calibri Light</vt:lpstr>
      <vt:lpstr>ＭＳ Ｐゴシック</vt:lpstr>
      <vt:lpstr>Trebuchet MS</vt:lpstr>
      <vt:lpstr>Arial</vt:lpstr>
      <vt:lpstr>Thème Office</vt:lpstr>
      <vt:lpstr>EasyBill</vt:lpstr>
      <vt:lpstr>Sommaire</vt:lpstr>
      <vt:lpstr>Présentation du projet</vt:lpstr>
      <vt:lpstr>Fonctionnement</vt:lpstr>
      <vt:lpstr>Prise de photo</vt:lpstr>
      <vt:lpstr>Présentation PowerPoint</vt:lpstr>
      <vt:lpstr>Présentation PowerPoint</vt:lpstr>
      <vt:lpstr>Problèmes rencontrés</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Edouard Danesse</dc:creator>
  <cp:lastModifiedBy>Jacques Lorentz</cp:lastModifiedBy>
  <cp:revision>161</cp:revision>
  <dcterms:created xsi:type="dcterms:W3CDTF">2014-10-14T13:23:22Z</dcterms:created>
  <dcterms:modified xsi:type="dcterms:W3CDTF">2016-09-20T08:55:24Z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0x01010028BCA5576B74114C8689B0DCACB2E46C</vt:lpwstr>
  </property>
</Properties>
</file>