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8" r:id="rId3"/>
    <p:sldId id="256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62" d="100"/>
          <a:sy n="62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1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analys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305" y="648987"/>
            <a:ext cx="6231263" cy="5560026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856387" y="648987"/>
            <a:ext cx="3689098" cy="5560026"/>
          </a:xfrm>
        </p:spPr>
        <p:txBody>
          <a:bodyPr anchor="ctr">
            <a:normAutofit/>
          </a:bodyPr>
          <a:lstStyle/>
          <a:p>
            <a:r>
              <a:rPr lang="en-US" sz="2800" dirty="0"/>
              <a:t>Happiness vs Indicators</a:t>
            </a:r>
            <a:endParaRPr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857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Happiness vs Indicators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Is there a correlation between happiness and indicators (Infant mortality %, Literacy %, GDP per capita, )?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Our goal is to determine if happiness is determined in part by several indicators of data gathered in the study.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5810971"/>
            <a:ext cx="5188481" cy="1174603"/>
            <a:chOff x="6211661" y="5810971"/>
            <a:chExt cx="5188481" cy="1174603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289102" y="613927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cs typeface="Segoe UI Semibold" panose="020B0702040204020203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>
              <a:off x="8375339" y="6310072"/>
              <a:ext cx="712427" cy="504018"/>
            </a:xfrm>
            <a:prstGeom prst="rect">
              <a:avLst/>
            </a:prstGeom>
          </p:spPr>
        </p:pic>
        <p:pic>
          <p:nvPicPr>
            <p:cNvPr id="8" name="Picture 6" descr="Notes button in status bar">
              <a:extLst>
                <a:ext uri="{FF2B5EF4-FFF2-40B4-BE49-F238E27FC236}">
                  <a16:creationId xmlns:a16="http://schemas.microsoft.com/office/drawing/2014/main" id="{225180E8-0FE3-47A7-AA6D-1109075B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5539" y="5810971"/>
              <a:ext cx="2374603" cy="1174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6CA5-01B0-4524-A7A6-CF392A84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br>
              <a:rPr lang="en-US" dirty="0"/>
            </a:br>
            <a:r>
              <a:rPr lang="en-US" dirty="0"/>
              <a:t>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4DB5-7773-42EE-96EF-BE30665E47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World Bank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AA5FA-5B76-4B24-ABB3-00867B67A9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World Happiness Report</a:t>
            </a:r>
          </a:p>
        </p:txBody>
      </p:sp>
    </p:spTree>
    <p:extLst>
      <p:ext uri="{BB962C8B-B14F-4D97-AF65-F5344CB8AC3E}">
        <p14:creationId xmlns:p14="http://schemas.microsoft.com/office/powerpoint/2010/main" val="232285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Happiness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Happiness plots</a:t>
            </a:r>
          </a:p>
        </p:txBody>
      </p:sp>
    </p:spTree>
    <p:extLst>
      <p:ext uri="{BB962C8B-B14F-4D97-AF65-F5344CB8AC3E}">
        <p14:creationId xmlns:p14="http://schemas.microsoft.com/office/powerpoint/2010/main" val="116577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Happiness vs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1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Happiness vs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59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Happiness vs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53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5814-DC9E-483B-BEBB-DB14D65F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8CA4-A30F-41A2-B66D-D1151C11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During our analysis of Happiness vs Indicators we observed the following:</a:t>
            </a:r>
          </a:p>
          <a:p>
            <a:pPr lvl="1"/>
            <a:r>
              <a:rPr lang="en-US" sz="1800" dirty="0" err="1"/>
              <a:t>Lsdkfjksd</a:t>
            </a:r>
            <a:endParaRPr lang="en-US" sz="1800" dirty="0"/>
          </a:p>
          <a:p>
            <a:pPr lvl="1"/>
            <a:r>
              <a:rPr lang="en-US" sz="1800" dirty="0" err="1"/>
              <a:t>Sjdflksdklfj</a:t>
            </a:r>
            <a:endParaRPr lang="en-US" sz="1800" dirty="0"/>
          </a:p>
          <a:p>
            <a:pPr lvl="1"/>
            <a:r>
              <a:rPr lang="en-US" sz="1800" dirty="0" err="1"/>
              <a:t>ldkjflkdsjl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444918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Web4C98</Template>
  <TotalTime>176</TotalTime>
  <Words>140</Words>
  <Application>Microsoft Office PowerPoint</Application>
  <PresentationFormat>Widescreen</PresentationFormat>
  <Paragraphs>25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Century Schoolbook</vt:lpstr>
      <vt:lpstr>Corbel</vt:lpstr>
      <vt:lpstr>Segoe UI</vt:lpstr>
      <vt:lpstr>Segoe UI Light</vt:lpstr>
      <vt:lpstr>Segoe UI Semibold</vt:lpstr>
      <vt:lpstr>Segoe UI Semilight</vt:lpstr>
      <vt:lpstr>Headlines</vt:lpstr>
      <vt:lpstr>QuickStarter Theme</vt:lpstr>
      <vt:lpstr>Data analysis</vt:lpstr>
      <vt:lpstr>Happiness vs Indicators</vt:lpstr>
      <vt:lpstr>Datasets Used:</vt:lpstr>
      <vt:lpstr>Contents</vt:lpstr>
      <vt:lpstr>Happiness vs</vt:lpstr>
      <vt:lpstr>Happiness vs</vt:lpstr>
      <vt:lpstr>Happiness vs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 vs Indicators</dc:title>
  <dc:creator>Seth Lindaman</dc:creator>
  <cp:lastModifiedBy>Seth Lindaman</cp:lastModifiedBy>
  <cp:revision>4</cp:revision>
  <dcterms:created xsi:type="dcterms:W3CDTF">2019-04-12T16:41:21Z</dcterms:created>
  <dcterms:modified xsi:type="dcterms:W3CDTF">2019-04-12T19:37:44Z</dcterms:modified>
</cp:coreProperties>
</file>