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56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>
        <p:scale>
          <a:sx n="66" d="100"/>
          <a:sy n="66" d="100"/>
        </p:scale>
        <p:origin x="69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898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Happiness vs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8987"/>
            <a:ext cx="3689098" cy="556002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Group: Fab 5</a:t>
            </a:r>
          </a:p>
          <a:p>
            <a:r>
              <a:rPr lang="en-US" sz="2800" dirty="0"/>
              <a:t>Seth</a:t>
            </a:r>
          </a:p>
          <a:p>
            <a:r>
              <a:rPr lang="en-US" sz="2800" dirty="0"/>
              <a:t>Ryan</a:t>
            </a:r>
          </a:p>
          <a:p>
            <a:r>
              <a:rPr lang="en-US" sz="2800" dirty="0"/>
              <a:t>Mona</a:t>
            </a:r>
          </a:p>
          <a:p>
            <a:r>
              <a:rPr lang="en-US" sz="2800" dirty="0" err="1"/>
              <a:t>Mendie</a:t>
            </a:r>
            <a:endParaRPr lang="en-US" sz="2800" dirty="0"/>
          </a:p>
          <a:p>
            <a:r>
              <a:rPr lang="en-US" sz="2800" dirty="0"/>
              <a:t>Dawn</a:t>
            </a:r>
            <a:endParaRPr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57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Happiness vs Indicators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Is there a correlation between happiness and the following indicators: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Infant mortality %,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Literacy %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GDP per capita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Freedom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Life expectancy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Our goal is to determine if happiness is determined in part by several indicators of data gathered in the study. In other words, what makes people happy?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We used data from the World Happiness Report as well as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We found that GDP per capita was a strong indicator of overall happiness of a given country, while infant mortality and literacy showed no correlation to overall happiness.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6CA5-01B0-4524-A7A6-CF392A84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br>
              <a:rPr lang="en-US" dirty="0"/>
            </a:br>
            <a:r>
              <a:rPr lang="en-US" dirty="0"/>
              <a:t>Used and 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4DB5-7773-42EE-96EF-BE30665E4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Datasets:</a:t>
            </a:r>
          </a:p>
          <a:p>
            <a:pPr>
              <a:buFontTx/>
              <a:buChar char="-"/>
            </a:pPr>
            <a:r>
              <a:rPr lang="en-US" dirty="0"/>
              <a:t>World Happiness Report</a:t>
            </a:r>
          </a:p>
          <a:p>
            <a:pPr lvl="1">
              <a:buFontTx/>
              <a:buChar char="-"/>
            </a:pPr>
            <a:r>
              <a:rPr lang="en-US" dirty="0"/>
              <a:t>Happiness score, GDP per capita, Life expectancy, and Freedom by Country.</a:t>
            </a:r>
          </a:p>
          <a:p>
            <a:pPr>
              <a:buFontTx/>
              <a:buChar char="-"/>
            </a:pPr>
            <a:r>
              <a:rPr lang="en-US" dirty="0"/>
              <a:t>World Bank</a:t>
            </a:r>
          </a:p>
          <a:p>
            <a:pPr marL="0" indent="0">
              <a:buNone/>
            </a:pPr>
            <a:r>
              <a:rPr lang="en-US" dirty="0"/>
              <a:t>        -    Infant mortality and Literacy % by Country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A5FA-5B76-4B24-ABB3-00867B67A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Questions asked:</a:t>
            </a:r>
          </a:p>
          <a:p>
            <a:pPr>
              <a:buFontTx/>
              <a:buChar char="-"/>
            </a:pPr>
            <a:r>
              <a:rPr lang="en-US" dirty="0"/>
              <a:t>Do infant mortality, literacy %,GDP per capita, freedom, and life expectancy correlate with happiness?</a:t>
            </a:r>
          </a:p>
          <a:p>
            <a:pPr>
              <a:buFontTx/>
              <a:buChar char="-"/>
            </a:pPr>
            <a:r>
              <a:rPr lang="en-US" dirty="0"/>
              <a:t>Which indicator influences happiness the greatest?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5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Happiness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Happiness plots</a:t>
            </a:r>
          </a:p>
        </p:txBody>
      </p:sp>
    </p:spTree>
    <p:extLst>
      <p:ext uri="{BB962C8B-B14F-4D97-AF65-F5344CB8AC3E}">
        <p14:creationId xmlns:p14="http://schemas.microsoft.com/office/powerpoint/2010/main" val="116577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Happiness vs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Happiness vs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9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Happiness vs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53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5814-DC9E-483B-BEBB-DB14D65F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8CA4-A30F-41A2-B66D-D1151C11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During our analysis of Happiness vs Indicators we observed the following:</a:t>
            </a:r>
          </a:p>
          <a:p>
            <a:pPr lvl="1"/>
            <a:r>
              <a:rPr lang="en-US" sz="1800" dirty="0" err="1"/>
              <a:t>Lsdkfjksd</a:t>
            </a:r>
            <a:endParaRPr lang="en-US" sz="1800" dirty="0"/>
          </a:p>
          <a:p>
            <a:pPr lvl="1"/>
            <a:r>
              <a:rPr lang="en-US" sz="1800" dirty="0" err="1"/>
              <a:t>Sjdflksdklfj</a:t>
            </a:r>
            <a:endParaRPr lang="en-US" sz="1800" dirty="0"/>
          </a:p>
          <a:p>
            <a:pPr lvl="1"/>
            <a:r>
              <a:rPr lang="en-US" sz="1800" dirty="0" err="1"/>
              <a:t>ldkjflkdsjl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44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31C6-3C24-4E44-B271-21F11DD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10F1-E193-4C27-BF86-3145F630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680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Web4C98</Template>
  <TotalTime>251</TotalTime>
  <Words>169</Words>
  <Application>Microsoft Office PowerPoint</Application>
  <PresentationFormat>Widescreen</PresentationFormat>
  <Paragraphs>43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Segoe UI</vt:lpstr>
      <vt:lpstr>Segoe UI Light</vt:lpstr>
      <vt:lpstr>Segoe UI Semilight</vt:lpstr>
      <vt:lpstr>Headlines</vt:lpstr>
      <vt:lpstr>QuickStarter Theme</vt:lpstr>
      <vt:lpstr>Happiness vs indicators</vt:lpstr>
      <vt:lpstr>Happiness vs Indicators</vt:lpstr>
      <vt:lpstr>Datasets Used and Questions Asked</vt:lpstr>
      <vt:lpstr>Contents</vt:lpstr>
      <vt:lpstr>Happiness vs</vt:lpstr>
      <vt:lpstr>Happiness vs</vt:lpstr>
      <vt:lpstr>Happiness vs</vt:lpstr>
      <vt:lpstr>Discussion</vt:lpstr>
      <vt:lpstr>Post 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vs Indicators</dc:title>
  <dc:creator>Seth Lindaman</dc:creator>
  <cp:lastModifiedBy>Seth Lindaman</cp:lastModifiedBy>
  <cp:revision>11</cp:revision>
  <dcterms:created xsi:type="dcterms:W3CDTF">2019-04-12T16:41:21Z</dcterms:created>
  <dcterms:modified xsi:type="dcterms:W3CDTF">2019-04-13T20:05:39Z</dcterms:modified>
</cp:coreProperties>
</file>