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00"/>
  </p:normalViewPr>
  <p:slideViewPr>
    <p:cSldViewPr snapToGrid="0" snapToObjects="1">
      <p:cViewPr varScale="1">
        <p:scale>
          <a:sx n="62" d="100"/>
          <a:sy n="62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7/26/19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3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8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1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0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6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3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7/26/19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4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60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4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F0C22-32A9-4ED0-A7B3-D9F2A282B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9796D-21AF-E34C-8BA6-1F1A4637E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 fontScale="90000"/>
          </a:bodyPr>
          <a:lstStyle/>
          <a:p>
            <a:r>
              <a:rPr lang="en-US" dirty="0"/>
              <a:t>Citi Bike Analysis from 5/6-6/11 using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485AA-8A36-444D-B423-6554FDF3B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38653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EE77A-299E-DB48-8B2B-2F6BD650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How many trips have been recorded during the total period?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5D344-4D05-FB4D-A2C5-F5484B257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3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7EA9B0"/>
      </a:accent1>
      <a:accent2>
        <a:srgbClr val="7F99BA"/>
      </a:accent2>
      <a:accent3>
        <a:srgbClr val="9697C6"/>
      </a:accent3>
      <a:accent4>
        <a:srgbClr val="BA877F"/>
      </a:accent4>
      <a:accent5>
        <a:srgbClr val="B89D7B"/>
      </a:accent5>
      <a:accent6>
        <a:srgbClr val="A8A672"/>
      </a:accent6>
      <a:hlink>
        <a:srgbClr val="997E5D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Garamond</vt:lpstr>
      <vt:lpstr>SavonVTI</vt:lpstr>
      <vt:lpstr>Citi Bike Analysis from 5/6-6/11 using tableau</vt:lpstr>
      <vt:lpstr>How many trips have been recorded during the total period?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Bike Usage in NYC from 5/15-7/15</dc:title>
  <dc:creator>Seth Porter</dc:creator>
  <cp:lastModifiedBy>Seth Porter</cp:lastModifiedBy>
  <cp:revision>3</cp:revision>
  <dcterms:created xsi:type="dcterms:W3CDTF">2019-07-26T10:46:25Z</dcterms:created>
  <dcterms:modified xsi:type="dcterms:W3CDTF">2019-07-26T11:22:44Z</dcterms:modified>
</cp:coreProperties>
</file>