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73" r:id="rId12"/>
    <p:sldId id="274" r:id="rId13"/>
    <p:sldId id="281" r:id="rId14"/>
    <p:sldId id="275" r:id="rId15"/>
    <p:sldId id="282" r:id="rId16"/>
    <p:sldId id="277" r:id="rId17"/>
    <p:sldId id="280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1E93317-0A3E-4CFB-8423-51886777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9" y="1551963"/>
            <a:ext cx="11190912" cy="49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14429"/>
          </a:xfrm>
        </p:spPr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9A9155-9DFF-4AA3-9A4A-16DF708C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132515"/>
            <a:ext cx="9858504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– Suggesting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3505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Classification Method to predict the fashion trend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Classification method</a:t>
            </a:r>
          </a:p>
          <a:p>
            <a:pPr marL="97155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-</a:t>
            </a:r>
            <a:r>
              <a:rPr lang="en-US" sz="2800" dirty="0">
                <a:solidFill>
                  <a:schemeClr val="tx1"/>
                </a:solidFill>
              </a:rPr>
              <a:t>The Naïve Bayes Model: Polarity</a:t>
            </a:r>
          </a:p>
          <a:p>
            <a:pPr marL="97155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Decision Tree: words in Tweet</a:t>
            </a:r>
            <a:endParaRPr lang="en-US" sz="28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73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6" y="86934"/>
            <a:ext cx="8333222" cy="1147969"/>
          </a:xfrm>
        </p:spPr>
        <p:txBody>
          <a:bodyPr/>
          <a:lstStyle/>
          <a:p>
            <a:pPr algn="ctr"/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E33C8A4-8B79-4E8A-960A-6367E05B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7" y="1476463"/>
            <a:ext cx="2941819" cy="249153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F970402-2CEC-4886-8E93-821B7376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0" y="1476463"/>
            <a:ext cx="2813030" cy="24926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270071C-9F9E-4ECF-B972-A740FFAF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90" y="1476800"/>
            <a:ext cx="2653717" cy="248654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AC0697E-AFB1-4F09-87E2-AD1538C0C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7" y="4356151"/>
            <a:ext cx="2460849" cy="250184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B8D0811-A181-403E-BD18-45A9841B1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206" y="4356152"/>
            <a:ext cx="2460849" cy="243169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7AEA447-1D30-4268-B763-42F40A7BB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194" y="4356151"/>
            <a:ext cx="2944537" cy="2431692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4CA2A155-7D44-4756-97FB-63CE755BD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390" y="4356151"/>
            <a:ext cx="2858084" cy="2501849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622F476A-EF42-4A4D-9F77-70FAAB2B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206" y="1470686"/>
            <a:ext cx="3095537" cy="24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189714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Working with new python packages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NLTK concept and application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API access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Visualizing the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300 values per company</a:t>
            </a:r>
          </a:p>
          <a:p>
            <a:pPr lvl="2"/>
            <a:r>
              <a:rPr lang="en-US" dirty="0"/>
              <a:t>Total of 2,400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 err="1"/>
              <a:t>Tweepy</a:t>
            </a:r>
            <a:endParaRPr lang="en-US" dirty="0"/>
          </a:p>
          <a:p>
            <a:pPr lvl="0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Accesses a pattern library to assign values</a:t>
            </a:r>
          </a:p>
          <a:p>
            <a:pPr lvl="1"/>
            <a:r>
              <a:rPr lang="en-US" dirty="0"/>
              <a:t>Assessed Values:</a:t>
            </a:r>
          </a:p>
          <a:p>
            <a:pPr lvl="2"/>
            <a:r>
              <a:rPr lang="en-US" dirty="0"/>
              <a:t>Polarity: Negative vs. Positive (-1.0 =&gt; +1.0)</a:t>
            </a:r>
          </a:p>
          <a:p>
            <a:pPr lvl="2"/>
            <a:r>
              <a:rPr lang="en-US" dirty="0"/>
              <a:t>Subjectivity: Objective vs. Subjective (+0.0 =&gt; +1.0)</a:t>
            </a:r>
          </a:p>
          <a:p>
            <a:pPr lvl="2"/>
            <a:r>
              <a:rPr lang="en-US" dirty="0"/>
              <a:t>Intensity: Modifies next word? (x0.5 =&gt; x2.0)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Standardized the data by removing URLs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Set sample size by Twitter handle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300 samples per handle</a:t>
            </a: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Defined sentiment objects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Created </a:t>
            </a:r>
            <a:r>
              <a:rPr lang="en-US" sz="3200" dirty="0" err="1"/>
              <a:t>TextBlobs</a:t>
            </a:r>
            <a:r>
              <a:rPr lang="en-US" sz="3200" dirty="0"/>
              <a:t> for analysis</a:t>
            </a:r>
          </a:p>
          <a:p>
            <a:pPr>
              <a:buClr>
                <a:schemeClr val="accent2"/>
              </a:buClr>
            </a:pP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Apply Spark </a:t>
            </a:r>
            <a:r>
              <a:rPr lang="en-US" sz="3200" dirty="0" err="1"/>
              <a:t>Dataframe</a:t>
            </a:r>
            <a:r>
              <a:rPr lang="en-US" sz="3200" dirty="0"/>
              <a:t>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duplicated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missing values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unnecessary words such as </a:t>
            </a:r>
            <a:r>
              <a:rPr lang="en-US" dirty="0" err="1">
                <a:solidFill>
                  <a:schemeClr val="tx1"/>
                </a:solidFill>
              </a:rPr>
              <a:t>I,are,is,the</a:t>
            </a:r>
            <a:r>
              <a:rPr lang="en-US" dirty="0">
                <a:solidFill>
                  <a:schemeClr val="tx1"/>
                </a:solidFill>
              </a:rPr>
              <a:t>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all icons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Explore Data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Dataset has 1104 tweets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Average word is 94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172</TotalTime>
  <Words>472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Data Preparation</vt:lpstr>
      <vt:lpstr>Data Analysis Process</vt:lpstr>
      <vt:lpstr>Findings &amp; Results</vt:lpstr>
      <vt:lpstr>Findings &amp; Results</vt:lpstr>
      <vt:lpstr>Data Analysis – Suggesting Model</vt:lpstr>
      <vt:lpstr>Business Impacts</vt:lpstr>
      <vt:lpstr>Company Analysis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25</cp:revision>
  <dcterms:created xsi:type="dcterms:W3CDTF">2021-03-15T02:10:07Z</dcterms:created>
  <dcterms:modified xsi:type="dcterms:W3CDTF">2021-03-25T02:53:55Z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