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57" r:id="rId4"/>
    <p:sldId id="266" r:id="rId5"/>
    <p:sldId id="259" r:id="rId6"/>
    <p:sldId id="265" r:id="rId7"/>
    <p:sldId id="264" r:id="rId8"/>
    <p:sldId id="260" r:id="rId9"/>
    <p:sldId id="261" r:id="rId10"/>
    <p:sldId id="262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1D3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E670B-8CE9-42DC-B3A8-DAA5D95B8ED3}" v="47" dt="2024-08-21T01:30:23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Sanusi" userId="f3f5d641-bd4f-4db3-b6b5-0a171a4e1b6c" providerId="ADAL" clId="{0CDE670B-8CE9-42DC-B3A8-DAA5D95B8ED3}"/>
    <pc:docChg chg="custSel addSld modSld">
      <pc:chgData name="Seth Sanusi" userId="f3f5d641-bd4f-4db3-b6b5-0a171a4e1b6c" providerId="ADAL" clId="{0CDE670B-8CE9-42DC-B3A8-DAA5D95B8ED3}" dt="2024-08-21T01:30:35.551" v="52" actId="26606"/>
      <pc:docMkLst>
        <pc:docMk/>
      </pc:docMkLst>
      <pc:sldChg chg="addSp modSp mod setBg">
        <pc:chgData name="Seth Sanusi" userId="f3f5d641-bd4f-4db3-b6b5-0a171a4e1b6c" providerId="ADAL" clId="{0CDE670B-8CE9-42DC-B3A8-DAA5D95B8ED3}" dt="2024-08-21T01:30:35.551" v="52" actId="26606"/>
        <pc:sldMkLst>
          <pc:docMk/>
          <pc:sldMk cId="1124864798" sldId="256"/>
        </pc:sldMkLst>
        <pc:spChg chg="add">
          <ac:chgData name="Seth Sanusi" userId="f3f5d641-bd4f-4db3-b6b5-0a171a4e1b6c" providerId="ADAL" clId="{0CDE670B-8CE9-42DC-B3A8-DAA5D95B8ED3}" dt="2024-08-21T01:30:35.551" v="52" actId="26606"/>
          <ac:spMkLst>
            <pc:docMk/>
            <pc:sldMk cId="1124864798" sldId="256"/>
            <ac:spMk id="10" creationId="{0B761509-3B9A-49A6-A84B-C3D86811697D}"/>
          </ac:spMkLst>
        </pc:spChg>
        <pc:spChg chg="add">
          <ac:chgData name="Seth Sanusi" userId="f3f5d641-bd4f-4db3-b6b5-0a171a4e1b6c" providerId="ADAL" clId="{0CDE670B-8CE9-42DC-B3A8-DAA5D95B8ED3}" dt="2024-08-21T01:30:35.551" v="52" actId="26606"/>
          <ac:spMkLst>
            <pc:docMk/>
            <pc:sldMk cId="1124864798" sldId="256"/>
            <ac:spMk id="12" creationId="{91DE43FD-EB47-414A-B0AB-169B0FFFA527}"/>
          </ac:spMkLst>
        </pc:spChg>
        <pc:grpChg chg="add">
          <ac:chgData name="Seth Sanusi" userId="f3f5d641-bd4f-4db3-b6b5-0a171a4e1b6c" providerId="ADAL" clId="{0CDE670B-8CE9-42DC-B3A8-DAA5D95B8ED3}" dt="2024-08-21T01:30:35.551" v="52" actId="26606"/>
          <ac:grpSpMkLst>
            <pc:docMk/>
            <pc:sldMk cId="1124864798" sldId="256"/>
            <ac:grpSpMk id="14" creationId="{58495BCC-CE77-4CC2-952E-846F41119FD5}"/>
          </ac:grpSpMkLst>
        </pc:grpChg>
        <pc:picChg chg="mod">
          <ac:chgData name="Seth Sanusi" userId="f3f5d641-bd4f-4db3-b6b5-0a171a4e1b6c" providerId="ADAL" clId="{0CDE670B-8CE9-42DC-B3A8-DAA5D95B8ED3}" dt="2024-08-21T01:30:35.551" v="52" actId="26606"/>
          <ac:picMkLst>
            <pc:docMk/>
            <pc:sldMk cId="1124864798" sldId="256"/>
            <ac:picMk id="5" creationId="{F3F27365-136F-6D88-17FE-0B7F46A89893}"/>
          </ac:picMkLst>
        </pc:picChg>
      </pc:sldChg>
      <pc:sldChg chg="modTransition">
        <pc:chgData name="Seth Sanusi" userId="f3f5d641-bd4f-4db3-b6b5-0a171a4e1b6c" providerId="ADAL" clId="{0CDE670B-8CE9-42DC-B3A8-DAA5D95B8ED3}" dt="2024-08-20T22:40:48.146" v="10"/>
        <pc:sldMkLst>
          <pc:docMk/>
          <pc:sldMk cId="2867461380" sldId="258"/>
        </pc:sldMkLst>
      </pc:sldChg>
      <pc:sldChg chg="modTransition">
        <pc:chgData name="Seth Sanusi" userId="f3f5d641-bd4f-4db3-b6b5-0a171a4e1b6c" providerId="ADAL" clId="{0CDE670B-8CE9-42DC-B3A8-DAA5D95B8ED3}" dt="2024-08-21T01:14:53.317" v="44"/>
        <pc:sldMkLst>
          <pc:docMk/>
          <pc:sldMk cId="4101509159" sldId="259"/>
        </pc:sldMkLst>
      </pc:sldChg>
      <pc:sldChg chg="modTransition">
        <pc:chgData name="Seth Sanusi" userId="f3f5d641-bd4f-4db3-b6b5-0a171a4e1b6c" providerId="ADAL" clId="{0CDE670B-8CE9-42DC-B3A8-DAA5D95B8ED3}" dt="2024-08-21T01:15:06.674" v="45"/>
        <pc:sldMkLst>
          <pc:docMk/>
          <pc:sldMk cId="1860283161" sldId="260"/>
        </pc:sldMkLst>
      </pc:sldChg>
      <pc:sldChg chg="modTransition">
        <pc:chgData name="Seth Sanusi" userId="f3f5d641-bd4f-4db3-b6b5-0a171a4e1b6c" providerId="ADAL" clId="{0CDE670B-8CE9-42DC-B3A8-DAA5D95B8ED3}" dt="2024-08-20T22:44:13.348" v="11"/>
        <pc:sldMkLst>
          <pc:docMk/>
          <pc:sldMk cId="4147567824" sldId="261"/>
        </pc:sldMkLst>
      </pc:sldChg>
      <pc:sldChg chg="modTransition">
        <pc:chgData name="Seth Sanusi" userId="f3f5d641-bd4f-4db3-b6b5-0a171a4e1b6c" providerId="ADAL" clId="{0CDE670B-8CE9-42DC-B3A8-DAA5D95B8ED3}" dt="2024-08-20T22:40:48.146" v="10"/>
        <pc:sldMkLst>
          <pc:docMk/>
          <pc:sldMk cId="1973061303" sldId="262"/>
        </pc:sldMkLst>
      </pc:sldChg>
      <pc:sldChg chg="modTransition">
        <pc:chgData name="Seth Sanusi" userId="f3f5d641-bd4f-4db3-b6b5-0a171a4e1b6c" providerId="ADAL" clId="{0CDE670B-8CE9-42DC-B3A8-DAA5D95B8ED3}" dt="2024-08-21T01:15:06.674" v="45"/>
        <pc:sldMkLst>
          <pc:docMk/>
          <pc:sldMk cId="2196134962" sldId="264"/>
        </pc:sldMkLst>
      </pc:sldChg>
      <pc:sldChg chg="modTransition">
        <pc:chgData name="Seth Sanusi" userId="f3f5d641-bd4f-4db3-b6b5-0a171a4e1b6c" providerId="ADAL" clId="{0CDE670B-8CE9-42DC-B3A8-DAA5D95B8ED3}" dt="2024-08-21T01:15:06.674" v="45"/>
        <pc:sldMkLst>
          <pc:docMk/>
          <pc:sldMk cId="2484068026" sldId="265"/>
        </pc:sldMkLst>
      </pc:sldChg>
      <pc:sldChg chg="modTransition">
        <pc:chgData name="Seth Sanusi" userId="f3f5d641-bd4f-4db3-b6b5-0a171a4e1b6c" providerId="ADAL" clId="{0CDE670B-8CE9-42DC-B3A8-DAA5D95B8ED3}" dt="2024-08-21T01:14:53.317" v="44"/>
        <pc:sldMkLst>
          <pc:docMk/>
          <pc:sldMk cId="314281461" sldId="266"/>
        </pc:sldMkLst>
      </pc:sldChg>
      <pc:sldChg chg="modTransition">
        <pc:chgData name="Seth Sanusi" userId="f3f5d641-bd4f-4db3-b6b5-0a171a4e1b6c" providerId="ADAL" clId="{0CDE670B-8CE9-42DC-B3A8-DAA5D95B8ED3}" dt="2024-08-20T22:47:13.574" v="17"/>
        <pc:sldMkLst>
          <pc:docMk/>
          <pc:sldMk cId="1129129466" sldId="267"/>
        </pc:sldMkLst>
      </pc:sldChg>
      <pc:sldChg chg="addSp delSp modSp new mod setBg">
        <pc:chgData name="Seth Sanusi" userId="f3f5d641-bd4f-4db3-b6b5-0a171a4e1b6c" providerId="ADAL" clId="{0CDE670B-8CE9-42DC-B3A8-DAA5D95B8ED3}" dt="2024-08-21T01:30:28.732" v="51" actId="26606"/>
        <pc:sldMkLst>
          <pc:docMk/>
          <pc:sldMk cId="4125539288" sldId="268"/>
        </pc:sldMkLst>
        <pc:spChg chg="del">
          <ac:chgData name="Seth Sanusi" userId="f3f5d641-bd4f-4db3-b6b5-0a171a4e1b6c" providerId="ADAL" clId="{0CDE670B-8CE9-42DC-B3A8-DAA5D95B8ED3}" dt="2024-08-21T01:30:23.544" v="47" actId="478"/>
          <ac:spMkLst>
            <pc:docMk/>
            <pc:sldMk cId="4125539288" sldId="268"/>
            <ac:spMk id="2" creationId="{7067C628-C0C4-10CD-38C1-E994DC81D40B}"/>
          </ac:spMkLst>
        </pc:spChg>
        <pc:spChg chg="del">
          <ac:chgData name="Seth Sanusi" userId="f3f5d641-bd4f-4db3-b6b5-0a171a4e1b6c" providerId="ADAL" clId="{0CDE670B-8CE9-42DC-B3A8-DAA5D95B8ED3}" dt="2024-08-21T01:30:23.544" v="47" actId="478"/>
          <ac:spMkLst>
            <pc:docMk/>
            <pc:sldMk cId="4125539288" sldId="268"/>
            <ac:spMk id="3" creationId="{8651FB30-2123-5446-858D-800A413FAC0A}"/>
          </ac:spMkLst>
        </pc:spChg>
        <pc:spChg chg="add">
          <ac:chgData name="Seth Sanusi" userId="f3f5d641-bd4f-4db3-b6b5-0a171a4e1b6c" providerId="ADAL" clId="{0CDE670B-8CE9-42DC-B3A8-DAA5D95B8ED3}" dt="2024-08-21T01:30:28.732" v="51" actId="26606"/>
          <ac:spMkLst>
            <pc:docMk/>
            <pc:sldMk cId="4125539288" sldId="268"/>
            <ac:spMk id="10" creationId="{AB8C311F-7253-4AED-9701-7FC0708C41C7}"/>
          </ac:spMkLst>
        </pc:spChg>
        <pc:spChg chg="add">
          <ac:chgData name="Seth Sanusi" userId="f3f5d641-bd4f-4db3-b6b5-0a171a4e1b6c" providerId="ADAL" clId="{0CDE670B-8CE9-42DC-B3A8-DAA5D95B8ED3}" dt="2024-08-21T01:30:28.732" v="51" actId="26606"/>
          <ac:spMkLst>
            <pc:docMk/>
            <pc:sldMk cId="4125539288" sldId="268"/>
            <ac:spMk id="12" creationId="{E2384209-CB15-4CDF-9D31-C44FD9A3F20D}"/>
          </ac:spMkLst>
        </pc:spChg>
        <pc:spChg chg="add">
          <ac:chgData name="Seth Sanusi" userId="f3f5d641-bd4f-4db3-b6b5-0a171a4e1b6c" providerId="ADAL" clId="{0CDE670B-8CE9-42DC-B3A8-DAA5D95B8ED3}" dt="2024-08-21T01:30:28.732" v="51" actId="26606"/>
          <ac:spMkLst>
            <pc:docMk/>
            <pc:sldMk cId="4125539288" sldId="268"/>
            <ac:spMk id="14" creationId="{2633B3B5-CC90-43F0-8714-D31D1F3F0209}"/>
          </ac:spMkLst>
        </pc:spChg>
        <pc:spChg chg="add">
          <ac:chgData name="Seth Sanusi" userId="f3f5d641-bd4f-4db3-b6b5-0a171a4e1b6c" providerId="ADAL" clId="{0CDE670B-8CE9-42DC-B3A8-DAA5D95B8ED3}" dt="2024-08-21T01:30:28.732" v="51" actId="26606"/>
          <ac:spMkLst>
            <pc:docMk/>
            <pc:sldMk cId="4125539288" sldId="268"/>
            <ac:spMk id="16" creationId="{A8D57A06-A426-446D-B02C-A2DC6B62E45E}"/>
          </ac:spMkLst>
        </pc:spChg>
        <pc:picChg chg="add mod">
          <ac:chgData name="Seth Sanusi" userId="f3f5d641-bd4f-4db3-b6b5-0a171a4e1b6c" providerId="ADAL" clId="{0CDE670B-8CE9-42DC-B3A8-DAA5D95B8ED3}" dt="2024-08-21T01:30:28.732" v="51" actId="26606"/>
          <ac:picMkLst>
            <pc:docMk/>
            <pc:sldMk cId="4125539288" sldId="268"/>
            <ac:picMk id="5" creationId="{40E1FF2E-7DA4-BBFE-22A1-5B8B8FA00E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68A9A-534C-4AA1-B63B-A5B443B7CF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07896-59F8-4085-A34C-605D91A4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07896-59F8-4085-A34C-605D91A4A5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BCD8-BBEF-47AA-9511-16484C03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41AEE-26A3-6CBF-F190-AE721ED79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A816-E342-1B3A-1526-02465894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15E3-8683-A623-BB83-5AC587F9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922D-8564-B9B1-4214-F84136D3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902A-D1FE-6FD9-9BD9-D6FD0FD8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2C8C7-B91E-C2E4-A823-9B2C1102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D766-C0C5-97AD-C74D-490E2CC0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A3118-CBBC-3E55-953E-BA25A98F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EE97-8832-610A-4C1F-4A668DCD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7966-316E-F843-84A3-CF3CA2F7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8D729-22FE-D4A3-B0BD-469870858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AB2D-6CDF-20FA-181B-C2D7835D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03F0-C828-BBB1-00DD-A9D2424F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88B4-7EF3-0D00-C562-34FEA4B0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E4B8-B4CD-7019-F0A8-3E45AEB7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A28A-7461-41CC-55DA-DCA42301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98FB-FA7B-8D3F-0530-FBD795CF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8514-97E9-EE9C-7CEC-3A77AB7B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1B10-50C9-A205-3E6A-E9CE1028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BF7F-8C64-1F27-A6E7-CD29B8CB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4AE73-80C3-EAEF-C127-2D93AD949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56DE-D084-6A15-BF1C-6FE19023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9473-23BD-F6DC-9FCC-8D267ACA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9088-764F-C19A-B1FA-F868598B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E705-D71E-009B-1496-D390B987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3A07-A38F-6E52-5E47-9914E9B23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7AB7-36A6-1C22-A0D1-589491A1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E1385-A9CC-BAD2-616B-D9D8348C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A5A3-855D-589C-1F77-A22F6F89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B6D3-454B-9665-9FEE-226651A8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CD48-D3D5-3942-6DE2-9BEE59A2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FE4F-C347-EDB0-2573-1560DFC2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F61F2-4E60-02AE-2FE1-F2089B2B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6F4C7-D940-0876-EE6C-C4C34AA7B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38649-2E77-F0A7-93F6-5113E19E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B673B-F2E0-54E7-1C91-999BBCC5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465B9-61BD-FBC9-C968-5DB3758F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F8F82-ECE1-6D9D-0049-E016667F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52CA-8E4D-E8D9-769D-2777AFE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DACA6-42F1-8A21-094C-56449B58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2BAFA-669B-4868-0104-D8EB7E03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865E1-CB6C-CFF9-73E6-A35DA24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F35EA-708D-D8EF-72B8-7E846E65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5321D-59F4-E543-6617-8410BC6C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D03BA-E921-82BE-C118-7458E0C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8EC3-DCD7-AD08-159B-E762FB80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8925-CA12-CDEB-D295-7C1CB263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17931-AD9E-190E-B89B-62AF7DFF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B4E0-DEF1-8697-4C34-F037F3E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1FB96-C1A0-8782-BC2E-B1585842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BDD1-F687-7E56-E560-0413113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6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4922-29AD-209E-91A8-FD843133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28CAE-372E-423D-9559-C7D5C93F8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4A4DA-9DE9-71EB-D3A7-C67E686B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D3DB5-898D-9642-C56A-B8A71140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0B80B-5997-8BAC-2ADB-490FA83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15A00-111D-5552-155A-04FD6ABB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1C024-9681-F829-21F7-6147410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B324-9A48-96EB-E76C-A9172A9D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5394-5090-8B02-9637-5ED5D022C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7BCE5-D4AD-45E0-857D-86645E5A42F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C4BC-7191-53AA-82C6-56A5206FE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311C-4003-1819-1AC5-A9B872F74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B3562-34DD-4D33-AEBA-AB791147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logos with white letters&#10;&#10;Description automatically generated">
            <a:extLst>
              <a:ext uri="{FF2B5EF4-FFF2-40B4-BE49-F238E27FC236}">
                <a16:creationId xmlns:a16="http://schemas.microsoft.com/office/drawing/2014/main" id="{40E1FF2E-7DA4-BBFE-22A1-5B8B8FA00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2427"/>
            <a:ext cx="11277600" cy="30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3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820EC-AD0B-2B5C-19FB-9F7C2967AD24}"/>
              </a:ext>
            </a:extLst>
          </p:cNvPr>
          <p:cNvGrpSpPr/>
          <p:nvPr/>
        </p:nvGrpSpPr>
        <p:grpSpPr>
          <a:xfrm>
            <a:off x="4845050" y="1615732"/>
            <a:ext cx="1758457" cy="477330"/>
            <a:chOff x="3562350" y="900832"/>
            <a:chExt cx="1758457" cy="5969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E65D67-C6F8-3DBB-1C34-1120E2E3E346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28A3C-0F6B-6941-AD2A-686796AB217A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4ABE79-5737-AB92-0E35-0EECEBBD81A1}"/>
              </a:ext>
            </a:extLst>
          </p:cNvPr>
          <p:cNvGrpSpPr/>
          <p:nvPr/>
        </p:nvGrpSpPr>
        <p:grpSpPr>
          <a:xfrm>
            <a:off x="4629692" y="2369554"/>
            <a:ext cx="2237380" cy="594309"/>
            <a:chOff x="4629692" y="2369554"/>
            <a:chExt cx="2237380" cy="594309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89361466-7CB8-F672-7213-4B6E6FE5B983}"/>
                </a:ext>
              </a:extLst>
            </p:cNvPr>
            <p:cNvSpPr/>
            <p:nvPr/>
          </p:nvSpPr>
          <p:spPr>
            <a:xfrm rot="18004142">
              <a:off x="5686725" y="1580560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2">
              <a:extLst>
                <a:ext uri="{FF2B5EF4-FFF2-40B4-BE49-F238E27FC236}">
                  <a16:creationId xmlns:a16="http://schemas.microsoft.com/office/drawing/2014/main" id="{6643AE17-5D67-277C-A9D2-F73190068C39}"/>
                </a:ext>
              </a:extLst>
            </p:cNvPr>
            <p:cNvSpPr/>
            <p:nvPr/>
          </p:nvSpPr>
          <p:spPr>
            <a:xfrm rot="18061168" flipH="1">
              <a:off x="5418686" y="1783515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2F435F-6857-9E78-C80E-C0F1745B945D}"/>
              </a:ext>
            </a:extLst>
          </p:cNvPr>
          <p:cNvGrpSpPr/>
          <p:nvPr/>
        </p:nvGrpSpPr>
        <p:grpSpPr>
          <a:xfrm rot="10800000">
            <a:off x="4887753" y="3227937"/>
            <a:ext cx="1758457" cy="477330"/>
            <a:chOff x="3562350" y="900832"/>
            <a:chExt cx="1758457" cy="5969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B1D27A-D14F-A99B-E88D-6588AD2957ED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14B9DC-8404-9410-E62B-56333CA5BFA7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E97125-DF72-DDE0-8CC2-2403589B5635}"/>
              </a:ext>
            </a:extLst>
          </p:cNvPr>
          <p:cNvSpPr txBox="1"/>
          <p:nvPr/>
        </p:nvSpPr>
        <p:spPr>
          <a:xfrm>
            <a:off x="2841378" y="3863338"/>
            <a:ext cx="576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 A N U S 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E9D2FA-7221-4F3B-6EBC-0E735B2AEA5A}"/>
              </a:ext>
            </a:extLst>
          </p:cNvPr>
          <p:cNvSpPr txBox="1"/>
          <p:nvPr/>
        </p:nvSpPr>
        <p:spPr>
          <a:xfrm>
            <a:off x="2884081" y="5109639"/>
            <a:ext cx="576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 O L U T I O N S</a:t>
            </a:r>
            <a:r>
              <a:rPr lang="en-US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 L L C</a:t>
            </a:r>
          </a:p>
        </p:txBody>
      </p:sp>
    </p:spTree>
    <p:extLst>
      <p:ext uri="{BB962C8B-B14F-4D97-AF65-F5344CB8AC3E}">
        <p14:creationId xmlns:p14="http://schemas.microsoft.com/office/powerpoint/2010/main" val="197306130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820EC-AD0B-2B5C-19FB-9F7C2967AD24}"/>
              </a:ext>
            </a:extLst>
          </p:cNvPr>
          <p:cNvGrpSpPr/>
          <p:nvPr/>
        </p:nvGrpSpPr>
        <p:grpSpPr>
          <a:xfrm>
            <a:off x="4845050" y="1615732"/>
            <a:ext cx="1758457" cy="477330"/>
            <a:chOff x="3562350" y="900832"/>
            <a:chExt cx="1758457" cy="5969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E65D67-C6F8-3DBB-1C34-1120E2E3E346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28A3C-0F6B-6941-AD2A-686796AB217A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4ABE79-5737-AB92-0E35-0EECEBBD81A1}"/>
              </a:ext>
            </a:extLst>
          </p:cNvPr>
          <p:cNvGrpSpPr/>
          <p:nvPr/>
        </p:nvGrpSpPr>
        <p:grpSpPr>
          <a:xfrm>
            <a:off x="4629692" y="2369554"/>
            <a:ext cx="2237380" cy="594309"/>
            <a:chOff x="4629692" y="2369554"/>
            <a:chExt cx="2237380" cy="594309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89361466-7CB8-F672-7213-4B6E6FE5B983}"/>
                </a:ext>
              </a:extLst>
            </p:cNvPr>
            <p:cNvSpPr/>
            <p:nvPr/>
          </p:nvSpPr>
          <p:spPr>
            <a:xfrm rot="18004142">
              <a:off x="5686725" y="1580560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2">
              <a:extLst>
                <a:ext uri="{FF2B5EF4-FFF2-40B4-BE49-F238E27FC236}">
                  <a16:creationId xmlns:a16="http://schemas.microsoft.com/office/drawing/2014/main" id="{6643AE17-5D67-277C-A9D2-F73190068C39}"/>
                </a:ext>
              </a:extLst>
            </p:cNvPr>
            <p:cNvSpPr/>
            <p:nvPr/>
          </p:nvSpPr>
          <p:spPr>
            <a:xfrm rot="18061168" flipH="1">
              <a:off x="5418686" y="1783515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2F435F-6857-9E78-C80E-C0F1745B945D}"/>
              </a:ext>
            </a:extLst>
          </p:cNvPr>
          <p:cNvGrpSpPr/>
          <p:nvPr/>
        </p:nvGrpSpPr>
        <p:grpSpPr>
          <a:xfrm rot="10800000">
            <a:off x="4887753" y="3227937"/>
            <a:ext cx="1758457" cy="477330"/>
            <a:chOff x="3562350" y="900832"/>
            <a:chExt cx="1758457" cy="5969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B1D27A-D14F-A99B-E88D-6588AD2957ED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14B9DC-8404-9410-E62B-56333CA5BFA7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E97125-DF72-DDE0-8CC2-2403589B5635}"/>
              </a:ext>
            </a:extLst>
          </p:cNvPr>
          <p:cNvSpPr txBox="1"/>
          <p:nvPr/>
        </p:nvSpPr>
        <p:spPr>
          <a:xfrm>
            <a:off x="2841378" y="3863338"/>
            <a:ext cx="576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 A N U S 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D21C34-E909-3335-FCD7-05036DC62450}"/>
              </a:ext>
            </a:extLst>
          </p:cNvPr>
          <p:cNvGrpSpPr/>
          <p:nvPr/>
        </p:nvGrpSpPr>
        <p:grpSpPr>
          <a:xfrm>
            <a:off x="2884081" y="5109639"/>
            <a:ext cx="5765800" cy="584775"/>
            <a:chOff x="2841378" y="5109639"/>
            <a:chExt cx="5765800" cy="5847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E9D2FA-7221-4F3B-6EBC-0E735B2AEA5A}"/>
                </a:ext>
              </a:extLst>
            </p:cNvPr>
            <p:cNvSpPr txBox="1"/>
            <p:nvPr/>
          </p:nvSpPr>
          <p:spPr>
            <a:xfrm>
              <a:off x="2841378" y="5109639"/>
              <a:ext cx="576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S O L U T I O N S</a:t>
              </a:r>
              <a:r>
                <a:rPr lang="en-US" sz="32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 L L 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208147-F74D-D58C-BBD2-E22D9F0B5B6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5402026"/>
              <a:ext cx="450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397D48-6EBE-8A4E-9B38-7B9382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0" y="5400202"/>
              <a:ext cx="450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46138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1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27365-136F-6D88-17FE-0B7F46A8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65167"/>
            <a:ext cx="7047923" cy="532343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8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820EC-AD0B-2B5C-19FB-9F7C2967AD24}"/>
              </a:ext>
            </a:extLst>
          </p:cNvPr>
          <p:cNvGrpSpPr/>
          <p:nvPr/>
        </p:nvGrpSpPr>
        <p:grpSpPr>
          <a:xfrm>
            <a:off x="4845050" y="1615732"/>
            <a:ext cx="1758457" cy="477330"/>
            <a:chOff x="3562350" y="900832"/>
            <a:chExt cx="1758457" cy="5969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E65D67-C6F8-3DBB-1C34-1120E2E3E346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28A3C-0F6B-6941-AD2A-686796AB217A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9361466-7CB8-F672-7213-4B6E6FE5B983}"/>
              </a:ext>
            </a:extLst>
          </p:cNvPr>
          <p:cNvSpPr/>
          <p:nvPr/>
        </p:nvSpPr>
        <p:spPr>
          <a:xfrm rot="18004142">
            <a:off x="5686725" y="1580560"/>
            <a:ext cx="391354" cy="1969341"/>
          </a:xfrm>
          <a:custGeom>
            <a:avLst/>
            <a:gdLst>
              <a:gd name="connsiteX0" fmla="*/ 0 w 304797"/>
              <a:gd name="connsiteY0" fmla="*/ 0 h 1723707"/>
              <a:gd name="connsiteX1" fmla="*/ 152399 w 304797"/>
              <a:gd name="connsiteY1" fmla="*/ 0 h 1723707"/>
              <a:gd name="connsiteX2" fmla="*/ 304798 w 304797"/>
              <a:gd name="connsiteY2" fmla="*/ 861854 h 1723707"/>
              <a:gd name="connsiteX3" fmla="*/ 152399 w 304797"/>
              <a:gd name="connsiteY3" fmla="*/ 1723708 h 1723707"/>
              <a:gd name="connsiteX4" fmla="*/ 0 w 304797"/>
              <a:gd name="connsiteY4" fmla="*/ 1723707 h 1723707"/>
              <a:gd name="connsiteX5" fmla="*/ 0 w 304797"/>
              <a:gd name="connsiteY5" fmla="*/ 0 h 1723707"/>
              <a:gd name="connsiteX0" fmla="*/ 25401 w 335610"/>
              <a:gd name="connsiteY0" fmla="*/ 0 h 1742758"/>
              <a:gd name="connsiteX1" fmla="*/ 177800 w 335610"/>
              <a:gd name="connsiteY1" fmla="*/ 0 h 1742758"/>
              <a:gd name="connsiteX2" fmla="*/ 330199 w 335610"/>
              <a:gd name="connsiteY2" fmla="*/ 861854 h 1742758"/>
              <a:gd name="connsiteX3" fmla="*/ 0 w 335610"/>
              <a:gd name="connsiteY3" fmla="*/ 1742758 h 1742758"/>
              <a:gd name="connsiteX4" fmla="*/ 25401 w 335610"/>
              <a:gd name="connsiteY4" fmla="*/ 1723707 h 1742758"/>
              <a:gd name="connsiteX5" fmla="*/ 25401 w 335610"/>
              <a:gd name="connsiteY5" fmla="*/ 0 h 1742758"/>
              <a:gd name="connsiteX0" fmla="*/ 25401 w 330199"/>
              <a:gd name="connsiteY0" fmla="*/ 0 h 1742758"/>
              <a:gd name="connsiteX1" fmla="*/ 0 w 330199"/>
              <a:gd name="connsiteY1" fmla="*/ 19050 h 1742758"/>
              <a:gd name="connsiteX2" fmla="*/ 330199 w 330199"/>
              <a:gd name="connsiteY2" fmla="*/ 861854 h 1742758"/>
              <a:gd name="connsiteX3" fmla="*/ 0 w 330199"/>
              <a:gd name="connsiteY3" fmla="*/ 1742758 h 1742758"/>
              <a:gd name="connsiteX4" fmla="*/ 25401 w 330199"/>
              <a:gd name="connsiteY4" fmla="*/ 1723707 h 1742758"/>
              <a:gd name="connsiteX5" fmla="*/ 25401 w 330199"/>
              <a:gd name="connsiteY5" fmla="*/ 0 h 1742758"/>
              <a:gd name="connsiteX0" fmla="*/ 19051 w 330199"/>
              <a:gd name="connsiteY0" fmla="*/ 3 h 1723708"/>
              <a:gd name="connsiteX1" fmla="*/ 0 w 330199"/>
              <a:gd name="connsiteY1" fmla="*/ 0 h 1723708"/>
              <a:gd name="connsiteX2" fmla="*/ 330199 w 330199"/>
              <a:gd name="connsiteY2" fmla="*/ 842804 h 1723708"/>
              <a:gd name="connsiteX3" fmla="*/ 0 w 330199"/>
              <a:gd name="connsiteY3" fmla="*/ 1723708 h 1723708"/>
              <a:gd name="connsiteX4" fmla="*/ 25401 w 330199"/>
              <a:gd name="connsiteY4" fmla="*/ 1704657 h 1723708"/>
              <a:gd name="connsiteX5" fmla="*/ 19051 w 330199"/>
              <a:gd name="connsiteY5" fmla="*/ 3 h 1723708"/>
              <a:gd name="connsiteX0" fmla="*/ 19051 w 330199"/>
              <a:gd name="connsiteY0" fmla="*/ 3 h 1733234"/>
              <a:gd name="connsiteX1" fmla="*/ 0 w 330199"/>
              <a:gd name="connsiteY1" fmla="*/ 0 h 1733234"/>
              <a:gd name="connsiteX2" fmla="*/ 330199 w 330199"/>
              <a:gd name="connsiteY2" fmla="*/ 842804 h 1733234"/>
              <a:gd name="connsiteX3" fmla="*/ 0 w 330199"/>
              <a:gd name="connsiteY3" fmla="*/ 1723708 h 1733234"/>
              <a:gd name="connsiteX4" fmla="*/ 1586 w 330199"/>
              <a:gd name="connsiteY4" fmla="*/ 1733234 h 1733234"/>
              <a:gd name="connsiteX5" fmla="*/ 19051 w 330199"/>
              <a:gd name="connsiteY5" fmla="*/ 3 h 1733234"/>
              <a:gd name="connsiteX0" fmla="*/ 19051 w 330231"/>
              <a:gd name="connsiteY0" fmla="*/ 0 h 1733231"/>
              <a:gd name="connsiteX1" fmla="*/ 19050 w 330231"/>
              <a:gd name="connsiteY1" fmla="*/ 21432 h 1733231"/>
              <a:gd name="connsiteX2" fmla="*/ 330199 w 330231"/>
              <a:gd name="connsiteY2" fmla="*/ 842801 h 1733231"/>
              <a:gd name="connsiteX3" fmla="*/ 0 w 330231"/>
              <a:gd name="connsiteY3" fmla="*/ 1723705 h 1733231"/>
              <a:gd name="connsiteX4" fmla="*/ 1586 w 330231"/>
              <a:gd name="connsiteY4" fmla="*/ 1733231 h 1733231"/>
              <a:gd name="connsiteX5" fmla="*/ 19051 w 330231"/>
              <a:gd name="connsiteY5" fmla="*/ 0 h 173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31" h="1733231">
                <a:moveTo>
                  <a:pt x="19051" y="0"/>
                </a:moveTo>
                <a:cubicBezTo>
                  <a:pt x="19051" y="7144"/>
                  <a:pt x="19050" y="14288"/>
                  <a:pt x="19050" y="21432"/>
                </a:cubicBezTo>
                <a:cubicBezTo>
                  <a:pt x="103218" y="21432"/>
                  <a:pt x="333374" y="559089"/>
                  <a:pt x="330199" y="842801"/>
                </a:cubicBezTo>
                <a:cubicBezTo>
                  <a:pt x="327024" y="1126513"/>
                  <a:pt x="84168" y="1723705"/>
                  <a:pt x="0" y="1723705"/>
                </a:cubicBezTo>
                <a:lnTo>
                  <a:pt x="1586" y="1733231"/>
                </a:lnTo>
                <a:cubicBezTo>
                  <a:pt x="-531" y="1165013"/>
                  <a:pt x="21168" y="568218"/>
                  <a:pt x="19051" y="0"/>
                </a:cubicBezTo>
                <a:close/>
              </a:path>
            </a:pathLst>
          </a:custGeom>
          <a:solidFill>
            <a:srgbClr val="1D3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Rounded 12">
            <a:extLst>
              <a:ext uri="{FF2B5EF4-FFF2-40B4-BE49-F238E27FC236}">
                <a16:creationId xmlns:a16="http://schemas.microsoft.com/office/drawing/2014/main" id="{6643AE17-5D67-277C-A9D2-F73190068C39}"/>
              </a:ext>
            </a:extLst>
          </p:cNvPr>
          <p:cNvSpPr/>
          <p:nvPr/>
        </p:nvSpPr>
        <p:spPr>
          <a:xfrm rot="18061168" flipH="1">
            <a:off x="5418686" y="1783515"/>
            <a:ext cx="391354" cy="1969341"/>
          </a:xfrm>
          <a:custGeom>
            <a:avLst/>
            <a:gdLst>
              <a:gd name="connsiteX0" fmla="*/ 0 w 304797"/>
              <a:gd name="connsiteY0" fmla="*/ 0 h 1723707"/>
              <a:gd name="connsiteX1" fmla="*/ 152399 w 304797"/>
              <a:gd name="connsiteY1" fmla="*/ 0 h 1723707"/>
              <a:gd name="connsiteX2" fmla="*/ 304798 w 304797"/>
              <a:gd name="connsiteY2" fmla="*/ 861854 h 1723707"/>
              <a:gd name="connsiteX3" fmla="*/ 152399 w 304797"/>
              <a:gd name="connsiteY3" fmla="*/ 1723708 h 1723707"/>
              <a:gd name="connsiteX4" fmla="*/ 0 w 304797"/>
              <a:gd name="connsiteY4" fmla="*/ 1723707 h 1723707"/>
              <a:gd name="connsiteX5" fmla="*/ 0 w 304797"/>
              <a:gd name="connsiteY5" fmla="*/ 0 h 1723707"/>
              <a:gd name="connsiteX0" fmla="*/ 25401 w 335610"/>
              <a:gd name="connsiteY0" fmla="*/ 0 h 1742758"/>
              <a:gd name="connsiteX1" fmla="*/ 177800 w 335610"/>
              <a:gd name="connsiteY1" fmla="*/ 0 h 1742758"/>
              <a:gd name="connsiteX2" fmla="*/ 330199 w 335610"/>
              <a:gd name="connsiteY2" fmla="*/ 861854 h 1742758"/>
              <a:gd name="connsiteX3" fmla="*/ 0 w 335610"/>
              <a:gd name="connsiteY3" fmla="*/ 1742758 h 1742758"/>
              <a:gd name="connsiteX4" fmla="*/ 25401 w 335610"/>
              <a:gd name="connsiteY4" fmla="*/ 1723707 h 1742758"/>
              <a:gd name="connsiteX5" fmla="*/ 25401 w 335610"/>
              <a:gd name="connsiteY5" fmla="*/ 0 h 1742758"/>
              <a:gd name="connsiteX0" fmla="*/ 25401 w 330199"/>
              <a:gd name="connsiteY0" fmla="*/ 0 h 1742758"/>
              <a:gd name="connsiteX1" fmla="*/ 0 w 330199"/>
              <a:gd name="connsiteY1" fmla="*/ 19050 h 1742758"/>
              <a:gd name="connsiteX2" fmla="*/ 330199 w 330199"/>
              <a:gd name="connsiteY2" fmla="*/ 861854 h 1742758"/>
              <a:gd name="connsiteX3" fmla="*/ 0 w 330199"/>
              <a:gd name="connsiteY3" fmla="*/ 1742758 h 1742758"/>
              <a:gd name="connsiteX4" fmla="*/ 25401 w 330199"/>
              <a:gd name="connsiteY4" fmla="*/ 1723707 h 1742758"/>
              <a:gd name="connsiteX5" fmla="*/ 25401 w 330199"/>
              <a:gd name="connsiteY5" fmla="*/ 0 h 1742758"/>
              <a:gd name="connsiteX0" fmla="*/ 19051 w 330199"/>
              <a:gd name="connsiteY0" fmla="*/ 3 h 1723708"/>
              <a:gd name="connsiteX1" fmla="*/ 0 w 330199"/>
              <a:gd name="connsiteY1" fmla="*/ 0 h 1723708"/>
              <a:gd name="connsiteX2" fmla="*/ 330199 w 330199"/>
              <a:gd name="connsiteY2" fmla="*/ 842804 h 1723708"/>
              <a:gd name="connsiteX3" fmla="*/ 0 w 330199"/>
              <a:gd name="connsiteY3" fmla="*/ 1723708 h 1723708"/>
              <a:gd name="connsiteX4" fmla="*/ 25401 w 330199"/>
              <a:gd name="connsiteY4" fmla="*/ 1704657 h 1723708"/>
              <a:gd name="connsiteX5" fmla="*/ 19051 w 330199"/>
              <a:gd name="connsiteY5" fmla="*/ 3 h 1723708"/>
              <a:gd name="connsiteX0" fmla="*/ 19051 w 330199"/>
              <a:gd name="connsiteY0" fmla="*/ 3 h 1733234"/>
              <a:gd name="connsiteX1" fmla="*/ 0 w 330199"/>
              <a:gd name="connsiteY1" fmla="*/ 0 h 1733234"/>
              <a:gd name="connsiteX2" fmla="*/ 330199 w 330199"/>
              <a:gd name="connsiteY2" fmla="*/ 842804 h 1733234"/>
              <a:gd name="connsiteX3" fmla="*/ 0 w 330199"/>
              <a:gd name="connsiteY3" fmla="*/ 1723708 h 1733234"/>
              <a:gd name="connsiteX4" fmla="*/ 1586 w 330199"/>
              <a:gd name="connsiteY4" fmla="*/ 1733234 h 1733234"/>
              <a:gd name="connsiteX5" fmla="*/ 19051 w 330199"/>
              <a:gd name="connsiteY5" fmla="*/ 3 h 1733234"/>
              <a:gd name="connsiteX0" fmla="*/ 19051 w 330231"/>
              <a:gd name="connsiteY0" fmla="*/ 0 h 1733231"/>
              <a:gd name="connsiteX1" fmla="*/ 19050 w 330231"/>
              <a:gd name="connsiteY1" fmla="*/ 21432 h 1733231"/>
              <a:gd name="connsiteX2" fmla="*/ 330199 w 330231"/>
              <a:gd name="connsiteY2" fmla="*/ 842801 h 1733231"/>
              <a:gd name="connsiteX3" fmla="*/ 0 w 330231"/>
              <a:gd name="connsiteY3" fmla="*/ 1723705 h 1733231"/>
              <a:gd name="connsiteX4" fmla="*/ 1586 w 330231"/>
              <a:gd name="connsiteY4" fmla="*/ 1733231 h 1733231"/>
              <a:gd name="connsiteX5" fmla="*/ 19051 w 330231"/>
              <a:gd name="connsiteY5" fmla="*/ 0 h 173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31" h="1733231">
                <a:moveTo>
                  <a:pt x="19051" y="0"/>
                </a:moveTo>
                <a:cubicBezTo>
                  <a:pt x="19051" y="7144"/>
                  <a:pt x="19050" y="14288"/>
                  <a:pt x="19050" y="21432"/>
                </a:cubicBezTo>
                <a:cubicBezTo>
                  <a:pt x="103218" y="21432"/>
                  <a:pt x="333374" y="559089"/>
                  <a:pt x="330199" y="842801"/>
                </a:cubicBezTo>
                <a:cubicBezTo>
                  <a:pt x="327024" y="1126513"/>
                  <a:pt x="84168" y="1723705"/>
                  <a:pt x="0" y="1723705"/>
                </a:cubicBezTo>
                <a:lnTo>
                  <a:pt x="1586" y="1733231"/>
                </a:lnTo>
                <a:cubicBezTo>
                  <a:pt x="-531" y="1165013"/>
                  <a:pt x="21168" y="568218"/>
                  <a:pt x="19051" y="0"/>
                </a:cubicBezTo>
                <a:close/>
              </a:path>
            </a:pathLst>
          </a:custGeom>
          <a:solidFill>
            <a:srgbClr val="1D3B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2F435F-6857-9E78-C80E-C0F1745B945D}"/>
              </a:ext>
            </a:extLst>
          </p:cNvPr>
          <p:cNvGrpSpPr/>
          <p:nvPr/>
        </p:nvGrpSpPr>
        <p:grpSpPr>
          <a:xfrm rot="10800000">
            <a:off x="4887753" y="3227937"/>
            <a:ext cx="1758457" cy="477330"/>
            <a:chOff x="3562350" y="900832"/>
            <a:chExt cx="1758457" cy="5969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B1D27A-D14F-A99B-E88D-6588AD2957ED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14B9DC-8404-9410-E62B-56333CA5BFA7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E97125-DF72-DDE0-8CC2-2403589B5635}"/>
              </a:ext>
            </a:extLst>
          </p:cNvPr>
          <p:cNvSpPr txBox="1"/>
          <p:nvPr/>
        </p:nvSpPr>
        <p:spPr>
          <a:xfrm>
            <a:off x="2841378" y="3863338"/>
            <a:ext cx="576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 A N U S 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D21C34-E909-3335-FCD7-05036DC62450}"/>
              </a:ext>
            </a:extLst>
          </p:cNvPr>
          <p:cNvGrpSpPr/>
          <p:nvPr/>
        </p:nvGrpSpPr>
        <p:grpSpPr>
          <a:xfrm>
            <a:off x="2884081" y="5109639"/>
            <a:ext cx="5765800" cy="584775"/>
            <a:chOff x="2841378" y="5109639"/>
            <a:chExt cx="5765800" cy="5847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E9D2FA-7221-4F3B-6EBC-0E735B2AEA5A}"/>
                </a:ext>
              </a:extLst>
            </p:cNvPr>
            <p:cNvSpPr txBox="1"/>
            <p:nvPr/>
          </p:nvSpPr>
          <p:spPr>
            <a:xfrm>
              <a:off x="2841378" y="5109639"/>
              <a:ext cx="576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S O L U T I O N S</a:t>
              </a:r>
              <a:r>
                <a:rPr lang="en-US" sz="32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 L L 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208147-F74D-D58C-BBD2-E22D9F0B5B6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5402026"/>
              <a:ext cx="450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397D48-6EBE-8A4E-9B38-7B9382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0" y="5400202"/>
              <a:ext cx="450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18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820EC-AD0B-2B5C-19FB-9F7C2967AD24}"/>
              </a:ext>
            </a:extLst>
          </p:cNvPr>
          <p:cNvGrpSpPr/>
          <p:nvPr/>
        </p:nvGrpSpPr>
        <p:grpSpPr>
          <a:xfrm>
            <a:off x="4845050" y="1615732"/>
            <a:ext cx="1758457" cy="477330"/>
            <a:chOff x="3562350" y="900832"/>
            <a:chExt cx="1758457" cy="5969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E65D67-C6F8-3DBB-1C34-1120E2E3E346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28A3C-0F6B-6941-AD2A-686796AB217A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4ABE79-5737-AB92-0E35-0EECEBBD81A1}"/>
              </a:ext>
            </a:extLst>
          </p:cNvPr>
          <p:cNvGrpSpPr/>
          <p:nvPr/>
        </p:nvGrpSpPr>
        <p:grpSpPr>
          <a:xfrm>
            <a:off x="4629692" y="2369554"/>
            <a:ext cx="2237380" cy="594309"/>
            <a:chOff x="4629692" y="2369554"/>
            <a:chExt cx="2237380" cy="594309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89361466-7CB8-F672-7213-4B6E6FE5B983}"/>
                </a:ext>
              </a:extLst>
            </p:cNvPr>
            <p:cNvSpPr/>
            <p:nvPr/>
          </p:nvSpPr>
          <p:spPr>
            <a:xfrm rot="18004142">
              <a:off x="5686725" y="1580560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2">
              <a:extLst>
                <a:ext uri="{FF2B5EF4-FFF2-40B4-BE49-F238E27FC236}">
                  <a16:creationId xmlns:a16="http://schemas.microsoft.com/office/drawing/2014/main" id="{6643AE17-5D67-277C-A9D2-F73190068C39}"/>
                </a:ext>
              </a:extLst>
            </p:cNvPr>
            <p:cNvSpPr/>
            <p:nvPr/>
          </p:nvSpPr>
          <p:spPr>
            <a:xfrm rot="18061168" flipH="1">
              <a:off x="5418686" y="1783515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2F435F-6857-9E78-C80E-C0F1745B945D}"/>
              </a:ext>
            </a:extLst>
          </p:cNvPr>
          <p:cNvGrpSpPr/>
          <p:nvPr/>
        </p:nvGrpSpPr>
        <p:grpSpPr>
          <a:xfrm rot="10800000">
            <a:off x="4887753" y="3227937"/>
            <a:ext cx="1758457" cy="477330"/>
            <a:chOff x="3562350" y="900832"/>
            <a:chExt cx="1758457" cy="5969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B1D27A-D14F-A99B-E88D-6588AD2957ED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14B9DC-8404-9410-E62B-56333CA5BFA7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E97125-DF72-DDE0-8CC2-2403589B5635}"/>
              </a:ext>
            </a:extLst>
          </p:cNvPr>
          <p:cNvSpPr txBox="1"/>
          <p:nvPr/>
        </p:nvSpPr>
        <p:spPr>
          <a:xfrm>
            <a:off x="2841378" y="3863338"/>
            <a:ext cx="576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 A N U S 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D21C34-E909-3335-FCD7-05036DC62450}"/>
              </a:ext>
            </a:extLst>
          </p:cNvPr>
          <p:cNvGrpSpPr/>
          <p:nvPr/>
        </p:nvGrpSpPr>
        <p:grpSpPr>
          <a:xfrm>
            <a:off x="2884081" y="5109639"/>
            <a:ext cx="5765800" cy="584775"/>
            <a:chOff x="2841378" y="5109639"/>
            <a:chExt cx="5765800" cy="5847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E9D2FA-7221-4F3B-6EBC-0E735B2AEA5A}"/>
                </a:ext>
              </a:extLst>
            </p:cNvPr>
            <p:cNvSpPr txBox="1"/>
            <p:nvPr/>
          </p:nvSpPr>
          <p:spPr>
            <a:xfrm>
              <a:off x="2841378" y="5109639"/>
              <a:ext cx="576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S O L U T I O N S</a:t>
              </a:r>
              <a:r>
                <a:rPr lang="en-US" sz="32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 L L 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208147-F74D-D58C-BBD2-E22D9F0B5B6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5402026"/>
              <a:ext cx="450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397D48-6EBE-8A4E-9B38-7B9382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0" y="5400202"/>
              <a:ext cx="4508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8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50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820EC-AD0B-2B5C-19FB-9F7C2967AD24}"/>
              </a:ext>
            </a:extLst>
          </p:cNvPr>
          <p:cNvGrpSpPr/>
          <p:nvPr/>
        </p:nvGrpSpPr>
        <p:grpSpPr>
          <a:xfrm>
            <a:off x="4921250" y="2240753"/>
            <a:ext cx="1758457" cy="477330"/>
            <a:chOff x="3562350" y="900832"/>
            <a:chExt cx="1758457" cy="5969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E65D67-C6F8-3DBB-1C34-1120E2E3E346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28A3C-0F6B-6941-AD2A-686796AB217A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895FF-6D72-DE98-066E-AB7F540128C8}"/>
              </a:ext>
            </a:extLst>
          </p:cNvPr>
          <p:cNvGrpSpPr/>
          <p:nvPr/>
        </p:nvGrpSpPr>
        <p:grpSpPr>
          <a:xfrm rot="10800000">
            <a:off x="4921249" y="2240753"/>
            <a:ext cx="1758457" cy="477330"/>
            <a:chOff x="3562350" y="900832"/>
            <a:chExt cx="1758457" cy="5969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2BEA8CD-35A9-807E-A2A3-7BE08D56F5F0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B80129-488A-C670-D726-C4541A782A04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06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  <p:sndAc>
          <p:stSnd>
            <p:snd r:embed="rId2" name="type.wav"/>
          </p:stSnd>
        </p:sndAc>
      </p:transition>
    </mc:Choice>
    <mc:Fallback xmlns="">
      <p:transition>
        <p:fade/>
        <p:sndAc>
          <p:stSnd>
            <p:snd r:embed="rId3" name="typ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820EC-AD0B-2B5C-19FB-9F7C2967AD24}"/>
              </a:ext>
            </a:extLst>
          </p:cNvPr>
          <p:cNvGrpSpPr/>
          <p:nvPr/>
        </p:nvGrpSpPr>
        <p:grpSpPr>
          <a:xfrm>
            <a:off x="4921250" y="2240753"/>
            <a:ext cx="1758457" cy="477330"/>
            <a:chOff x="3562350" y="900832"/>
            <a:chExt cx="1758457" cy="5969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E65D67-C6F8-3DBB-1C34-1120E2E3E346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28A3C-0F6B-6941-AD2A-686796AB217A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936FB2-F2DF-3609-F3A7-EE7F833BFC5D}"/>
              </a:ext>
            </a:extLst>
          </p:cNvPr>
          <p:cNvGrpSpPr/>
          <p:nvPr/>
        </p:nvGrpSpPr>
        <p:grpSpPr>
          <a:xfrm rot="10800000">
            <a:off x="4921250" y="2825236"/>
            <a:ext cx="1758457" cy="477330"/>
            <a:chOff x="3562350" y="900832"/>
            <a:chExt cx="1758457" cy="5969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03A1327-E910-3B38-4DAA-4BA0E1C79450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7B2A3A-9F91-5DA7-0F79-D3E43E4C780B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1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  <p:sndAc>
          <p:stSnd>
            <p:snd r:embed="rId2" name="type.wav"/>
          </p:stSnd>
        </p:sndAc>
      </p:transition>
    </mc:Choice>
    <mc:Fallback xmlns="">
      <p:transition>
        <p:fade/>
        <p:sndAc>
          <p:stSnd>
            <p:snd r:embed="rId3" name="typ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4ABE79-5737-AB92-0E35-0EECEBBD81A1}"/>
              </a:ext>
            </a:extLst>
          </p:cNvPr>
          <p:cNvGrpSpPr/>
          <p:nvPr/>
        </p:nvGrpSpPr>
        <p:grpSpPr>
          <a:xfrm>
            <a:off x="4629692" y="2369554"/>
            <a:ext cx="2237380" cy="594309"/>
            <a:chOff x="4629692" y="2369554"/>
            <a:chExt cx="2237380" cy="594309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89361466-7CB8-F672-7213-4B6E6FE5B983}"/>
                </a:ext>
              </a:extLst>
            </p:cNvPr>
            <p:cNvSpPr/>
            <p:nvPr/>
          </p:nvSpPr>
          <p:spPr>
            <a:xfrm rot="18004142">
              <a:off x="5686725" y="1580560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2">
              <a:extLst>
                <a:ext uri="{FF2B5EF4-FFF2-40B4-BE49-F238E27FC236}">
                  <a16:creationId xmlns:a16="http://schemas.microsoft.com/office/drawing/2014/main" id="{6643AE17-5D67-277C-A9D2-F73190068C39}"/>
                </a:ext>
              </a:extLst>
            </p:cNvPr>
            <p:cNvSpPr/>
            <p:nvPr/>
          </p:nvSpPr>
          <p:spPr>
            <a:xfrm rot="18061168" flipH="1">
              <a:off x="5418686" y="1783515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ADBEE-AA3B-43FE-D096-6EF64CC46D29}"/>
              </a:ext>
            </a:extLst>
          </p:cNvPr>
          <p:cNvGrpSpPr/>
          <p:nvPr/>
        </p:nvGrpSpPr>
        <p:grpSpPr>
          <a:xfrm>
            <a:off x="4857750" y="1615732"/>
            <a:ext cx="1758457" cy="477330"/>
            <a:chOff x="3562350" y="900832"/>
            <a:chExt cx="1758457" cy="5969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658CD9E-B577-7295-3D30-708E2F97EF88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A877E7-680E-2C6F-1FD6-68545919DDF1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A8035C-45B9-0D83-0FF0-DD31FF09CEC9}"/>
              </a:ext>
            </a:extLst>
          </p:cNvPr>
          <p:cNvGrpSpPr/>
          <p:nvPr/>
        </p:nvGrpSpPr>
        <p:grpSpPr>
          <a:xfrm rot="10800000">
            <a:off x="4900453" y="3227937"/>
            <a:ext cx="1758457" cy="477330"/>
            <a:chOff x="3562350" y="900832"/>
            <a:chExt cx="1758457" cy="5969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DEBC075-6961-FD7E-B591-F328CD8D2ACA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99CA98-0590-B839-01D3-7EAD916870CC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028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  <p:sndAc>
          <p:stSnd>
            <p:snd r:embed="rId2" name="type.wav"/>
          </p:stSnd>
        </p:sndAc>
      </p:transition>
    </mc:Choice>
    <mc:Fallback xmlns="">
      <p:transition>
        <p:fade/>
        <p:sndAc>
          <p:stSnd>
            <p:snd r:embed="rId3" name="type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820EC-AD0B-2B5C-19FB-9F7C2967AD24}"/>
              </a:ext>
            </a:extLst>
          </p:cNvPr>
          <p:cNvGrpSpPr/>
          <p:nvPr/>
        </p:nvGrpSpPr>
        <p:grpSpPr>
          <a:xfrm>
            <a:off x="4845050" y="1615732"/>
            <a:ext cx="1758457" cy="477330"/>
            <a:chOff x="3562350" y="900832"/>
            <a:chExt cx="1758457" cy="5969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E65D67-C6F8-3DBB-1C34-1120E2E3E346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28A3C-0F6B-6941-AD2A-686796AB217A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4ABE79-5737-AB92-0E35-0EECEBBD81A1}"/>
              </a:ext>
            </a:extLst>
          </p:cNvPr>
          <p:cNvGrpSpPr/>
          <p:nvPr/>
        </p:nvGrpSpPr>
        <p:grpSpPr>
          <a:xfrm>
            <a:off x="4629692" y="2369554"/>
            <a:ext cx="2237380" cy="594309"/>
            <a:chOff x="4629692" y="2369554"/>
            <a:chExt cx="2237380" cy="594309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89361466-7CB8-F672-7213-4B6E6FE5B983}"/>
                </a:ext>
              </a:extLst>
            </p:cNvPr>
            <p:cNvSpPr/>
            <p:nvPr/>
          </p:nvSpPr>
          <p:spPr>
            <a:xfrm rot="18004142">
              <a:off x="5686725" y="1580560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2">
              <a:extLst>
                <a:ext uri="{FF2B5EF4-FFF2-40B4-BE49-F238E27FC236}">
                  <a16:creationId xmlns:a16="http://schemas.microsoft.com/office/drawing/2014/main" id="{6643AE17-5D67-277C-A9D2-F73190068C39}"/>
                </a:ext>
              </a:extLst>
            </p:cNvPr>
            <p:cNvSpPr/>
            <p:nvPr/>
          </p:nvSpPr>
          <p:spPr>
            <a:xfrm rot="18061168" flipH="1">
              <a:off x="5418686" y="1783515"/>
              <a:ext cx="391354" cy="1969341"/>
            </a:xfrm>
            <a:custGeom>
              <a:avLst/>
              <a:gdLst>
                <a:gd name="connsiteX0" fmla="*/ 0 w 304797"/>
                <a:gd name="connsiteY0" fmla="*/ 0 h 1723707"/>
                <a:gd name="connsiteX1" fmla="*/ 152399 w 304797"/>
                <a:gd name="connsiteY1" fmla="*/ 0 h 1723707"/>
                <a:gd name="connsiteX2" fmla="*/ 304798 w 304797"/>
                <a:gd name="connsiteY2" fmla="*/ 861854 h 1723707"/>
                <a:gd name="connsiteX3" fmla="*/ 152399 w 304797"/>
                <a:gd name="connsiteY3" fmla="*/ 1723708 h 1723707"/>
                <a:gd name="connsiteX4" fmla="*/ 0 w 304797"/>
                <a:gd name="connsiteY4" fmla="*/ 1723707 h 1723707"/>
                <a:gd name="connsiteX5" fmla="*/ 0 w 304797"/>
                <a:gd name="connsiteY5" fmla="*/ 0 h 1723707"/>
                <a:gd name="connsiteX0" fmla="*/ 25401 w 335610"/>
                <a:gd name="connsiteY0" fmla="*/ 0 h 1742758"/>
                <a:gd name="connsiteX1" fmla="*/ 177800 w 335610"/>
                <a:gd name="connsiteY1" fmla="*/ 0 h 1742758"/>
                <a:gd name="connsiteX2" fmla="*/ 330199 w 335610"/>
                <a:gd name="connsiteY2" fmla="*/ 861854 h 1742758"/>
                <a:gd name="connsiteX3" fmla="*/ 0 w 335610"/>
                <a:gd name="connsiteY3" fmla="*/ 1742758 h 1742758"/>
                <a:gd name="connsiteX4" fmla="*/ 25401 w 335610"/>
                <a:gd name="connsiteY4" fmla="*/ 1723707 h 1742758"/>
                <a:gd name="connsiteX5" fmla="*/ 25401 w 335610"/>
                <a:gd name="connsiteY5" fmla="*/ 0 h 1742758"/>
                <a:gd name="connsiteX0" fmla="*/ 25401 w 330199"/>
                <a:gd name="connsiteY0" fmla="*/ 0 h 1742758"/>
                <a:gd name="connsiteX1" fmla="*/ 0 w 330199"/>
                <a:gd name="connsiteY1" fmla="*/ 19050 h 1742758"/>
                <a:gd name="connsiteX2" fmla="*/ 330199 w 330199"/>
                <a:gd name="connsiteY2" fmla="*/ 861854 h 1742758"/>
                <a:gd name="connsiteX3" fmla="*/ 0 w 330199"/>
                <a:gd name="connsiteY3" fmla="*/ 1742758 h 1742758"/>
                <a:gd name="connsiteX4" fmla="*/ 25401 w 330199"/>
                <a:gd name="connsiteY4" fmla="*/ 1723707 h 1742758"/>
                <a:gd name="connsiteX5" fmla="*/ 25401 w 330199"/>
                <a:gd name="connsiteY5" fmla="*/ 0 h 1742758"/>
                <a:gd name="connsiteX0" fmla="*/ 19051 w 330199"/>
                <a:gd name="connsiteY0" fmla="*/ 3 h 1723708"/>
                <a:gd name="connsiteX1" fmla="*/ 0 w 330199"/>
                <a:gd name="connsiteY1" fmla="*/ 0 h 1723708"/>
                <a:gd name="connsiteX2" fmla="*/ 330199 w 330199"/>
                <a:gd name="connsiteY2" fmla="*/ 842804 h 1723708"/>
                <a:gd name="connsiteX3" fmla="*/ 0 w 330199"/>
                <a:gd name="connsiteY3" fmla="*/ 1723708 h 1723708"/>
                <a:gd name="connsiteX4" fmla="*/ 25401 w 330199"/>
                <a:gd name="connsiteY4" fmla="*/ 1704657 h 1723708"/>
                <a:gd name="connsiteX5" fmla="*/ 19051 w 330199"/>
                <a:gd name="connsiteY5" fmla="*/ 3 h 1723708"/>
                <a:gd name="connsiteX0" fmla="*/ 19051 w 330199"/>
                <a:gd name="connsiteY0" fmla="*/ 3 h 1733234"/>
                <a:gd name="connsiteX1" fmla="*/ 0 w 330199"/>
                <a:gd name="connsiteY1" fmla="*/ 0 h 1733234"/>
                <a:gd name="connsiteX2" fmla="*/ 330199 w 330199"/>
                <a:gd name="connsiteY2" fmla="*/ 842804 h 1733234"/>
                <a:gd name="connsiteX3" fmla="*/ 0 w 330199"/>
                <a:gd name="connsiteY3" fmla="*/ 1723708 h 1733234"/>
                <a:gd name="connsiteX4" fmla="*/ 1586 w 330199"/>
                <a:gd name="connsiteY4" fmla="*/ 1733234 h 1733234"/>
                <a:gd name="connsiteX5" fmla="*/ 19051 w 330199"/>
                <a:gd name="connsiteY5" fmla="*/ 3 h 1733234"/>
                <a:gd name="connsiteX0" fmla="*/ 19051 w 330231"/>
                <a:gd name="connsiteY0" fmla="*/ 0 h 1733231"/>
                <a:gd name="connsiteX1" fmla="*/ 19050 w 330231"/>
                <a:gd name="connsiteY1" fmla="*/ 21432 h 1733231"/>
                <a:gd name="connsiteX2" fmla="*/ 330199 w 330231"/>
                <a:gd name="connsiteY2" fmla="*/ 842801 h 1733231"/>
                <a:gd name="connsiteX3" fmla="*/ 0 w 330231"/>
                <a:gd name="connsiteY3" fmla="*/ 1723705 h 1733231"/>
                <a:gd name="connsiteX4" fmla="*/ 1586 w 330231"/>
                <a:gd name="connsiteY4" fmla="*/ 1733231 h 1733231"/>
                <a:gd name="connsiteX5" fmla="*/ 19051 w 330231"/>
                <a:gd name="connsiteY5" fmla="*/ 0 h 17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231" h="1733231">
                  <a:moveTo>
                    <a:pt x="19051" y="0"/>
                  </a:moveTo>
                  <a:cubicBezTo>
                    <a:pt x="19051" y="7144"/>
                    <a:pt x="19050" y="14288"/>
                    <a:pt x="19050" y="21432"/>
                  </a:cubicBezTo>
                  <a:cubicBezTo>
                    <a:pt x="103218" y="21432"/>
                    <a:pt x="333374" y="559089"/>
                    <a:pt x="330199" y="842801"/>
                  </a:cubicBezTo>
                  <a:cubicBezTo>
                    <a:pt x="327024" y="1126513"/>
                    <a:pt x="84168" y="1723705"/>
                    <a:pt x="0" y="1723705"/>
                  </a:cubicBezTo>
                  <a:lnTo>
                    <a:pt x="1586" y="1733231"/>
                  </a:lnTo>
                  <a:cubicBezTo>
                    <a:pt x="-531" y="1165013"/>
                    <a:pt x="21168" y="568218"/>
                    <a:pt x="19051" y="0"/>
                  </a:cubicBezTo>
                  <a:close/>
                </a:path>
              </a:pathLst>
            </a:cu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2F435F-6857-9E78-C80E-C0F1745B945D}"/>
              </a:ext>
            </a:extLst>
          </p:cNvPr>
          <p:cNvGrpSpPr/>
          <p:nvPr/>
        </p:nvGrpSpPr>
        <p:grpSpPr>
          <a:xfrm rot="10800000">
            <a:off x="4887753" y="3227937"/>
            <a:ext cx="1758457" cy="477330"/>
            <a:chOff x="3562350" y="900832"/>
            <a:chExt cx="1758457" cy="5969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B1D27A-D14F-A99B-E88D-6588AD2957ED}"/>
                </a:ext>
              </a:extLst>
            </p:cNvPr>
            <p:cNvSpPr/>
            <p:nvPr/>
          </p:nvSpPr>
          <p:spPr>
            <a:xfrm>
              <a:off x="3562350" y="900832"/>
              <a:ext cx="1758457" cy="596900"/>
            </a:xfrm>
            <a:prstGeom prst="roundRect">
              <a:avLst>
                <a:gd name="adj" fmla="val 50000"/>
              </a:avLst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14B9DC-8404-9410-E62B-56333CA5BFA7}"/>
                </a:ext>
              </a:extLst>
            </p:cNvPr>
            <p:cNvSpPr/>
            <p:nvPr/>
          </p:nvSpPr>
          <p:spPr>
            <a:xfrm>
              <a:off x="5029200" y="1192932"/>
              <a:ext cx="291607" cy="304800"/>
            </a:xfrm>
            <a:prstGeom prst="rect">
              <a:avLst/>
            </a:prstGeom>
            <a:solidFill>
              <a:srgbClr val="1D3B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E97125-DF72-DDE0-8CC2-2403589B5635}"/>
              </a:ext>
            </a:extLst>
          </p:cNvPr>
          <p:cNvSpPr txBox="1"/>
          <p:nvPr/>
        </p:nvSpPr>
        <p:spPr>
          <a:xfrm>
            <a:off x="2841378" y="3863338"/>
            <a:ext cx="576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 A N U S I</a:t>
            </a:r>
          </a:p>
        </p:txBody>
      </p:sp>
    </p:spTree>
    <p:extLst>
      <p:ext uri="{BB962C8B-B14F-4D97-AF65-F5344CB8AC3E}">
        <p14:creationId xmlns:p14="http://schemas.microsoft.com/office/powerpoint/2010/main" val="4147567824"/>
      </p:ext>
    </p:extLst>
  </p:cSld>
  <p:clrMapOvr>
    <a:masterClrMapping/>
  </p:clrMapOvr>
  <p:transition spd="slow">
    <p:dissolve/>
    <p:sndAc>
      <p:stSnd>
        <p:snd r:embed="rId2" name="My Song 3.wav"/>
      </p:stSnd>
    </p:sndAc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79</Words>
  <Application>Microsoft Office PowerPoint</Application>
  <PresentationFormat>Widescreen</PresentationFormat>
  <Paragraphs>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Avenir Next LT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Sanusi</dc:creator>
  <cp:lastModifiedBy>Seth Sanusi</cp:lastModifiedBy>
  <cp:revision>1</cp:revision>
  <dcterms:created xsi:type="dcterms:W3CDTF">2024-08-20T21:36:39Z</dcterms:created>
  <dcterms:modified xsi:type="dcterms:W3CDTF">2024-08-21T01:30:40Z</dcterms:modified>
</cp:coreProperties>
</file>