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  <p:sldId id="263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>
        <p:scale>
          <a:sx n="64" d="100"/>
          <a:sy n="64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66925-828E-4152-9CCC-DA96A559B1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091DE2-2C9E-4D2E-B15E-50D0102BE9AA}">
      <dgm:prSet/>
      <dgm:spPr/>
      <dgm:t>
        <a:bodyPr/>
        <a:lstStyle/>
        <a:p>
          <a:r>
            <a:rPr lang="en-US" baseline="0"/>
            <a:t>API TO GENERATE GH LINK PREPAID CARDS</a:t>
          </a:r>
          <a:endParaRPr lang="en-US"/>
        </a:p>
      </dgm:t>
    </dgm:pt>
    <dgm:pt modelId="{81B34C7F-B3D3-4439-9F7F-86CAD224748E}" type="parTrans" cxnId="{5900573C-CDBD-474B-92EF-936853766FA3}">
      <dgm:prSet/>
      <dgm:spPr/>
      <dgm:t>
        <a:bodyPr/>
        <a:lstStyle/>
        <a:p>
          <a:endParaRPr lang="en-US"/>
        </a:p>
      </dgm:t>
    </dgm:pt>
    <dgm:pt modelId="{92B245DE-79F6-47BF-B7DF-4D7E3BCA464F}" type="sibTrans" cxnId="{5900573C-CDBD-474B-92EF-936853766FA3}">
      <dgm:prSet/>
      <dgm:spPr/>
      <dgm:t>
        <a:bodyPr/>
        <a:lstStyle/>
        <a:p>
          <a:endParaRPr lang="en-US"/>
        </a:p>
      </dgm:t>
    </dgm:pt>
    <dgm:pt modelId="{531D7EA9-1D2A-4E78-8A6A-0DC60FF099A8}">
      <dgm:prSet/>
      <dgm:spPr/>
      <dgm:t>
        <a:bodyPr/>
        <a:lstStyle/>
        <a:p>
          <a:r>
            <a:rPr lang="en-US" baseline="0"/>
            <a:t>TRANSFER TO CARD</a:t>
          </a:r>
          <a:endParaRPr lang="en-US"/>
        </a:p>
      </dgm:t>
    </dgm:pt>
    <dgm:pt modelId="{22E17299-2984-44F8-8B1C-474402158413}" type="parTrans" cxnId="{D0E706E1-119A-4824-901C-EA72D0ADC51E}">
      <dgm:prSet/>
      <dgm:spPr/>
      <dgm:t>
        <a:bodyPr/>
        <a:lstStyle/>
        <a:p>
          <a:endParaRPr lang="en-US"/>
        </a:p>
      </dgm:t>
    </dgm:pt>
    <dgm:pt modelId="{64456C8F-468E-4F0C-92D9-5E1CE1FC55A6}" type="sibTrans" cxnId="{D0E706E1-119A-4824-901C-EA72D0ADC51E}">
      <dgm:prSet/>
      <dgm:spPr/>
      <dgm:t>
        <a:bodyPr/>
        <a:lstStyle/>
        <a:p>
          <a:endParaRPr lang="en-US"/>
        </a:p>
      </dgm:t>
    </dgm:pt>
    <dgm:pt modelId="{5A97BB52-DA67-4BF3-8332-9F343A28B6BF}">
      <dgm:prSet/>
      <dgm:spPr/>
      <dgm:t>
        <a:bodyPr/>
        <a:lstStyle/>
        <a:p>
          <a:r>
            <a:rPr lang="en-US" baseline="0"/>
            <a:t>DEBIT CARD</a:t>
          </a:r>
          <a:endParaRPr lang="en-US"/>
        </a:p>
      </dgm:t>
    </dgm:pt>
    <dgm:pt modelId="{D3157936-E38B-46AE-B3B3-024CBDDB8E9C}" type="parTrans" cxnId="{14E2BCDC-BB3D-4E26-8520-2E5986947CF3}">
      <dgm:prSet/>
      <dgm:spPr/>
      <dgm:t>
        <a:bodyPr/>
        <a:lstStyle/>
        <a:p>
          <a:endParaRPr lang="en-US"/>
        </a:p>
      </dgm:t>
    </dgm:pt>
    <dgm:pt modelId="{B73A4AC8-9670-48B6-9D88-F0D4E5D194E2}" type="sibTrans" cxnId="{14E2BCDC-BB3D-4E26-8520-2E5986947CF3}">
      <dgm:prSet/>
      <dgm:spPr/>
      <dgm:t>
        <a:bodyPr/>
        <a:lstStyle/>
        <a:p>
          <a:endParaRPr lang="en-US"/>
        </a:p>
      </dgm:t>
    </dgm:pt>
    <dgm:pt modelId="{2A893DB6-A0F1-4745-9BBB-6AA32A99DCFB}">
      <dgm:prSet/>
      <dgm:spPr/>
      <dgm:t>
        <a:bodyPr/>
        <a:lstStyle/>
        <a:p>
          <a:r>
            <a:rPr lang="en-US" baseline="0"/>
            <a:t>CHECK BALANCE ON CARD</a:t>
          </a:r>
          <a:endParaRPr lang="en-US"/>
        </a:p>
      </dgm:t>
    </dgm:pt>
    <dgm:pt modelId="{6DEC4CCD-79BE-4010-8B74-495495984935}" type="parTrans" cxnId="{2B5D9BC0-0CA2-4375-BEBD-D4728683D1B6}">
      <dgm:prSet/>
      <dgm:spPr/>
      <dgm:t>
        <a:bodyPr/>
        <a:lstStyle/>
        <a:p>
          <a:endParaRPr lang="en-US"/>
        </a:p>
      </dgm:t>
    </dgm:pt>
    <dgm:pt modelId="{3EA20414-7836-4EF8-AF84-677D4A1A9546}" type="sibTrans" cxnId="{2B5D9BC0-0CA2-4375-BEBD-D4728683D1B6}">
      <dgm:prSet/>
      <dgm:spPr/>
      <dgm:t>
        <a:bodyPr/>
        <a:lstStyle/>
        <a:p>
          <a:endParaRPr lang="en-US"/>
        </a:p>
      </dgm:t>
    </dgm:pt>
    <dgm:pt modelId="{1241C495-192D-489B-8035-FCAF3FFDABEE}">
      <dgm:prSet/>
      <dgm:spPr/>
      <dgm:t>
        <a:bodyPr/>
        <a:lstStyle/>
        <a:p>
          <a:r>
            <a:rPr lang="en-US" baseline="0"/>
            <a:t>VIEW STATEMENT</a:t>
          </a:r>
          <a:endParaRPr lang="en-US"/>
        </a:p>
      </dgm:t>
    </dgm:pt>
    <dgm:pt modelId="{4969049D-1862-40D7-A476-C546AB36DECD}" type="parTrans" cxnId="{420C421F-710D-4D9B-9693-6632FCEFCC61}">
      <dgm:prSet/>
      <dgm:spPr/>
      <dgm:t>
        <a:bodyPr/>
        <a:lstStyle/>
        <a:p>
          <a:endParaRPr lang="en-US"/>
        </a:p>
      </dgm:t>
    </dgm:pt>
    <dgm:pt modelId="{4ED15269-6A66-44EA-AF0C-1515348B543A}" type="sibTrans" cxnId="{420C421F-710D-4D9B-9693-6632FCEFCC61}">
      <dgm:prSet/>
      <dgm:spPr/>
      <dgm:t>
        <a:bodyPr/>
        <a:lstStyle/>
        <a:p>
          <a:endParaRPr lang="en-US"/>
        </a:p>
      </dgm:t>
    </dgm:pt>
    <dgm:pt modelId="{0211FE10-DFC8-4972-B3FF-4A5E552D601A}">
      <dgm:prSet/>
      <dgm:spPr/>
      <dgm:t>
        <a:bodyPr/>
        <a:lstStyle/>
        <a:p>
          <a:r>
            <a:rPr lang="en-US" baseline="0"/>
            <a:t>DIRECT DEBIT </a:t>
          </a:r>
          <a:endParaRPr lang="en-US"/>
        </a:p>
      </dgm:t>
    </dgm:pt>
    <dgm:pt modelId="{49F2AF9B-5DDF-435F-9D14-09300DCFC994}" type="parTrans" cxnId="{ED0E7CDB-57E6-4929-B570-DEE049486015}">
      <dgm:prSet/>
      <dgm:spPr/>
      <dgm:t>
        <a:bodyPr/>
        <a:lstStyle/>
        <a:p>
          <a:endParaRPr lang="en-US"/>
        </a:p>
      </dgm:t>
    </dgm:pt>
    <dgm:pt modelId="{8F82E998-67A2-4AEB-8CA2-C06D356CB130}" type="sibTrans" cxnId="{ED0E7CDB-57E6-4929-B570-DEE049486015}">
      <dgm:prSet/>
      <dgm:spPr/>
      <dgm:t>
        <a:bodyPr/>
        <a:lstStyle/>
        <a:p>
          <a:endParaRPr lang="en-US"/>
        </a:p>
      </dgm:t>
    </dgm:pt>
    <dgm:pt modelId="{FD6D40C1-A866-4207-B399-91E7AA21D3E5}" type="pres">
      <dgm:prSet presAssocID="{EEE66925-828E-4152-9CCC-DA96A559B1F4}" presName="diagram" presStyleCnt="0">
        <dgm:presLayoutVars>
          <dgm:dir/>
          <dgm:resizeHandles val="exact"/>
        </dgm:presLayoutVars>
      </dgm:prSet>
      <dgm:spPr/>
    </dgm:pt>
    <dgm:pt modelId="{47D123BC-D2FC-4F4F-9E22-3DEE3AE926DA}" type="pres">
      <dgm:prSet presAssocID="{DE091DE2-2C9E-4D2E-B15E-50D0102BE9AA}" presName="node" presStyleLbl="node1" presStyleIdx="0" presStyleCnt="6">
        <dgm:presLayoutVars>
          <dgm:bulletEnabled val="1"/>
        </dgm:presLayoutVars>
      </dgm:prSet>
      <dgm:spPr/>
    </dgm:pt>
    <dgm:pt modelId="{FA1A8169-B7D0-434A-83C6-F6FBFBF90227}" type="pres">
      <dgm:prSet presAssocID="{92B245DE-79F6-47BF-B7DF-4D7E3BCA464F}" presName="sibTrans" presStyleCnt="0"/>
      <dgm:spPr/>
    </dgm:pt>
    <dgm:pt modelId="{1C9D3823-4F8B-45A7-AE2D-8786E688B6BA}" type="pres">
      <dgm:prSet presAssocID="{531D7EA9-1D2A-4E78-8A6A-0DC60FF099A8}" presName="node" presStyleLbl="node1" presStyleIdx="1" presStyleCnt="6">
        <dgm:presLayoutVars>
          <dgm:bulletEnabled val="1"/>
        </dgm:presLayoutVars>
      </dgm:prSet>
      <dgm:spPr/>
    </dgm:pt>
    <dgm:pt modelId="{58D77ABE-130D-4D11-9C70-44DC7263D12A}" type="pres">
      <dgm:prSet presAssocID="{64456C8F-468E-4F0C-92D9-5E1CE1FC55A6}" presName="sibTrans" presStyleCnt="0"/>
      <dgm:spPr/>
    </dgm:pt>
    <dgm:pt modelId="{78AA8BDE-347F-41F6-ACBE-24CE62DA0EFC}" type="pres">
      <dgm:prSet presAssocID="{5A97BB52-DA67-4BF3-8332-9F343A28B6BF}" presName="node" presStyleLbl="node1" presStyleIdx="2" presStyleCnt="6">
        <dgm:presLayoutVars>
          <dgm:bulletEnabled val="1"/>
        </dgm:presLayoutVars>
      </dgm:prSet>
      <dgm:spPr/>
    </dgm:pt>
    <dgm:pt modelId="{38EA05AB-452A-4797-ABD6-C2DC65C40BFB}" type="pres">
      <dgm:prSet presAssocID="{B73A4AC8-9670-48B6-9D88-F0D4E5D194E2}" presName="sibTrans" presStyleCnt="0"/>
      <dgm:spPr/>
    </dgm:pt>
    <dgm:pt modelId="{62DB7076-C83F-4616-B96A-A838A5782ABB}" type="pres">
      <dgm:prSet presAssocID="{2A893DB6-A0F1-4745-9BBB-6AA32A99DCFB}" presName="node" presStyleLbl="node1" presStyleIdx="3" presStyleCnt="6">
        <dgm:presLayoutVars>
          <dgm:bulletEnabled val="1"/>
        </dgm:presLayoutVars>
      </dgm:prSet>
      <dgm:spPr/>
    </dgm:pt>
    <dgm:pt modelId="{B5DABDDA-6539-4B3E-846D-A04AE2A8DF80}" type="pres">
      <dgm:prSet presAssocID="{3EA20414-7836-4EF8-AF84-677D4A1A9546}" presName="sibTrans" presStyleCnt="0"/>
      <dgm:spPr/>
    </dgm:pt>
    <dgm:pt modelId="{7E37E4BC-92DD-49DD-871C-A5A6261B8A55}" type="pres">
      <dgm:prSet presAssocID="{1241C495-192D-489B-8035-FCAF3FFDABEE}" presName="node" presStyleLbl="node1" presStyleIdx="4" presStyleCnt="6">
        <dgm:presLayoutVars>
          <dgm:bulletEnabled val="1"/>
        </dgm:presLayoutVars>
      </dgm:prSet>
      <dgm:spPr/>
    </dgm:pt>
    <dgm:pt modelId="{CAE6DC2D-AA94-4F75-A80D-57E6F44BDB13}" type="pres">
      <dgm:prSet presAssocID="{4ED15269-6A66-44EA-AF0C-1515348B543A}" presName="sibTrans" presStyleCnt="0"/>
      <dgm:spPr/>
    </dgm:pt>
    <dgm:pt modelId="{DF89A552-DB44-4922-B8AC-FA0FC999B415}" type="pres">
      <dgm:prSet presAssocID="{0211FE10-DFC8-4972-B3FF-4A5E552D601A}" presName="node" presStyleLbl="node1" presStyleIdx="5" presStyleCnt="6">
        <dgm:presLayoutVars>
          <dgm:bulletEnabled val="1"/>
        </dgm:presLayoutVars>
      </dgm:prSet>
      <dgm:spPr/>
    </dgm:pt>
  </dgm:ptLst>
  <dgm:cxnLst>
    <dgm:cxn modelId="{6BDD151E-2BA4-427B-8F5E-83444512E5C0}" type="presOf" srcId="{531D7EA9-1D2A-4E78-8A6A-0DC60FF099A8}" destId="{1C9D3823-4F8B-45A7-AE2D-8786E688B6BA}" srcOrd="0" destOrd="0" presId="urn:microsoft.com/office/officeart/2005/8/layout/default"/>
    <dgm:cxn modelId="{420C421F-710D-4D9B-9693-6632FCEFCC61}" srcId="{EEE66925-828E-4152-9CCC-DA96A559B1F4}" destId="{1241C495-192D-489B-8035-FCAF3FFDABEE}" srcOrd="4" destOrd="0" parTransId="{4969049D-1862-40D7-A476-C546AB36DECD}" sibTransId="{4ED15269-6A66-44EA-AF0C-1515348B543A}"/>
    <dgm:cxn modelId="{5900573C-CDBD-474B-92EF-936853766FA3}" srcId="{EEE66925-828E-4152-9CCC-DA96A559B1F4}" destId="{DE091DE2-2C9E-4D2E-B15E-50D0102BE9AA}" srcOrd="0" destOrd="0" parTransId="{81B34C7F-B3D3-4439-9F7F-86CAD224748E}" sibTransId="{92B245DE-79F6-47BF-B7DF-4D7E3BCA464F}"/>
    <dgm:cxn modelId="{B26CF64B-5A1E-472C-BD38-25D89C2BBE4C}" type="presOf" srcId="{1241C495-192D-489B-8035-FCAF3FFDABEE}" destId="{7E37E4BC-92DD-49DD-871C-A5A6261B8A55}" srcOrd="0" destOrd="0" presId="urn:microsoft.com/office/officeart/2005/8/layout/default"/>
    <dgm:cxn modelId="{1FBD6874-70BE-4555-9E67-B66D73E3FFB7}" type="presOf" srcId="{DE091DE2-2C9E-4D2E-B15E-50D0102BE9AA}" destId="{47D123BC-D2FC-4F4F-9E22-3DEE3AE926DA}" srcOrd="0" destOrd="0" presId="urn:microsoft.com/office/officeart/2005/8/layout/default"/>
    <dgm:cxn modelId="{BBCB7D86-A702-4F53-8D4C-A3A449B27578}" type="presOf" srcId="{2A893DB6-A0F1-4745-9BBB-6AA32A99DCFB}" destId="{62DB7076-C83F-4616-B96A-A838A5782ABB}" srcOrd="0" destOrd="0" presId="urn:microsoft.com/office/officeart/2005/8/layout/default"/>
    <dgm:cxn modelId="{48ECF5B4-D6C7-4C69-BB51-FCE27FE4C925}" type="presOf" srcId="{EEE66925-828E-4152-9CCC-DA96A559B1F4}" destId="{FD6D40C1-A866-4207-B399-91E7AA21D3E5}" srcOrd="0" destOrd="0" presId="urn:microsoft.com/office/officeart/2005/8/layout/default"/>
    <dgm:cxn modelId="{989339BB-5C3C-4830-AE48-4EBBF0995275}" type="presOf" srcId="{5A97BB52-DA67-4BF3-8332-9F343A28B6BF}" destId="{78AA8BDE-347F-41F6-ACBE-24CE62DA0EFC}" srcOrd="0" destOrd="0" presId="urn:microsoft.com/office/officeart/2005/8/layout/default"/>
    <dgm:cxn modelId="{53302BBD-15F7-4CB8-9C9D-F1F34E2114DA}" type="presOf" srcId="{0211FE10-DFC8-4972-B3FF-4A5E552D601A}" destId="{DF89A552-DB44-4922-B8AC-FA0FC999B415}" srcOrd="0" destOrd="0" presId="urn:microsoft.com/office/officeart/2005/8/layout/default"/>
    <dgm:cxn modelId="{2B5D9BC0-0CA2-4375-BEBD-D4728683D1B6}" srcId="{EEE66925-828E-4152-9CCC-DA96A559B1F4}" destId="{2A893DB6-A0F1-4745-9BBB-6AA32A99DCFB}" srcOrd="3" destOrd="0" parTransId="{6DEC4CCD-79BE-4010-8B74-495495984935}" sibTransId="{3EA20414-7836-4EF8-AF84-677D4A1A9546}"/>
    <dgm:cxn modelId="{ED0E7CDB-57E6-4929-B570-DEE049486015}" srcId="{EEE66925-828E-4152-9CCC-DA96A559B1F4}" destId="{0211FE10-DFC8-4972-B3FF-4A5E552D601A}" srcOrd="5" destOrd="0" parTransId="{49F2AF9B-5DDF-435F-9D14-09300DCFC994}" sibTransId="{8F82E998-67A2-4AEB-8CA2-C06D356CB130}"/>
    <dgm:cxn modelId="{14E2BCDC-BB3D-4E26-8520-2E5986947CF3}" srcId="{EEE66925-828E-4152-9CCC-DA96A559B1F4}" destId="{5A97BB52-DA67-4BF3-8332-9F343A28B6BF}" srcOrd="2" destOrd="0" parTransId="{D3157936-E38B-46AE-B3B3-024CBDDB8E9C}" sibTransId="{B73A4AC8-9670-48B6-9D88-F0D4E5D194E2}"/>
    <dgm:cxn modelId="{D0E706E1-119A-4824-901C-EA72D0ADC51E}" srcId="{EEE66925-828E-4152-9CCC-DA96A559B1F4}" destId="{531D7EA9-1D2A-4E78-8A6A-0DC60FF099A8}" srcOrd="1" destOrd="0" parTransId="{22E17299-2984-44F8-8B1C-474402158413}" sibTransId="{64456C8F-468E-4F0C-92D9-5E1CE1FC55A6}"/>
    <dgm:cxn modelId="{B065F9C8-0CF8-4C36-A255-4F21DAE5AC6D}" type="presParOf" srcId="{FD6D40C1-A866-4207-B399-91E7AA21D3E5}" destId="{47D123BC-D2FC-4F4F-9E22-3DEE3AE926DA}" srcOrd="0" destOrd="0" presId="urn:microsoft.com/office/officeart/2005/8/layout/default"/>
    <dgm:cxn modelId="{318DA0F5-7AB6-4ABC-995C-4355266D1725}" type="presParOf" srcId="{FD6D40C1-A866-4207-B399-91E7AA21D3E5}" destId="{FA1A8169-B7D0-434A-83C6-F6FBFBF90227}" srcOrd="1" destOrd="0" presId="urn:microsoft.com/office/officeart/2005/8/layout/default"/>
    <dgm:cxn modelId="{C132FB14-1444-4DC6-9709-F6182780A128}" type="presParOf" srcId="{FD6D40C1-A866-4207-B399-91E7AA21D3E5}" destId="{1C9D3823-4F8B-45A7-AE2D-8786E688B6BA}" srcOrd="2" destOrd="0" presId="urn:microsoft.com/office/officeart/2005/8/layout/default"/>
    <dgm:cxn modelId="{E3D809B4-7705-4A2F-BB68-5335A3177059}" type="presParOf" srcId="{FD6D40C1-A866-4207-B399-91E7AA21D3E5}" destId="{58D77ABE-130D-4D11-9C70-44DC7263D12A}" srcOrd="3" destOrd="0" presId="urn:microsoft.com/office/officeart/2005/8/layout/default"/>
    <dgm:cxn modelId="{892ACE7E-E724-4C6E-B012-BFFF851CF5E4}" type="presParOf" srcId="{FD6D40C1-A866-4207-B399-91E7AA21D3E5}" destId="{78AA8BDE-347F-41F6-ACBE-24CE62DA0EFC}" srcOrd="4" destOrd="0" presId="urn:microsoft.com/office/officeart/2005/8/layout/default"/>
    <dgm:cxn modelId="{4F8342F7-CD96-499F-96D0-06264CE8F43D}" type="presParOf" srcId="{FD6D40C1-A866-4207-B399-91E7AA21D3E5}" destId="{38EA05AB-452A-4797-ABD6-C2DC65C40BFB}" srcOrd="5" destOrd="0" presId="urn:microsoft.com/office/officeart/2005/8/layout/default"/>
    <dgm:cxn modelId="{272C6D18-70C3-4D01-B3A2-F5E2CBBEC858}" type="presParOf" srcId="{FD6D40C1-A866-4207-B399-91E7AA21D3E5}" destId="{62DB7076-C83F-4616-B96A-A838A5782ABB}" srcOrd="6" destOrd="0" presId="urn:microsoft.com/office/officeart/2005/8/layout/default"/>
    <dgm:cxn modelId="{CEBB11CF-473C-4B1B-AB07-987DDC0D1011}" type="presParOf" srcId="{FD6D40C1-A866-4207-B399-91E7AA21D3E5}" destId="{B5DABDDA-6539-4B3E-846D-A04AE2A8DF80}" srcOrd="7" destOrd="0" presId="urn:microsoft.com/office/officeart/2005/8/layout/default"/>
    <dgm:cxn modelId="{CC725D7F-B3F7-4087-A542-392B35AA9388}" type="presParOf" srcId="{FD6D40C1-A866-4207-B399-91E7AA21D3E5}" destId="{7E37E4BC-92DD-49DD-871C-A5A6261B8A55}" srcOrd="8" destOrd="0" presId="urn:microsoft.com/office/officeart/2005/8/layout/default"/>
    <dgm:cxn modelId="{693D23C3-3DE3-4816-AD43-FCD148DD51DF}" type="presParOf" srcId="{FD6D40C1-A866-4207-B399-91E7AA21D3E5}" destId="{CAE6DC2D-AA94-4F75-A80D-57E6F44BDB13}" srcOrd="9" destOrd="0" presId="urn:microsoft.com/office/officeart/2005/8/layout/default"/>
    <dgm:cxn modelId="{A6873F1C-71A6-4BB7-B50C-AD7AA56B0285}" type="presParOf" srcId="{FD6D40C1-A866-4207-B399-91E7AA21D3E5}" destId="{DF89A552-DB44-4922-B8AC-FA0FC999B41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634D3BE-4139-47BC-91AA-1E02974F513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B5885B-024E-423E-ABD1-1EF9FF148322}">
      <dgm:prSet/>
      <dgm:spPr/>
      <dgm:t>
        <a:bodyPr/>
        <a:lstStyle/>
        <a:p>
          <a:r>
            <a:rPr lang="en-US" baseline="0"/>
            <a:t>SOLUTION FOR BANKS, SAVINGS AND LOANS ETC</a:t>
          </a:r>
          <a:endParaRPr lang="en-US"/>
        </a:p>
      </dgm:t>
    </dgm:pt>
    <dgm:pt modelId="{FE032B06-3345-4992-9447-D51E7148FC38}" type="parTrans" cxnId="{2E07D0B8-953B-48E7-B98C-21D8BC757944}">
      <dgm:prSet/>
      <dgm:spPr/>
      <dgm:t>
        <a:bodyPr/>
        <a:lstStyle/>
        <a:p>
          <a:endParaRPr lang="en-US"/>
        </a:p>
      </dgm:t>
    </dgm:pt>
    <dgm:pt modelId="{6BC5EE7E-52D5-4375-ADFA-8D3E21D84AB2}" type="sibTrans" cxnId="{2E07D0B8-953B-48E7-B98C-21D8BC757944}">
      <dgm:prSet/>
      <dgm:spPr/>
      <dgm:t>
        <a:bodyPr/>
        <a:lstStyle/>
        <a:p>
          <a:endParaRPr lang="en-US"/>
        </a:p>
      </dgm:t>
    </dgm:pt>
    <dgm:pt modelId="{A1FFC2D1-26FF-4301-9153-4EE5BB807757}">
      <dgm:prSet/>
      <dgm:spPr/>
      <dgm:t>
        <a:bodyPr/>
        <a:lstStyle/>
        <a:p>
          <a:r>
            <a:rPr lang="en-US" baseline="0"/>
            <a:t>USSD </a:t>
          </a:r>
          <a:endParaRPr lang="en-US"/>
        </a:p>
      </dgm:t>
    </dgm:pt>
    <dgm:pt modelId="{02F8FABC-14A7-4140-99CB-432C1A13818F}" type="parTrans" cxnId="{E7C79953-6F81-481D-968B-F71754C8CE02}">
      <dgm:prSet/>
      <dgm:spPr/>
      <dgm:t>
        <a:bodyPr/>
        <a:lstStyle/>
        <a:p>
          <a:endParaRPr lang="en-US"/>
        </a:p>
      </dgm:t>
    </dgm:pt>
    <dgm:pt modelId="{ABDBBC07-A150-476A-A413-7C0ADDACD849}" type="sibTrans" cxnId="{E7C79953-6F81-481D-968B-F71754C8CE02}">
      <dgm:prSet/>
      <dgm:spPr/>
      <dgm:t>
        <a:bodyPr/>
        <a:lstStyle/>
        <a:p>
          <a:endParaRPr lang="en-US"/>
        </a:p>
      </dgm:t>
    </dgm:pt>
    <dgm:pt modelId="{70751BC2-5243-49A8-8D38-5D5471F628FD}">
      <dgm:prSet/>
      <dgm:spPr/>
      <dgm:t>
        <a:bodyPr/>
        <a:lstStyle/>
        <a:p>
          <a:r>
            <a:rPr lang="en-US" baseline="0"/>
            <a:t>MOBILE APPS</a:t>
          </a:r>
          <a:endParaRPr lang="en-US"/>
        </a:p>
      </dgm:t>
    </dgm:pt>
    <dgm:pt modelId="{7382719F-8183-485E-84BF-12716C11C698}" type="parTrans" cxnId="{213FFBD5-8852-4FE2-BA76-D09A5D022288}">
      <dgm:prSet/>
      <dgm:spPr/>
      <dgm:t>
        <a:bodyPr/>
        <a:lstStyle/>
        <a:p>
          <a:endParaRPr lang="en-US"/>
        </a:p>
      </dgm:t>
    </dgm:pt>
    <dgm:pt modelId="{A1BDB4D2-FA02-4ACC-929C-08BCBF3B1CD0}" type="sibTrans" cxnId="{213FFBD5-8852-4FE2-BA76-D09A5D022288}">
      <dgm:prSet/>
      <dgm:spPr/>
      <dgm:t>
        <a:bodyPr/>
        <a:lstStyle/>
        <a:p>
          <a:endParaRPr lang="en-US"/>
        </a:p>
      </dgm:t>
    </dgm:pt>
    <dgm:pt modelId="{264E3F01-392D-4BAD-813E-B8D90F7DA271}">
      <dgm:prSet/>
      <dgm:spPr/>
      <dgm:t>
        <a:bodyPr/>
        <a:lstStyle/>
        <a:p>
          <a:r>
            <a:rPr lang="en-US" baseline="0"/>
            <a:t>ADMINISTRATIVE PORTAL</a:t>
          </a:r>
          <a:endParaRPr lang="en-US"/>
        </a:p>
      </dgm:t>
    </dgm:pt>
    <dgm:pt modelId="{47C9687D-6B90-4E0E-A93A-3F0D69A9A85F}" type="parTrans" cxnId="{B0E5AC51-6C08-4AEA-B4FE-509F953B14C7}">
      <dgm:prSet/>
      <dgm:spPr/>
      <dgm:t>
        <a:bodyPr/>
        <a:lstStyle/>
        <a:p>
          <a:endParaRPr lang="en-US"/>
        </a:p>
      </dgm:t>
    </dgm:pt>
    <dgm:pt modelId="{15CFCEAB-B1BA-4030-982F-EBC9F5F72577}" type="sibTrans" cxnId="{B0E5AC51-6C08-4AEA-B4FE-509F953B14C7}">
      <dgm:prSet/>
      <dgm:spPr/>
      <dgm:t>
        <a:bodyPr/>
        <a:lstStyle/>
        <a:p>
          <a:endParaRPr lang="en-US"/>
        </a:p>
      </dgm:t>
    </dgm:pt>
    <dgm:pt modelId="{2CA95EC2-5789-433F-AC32-332CED942416}" type="pres">
      <dgm:prSet presAssocID="{A634D3BE-4139-47BC-91AA-1E02974F513B}" presName="diagram" presStyleCnt="0">
        <dgm:presLayoutVars>
          <dgm:dir/>
          <dgm:resizeHandles val="exact"/>
        </dgm:presLayoutVars>
      </dgm:prSet>
      <dgm:spPr/>
    </dgm:pt>
    <dgm:pt modelId="{702C48C1-EC28-458F-A66E-08D2CE9327A6}" type="pres">
      <dgm:prSet presAssocID="{3BB5885B-024E-423E-ABD1-1EF9FF148322}" presName="node" presStyleLbl="node1" presStyleIdx="0" presStyleCnt="4">
        <dgm:presLayoutVars>
          <dgm:bulletEnabled val="1"/>
        </dgm:presLayoutVars>
      </dgm:prSet>
      <dgm:spPr/>
    </dgm:pt>
    <dgm:pt modelId="{195AEC06-1435-4335-B541-67E2EBB67650}" type="pres">
      <dgm:prSet presAssocID="{6BC5EE7E-52D5-4375-ADFA-8D3E21D84AB2}" presName="sibTrans" presStyleLbl="sibTrans2D1" presStyleIdx="0" presStyleCnt="3"/>
      <dgm:spPr/>
    </dgm:pt>
    <dgm:pt modelId="{D60736B4-8051-4468-B7D3-D8E410DCB7B1}" type="pres">
      <dgm:prSet presAssocID="{6BC5EE7E-52D5-4375-ADFA-8D3E21D84AB2}" presName="connectorText" presStyleLbl="sibTrans2D1" presStyleIdx="0" presStyleCnt="3"/>
      <dgm:spPr/>
    </dgm:pt>
    <dgm:pt modelId="{C2B01FE2-0962-44C1-86B2-7E0199A4B2DE}" type="pres">
      <dgm:prSet presAssocID="{A1FFC2D1-26FF-4301-9153-4EE5BB807757}" presName="node" presStyleLbl="node1" presStyleIdx="1" presStyleCnt="4">
        <dgm:presLayoutVars>
          <dgm:bulletEnabled val="1"/>
        </dgm:presLayoutVars>
      </dgm:prSet>
      <dgm:spPr/>
    </dgm:pt>
    <dgm:pt modelId="{ABC3518C-B351-4576-B776-344ACB51A456}" type="pres">
      <dgm:prSet presAssocID="{ABDBBC07-A150-476A-A413-7C0ADDACD849}" presName="sibTrans" presStyleLbl="sibTrans2D1" presStyleIdx="1" presStyleCnt="3"/>
      <dgm:spPr/>
    </dgm:pt>
    <dgm:pt modelId="{B5DC22D9-52EB-4DF4-B7FA-B3466D4C2FDF}" type="pres">
      <dgm:prSet presAssocID="{ABDBBC07-A150-476A-A413-7C0ADDACD849}" presName="connectorText" presStyleLbl="sibTrans2D1" presStyleIdx="1" presStyleCnt="3"/>
      <dgm:spPr/>
    </dgm:pt>
    <dgm:pt modelId="{E90F33A9-14AD-4D73-BCC5-3D140FD6F2C5}" type="pres">
      <dgm:prSet presAssocID="{70751BC2-5243-49A8-8D38-5D5471F628FD}" presName="node" presStyleLbl="node1" presStyleIdx="2" presStyleCnt="4">
        <dgm:presLayoutVars>
          <dgm:bulletEnabled val="1"/>
        </dgm:presLayoutVars>
      </dgm:prSet>
      <dgm:spPr/>
    </dgm:pt>
    <dgm:pt modelId="{FD1F149B-3C65-40D2-8672-AD56D9BFCF59}" type="pres">
      <dgm:prSet presAssocID="{A1BDB4D2-FA02-4ACC-929C-08BCBF3B1CD0}" presName="sibTrans" presStyleLbl="sibTrans2D1" presStyleIdx="2" presStyleCnt="3"/>
      <dgm:spPr/>
    </dgm:pt>
    <dgm:pt modelId="{778DEAF2-A400-4FDD-8758-844AF41C7314}" type="pres">
      <dgm:prSet presAssocID="{A1BDB4D2-FA02-4ACC-929C-08BCBF3B1CD0}" presName="connectorText" presStyleLbl="sibTrans2D1" presStyleIdx="2" presStyleCnt="3"/>
      <dgm:spPr/>
    </dgm:pt>
    <dgm:pt modelId="{BC57A1CC-DF07-4298-8882-90CCE0063387}" type="pres">
      <dgm:prSet presAssocID="{264E3F01-392D-4BAD-813E-B8D90F7DA271}" presName="node" presStyleLbl="node1" presStyleIdx="3" presStyleCnt="4">
        <dgm:presLayoutVars>
          <dgm:bulletEnabled val="1"/>
        </dgm:presLayoutVars>
      </dgm:prSet>
      <dgm:spPr/>
    </dgm:pt>
  </dgm:ptLst>
  <dgm:cxnLst>
    <dgm:cxn modelId="{D768FF06-03CA-4F70-AAD3-127AF3719466}" type="presOf" srcId="{264E3F01-392D-4BAD-813E-B8D90F7DA271}" destId="{BC57A1CC-DF07-4298-8882-90CCE0063387}" srcOrd="0" destOrd="0" presId="urn:microsoft.com/office/officeart/2005/8/layout/process5"/>
    <dgm:cxn modelId="{1CE14225-E946-4851-ABE3-781DFFD1830E}" type="presOf" srcId="{A1FFC2D1-26FF-4301-9153-4EE5BB807757}" destId="{C2B01FE2-0962-44C1-86B2-7E0199A4B2DE}" srcOrd="0" destOrd="0" presId="urn:microsoft.com/office/officeart/2005/8/layout/process5"/>
    <dgm:cxn modelId="{53EF702B-102E-4BFD-8178-23CC91100D5B}" type="presOf" srcId="{3BB5885B-024E-423E-ABD1-1EF9FF148322}" destId="{702C48C1-EC28-458F-A66E-08D2CE9327A6}" srcOrd="0" destOrd="0" presId="urn:microsoft.com/office/officeart/2005/8/layout/process5"/>
    <dgm:cxn modelId="{EA2AF130-3BE2-4BBC-9607-D27C5C9A59A5}" type="presOf" srcId="{A1BDB4D2-FA02-4ACC-929C-08BCBF3B1CD0}" destId="{778DEAF2-A400-4FDD-8758-844AF41C7314}" srcOrd="1" destOrd="0" presId="urn:microsoft.com/office/officeart/2005/8/layout/process5"/>
    <dgm:cxn modelId="{40F6326C-F549-455D-BF2B-DCAA9B5DE63A}" type="presOf" srcId="{ABDBBC07-A150-476A-A413-7C0ADDACD849}" destId="{ABC3518C-B351-4576-B776-344ACB51A456}" srcOrd="0" destOrd="0" presId="urn:microsoft.com/office/officeart/2005/8/layout/process5"/>
    <dgm:cxn modelId="{E867A74E-6B7D-42E0-9289-5D3AA08FD1B5}" type="presOf" srcId="{70751BC2-5243-49A8-8D38-5D5471F628FD}" destId="{E90F33A9-14AD-4D73-BCC5-3D140FD6F2C5}" srcOrd="0" destOrd="0" presId="urn:microsoft.com/office/officeart/2005/8/layout/process5"/>
    <dgm:cxn modelId="{B0E5AC51-6C08-4AEA-B4FE-509F953B14C7}" srcId="{A634D3BE-4139-47BC-91AA-1E02974F513B}" destId="{264E3F01-392D-4BAD-813E-B8D90F7DA271}" srcOrd="3" destOrd="0" parTransId="{47C9687D-6B90-4E0E-A93A-3F0D69A9A85F}" sibTransId="{15CFCEAB-B1BA-4030-982F-EBC9F5F72577}"/>
    <dgm:cxn modelId="{E7C79953-6F81-481D-968B-F71754C8CE02}" srcId="{A634D3BE-4139-47BC-91AA-1E02974F513B}" destId="{A1FFC2D1-26FF-4301-9153-4EE5BB807757}" srcOrd="1" destOrd="0" parTransId="{02F8FABC-14A7-4140-99CB-432C1A13818F}" sibTransId="{ABDBBC07-A150-476A-A413-7C0ADDACD849}"/>
    <dgm:cxn modelId="{CE103856-0C73-4DB3-B04B-AADC8B28A4AF}" type="presOf" srcId="{ABDBBC07-A150-476A-A413-7C0ADDACD849}" destId="{B5DC22D9-52EB-4DF4-B7FA-B3466D4C2FDF}" srcOrd="1" destOrd="0" presId="urn:microsoft.com/office/officeart/2005/8/layout/process5"/>
    <dgm:cxn modelId="{B20EF48E-9F3D-4012-AFA4-8ACFDC79C122}" type="presOf" srcId="{A634D3BE-4139-47BC-91AA-1E02974F513B}" destId="{2CA95EC2-5789-433F-AC32-332CED942416}" srcOrd="0" destOrd="0" presId="urn:microsoft.com/office/officeart/2005/8/layout/process5"/>
    <dgm:cxn modelId="{2E07D0B8-953B-48E7-B98C-21D8BC757944}" srcId="{A634D3BE-4139-47BC-91AA-1E02974F513B}" destId="{3BB5885B-024E-423E-ABD1-1EF9FF148322}" srcOrd="0" destOrd="0" parTransId="{FE032B06-3345-4992-9447-D51E7148FC38}" sibTransId="{6BC5EE7E-52D5-4375-ADFA-8D3E21D84AB2}"/>
    <dgm:cxn modelId="{E10DE4B9-0E74-4CC7-A67C-A10B4CC84C94}" type="presOf" srcId="{A1BDB4D2-FA02-4ACC-929C-08BCBF3B1CD0}" destId="{FD1F149B-3C65-40D2-8672-AD56D9BFCF59}" srcOrd="0" destOrd="0" presId="urn:microsoft.com/office/officeart/2005/8/layout/process5"/>
    <dgm:cxn modelId="{460D44CE-AACE-40DA-B445-A4FE69E97F3E}" type="presOf" srcId="{6BC5EE7E-52D5-4375-ADFA-8D3E21D84AB2}" destId="{195AEC06-1435-4335-B541-67E2EBB67650}" srcOrd="0" destOrd="0" presId="urn:microsoft.com/office/officeart/2005/8/layout/process5"/>
    <dgm:cxn modelId="{213FFBD5-8852-4FE2-BA76-D09A5D022288}" srcId="{A634D3BE-4139-47BC-91AA-1E02974F513B}" destId="{70751BC2-5243-49A8-8D38-5D5471F628FD}" srcOrd="2" destOrd="0" parTransId="{7382719F-8183-485E-84BF-12716C11C698}" sibTransId="{A1BDB4D2-FA02-4ACC-929C-08BCBF3B1CD0}"/>
    <dgm:cxn modelId="{8A6FADDA-90B9-4B6B-A2A2-D5FA014D223A}" type="presOf" srcId="{6BC5EE7E-52D5-4375-ADFA-8D3E21D84AB2}" destId="{D60736B4-8051-4468-B7D3-D8E410DCB7B1}" srcOrd="1" destOrd="0" presId="urn:microsoft.com/office/officeart/2005/8/layout/process5"/>
    <dgm:cxn modelId="{CC5CD9A3-D878-4BF2-BBB5-3FB1F3391C9E}" type="presParOf" srcId="{2CA95EC2-5789-433F-AC32-332CED942416}" destId="{702C48C1-EC28-458F-A66E-08D2CE9327A6}" srcOrd="0" destOrd="0" presId="urn:microsoft.com/office/officeart/2005/8/layout/process5"/>
    <dgm:cxn modelId="{E49D476A-BDAD-4AC8-B2B6-3D9A8CE02CA2}" type="presParOf" srcId="{2CA95EC2-5789-433F-AC32-332CED942416}" destId="{195AEC06-1435-4335-B541-67E2EBB67650}" srcOrd="1" destOrd="0" presId="urn:microsoft.com/office/officeart/2005/8/layout/process5"/>
    <dgm:cxn modelId="{4F7A2D08-ACE0-4AB1-985E-E0D18E4A038E}" type="presParOf" srcId="{195AEC06-1435-4335-B541-67E2EBB67650}" destId="{D60736B4-8051-4468-B7D3-D8E410DCB7B1}" srcOrd="0" destOrd="0" presId="urn:microsoft.com/office/officeart/2005/8/layout/process5"/>
    <dgm:cxn modelId="{DB205E21-EA2F-4BA6-AEB3-052B032E1594}" type="presParOf" srcId="{2CA95EC2-5789-433F-AC32-332CED942416}" destId="{C2B01FE2-0962-44C1-86B2-7E0199A4B2DE}" srcOrd="2" destOrd="0" presId="urn:microsoft.com/office/officeart/2005/8/layout/process5"/>
    <dgm:cxn modelId="{77FE59BA-14E9-43C2-B794-D3145C0C8790}" type="presParOf" srcId="{2CA95EC2-5789-433F-AC32-332CED942416}" destId="{ABC3518C-B351-4576-B776-344ACB51A456}" srcOrd="3" destOrd="0" presId="urn:microsoft.com/office/officeart/2005/8/layout/process5"/>
    <dgm:cxn modelId="{F1091885-F107-4BB4-8E27-01CE228DDB1D}" type="presParOf" srcId="{ABC3518C-B351-4576-B776-344ACB51A456}" destId="{B5DC22D9-52EB-4DF4-B7FA-B3466D4C2FDF}" srcOrd="0" destOrd="0" presId="urn:microsoft.com/office/officeart/2005/8/layout/process5"/>
    <dgm:cxn modelId="{A827DB29-8E5E-40B6-84A4-618A4F763F54}" type="presParOf" srcId="{2CA95EC2-5789-433F-AC32-332CED942416}" destId="{E90F33A9-14AD-4D73-BCC5-3D140FD6F2C5}" srcOrd="4" destOrd="0" presId="urn:microsoft.com/office/officeart/2005/8/layout/process5"/>
    <dgm:cxn modelId="{AF5871DA-984A-4875-B1A7-C83026D2B214}" type="presParOf" srcId="{2CA95EC2-5789-433F-AC32-332CED942416}" destId="{FD1F149B-3C65-40D2-8672-AD56D9BFCF59}" srcOrd="5" destOrd="0" presId="urn:microsoft.com/office/officeart/2005/8/layout/process5"/>
    <dgm:cxn modelId="{B8AC0BCB-BA2A-46A7-ADF2-FA9FCC9C1E36}" type="presParOf" srcId="{FD1F149B-3C65-40D2-8672-AD56D9BFCF59}" destId="{778DEAF2-A400-4FDD-8758-844AF41C7314}" srcOrd="0" destOrd="0" presId="urn:microsoft.com/office/officeart/2005/8/layout/process5"/>
    <dgm:cxn modelId="{3785870E-A72E-4442-BEEA-7C6EA956EBA9}" type="presParOf" srcId="{2CA95EC2-5789-433F-AC32-332CED942416}" destId="{BC57A1CC-DF07-4298-8882-90CCE006338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147FC7-56FE-4E8F-B215-553413C61B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FACF2-D5B6-462C-A1A1-E2B945D95071}">
      <dgm:prSet/>
      <dgm:spPr/>
      <dgm:t>
        <a:bodyPr/>
        <a:lstStyle/>
        <a:p>
          <a:r>
            <a:rPr lang="en-US" dirty="0"/>
            <a:t>EPAYMENT SOLUTION FOR CHURCHES</a:t>
          </a:r>
        </a:p>
      </dgm:t>
    </dgm:pt>
    <dgm:pt modelId="{AD077864-6B06-4A18-9959-542F7AC4ADF2}" type="parTrans" cxnId="{B2D613A6-4D38-48A3-AC52-A9725D69F1BB}">
      <dgm:prSet/>
      <dgm:spPr/>
      <dgm:t>
        <a:bodyPr/>
        <a:lstStyle/>
        <a:p>
          <a:endParaRPr lang="en-US"/>
        </a:p>
      </dgm:t>
    </dgm:pt>
    <dgm:pt modelId="{76D0F1E2-B2C2-4D93-9974-0BAB745DED24}" type="sibTrans" cxnId="{B2D613A6-4D38-48A3-AC52-A9725D69F1BB}">
      <dgm:prSet/>
      <dgm:spPr/>
      <dgm:t>
        <a:bodyPr/>
        <a:lstStyle/>
        <a:p>
          <a:endParaRPr lang="en-US"/>
        </a:p>
      </dgm:t>
    </dgm:pt>
    <dgm:pt modelId="{B8EAD843-054B-47DF-A5E8-8CAD4895AD48}">
      <dgm:prSet/>
      <dgm:spPr/>
      <dgm:t>
        <a:bodyPr/>
        <a:lstStyle/>
        <a:p>
          <a:r>
            <a:rPr lang="en-US"/>
            <a:t>TITHES</a:t>
          </a:r>
        </a:p>
      </dgm:t>
    </dgm:pt>
    <dgm:pt modelId="{7AAFBA00-0338-4E31-B06B-90866F706E99}" type="parTrans" cxnId="{7935BB1B-140F-4811-94F2-88F3920B6801}">
      <dgm:prSet/>
      <dgm:spPr/>
      <dgm:t>
        <a:bodyPr/>
        <a:lstStyle/>
        <a:p>
          <a:endParaRPr lang="en-US"/>
        </a:p>
      </dgm:t>
    </dgm:pt>
    <dgm:pt modelId="{E314D703-4EA6-46DC-AA4F-96F5854F1DAC}" type="sibTrans" cxnId="{7935BB1B-140F-4811-94F2-88F3920B6801}">
      <dgm:prSet/>
      <dgm:spPr/>
      <dgm:t>
        <a:bodyPr/>
        <a:lstStyle/>
        <a:p>
          <a:endParaRPr lang="en-US"/>
        </a:p>
      </dgm:t>
    </dgm:pt>
    <dgm:pt modelId="{7C98A688-3C8E-4C9D-A51D-01E14B047628}">
      <dgm:prSet/>
      <dgm:spPr/>
      <dgm:t>
        <a:bodyPr/>
        <a:lstStyle/>
        <a:p>
          <a:r>
            <a:rPr lang="en-US"/>
            <a:t>OFFERING</a:t>
          </a:r>
        </a:p>
      </dgm:t>
    </dgm:pt>
    <dgm:pt modelId="{A0559FB4-C766-46F4-9E9E-007144443FB1}" type="parTrans" cxnId="{54AE4E8C-6538-41A1-8325-02A83F8763BF}">
      <dgm:prSet/>
      <dgm:spPr/>
      <dgm:t>
        <a:bodyPr/>
        <a:lstStyle/>
        <a:p>
          <a:endParaRPr lang="en-US"/>
        </a:p>
      </dgm:t>
    </dgm:pt>
    <dgm:pt modelId="{C19316B0-99FC-4FE0-8805-9CB709AD3638}" type="sibTrans" cxnId="{54AE4E8C-6538-41A1-8325-02A83F8763BF}">
      <dgm:prSet/>
      <dgm:spPr/>
      <dgm:t>
        <a:bodyPr/>
        <a:lstStyle/>
        <a:p>
          <a:endParaRPr lang="en-US"/>
        </a:p>
      </dgm:t>
    </dgm:pt>
    <dgm:pt modelId="{0CF03C80-335D-4542-B230-CCC585E9412E}">
      <dgm:prSet/>
      <dgm:spPr/>
      <dgm:t>
        <a:bodyPr/>
        <a:lstStyle/>
        <a:p>
          <a:r>
            <a:rPr lang="en-US"/>
            <a:t>PROJECTS</a:t>
          </a:r>
        </a:p>
      </dgm:t>
    </dgm:pt>
    <dgm:pt modelId="{9C29F0AB-535B-4192-B034-7F30DC5CE96A}" type="parTrans" cxnId="{D9546B9D-21DC-4D84-99FD-E1255CE826A8}">
      <dgm:prSet/>
      <dgm:spPr/>
      <dgm:t>
        <a:bodyPr/>
        <a:lstStyle/>
        <a:p>
          <a:endParaRPr lang="en-US"/>
        </a:p>
      </dgm:t>
    </dgm:pt>
    <dgm:pt modelId="{54E9DC92-5FFD-4018-A8C1-5C55735B96BE}" type="sibTrans" cxnId="{D9546B9D-21DC-4D84-99FD-E1255CE826A8}">
      <dgm:prSet/>
      <dgm:spPr/>
      <dgm:t>
        <a:bodyPr/>
        <a:lstStyle/>
        <a:p>
          <a:endParaRPr lang="en-US"/>
        </a:p>
      </dgm:t>
    </dgm:pt>
    <dgm:pt modelId="{4BCAF42E-39C7-4025-9EA2-E6F936EA4074}" type="pres">
      <dgm:prSet presAssocID="{88147FC7-56FE-4E8F-B215-553413C61BDF}" presName="linear" presStyleCnt="0">
        <dgm:presLayoutVars>
          <dgm:animLvl val="lvl"/>
          <dgm:resizeHandles val="exact"/>
        </dgm:presLayoutVars>
      </dgm:prSet>
      <dgm:spPr/>
    </dgm:pt>
    <dgm:pt modelId="{B7B30D20-E631-4D61-AA11-E70523B32C25}" type="pres">
      <dgm:prSet presAssocID="{66DFACF2-D5B6-462C-A1A1-E2B945D950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43C77E-89C7-4A9E-A6D1-4E98E9D45F12}" type="pres">
      <dgm:prSet presAssocID="{76D0F1E2-B2C2-4D93-9974-0BAB745DED24}" presName="spacer" presStyleCnt="0"/>
      <dgm:spPr/>
    </dgm:pt>
    <dgm:pt modelId="{1C91B8E4-3792-46D5-9DA3-9F657F089FB2}" type="pres">
      <dgm:prSet presAssocID="{B8EAD843-054B-47DF-A5E8-8CAD4895AD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914142-07F6-496D-8518-273C78D7C006}" type="pres">
      <dgm:prSet presAssocID="{E314D703-4EA6-46DC-AA4F-96F5854F1DAC}" presName="spacer" presStyleCnt="0"/>
      <dgm:spPr/>
    </dgm:pt>
    <dgm:pt modelId="{62D904F1-CBA3-40C1-8AE5-F7DD0B6E94E8}" type="pres">
      <dgm:prSet presAssocID="{7C98A688-3C8E-4C9D-A51D-01E14B0476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14CF7F-87FF-477A-A5CC-1A4A41125AEB}" type="pres">
      <dgm:prSet presAssocID="{C19316B0-99FC-4FE0-8805-9CB709AD3638}" presName="spacer" presStyleCnt="0"/>
      <dgm:spPr/>
    </dgm:pt>
    <dgm:pt modelId="{B233E048-8CB1-4215-820A-D3FC81969B8F}" type="pres">
      <dgm:prSet presAssocID="{0CF03C80-335D-4542-B230-CCC585E9412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313602-FE50-4A6F-B242-DB3326CFCA7B}" type="presOf" srcId="{66DFACF2-D5B6-462C-A1A1-E2B945D95071}" destId="{B7B30D20-E631-4D61-AA11-E70523B32C25}" srcOrd="0" destOrd="0" presId="urn:microsoft.com/office/officeart/2005/8/layout/vList2"/>
    <dgm:cxn modelId="{7935BB1B-140F-4811-94F2-88F3920B6801}" srcId="{88147FC7-56FE-4E8F-B215-553413C61BDF}" destId="{B8EAD843-054B-47DF-A5E8-8CAD4895AD48}" srcOrd="1" destOrd="0" parTransId="{7AAFBA00-0338-4E31-B06B-90866F706E99}" sibTransId="{E314D703-4EA6-46DC-AA4F-96F5854F1DAC}"/>
    <dgm:cxn modelId="{660A4338-8A1C-4212-9FDB-69A530E50A07}" type="presOf" srcId="{B8EAD843-054B-47DF-A5E8-8CAD4895AD48}" destId="{1C91B8E4-3792-46D5-9DA3-9F657F089FB2}" srcOrd="0" destOrd="0" presId="urn:microsoft.com/office/officeart/2005/8/layout/vList2"/>
    <dgm:cxn modelId="{1588857E-ACF4-45F0-BA89-FF1BF46D2AA8}" type="presOf" srcId="{88147FC7-56FE-4E8F-B215-553413C61BDF}" destId="{4BCAF42E-39C7-4025-9EA2-E6F936EA4074}" srcOrd="0" destOrd="0" presId="urn:microsoft.com/office/officeart/2005/8/layout/vList2"/>
    <dgm:cxn modelId="{68AAAA7E-10A0-474D-B926-B2D2BC186358}" type="presOf" srcId="{0CF03C80-335D-4542-B230-CCC585E9412E}" destId="{B233E048-8CB1-4215-820A-D3FC81969B8F}" srcOrd="0" destOrd="0" presId="urn:microsoft.com/office/officeart/2005/8/layout/vList2"/>
    <dgm:cxn modelId="{54AE4E8C-6538-41A1-8325-02A83F8763BF}" srcId="{88147FC7-56FE-4E8F-B215-553413C61BDF}" destId="{7C98A688-3C8E-4C9D-A51D-01E14B047628}" srcOrd="2" destOrd="0" parTransId="{A0559FB4-C766-46F4-9E9E-007144443FB1}" sibTransId="{C19316B0-99FC-4FE0-8805-9CB709AD3638}"/>
    <dgm:cxn modelId="{D9546B9D-21DC-4D84-99FD-E1255CE826A8}" srcId="{88147FC7-56FE-4E8F-B215-553413C61BDF}" destId="{0CF03C80-335D-4542-B230-CCC585E9412E}" srcOrd="3" destOrd="0" parTransId="{9C29F0AB-535B-4192-B034-7F30DC5CE96A}" sibTransId="{54E9DC92-5FFD-4018-A8C1-5C55735B96BE}"/>
    <dgm:cxn modelId="{B2D613A6-4D38-48A3-AC52-A9725D69F1BB}" srcId="{88147FC7-56FE-4E8F-B215-553413C61BDF}" destId="{66DFACF2-D5B6-462C-A1A1-E2B945D95071}" srcOrd="0" destOrd="0" parTransId="{AD077864-6B06-4A18-9959-542F7AC4ADF2}" sibTransId="{76D0F1E2-B2C2-4D93-9974-0BAB745DED24}"/>
    <dgm:cxn modelId="{D9A12EF6-76DF-4A75-B658-EB37001125C3}" type="presOf" srcId="{7C98A688-3C8E-4C9D-A51D-01E14B047628}" destId="{62D904F1-CBA3-40C1-8AE5-F7DD0B6E94E8}" srcOrd="0" destOrd="0" presId="urn:microsoft.com/office/officeart/2005/8/layout/vList2"/>
    <dgm:cxn modelId="{454072E3-3185-406E-BE8C-0F42989ADCB8}" type="presParOf" srcId="{4BCAF42E-39C7-4025-9EA2-E6F936EA4074}" destId="{B7B30D20-E631-4D61-AA11-E70523B32C25}" srcOrd="0" destOrd="0" presId="urn:microsoft.com/office/officeart/2005/8/layout/vList2"/>
    <dgm:cxn modelId="{DFE96F67-8C9A-4AFE-A864-69E4A18C09C3}" type="presParOf" srcId="{4BCAF42E-39C7-4025-9EA2-E6F936EA4074}" destId="{E343C77E-89C7-4A9E-A6D1-4E98E9D45F12}" srcOrd="1" destOrd="0" presId="urn:microsoft.com/office/officeart/2005/8/layout/vList2"/>
    <dgm:cxn modelId="{05080616-F7AF-430A-9A9C-9AF031C741A9}" type="presParOf" srcId="{4BCAF42E-39C7-4025-9EA2-E6F936EA4074}" destId="{1C91B8E4-3792-46D5-9DA3-9F657F089FB2}" srcOrd="2" destOrd="0" presId="urn:microsoft.com/office/officeart/2005/8/layout/vList2"/>
    <dgm:cxn modelId="{653246F9-286D-479D-8B38-E51E620F5F16}" type="presParOf" srcId="{4BCAF42E-39C7-4025-9EA2-E6F936EA4074}" destId="{2F914142-07F6-496D-8518-273C78D7C006}" srcOrd="3" destOrd="0" presId="urn:microsoft.com/office/officeart/2005/8/layout/vList2"/>
    <dgm:cxn modelId="{DB6A21D7-AEE6-487D-A861-E55451E54972}" type="presParOf" srcId="{4BCAF42E-39C7-4025-9EA2-E6F936EA4074}" destId="{62D904F1-CBA3-40C1-8AE5-F7DD0B6E94E8}" srcOrd="4" destOrd="0" presId="urn:microsoft.com/office/officeart/2005/8/layout/vList2"/>
    <dgm:cxn modelId="{BFA3BBC9-787E-4A05-BE77-97E1343E90E7}" type="presParOf" srcId="{4BCAF42E-39C7-4025-9EA2-E6F936EA4074}" destId="{CE14CF7F-87FF-477A-A5CC-1A4A41125AEB}" srcOrd="5" destOrd="0" presId="urn:microsoft.com/office/officeart/2005/8/layout/vList2"/>
    <dgm:cxn modelId="{B46F36B8-97D2-47A1-BDCB-CD2F1FE2F0D8}" type="presParOf" srcId="{4BCAF42E-39C7-4025-9EA2-E6F936EA4074}" destId="{B233E048-8CB1-4215-820A-D3FC81969B8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F661EEE-9EF7-4FA6-9D94-C0EB2664F29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71415B-5492-40C5-A191-E7DD93F801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AIRTIME</a:t>
          </a:r>
          <a:endParaRPr lang="en-US"/>
        </a:p>
      </dgm:t>
    </dgm:pt>
    <dgm:pt modelId="{7B455589-3CFB-49F0-8D52-85D5FCD23DB8}" type="parTrans" cxnId="{56F18E3B-2934-490C-8163-CA8AB30D6F5F}">
      <dgm:prSet/>
      <dgm:spPr/>
      <dgm:t>
        <a:bodyPr/>
        <a:lstStyle/>
        <a:p>
          <a:endParaRPr lang="en-US"/>
        </a:p>
      </dgm:t>
    </dgm:pt>
    <dgm:pt modelId="{9F297956-FA3A-4F8A-BFBD-7034AED288F1}" type="sibTrans" cxnId="{56F18E3B-2934-490C-8163-CA8AB30D6F5F}">
      <dgm:prSet/>
      <dgm:spPr/>
      <dgm:t>
        <a:bodyPr/>
        <a:lstStyle/>
        <a:p>
          <a:endParaRPr lang="en-US"/>
        </a:p>
      </dgm:t>
    </dgm:pt>
    <dgm:pt modelId="{7E0EA39F-52A0-490C-B1A4-3A94C5B5AB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BILL PAYMENT</a:t>
          </a:r>
          <a:endParaRPr lang="en-US"/>
        </a:p>
      </dgm:t>
    </dgm:pt>
    <dgm:pt modelId="{8A82D7BB-C808-45EA-8B17-CD1096640ECD}" type="parTrans" cxnId="{B2A8C952-CEA2-4548-A506-632FBB3C0DEA}">
      <dgm:prSet/>
      <dgm:spPr/>
      <dgm:t>
        <a:bodyPr/>
        <a:lstStyle/>
        <a:p>
          <a:endParaRPr lang="en-US"/>
        </a:p>
      </dgm:t>
    </dgm:pt>
    <dgm:pt modelId="{30D13AF0-12B6-45CF-8567-4CDAD1653315}" type="sibTrans" cxnId="{B2A8C952-CEA2-4548-A506-632FBB3C0DEA}">
      <dgm:prSet/>
      <dgm:spPr/>
      <dgm:t>
        <a:bodyPr/>
        <a:lstStyle/>
        <a:p>
          <a:endParaRPr lang="en-US"/>
        </a:p>
      </dgm:t>
    </dgm:pt>
    <dgm:pt modelId="{692DAD40-A609-43E8-8376-5B67C2688F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BUNDLES</a:t>
          </a:r>
        </a:p>
      </dgm:t>
    </dgm:pt>
    <dgm:pt modelId="{0B2CD423-E592-4970-8CE3-483CEF00AB6A}" type="parTrans" cxnId="{5A5340EE-17C1-45CA-8DF4-86F2F401B83C}">
      <dgm:prSet/>
      <dgm:spPr/>
      <dgm:t>
        <a:bodyPr/>
        <a:lstStyle/>
        <a:p>
          <a:endParaRPr lang="en-US"/>
        </a:p>
      </dgm:t>
    </dgm:pt>
    <dgm:pt modelId="{6CF09A2B-AB8A-4B0F-8BFE-A812522A7453}" type="sibTrans" cxnId="{5A5340EE-17C1-45CA-8DF4-86F2F401B83C}">
      <dgm:prSet/>
      <dgm:spPr/>
      <dgm:t>
        <a:bodyPr/>
        <a:lstStyle/>
        <a:p>
          <a:endParaRPr lang="en-US"/>
        </a:p>
      </dgm:t>
    </dgm:pt>
    <dgm:pt modelId="{C105B2E8-7AF5-4299-812E-437BB2162411}" type="pres">
      <dgm:prSet presAssocID="{EF661EEE-9EF7-4FA6-9D94-C0EB2664F29C}" presName="root" presStyleCnt="0">
        <dgm:presLayoutVars>
          <dgm:dir/>
          <dgm:resizeHandles val="exact"/>
        </dgm:presLayoutVars>
      </dgm:prSet>
      <dgm:spPr/>
    </dgm:pt>
    <dgm:pt modelId="{2E33B4F3-18C4-427F-9E70-9EE197374EBE}" type="pres">
      <dgm:prSet presAssocID="{0C71415B-5492-40C5-A191-E7DD93F801CC}" presName="compNode" presStyleCnt="0"/>
      <dgm:spPr/>
    </dgm:pt>
    <dgm:pt modelId="{C6C47B52-A3B8-49EB-A84A-632876001A69}" type="pres">
      <dgm:prSet presAssocID="{0C71415B-5492-40C5-A191-E7DD93F801CC}" presName="iconBgRect" presStyleLbl="bgShp" presStyleIdx="0" presStyleCnt="3"/>
      <dgm:spPr/>
    </dgm:pt>
    <dgm:pt modelId="{5BF10045-5EAB-4485-BE8D-E326F7EA4564}" type="pres">
      <dgm:prSet presAssocID="{0C71415B-5492-40C5-A191-E7DD93F801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47BF226F-E1FA-4E4E-A717-7ABCDD79E64F}" type="pres">
      <dgm:prSet presAssocID="{0C71415B-5492-40C5-A191-E7DD93F801CC}" presName="spaceRect" presStyleCnt="0"/>
      <dgm:spPr/>
    </dgm:pt>
    <dgm:pt modelId="{A26EBFE8-2439-442E-9A99-DB525C2A667E}" type="pres">
      <dgm:prSet presAssocID="{0C71415B-5492-40C5-A191-E7DD93F801CC}" presName="textRect" presStyleLbl="revTx" presStyleIdx="0" presStyleCnt="3">
        <dgm:presLayoutVars>
          <dgm:chMax val="1"/>
          <dgm:chPref val="1"/>
        </dgm:presLayoutVars>
      </dgm:prSet>
      <dgm:spPr/>
    </dgm:pt>
    <dgm:pt modelId="{82BC2C8A-BBC8-46B5-8344-8DC1B9701C22}" type="pres">
      <dgm:prSet presAssocID="{9F297956-FA3A-4F8A-BFBD-7034AED288F1}" presName="sibTrans" presStyleCnt="0"/>
      <dgm:spPr/>
    </dgm:pt>
    <dgm:pt modelId="{F56126DA-A22F-457D-9776-6AFDA7AAA9AF}" type="pres">
      <dgm:prSet presAssocID="{7E0EA39F-52A0-490C-B1A4-3A94C5B5AB1D}" presName="compNode" presStyleCnt="0"/>
      <dgm:spPr/>
    </dgm:pt>
    <dgm:pt modelId="{65C4A789-A1D0-478F-9BB9-E362A35F6832}" type="pres">
      <dgm:prSet presAssocID="{7E0EA39F-52A0-490C-B1A4-3A94C5B5AB1D}" presName="iconBgRect" presStyleLbl="bgShp" presStyleIdx="1" presStyleCnt="3"/>
      <dgm:spPr/>
    </dgm:pt>
    <dgm:pt modelId="{9C649A13-AE70-42B1-ACD8-822AF4D738E9}" type="pres">
      <dgm:prSet presAssocID="{7E0EA39F-52A0-490C-B1A4-3A94C5B5AB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469DE97-4ACD-4D9D-A9B6-C4DF22CC5C09}" type="pres">
      <dgm:prSet presAssocID="{7E0EA39F-52A0-490C-B1A4-3A94C5B5AB1D}" presName="spaceRect" presStyleCnt="0"/>
      <dgm:spPr/>
    </dgm:pt>
    <dgm:pt modelId="{12B65B0E-D866-4B6C-8CD3-26072BD41D35}" type="pres">
      <dgm:prSet presAssocID="{7E0EA39F-52A0-490C-B1A4-3A94C5B5AB1D}" presName="textRect" presStyleLbl="revTx" presStyleIdx="1" presStyleCnt="3">
        <dgm:presLayoutVars>
          <dgm:chMax val="1"/>
          <dgm:chPref val="1"/>
        </dgm:presLayoutVars>
      </dgm:prSet>
      <dgm:spPr/>
    </dgm:pt>
    <dgm:pt modelId="{1F9B43F0-A07E-43A4-B04F-8BAE2BD41426}" type="pres">
      <dgm:prSet presAssocID="{30D13AF0-12B6-45CF-8567-4CDAD1653315}" presName="sibTrans" presStyleCnt="0"/>
      <dgm:spPr/>
    </dgm:pt>
    <dgm:pt modelId="{44C1E5D5-6BA2-49C2-BE5E-E3CB79091461}" type="pres">
      <dgm:prSet presAssocID="{692DAD40-A609-43E8-8376-5B67C2688FC4}" presName="compNode" presStyleCnt="0"/>
      <dgm:spPr/>
    </dgm:pt>
    <dgm:pt modelId="{24FCBC14-D089-4A79-95FD-50EC68EB5AEB}" type="pres">
      <dgm:prSet presAssocID="{692DAD40-A609-43E8-8376-5B67C2688FC4}" presName="iconBgRect" presStyleLbl="bgShp" presStyleIdx="2" presStyleCnt="3"/>
      <dgm:spPr/>
    </dgm:pt>
    <dgm:pt modelId="{6E2C2CB7-6B2D-4D26-AAD2-8302C9675847}" type="pres">
      <dgm:prSet presAssocID="{692DAD40-A609-43E8-8376-5B67C2688F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E05A07-64FF-4086-96DE-DB6D71E8F423}" type="pres">
      <dgm:prSet presAssocID="{692DAD40-A609-43E8-8376-5B67C2688FC4}" presName="spaceRect" presStyleCnt="0"/>
      <dgm:spPr/>
    </dgm:pt>
    <dgm:pt modelId="{1EF31114-F7DB-49F2-A803-A4FC034F093C}" type="pres">
      <dgm:prSet presAssocID="{692DAD40-A609-43E8-8376-5B67C2688FC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A1E410-31A9-4C46-8527-D48D25276F63}" type="presOf" srcId="{0C71415B-5492-40C5-A191-E7DD93F801CC}" destId="{A26EBFE8-2439-442E-9A99-DB525C2A667E}" srcOrd="0" destOrd="0" presId="urn:microsoft.com/office/officeart/2018/5/layout/IconCircleLabelList"/>
    <dgm:cxn modelId="{56F18E3B-2934-490C-8163-CA8AB30D6F5F}" srcId="{EF661EEE-9EF7-4FA6-9D94-C0EB2664F29C}" destId="{0C71415B-5492-40C5-A191-E7DD93F801CC}" srcOrd="0" destOrd="0" parTransId="{7B455589-3CFB-49F0-8D52-85D5FCD23DB8}" sibTransId="{9F297956-FA3A-4F8A-BFBD-7034AED288F1}"/>
    <dgm:cxn modelId="{B2A8C952-CEA2-4548-A506-632FBB3C0DEA}" srcId="{EF661EEE-9EF7-4FA6-9D94-C0EB2664F29C}" destId="{7E0EA39F-52A0-490C-B1A4-3A94C5B5AB1D}" srcOrd="1" destOrd="0" parTransId="{8A82D7BB-C808-45EA-8B17-CD1096640ECD}" sibTransId="{30D13AF0-12B6-45CF-8567-4CDAD1653315}"/>
    <dgm:cxn modelId="{E1ED4A8B-D86E-4A00-A1D3-78E11D651636}" type="presOf" srcId="{7E0EA39F-52A0-490C-B1A4-3A94C5B5AB1D}" destId="{12B65B0E-D866-4B6C-8CD3-26072BD41D35}" srcOrd="0" destOrd="0" presId="urn:microsoft.com/office/officeart/2018/5/layout/IconCircleLabelList"/>
    <dgm:cxn modelId="{BEC1FFCB-28D5-42D7-85D3-FFE78353D184}" type="presOf" srcId="{692DAD40-A609-43E8-8376-5B67C2688FC4}" destId="{1EF31114-F7DB-49F2-A803-A4FC034F093C}" srcOrd="0" destOrd="0" presId="urn:microsoft.com/office/officeart/2018/5/layout/IconCircleLabelList"/>
    <dgm:cxn modelId="{5A5340EE-17C1-45CA-8DF4-86F2F401B83C}" srcId="{EF661EEE-9EF7-4FA6-9D94-C0EB2664F29C}" destId="{692DAD40-A609-43E8-8376-5B67C2688FC4}" srcOrd="2" destOrd="0" parTransId="{0B2CD423-E592-4970-8CE3-483CEF00AB6A}" sibTransId="{6CF09A2B-AB8A-4B0F-8BFE-A812522A7453}"/>
    <dgm:cxn modelId="{B34962FF-941C-4EFD-8541-269197D7BBB9}" type="presOf" srcId="{EF661EEE-9EF7-4FA6-9D94-C0EB2664F29C}" destId="{C105B2E8-7AF5-4299-812E-437BB2162411}" srcOrd="0" destOrd="0" presId="urn:microsoft.com/office/officeart/2018/5/layout/IconCircleLabelList"/>
    <dgm:cxn modelId="{FEA888F0-0524-4B18-8404-E79FB3CE9C11}" type="presParOf" srcId="{C105B2E8-7AF5-4299-812E-437BB2162411}" destId="{2E33B4F3-18C4-427F-9E70-9EE197374EBE}" srcOrd="0" destOrd="0" presId="urn:microsoft.com/office/officeart/2018/5/layout/IconCircleLabelList"/>
    <dgm:cxn modelId="{12BB8A61-333F-4C30-ABF7-F750F7049C98}" type="presParOf" srcId="{2E33B4F3-18C4-427F-9E70-9EE197374EBE}" destId="{C6C47B52-A3B8-49EB-A84A-632876001A69}" srcOrd="0" destOrd="0" presId="urn:microsoft.com/office/officeart/2018/5/layout/IconCircleLabelList"/>
    <dgm:cxn modelId="{B0384362-C743-4F30-9306-0E25854D9BA5}" type="presParOf" srcId="{2E33B4F3-18C4-427F-9E70-9EE197374EBE}" destId="{5BF10045-5EAB-4485-BE8D-E326F7EA4564}" srcOrd="1" destOrd="0" presId="urn:microsoft.com/office/officeart/2018/5/layout/IconCircleLabelList"/>
    <dgm:cxn modelId="{99CA8932-68A3-4DE7-96C6-4FD4C2FDDBCC}" type="presParOf" srcId="{2E33B4F3-18C4-427F-9E70-9EE197374EBE}" destId="{47BF226F-E1FA-4E4E-A717-7ABCDD79E64F}" srcOrd="2" destOrd="0" presId="urn:microsoft.com/office/officeart/2018/5/layout/IconCircleLabelList"/>
    <dgm:cxn modelId="{CB49682B-7B3E-4648-8BCB-10E5FA8C29A9}" type="presParOf" srcId="{2E33B4F3-18C4-427F-9E70-9EE197374EBE}" destId="{A26EBFE8-2439-442E-9A99-DB525C2A667E}" srcOrd="3" destOrd="0" presId="urn:microsoft.com/office/officeart/2018/5/layout/IconCircleLabelList"/>
    <dgm:cxn modelId="{9804E22B-732D-4F84-93F8-0912C1157E66}" type="presParOf" srcId="{C105B2E8-7AF5-4299-812E-437BB2162411}" destId="{82BC2C8A-BBC8-46B5-8344-8DC1B9701C22}" srcOrd="1" destOrd="0" presId="urn:microsoft.com/office/officeart/2018/5/layout/IconCircleLabelList"/>
    <dgm:cxn modelId="{A4A71319-315D-4344-8BF0-48F7B47E4408}" type="presParOf" srcId="{C105B2E8-7AF5-4299-812E-437BB2162411}" destId="{F56126DA-A22F-457D-9776-6AFDA7AAA9AF}" srcOrd="2" destOrd="0" presId="urn:microsoft.com/office/officeart/2018/5/layout/IconCircleLabelList"/>
    <dgm:cxn modelId="{97FCCFEA-1E17-4872-A6C4-5AED1F31B887}" type="presParOf" srcId="{F56126DA-A22F-457D-9776-6AFDA7AAA9AF}" destId="{65C4A789-A1D0-478F-9BB9-E362A35F6832}" srcOrd="0" destOrd="0" presId="urn:microsoft.com/office/officeart/2018/5/layout/IconCircleLabelList"/>
    <dgm:cxn modelId="{7BCAA472-F19E-4A31-B39A-56D49425A192}" type="presParOf" srcId="{F56126DA-A22F-457D-9776-6AFDA7AAA9AF}" destId="{9C649A13-AE70-42B1-ACD8-822AF4D738E9}" srcOrd="1" destOrd="0" presId="urn:microsoft.com/office/officeart/2018/5/layout/IconCircleLabelList"/>
    <dgm:cxn modelId="{C19F56C6-F786-481A-82C2-E345EEA73CC9}" type="presParOf" srcId="{F56126DA-A22F-457D-9776-6AFDA7AAA9AF}" destId="{3469DE97-4ACD-4D9D-A9B6-C4DF22CC5C09}" srcOrd="2" destOrd="0" presId="urn:microsoft.com/office/officeart/2018/5/layout/IconCircleLabelList"/>
    <dgm:cxn modelId="{4931C3C0-9D1B-438D-862E-AB38FF778124}" type="presParOf" srcId="{F56126DA-A22F-457D-9776-6AFDA7AAA9AF}" destId="{12B65B0E-D866-4B6C-8CD3-26072BD41D35}" srcOrd="3" destOrd="0" presId="urn:microsoft.com/office/officeart/2018/5/layout/IconCircleLabelList"/>
    <dgm:cxn modelId="{EBD764A8-9134-4365-9C5C-BFC0BA5A1FA8}" type="presParOf" srcId="{C105B2E8-7AF5-4299-812E-437BB2162411}" destId="{1F9B43F0-A07E-43A4-B04F-8BAE2BD41426}" srcOrd="3" destOrd="0" presId="urn:microsoft.com/office/officeart/2018/5/layout/IconCircleLabelList"/>
    <dgm:cxn modelId="{A5C7DCE6-FB9A-459C-A996-D7953FFE7F08}" type="presParOf" srcId="{C105B2E8-7AF5-4299-812E-437BB2162411}" destId="{44C1E5D5-6BA2-49C2-BE5E-E3CB79091461}" srcOrd="4" destOrd="0" presId="urn:microsoft.com/office/officeart/2018/5/layout/IconCircleLabelList"/>
    <dgm:cxn modelId="{A0829006-0CF8-461E-978D-EA44D3D4919A}" type="presParOf" srcId="{44C1E5D5-6BA2-49C2-BE5E-E3CB79091461}" destId="{24FCBC14-D089-4A79-95FD-50EC68EB5AEB}" srcOrd="0" destOrd="0" presId="urn:microsoft.com/office/officeart/2018/5/layout/IconCircleLabelList"/>
    <dgm:cxn modelId="{31C8F58A-29AB-458A-AB2C-E52EE970DB13}" type="presParOf" srcId="{44C1E5D5-6BA2-49C2-BE5E-E3CB79091461}" destId="{6E2C2CB7-6B2D-4D26-AAD2-8302C9675847}" srcOrd="1" destOrd="0" presId="urn:microsoft.com/office/officeart/2018/5/layout/IconCircleLabelList"/>
    <dgm:cxn modelId="{935D67DA-F029-4FDC-AE37-0D89DE3D6C33}" type="presParOf" srcId="{44C1E5D5-6BA2-49C2-BE5E-E3CB79091461}" destId="{72E05A07-64FF-4086-96DE-DB6D71E8F423}" srcOrd="2" destOrd="0" presId="urn:microsoft.com/office/officeart/2018/5/layout/IconCircleLabelList"/>
    <dgm:cxn modelId="{DDEA060D-6695-46B7-B6EC-1F8C365A7534}" type="presParOf" srcId="{44C1E5D5-6BA2-49C2-BE5E-E3CB79091461}" destId="{1EF31114-F7DB-49F2-A803-A4FC034F09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4DB6E7-2981-4F66-982B-8BA6EDA6E60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94688F-8B8F-46E9-9588-DCE863D23F4D}">
      <dgm:prSet/>
      <dgm:spPr/>
      <dgm:t>
        <a:bodyPr/>
        <a:lstStyle/>
        <a:p>
          <a:pPr>
            <a:defRPr cap="all"/>
          </a:pPr>
          <a:r>
            <a:rPr lang="en-US" dirty="0"/>
            <a:t>MASS PAYMENTS</a:t>
          </a:r>
        </a:p>
      </dgm:t>
    </dgm:pt>
    <dgm:pt modelId="{F2754F4E-2E24-4884-A47E-551E56ACA9DD}" type="parTrans" cxnId="{4EF9D6EA-ABB0-4597-8665-9513889ABBD5}">
      <dgm:prSet/>
      <dgm:spPr/>
      <dgm:t>
        <a:bodyPr/>
        <a:lstStyle/>
        <a:p>
          <a:endParaRPr lang="en-US"/>
        </a:p>
      </dgm:t>
    </dgm:pt>
    <dgm:pt modelId="{D03E74E7-EAD7-485A-935B-CA14CE548956}" type="sibTrans" cxnId="{4EF9D6EA-ABB0-4597-8665-9513889ABBD5}">
      <dgm:prSet/>
      <dgm:spPr/>
      <dgm:t>
        <a:bodyPr/>
        <a:lstStyle/>
        <a:p>
          <a:endParaRPr lang="en-US"/>
        </a:p>
      </dgm:t>
    </dgm:pt>
    <dgm:pt modelId="{C1464317-1E3B-4E93-91B5-4EC16D0C5318}">
      <dgm:prSet/>
      <dgm:spPr/>
      <dgm:t>
        <a:bodyPr/>
        <a:lstStyle/>
        <a:p>
          <a:pPr>
            <a:defRPr cap="all"/>
          </a:pPr>
          <a:r>
            <a:rPr lang="en-US" baseline="0" dirty="0"/>
            <a:t>BESPOKE SOFTWARE DEVELOPMENT</a:t>
          </a:r>
          <a:endParaRPr lang="en-US" dirty="0"/>
        </a:p>
      </dgm:t>
    </dgm:pt>
    <dgm:pt modelId="{351BD500-1A5F-472D-AC33-24D26241DEDB}" type="parTrans" cxnId="{8E3F9EE1-BE1B-431C-8B02-E29CF3FE42E1}">
      <dgm:prSet/>
      <dgm:spPr/>
      <dgm:t>
        <a:bodyPr/>
        <a:lstStyle/>
        <a:p>
          <a:endParaRPr lang="en-US"/>
        </a:p>
      </dgm:t>
    </dgm:pt>
    <dgm:pt modelId="{F489F299-515F-417F-8FAD-5F1A40323D34}" type="sibTrans" cxnId="{8E3F9EE1-BE1B-431C-8B02-E29CF3FE42E1}">
      <dgm:prSet/>
      <dgm:spPr/>
      <dgm:t>
        <a:bodyPr/>
        <a:lstStyle/>
        <a:p>
          <a:endParaRPr lang="en-US"/>
        </a:p>
      </dgm:t>
    </dgm:pt>
    <dgm:pt modelId="{A860E073-34C1-46FC-877C-DCF8E7B3E0B1}">
      <dgm:prSet/>
      <dgm:spPr/>
      <dgm:t>
        <a:bodyPr/>
        <a:lstStyle/>
        <a:p>
          <a:pPr>
            <a:defRPr cap="all"/>
          </a:pPr>
          <a:r>
            <a:rPr lang="en-US" baseline="0"/>
            <a:t>CONSULTING</a:t>
          </a:r>
          <a:endParaRPr lang="en-US"/>
        </a:p>
      </dgm:t>
    </dgm:pt>
    <dgm:pt modelId="{5356AF77-FD47-4EE6-A473-D722F3A7D271}" type="parTrans" cxnId="{888372AB-53F4-43C3-BCD1-4D67797001DD}">
      <dgm:prSet/>
      <dgm:spPr/>
      <dgm:t>
        <a:bodyPr/>
        <a:lstStyle/>
        <a:p>
          <a:endParaRPr lang="en-US"/>
        </a:p>
      </dgm:t>
    </dgm:pt>
    <dgm:pt modelId="{B4524F24-F7E8-443C-B667-B76C91573968}" type="sibTrans" cxnId="{888372AB-53F4-43C3-BCD1-4D67797001DD}">
      <dgm:prSet/>
      <dgm:spPr/>
      <dgm:t>
        <a:bodyPr/>
        <a:lstStyle/>
        <a:p>
          <a:endParaRPr lang="en-US"/>
        </a:p>
      </dgm:t>
    </dgm:pt>
    <dgm:pt modelId="{268555AF-6389-4C69-8CD3-30A65F0E199F}" type="pres">
      <dgm:prSet presAssocID="{6C4DB6E7-2981-4F66-982B-8BA6EDA6E6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1D685B-DA64-421B-9461-EAE336AD513B}" type="pres">
      <dgm:prSet presAssocID="{A094688F-8B8F-46E9-9588-DCE863D23F4D}" presName="hierRoot1" presStyleCnt="0"/>
      <dgm:spPr/>
    </dgm:pt>
    <dgm:pt modelId="{A8CF8A23-F416-4BC2-9C9C-BE01F8C2A765}" type="pres">
      <dgm:prSet presAssocID="{A094688F-8B8F-46E9-9588-DCE863D23F4D}" presName="composite" presStyleCnt="0"/>
      <dgm:spPr/>
    </dgm:pt>
    <dgm:pt modelId="{DBD4625C-7C1A-426B-AECD-C77C88F345C1}" type="pres">
      <dgm:prSet presAssocID="{A094688F-8B8F-46E9-9588-DCE863D23F4D}" presName="background" presStyleLbl="node0" presStyleIdx="0" presStyleCnt="3"/>
      <dgm:spPr/>
    </dgm:pt>
    <dgm:pt modelId="{EAAEDDCB-5DC7-4FE1-B418-B0BA71C0C7C0}" type="pres">
      <dgm:prSet presAssocID="{A094688F-8B8F-46E9-9588-DCE863D23F4D}" presName="text" presStyleLbl="fgAcc0" presStyleIdx="0" presStyleCnt="3">
        <dgm:presLayoutVars>
          <dgm:chPref val="3"/>
        </dgm:presLayoutVars>
      </dgm:prSet>
      <dgm:spPr/>
    </dgm:pt>
    <dgm:pt modelId="{64A8C1FF-B0AB-4E0A-986F-8E0D288E072B}" type="pres">
      <dgm:prSet presAssocID="{A094688F-8B8F-46E9-9588-DCE863D23F4D}" presName="hierChild2" presStyleCnt="0"/>
      <dgm:spPr/>
    </dgm:pt>
    <dgm:pt modelId="{11B00E57-22E8-4413-AD72-33CC737582B3}" type="pres">
      <dgm:prSet presAssocID="{C1464317-1E3B-4E93-91B5-4EC16D0C5318}" presName="hierRoot1" presStyleCnt="0"/>
      <dgm:spPr/>
    </dgm:pt>
    <dgm:pt modelId="{B49E7867-3126-4730-84C2-F659A657EC9A}" type="pres">
      <dgm:prSet presAssocID="{C1464317-1E3B-4E93-91B5-4EC16D0C5318}" presName="composite" presStyleCnt="0"/>
      <dgm:spPr/>
    </dgm:pt>
    <dgm:pt modelId="{7CCDC310-EA8D-4912-A284-629E77586A56}" type="pres">
      <dgm:prSet presAssocID="{C1464317-1E3B-4E93-91B5-4EC16D0C5318}" presName="background" presStyleLbl="node0" presStyleIdx="1" presStyleCnt="3"/>
      <dgm:spPr/>
    </dgm:pt>
    <dgm:pt modelId="{9C35CF30-993D-4FEA-B166-F669E06E1339}" type="pres">
      <dgm:prSet presAssocID="{C1464317-1E3B-4E93-91B5-4EC16D0C5318}" presName="text" presStyleLbl="fgAcc0" presStyleIdx="1" presStyleCnt="3">
        <dgm:presLayoutVars>
          <dgm:chPref val="3"/>
        </dgm:presLayoutVars>
      </dgm:prSet>
      <dgm:spPr/>
    </dgm:pt>
    <dgm:pt modelId="{8B8FA34B-C9C0-49A1-ADF1-115FCB323729}" type="pres">
      <dgm:prSet presAssocID="{C1464317-1E3B-4E93-91B5-4EC16D0C5318}" presName="hierChild2" presStyleCnt="0"/>
      <dgm:spPr/>
    </dgm:pt>
    <dgm:pt modelId="{E98EFC51-349C-45CD-B08A-558FDD9AD342}" type="pres">
      <dgm:prSet presAssocID="{A860E073-34C1-46FC-877C-DCF8E7B3E0B1}" presName="hierRoot1" presStyleCnt="0"/>
      <dgm:spPr/>
    </dgm:pt>
    <dgm:pt modelId="{6B30496F-774A-42A0-B835-10EF60EAB0EE}" type="pres">
      <dgm:prSet presAssocID="{A860E073-34C1-46FC-877C-DCF8E7B3E0B1}" presName="composite" presStyleCnt="0"/>
      <dgm:spPr/>
    </dgm:pt>
    <dgm:pt modelId="{32190B68-561E-4E09-9A4E-C88087A3F00F}" type="pres">
      <dgm:prSet presAssocID="{A860E073-34C1-46FC-877C-DCF8E7B3E0B1}" presName="background" presStyleLbl="node0" presStyleIdx="2" presStyleCnt="3"/>
      <dgm:spPr/>
    </dgm:pt>
    <dgm:pt modelId="{9CA627D9-4EE6-46C6-A2FA-0A8A8FCD635C}" type="pres">
      <dgm:prSet presAssocID="{A860E073-34C1-46FC-877C-DCF8E7B3E0B1}" presName="text" presStyleLbl="fgAcc0" presStyleIdx="2" presStyleCnt="3">
        <dgm:presLayoutVars>
          <dgm:chPref val="3"/>
        </dgm:presLayoutVars>
      </dgm:prSet>
      <dgm:spPr/>
    </dgm:pt>
    <dgm:pt modelId="{0EECD5D8-9F9B-4DF4-84B2-4ACB933686FD}" type="pres">
      <dgm:prSet presAssocID="{A860E073-34C1-46FC-877C-DCF8E7B3E0B1}" presName="hierChild2" presStyleCnt="0"/>
      <dgm:spPr/>
    </dgm:pt>
  </dgm:ptLst>
  <dgm:cxnLst>
    <dgm:cxn modelId="{24B4F342-F0B5-4421-A7BA-E1D6AF049B0C}" type="presOf" srcId="{A094688F-8B8F-46E9-9588-DCE863D23F4D}" destId="{EAAEDDCB-5DC7-4FE1-B418-B0BA71C0C7C0}" srcOrd="0" destOrd="0" presId="urn:microsoft.com/office/officeart/2005/8/layout/hierarchy1"/>
    <dgm:cxn modelId="{949C5F6B-B038-4E5F-ABA2-6EB33C4540C6}" type="presOf" srcId="{C1464317-1E3B-4E93-91B5-4EC16D0C5318}" destId="{9C35CF30-993D-4FEA-B166-F669E06E1339}" srcOrd="0" destOrd="0" presId="urn:microsoft.com/office/officeart/2005/8/layout/hierarchy1"/>
    <dgm:cxn modelId="{B5B0F253-87FB-40E1-A468-4401E19BDB37}" type="presOf" srcId="{A860E073-34C1-46FC-877C-DCF8E7B3E0B1}" destId="{9CA627D9-4EE6-46C6-A2FA-0A8A8FCD635C}" srcOrd="0" destOrd="0" presId="urn:microsoft.com/office/officeart/2005/8/layout/hierarchy1"/>
    <dgm:cxn modelId="{888372AB-53F4-43C3-BCD1-4D67797001DD}" srcId="{6C4DB6E7-2981-4F66-982B-8BA6EDA6E60E}" destId="{A860E073-34C1-46FC-877C-DCF8E7B3E0B1}" srcOrd="2" destOrd="0" parTransId="{5356AF77-FD47-4EE6-A473-D722F3A7D271}" sibTransId="{B4524F24-F7E8-443C-B667-B76C91573968}"/>
    <dgm:cxn modelId="{1E20C5DB-0B1E-4C9D-A76F-280C9405BCE2}" type="presOf" srcId="{6C4DB6E7-2981-4F66-982B-8BA6EDA6E60E}" destId="{268555AF-6389-4C69-8CD3-30A65F0E199F}" srcOrd="0" destOrd="0" presId="urn:microsoft.com/office/officeart/2005/8/layout/hierarchy1"/>
    <dgm:cxn modelId="{8E3F9EE1-BE1B-431C-8B02-E29CF3FE42E1}" srcId="{6C4DB6E7-2981-4F66-982B-8BA6EDA6E60E}" destId="{C1464317-1E3B-4E93-91B5-4EC16D0C5318}" srcOrd="1" destOrd="0" parTransId="{351BD500-1A5F-472D-AC33-24D26241DEDB}" sibTransId="{F489F299-515F-417F-8FAD-5F1A40323D34}"/>
    <dgm:cxn modelId="{4EF9D6EA-ABB0-4597-8665-9513889ABBD5}" srcId="{6C4DB6E7-2981-4F66-982B-8BA6EDA6E60E}" destId="{A094688F-8B8F-46E9-9588-DCE863D23F4D}" srcOrd="0" destOrd="0" parTransId="{F2754F4E-2E24-4884-A47E-551E56ACA9DD}" sibTransId="{D03E74E7-EAD7-485A-935B-CA14CE548956}"/>
    <dgm:cxn modelId="{28FC4AFE-614F-4EFA-A888-7BA27F3814E0}" type="presParOf" srcId="{268555AF-6389-4C69-8CD3-30A65F0E199F}" destId="{5F1D685B-DA64-421B-9461-EAE336AD513B}" srcOrd="0" destOrd="0" presId="urn:microsoft.com/office/officeart/2005/8/layout/hierarchy1"/>
    <dgm:cxn modelId="{DF4F541B-CFE5-4EEE-B969-97D0D6BFB75C}" type="presParOf" srcId="{5F1D685B-DA64-421B-9461-EAE336AD513B}" destId="{A8CF8A23-F416-4BC2-9C9C-BE01F8C2A765}" srcOrd="0" destOrd="0" presId="urn:microsoft.com/office/officeart/2005/8/layout/hierarchy1"/>
    <dgm:cxn modelId="{ECC99957-0B57-4299-95A6-8399569EAEA1}" type="presParOf" srcId="{A8CF8A23-F416-4BC2-9C9C-BE01F8C2A765}" destId="{DBD4625C-7C1A-426B-AECD-C77C88F345C1}" srcOrd="0" destOrd="0" presId="urn:microsoft.com/office/officeart/2005/8/layout/hierarchy1"/>
    <dgm:cxn modelId="{B45B24E6-19E6-439F-80BF-17B335CDF87B}" type="presParOf" srcId="{A8CF8A23-F416-4BC2-9C9C-BE01F8C2A765}" destId="{EAAEDDCB-5DC7-4FE1-B418-B0BA71C0C7C0}" srcOrd="1" destOrd="0" presId="urn:microsoft.com/office/officeart/2005/8/layout/hierarchy1"/>
    <dgm:cxn modelId="{F617B64F-6DBD-49C5-ABC7-FF59A34B672D}" type="presParOf" srcId="{5F1D685B-DA64-421B-9461-EAE336AD513B}" destId="{64A8C1FF-B0AB-4E0A-986F-8E0D288E072B}" srcOrd="1" destOrd="0" presId="urn:microsoft.com/office/officeart/2005/8/layout/hierarchy1"/>
    <dgm:cxn modelId="{79399B2E-F4B1-4D0D-A544-7004A44C9A96}" type="presParOf" srcId="{268555AF-6389-4C69-8CD3-30A65F0E199F}" destId="{11B00E57-22E8-4413-AD72-33CC737582B3}" srcOrd="1" destOrd="0" presId="urn:microsoft.com/office/officeart/2005/8/layout/hierarchy1"/>
    <dgm:cxn modelId="{E7CC0241-4330-4A74-9F1C-2071924A5AEF}" type="presParOf" srcId="{11B00E57-22E8-4413-AD72-33CC737582B3}" destId="{B49E7867-3126-4730-84C2-F659A657EC9A}" srcOrd="0" destOrd="0" presId="urn:microsoft.com/office/officeart/2005/8/layout/hierarchy1"/>
    <dgm:cxn modelId="{953DDE39-A3AB-4A5D-8A68-5542AAAE62EC}" type="presParOf" srcId="{B49E7867-3126-4730-84C2-F659A657EC9A}" destId="{7CCDC310-EA8D-4912-A284-629E77586A56}" srcOrd="0" destOrd="0" presId="urn:microsoft.com/office/officeart/2005/8/layout/hierarchy1"/>
    <dgm:cxn modelId="{25457D0B-94B7-4431-AB50-B75D4FAF0062}" type="presParOf" srcId="{B49E7867-3126-4730-84C2-F659A657EC9A}" destId="{9C35CF30-993D-4FEA-B166-F669E06E1339}" srcOrd="1" destOrd="0" presId="urn:microsoft.com/office/officeart/2005/8/layout/hierarchy1"/>
    <dgm:cxn modelId="{489FDAEC-C5FC-4845-8EE7-B30A4A4A6ED6}" type="presParOf" srcId="{11B00E57-22E8-4413-AD72-33CC737582B3}" destId="{8B8FA34B-C9C0-49A1-ADF1-115FCB323729}" srcOrd="1" destOrd="0" presId="urn:microsoft.com/office/officeart/2005/8/layout/hierarchy1"/>
    <dgm:cxn modelId="{6B39624B-CD0A-4238-BEAB-8D323AA02A00}" type="presParOf" srcId="{268555AF-6389-4C69-8CD3-30A65F0E199F}" destId="{E98EFC51-349C-45CD-B08A-558FDD9AD342}" srcOrd="2" destOrd="0" presId="urn:microsoft.com/office/officeart/2005/8/layout/hierarchy1"/>
    <dgm:cxn modelId="{6A6193BE-462E-4CBE-8CF2-AAC93BC7AB1E}" type="presParOf" srcId="{E98EFC51-349C-45CD-B08A-558FDD9AD342}" destId="{6B30496F-774A-42A0-B835-10EF60EAB0EE}" srcOrd="0" destOrd="0" presId="urn:microsoft.com/office/officeart/2005/8/layout/hierarchy1"/>
    <dgm:cxn modelId="{66425FCB-208F-4360-9683-825555FC65A7}" type="presParOf" srcId="{6B30496F-774A-42A0-B835-10EF60EAB0EE}" destId="{32190B68-561E-4E09-9A4E-C88087A3F00F}" srcOrd="0" destOrd="0" presId="urn:microsoft.com/office/officeart/2005/8/layout/hierarchy1"/>
    <dgm:cxn modelId="{5866B862-FDAD-4287-910C-1492569EC014}" type="presParOf" srcId="{6B30496F-774A-42A0-B835-10EF60EAB0EE}" destId="{9CA627D9-4EE6-46C6-A2FA-0A8A8FCD635C}" srcOrd="1" destOrd="0" presId="urn:microsoft.com/office/officeart/2005/8/layout/hierarchy1"/>
    <dgm:cxn modelId="{8CDD4E3A-0096-4B1B-BF85-F65E4290717C}" type="presParOf" srcId="{E98EFC51-349C-45CD-B08A-558FDD9AD342}" destId="{0EECD5D8-9F9B-4DF4-84B2-4ACB933686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133FF-BD2E-4842-8D8E-C9E1FF2719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705AC1-3916-472A-8794-AB5F3058A6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COLLET PAYMENT ON YOUR WEBSITE</a:t>
          </a:r>
        </a:p>
      </dgm:t>
    </dgm:pt>
    <dgm:pt modelId="{B269F3DE-483F-4DB6-819A-865B2D58BB43}" type="parTrans" cxnId="{E8CD5A56-C2F0-4719-BD46-7477206053F7}">
      <dgm:prSet/>
      <dgm:spPr/>
      <dgm:t>
        <a:bodyPr/>
        <a:lstStyle/>
        <a:p>
          <a:endParaRPr lang="en-US"/>
        </a:p>
      </dgm:t>
    </dgm:pt>
    <dgm:pt modelId="{37CD4C15-0A52-4891-B201-BDA0C68AEEC6}" type="sibTrans" cxnId="{E8CD5A56-C2F0-4719-BD46-7477206053F7}">
      <dgm:prSet/>
      <dgm:spPr/>
      <dgm:t>
        <a:bodyPr/>
        <a:lstStyle/>
        <a:p>
          <a:endParaRPr lang="en-US"/>
        </a:p>
      </dgm:t>
    </dgm:pt>
    <dgm:pt modelId="{8E939DD2-4AAB-46D3-81A9-81E77381BC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DYNAMIC PAYMENT LINKS </a:t>
          </a:r>
        </a:p>
      </dgm:t>
    </dgm:pt>
    <dgm:pt modelId="{9C715129-E94A-48D0-AAE2-3BFD22A49385}" type="parTrans" cxnId="{BA54586A-384C-4061-A1C5-4E8E9AFBD901}">
      <dgm:prSet/>
      <dgm:spPr/>
      <dgm:t>
        <a:bodyPr/>
        <a:lstStyle/>
        <a:p>
          <a:endParaRPr lang="en-US"/>
        </a:p>
      </dgm:t>
    </dgm:pt>
    <dgm:pt modelId="{C509D7A7-9BC6-4043-8FFF-5A15B4930E15}" type="sibTrans" cxnId="{BA54586A-384C-4061-A1C5-4E8E9AFBD901}">
      <dgm:prSet/>
      <dgm:spPr/>
      <dgm:t>
        <a:bodyPr/>
        <a:lstStyle/>
        <a:p>
          <a:endParaRPr lang="en-US"/>
        </a:p>
      </dgm:t>
    </dgm:pt>
    <dgm:pt modelId="{E6AB17CD-A03F-4701-A655-CDFCF2E5ED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 FRIENDLY FOR WEB AND APPS</a:t>
          </a:r>
        </a:p>
      </dgm:t>
    </dgm:pt>
    <dgm:pt modelId="{B4E192FA-4504-4BDC-A675-72445FA9B9B1}" type="parTrans" cxnId="{ED29D0E8-CD6F-4924-AF39-B1AA6322D7EB}">
      <dgm:prSet/>
      <dgm:spPr/>
      <dgm:t>
        <a:bodyPr/>
        <a:lstStyle/>
        <a:p>
          <a:endParaRPr lang="en-US"/>
        </a:p>
      </dgm:t>
    </dgm:pt>
    <dgm:pt modelId="{B750744A-E39F-4779-8357-3242B0BC339F}" type="sibTrans" cxnId="{ED29D0E8-CD6F-4924-AF39-B1AA6322D7EB}">
      <dgm:prSet/>
      <dgm:spPr/>
      <dgm:t>
        <a:bodyPr/>
        <a:lstStyle/>
        <a:p>
          <a:endParaRPr lang="en-US"/>
        </a:p>
      </dgm:t>
    </dgm:pt>
    <dgm:pt modelId="{A5FDAAA0-3B79-43E3-9F57-2DD724808502}" type="pres">
      <dgm:prSet presAssocID="{6B6133FF-BD2E-4842-8D8E-C9E1FF2719DC}" presName="root" presStyleCnt="0">
        <dgm:presLayoutVars>
          <dgm:dir/>
          <dgm:resizeHandles val="exact"/>
        </dgm:presLayoutVars>
      </dgm:prSet>
      <dgm:spPr/>
    </dgm:pt>
    <dgm:pt modelId="{5DAA306C-F308-4CCF-8A4B-CD45C4D8F05B}" type="pres">
      <dgm:prSet presAssocID="{EF705AC1-3916-472A-8794-AB5F3058A694}" presName="compNode" presStyleCnt="0"/>
      <dgm:spPr/>
    </dgm:pt>
    <dgm:pt modelId="{912C655C-5F31-435D-9C95-228A3D5D1255}" type="pres">
      <dgm:prSet presAssocID="{EF705AC1-3916-472A-8794-AB5F3058A694}" presName="bgRect" presStyleLbl="bgShp" presStyleIdx="0" presStyleCnt="3"/>
      <dgm:spPr/>
    </dgm:pt>
    <dgm:pt modelId="{9511A71E-4038-42C5-AE9A-215E02ADA421}" type="pres">
      <dgm:prSet presAssocID="{EF705AC1-3916-472A-8794-AB5F3058A6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023699F-549F-469D-8FB4-B512282DE11B}" type="pres">
      <dgm:prSet presAssocID="{EF705AC1-3916-472A-8794-AB5F3058A694}" presName="spaceRect" presStyleCnt="0"/>
      <dgm:spPr/>
    </dgm:pt>
    <dgm:pt modelId="{547F553D-A89A-49AC-BB8F-A9F97F6FE4C3}" type="pres">
      <dgm:prSet presAssocID="{EF705AC1-3916-472A-8794-AB5F3058A694}" presName="parTx" presStyleLbl="revTx" presStyleIdx="0" presStyleCnt="3">
        <dgm:presLayoutVars>
          <dgm:chMax val="0"/>
          <dgm:chPref val="0"/>
        </dgm:presLayoutVars>
      </dgm:prSet>
      <dgm:spPr/>
    </dgm:pt>
    <dgm:pt modelId="{6873B01F-0C04-412F-BB1A-85CB5ACE108B}" type="pres">
      <dgm:prSet presAssocID="{37CD4C15-0A52-4891-B201-BDA0C68AEEC6}" presName="sibTrans" presStyleCnt="0"/>
      <dgm:spPr/>
    </dgm:pt>
    <dgm:pt modelId="{42996F2A-7D0B-4D3F-837A-B2E8826641DB}" type="pres">
      <dgm:prSet presAssocID="{8E939DD2-4AAB-46D3-81A9-81E77381BC64}" presName="compNode" presStyleCnt="0"/>
      <dgm:spPr/>
    </dgm:pt>
    <dgm:pt modelId="{A8C4B002-F89A-4FDB-A7F3-DD185D4BCE95}" type="pres">
      <dgm:prSet presAssocID="{8E939DD2-4AAB-46D3-81A9-81E77381BC64}" presName="bgRect" presStyleLbl="bgShp" presStyleIdx="1" presStyleCnt="3"/>
      <dgm:spPr/>
    </dgm:pt>
    <dgm:pt modelId="{32D290D4-D04E-4CD8-A6F3-14C3CB30B09D}" type="pres">
      <dgm:prSet presAssocID="{8E939DD2-4AAB-46D3-81A9-81E77381BC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728E49A-4936-4CC9-99C3-35FEAFEA0098}" type="pres">
      <dgm:prSet presAssocID="{8E939DD2-4AAB-46D3-81A9-81E77381BC64}" presName="spaceRect" presStyleCnt="0"/>
      <dgm:spPr/>
    </dgm:pt>
    <dgm:pt modelId="{675E1FB2-F998-405E-B195-A945DB0CF2A6}" type="pres">
      <dgm:prSet presAssocID="{8E939DD2-4AAB-46D3-81A9-81E77381BC64}" presName="parTx" presStyleLbl="revTx" presStyleIdx="1" presStyleCnt="3">
        <dgm:presLayoutVars>
          <dgm:chMax val="0"/>
          <dgm:chPref val="0"/>
        </dgm:presLayoutVars>
      </dgm:prSet>
      <dgm:spPr/>
    </dgm:pt>
    <dgm:pt modelId="{60C94F1A-CDFA-4159-9BD9-2D3D118D059B}" type="pres">
      <dgm:prSet presAssocID="{C509D7A7-9BC6-4043-8FFF-5A15B4930E15}" presName="sibTrans" presStyleCnt="0"/>
      <dgm:spPr/>
    </dgm:pt>
    <dgm:pt modelId="{1B512B41-77E9-4461-8514-02A97843A204}" type="pres">
      <dgm:prSet presAssocID="{E6AB17CD-A03F-4701-A655-CDFCF2E5EDCF}" presName="compNode" presStyleCnt="0"/>
      <dgm:spPr/>
    </dgm:pt>
    <dgm:pt modelId="{34BDD38A-202F-461B-B11B-2FA6F73CD89C}" type="pres">
      <dgm:prSet presAssocID="{E6AB17CD-A03F-4701-A655-CDFCF2E5EDCF}" presName="bgRect" presStyleLbl="bgShp" presStyleIdx="2" presStyleCnt="3"/>
      <dgm:spPr/>
    </dgm:pt>
    <dgm:pt modelId="{C26D338C-192B-4FA4-A75D-95222313D3F5}" type="pres">
      <dgm:prSet presAssocID="{E6AB17CD-A03F-4701-A655-CDFCF2E5ED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A9890F5-6864-4781-9D2D-D8857B9EB986}" type="pres">
      <dgm:prSet presAssocID="{E6AB17CD-A03F-4701-A655-CDFCF2E5EDCF}" presName="spaceRect" presStyleCnt="0"/>
      <dgm:spPr/>
    </dgm:pt>
    <dgm:pt modelId="{D2020832-2BAA-4E8B-9034-9C8EE83B1876}" type="pres">
      <dgm:prSet presAssocID="{E6AB17CD-A03F-4701-A655-CDFCF2E5ED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A18F19-DDB8-4F5A-BCB9-FC973F61944C}" type="presOf" srcId="{EF705AC1-3916-472A-8794-AB5F3058A694}" destId="{547F553D-A89A-49AC-BB8F-A9F97F6FE4C3}" srcOrd="0" destOrd="0" presId="urn:microsoft.com/office/officeart/2018/2/layout/IconVerticalSolidList"/>
    <dgm:cxn modelId="{911A455D-B006-440C-A702-311BD1638E64}" type="presOf" srcId="{6B6133FF-BD2E-4842-8D8E-C9E1FF2719DC}" destId="{A5FDAAA0-3B79-43E3-9F57-2DD724808502}" srcOrd="0" destOrd="0" presId="urn:microsoft.com/office/officeart/2018/2/layout/IconVerticalSolidList"/>
    <dgm:cxn modelId="{BA54586A-384C-4061-A1C5-4E8E9AFBD901}" srcId="{6B6133FF-BD2E-4842-8D8E-C9E1FF2719DC}" destId="{8E939DD2-4AAB-46D3-81A9-81E77381BC64}" srcOrd="1" destOrd="0" parTransId="{9C715129-E94A-48D0-AAE2-3BFD22A49385}" sibTransId="{C509D7A7-9BC6-4043-8FFF-5A15B4930E15}"/>
    <dgm:cxn modelId="{E8CD5A56-C2F0-4719-BD46-7477206053F7}" srcId="{6B6133FF-BD2E-4842-8D8E-C9E1FF2719DC}" destId="{EF705AC1-3916-472A-8794-AB5F3058A694}" srcOrd="0" destOrd="0" parTransId="{B269F3DE-483F-4DB6-819A-865B2D58BB43}" sibTransId="{37CD4C15-0A52-4891-B201-BDA0C68AEEC6}"/>
    <dgm:cxn modelId="{F6F137AD-91A3-4F9E-A5CC-BDC7435BDFF1}" type="presOf" srcId="{8E939DD2-4AAB-46D3-81A9-81E77381BC64}" destId="{675E1FB2-F998-405E-B195-A945DB0CF2A6}" srcOrd="0" destOrd="0" presId="urn:microsoft.com/office/officeart/2018/2/layout/IconVerticalSolidList"/>
    <dgm:cxn modelId="{1DE713E1-2131-4460-B1FE-34651644AE75}" type="presOf" srcId="{E6AB17CD-A03F-4701-A655-CDFCF2E5EDCF}" destId="{D2020832-2BAA-4E8B-9034-9C8EE83B1876}" srcOrd="0" destOrd="0" presId="urn:microsoft.com/office/officeart/2018/2/layout/IconVerticalSolidList"/>
    <dgm:cxn modelId="{ED29D0E8-CD6F-4924-AF39-B1AA6322D7EB}" srcId="{6B6133FF-BD2E-4842-8D8E-C9E1FF2719DC}" destId="{E6AB17CD-A03F-4701-A655-CDFCF2E5EDCF}" srcOrd="2" destOrd="0" parTransId="{B4E192FA-4504-4BDC-A675-72445FA9B9B1}" sibTransId="{B750744A-E39F-4779-8357-3242B0BC339F}"/>
    <dgm:cxn modelId="{CFD0A161-A6D9-43BB-B6FD-AF96752FFFAF}" type="presParOf" srcId="{A5FDAAA0-3B79-43E3-9F57-2DD724808502}" destId="{5DAA306C-F308-4CCF-8A4B-CD45C4D8F05B}" srcOrd="0" destOrd="0" presId="urn:microsoft.com/office/officeart/2018/2/layout/IconVerticalSolidList"/>
    <dgm:cxn modelId="{212286FE-B36E-40A3-8700-CEF28B148CDE}" type="presParOf" srcId="{5DAA306C-F308-4CCF-8A4B-CD45C4D8F05B}" destId="{912C655C-5F31-435D-9C95-228A3D5D1255}" srcOrd="0" destOrd="0" presId="urn:microsoft.com/office/officeart/2018/2/layout/IconVerticalSolidList"/>
    <dgm:cxn modelId="{94FA3082-2552-47FC-B9E2-C9914B49DF4D}" type="presParOf" srcId="{5DAA306C-F308-4CCF-8A4B-CD45C4D8F05B}" destId="{9511A71E-4038-42C5-AE9A-215E02ADA421}" srcOrd="1" destOrd="0" presId="urn:microsoft.com/office/officeart/2018/2/layout/IconVerticalSolidList"/>
    <dgm:cxn modelId="{77DC3016-6B16-4AC0-98CA-51FA5E12645E}" type="presParOf" srcId="{5DAA306C-F308-4CCF-8A4B-CD45C4D8F05B}" destId="{5023699F-549F-469D-8FB4-B512282DE11B}" srcOrd="2" destOrd="0" presId="urn:microsoft.com/office/officeart/2018/2/layout/IconVerticalSolidList"/>
    <dgm:cxn modelId="{DB0296A2-758D-4086-809D-0B07FBD60DED}" type="presParOf" srcId="{5DAA306C-F308-4CCF-8A4B-CD45C4D8F05B}" destId="{547F553D-A89A-49AC-BB8F-A9F97F6FE4C3}" srcOrd="3" destOrd="0" presId="urn:microsoft.com/office/officeart/2018/2/layout/IconVerticalSolidList"/>
    <dgm:cxn modelId="{561762EF-0C26-418B-9450-EAEFC83DF145}" type="presParOf" srcId="{A5FDAAA0-3B79-43E3-9F57-2DD724808502}" destId="{6873B01F-0C04-412F-BB1A-85CB5ACE108B}" srcOrd="1" destOrd="0" presId="urn:microsoft.com/office/officeart/2018/2/layout/IconVerticalSolidList"/>
    <dgm:cxn modelId="{A96143EE-0C33-41BF-A148-F2DE2044A105}" type="presParOf" srcId="{A5FDAAA0-3B79-43E3-9F57-2DD724808502}" destId="{42996F2A-7D0B-4D3F-837A-B2E8826641DB}" srcOrd="2" destOrd="0" presId="urn:microsoft.com/office/officeart/2018/2/layout/IconVerticalSolidList"/>
    <dgm:cxn modelId="{EE259094-025C-4580-B902-A0DC85757E83}" type="presParOf" srcId="{42996F2A-7D0B-4D3F-837A-B2E8826641DB}" destId="{A8C4B002-F89A-4FDB-A7F3-DD185D4BCE95}" srcOrd="0" destOrd="0" presId="urn:microsoft.com/office/officeart/2018/2/layout/IconVerticalSolidList"/>
    <dgm:cxn modelId="{4CE3522D-80D6-48BA-8448-0629C110E177}" type="presParOf" srcId="{42996F2A-7D0B-4D3F-837A-B2E8826641DB}" destId="{32D290D4-D04E-4CD8-A6F3-14C3CB30B09D}" srcOrd="1" destOrd="0" presId="urn:microsoft.com/office/officeart/2018/2/layout/IconVerticalSolidList"/>
    <dgm:cxn modelId="{F9301B60-35FA-41A6-BBC4-5C7C92229037}" type="presParOf" srcId="{42996F2A-7D0B-4D3F-837A-B2E8826641DB}" destId="{1728E49A-4936-4CC9-99C3-35FEAFEA0098}" srcOrd="2" destOrd="0" presId="urn:microsoft.com/office/officeart/2018/2/layout/IconVerticalSolidList"/>
    <dgm:cxn modelId="{B856C25F-C2AB-4F0D-A20B-310162E3BFC6}" type="presParOf" srcId="{42996F2A-7D0B-4D3F-837A-B2E8826641DB}" destId="{675E1FB2-F998-405E-B195-A945DB0CF2A6}" srcOrd="3" destOrd="0" presId="urn:microsoft.com/office/officeart/2018/2/layout/IconVerticalSolidList"/>
    <dgm:cxn modelId="{D9EE34B8-40D3-4B55-9B23-853117F62CDA}" type="presParOf" srcId="{A5FDAAA0-3B79-43E3-9F57-2DD724808502}" destId="{60C94F1A-CDFA-4159-9BD9-2D3D118D059B}" srcOrd="3" destOrd="0" presId="urn:microsoft.com/office/officeart/2018/2/layout/IconVerticalSolidList"/>
    <dgm:cxn modelId="{B5E877A2-35DC-4A59-888D-20EE16DE16FD}" type="presParOf" srcId="{A5FDAAA0-3B79-43E3-9F57-2DD724808502}" destId="{1B512B41-77E9-4461-8514-02A97843A204}" srcOrd="4" destOrd="0" presId="urn:microsoft.com/office/officeart/2018/2/layout/IconVerticalSolidList"/>
    <dgm:cxn modelId="{C642A532-F4C1-40F9-83E3-487C1343BBA4}" type="presParOf" srcId="{1B512B41-77E9-4461-8514-02A97843A204}" destId="{34BDD38A-202F-461B-B11B-2FA6F73CD89C}" srcOrd="0" destOrd="0" presId="urn:microsoft.com/office/officeart/2018/2/layout/IconVerticalSolidList"/>
    <dgm:cxn modelId="{5B8CC420-F06C-4190-B1FD-A59F40BEA7B7}" type="presParOf" srcId="{1B512B41-77E9-4461-8514-02A97843A204}" destId="{C26D338C-192B-4FA4-A75D-95222313D3F5}" srcOrd="1" destOrd="0" presId="urn:microsoft.com/office/officeart/2018/2/layout/IconVerticalSolidList"/>
    <dgm:cxn modelId="{0A08B5A6-3D37-42CC-90F7-303623E164F9}" type="presParOf" srcId="{1B512B41-77E9-4461-8514-02A97843A204}" destId="{DA9890F5-6864-4781-9D2D-D8857B9EB986}" srcOrd="2" destOrd="0" presId="urn:microsoft.com/office/officeart/2018/2/layout/IconVerticalSolidList"/>
    <dgm:cxn modelId="{79643733-C477-4636-A723-3A1A983AB741}" type="presParOf" srcId="{1B512B41-77E9-4461-8514-02A97843A204}" destId="{D2020832-2BAA-4E8B-9034-9C8EE83B18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EC4310-C1B9-486F-8474-904E29E2DBF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4077CD-7E3E-4C34-9FF6-8DE6EEDD8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 MONEY TO ANY MOBILE WALLET</a:t>
          </a:r>
        </a:p>
      </dgm:t>
    </dgm:pt>
    <dgm:pt modelId="{CA3317C6-09B8-4601-B44B-AA15DD1B8BB3}" type="parTrans" cxnId="{ABBEE368-8ADE-4F4B-83AB-0041DA88148F}">
      <dgm:prSet/>
      <dgm:spPr/>
      <dgm:t>
        <a:bodyPr/>
        <a:lstStyle/>
        <a:p>
          <a:endParaRPr lang="en-US"/>
        </a:p>
      </dgm:t>
    </dgm:pt>
    <dgm:pt modelId="{4FA05258-55D2-47B5-9190-972742C19DC6}" type="sibTrans" cxnId="{ABBEE368-8ADE-4F4B-83AB-0041DA88148F}">
      <dgm:prSet/>
      <dgm:spPr/>
      <dgm:t>
        <a:bodyPr/>
        <a:lstStyle/>
        <a:p>
          <a:endParaRPr lang="en-US"/>
        </a:p>
      </dgm:t>
    </dgm:pt>
    <dgm:pt modelId="{99AAF70D-1CD1-4584-BE00-A6D0DC1C1C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 MONEY TO ANY BANK ACCOUNT</a:t>
          </a:r>
        </a:p>
      </dgm:t>
    </dgm:pt>
    <dgm:pt modelId="{BB4FAFBC-37FF-4DA3-97AD-DC2049B3D5F8}" type="parTrans" cxnId="{C29A2D97-B21E-4715-8579-4AF20BE7F20E}">
      <dgm:prSet/>
      <dgm:spPr/>
      <dgm:t>
        <a:bodyPr/>
        <a:lstStyle/>
        <a:p>
          <a:endParaRPr lang="en-US"/>
        </a:p>
      </dgm:t>
    </dgm:pt>
    <dgm:pt modelId="{A7DD9BA2-7625-4CCB-8678-D32A885E7AA9}" type="sibTrans" cxnId="{C29A2D97-B21E-4715-8579-4AF20BE7F20E}">
      <dgm:prSet/>
      <dgm:spPr/>
      <dgm:t>
        <a:bodyPr/>
        <a:lstStyle/>
        <a:p>
          <a:endParaRPr lang="en-US"/>
        </a:p>
      </dgm:t>
    </dgm:pt>
    <dgm:pt modelId="{D50ECCA9-AA0A-43C9-9415-30EE362E53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 MONEY TO GH LINK PREPAID CARDS </a:t>
          </a:r>
        </a:p>
      </dgm:t>
    </dgm:pt>
    <dgm:pt modelId="{410925FC-7035-456E-BD2D-0E319E32EDAD}" type="parTrans" cxnId="{7819C285-E892-417D-909A-3D09C9F8059E}">
      <dgm:prSet/>
      <dgm:spPr/>
      <dgm:t>
        <a:bodyPr/>
        <a:lstStyle/>
        <a:p>
          <a:endParaRPr lang="en-US"/>
        </a:p>
      </dgm:t>
    </dgm:pt>
    <dgm:pt modelId="{98B8607B-C16F-4FEF-8252-890EDEBFC457}" type="sibTrans" cxnId="{7819C285-E892-417D-909A-3D09C9F8059E}">
      <dgm:prSet/>
      <dgm:spPr/>
      <dgm:t>
        <a:bodyPr/>
        <a:lstStyle/>
        <a:p>
          <a:endParaRPr lang="en-US"/>
        </a:p>
      </dgm:t>
    </dgm:pt>
    <dgm:pt modelId="{C721DB93-BCD4-40A5-BE59-2B820BE6AD4A}" type="pres">
      <dgm:prSet presAssocID="{88EC4310-C1B9-486F-8474-904E29E2DBFB}" presName="root" presStyleCnt="0">
        <dgm:presLayoutVars>
          <dgm:dir/>
          <dgm:resizeHandles val="exact"/>
        </dgm:presLayoutVars>
      </dgm:prSet>
      <dgm:spPr/>
    </dgm:pt>
    <dgm:pt modelId="{A0C6D9E7-CD8B-40E3-840E-829E3ACD52F2}" type="pres">
      <dgm:prSet presAssocID="{6E4077CD-7E3E-4C34-9FF6-8DE6EEDD8EA8}" presName="compNode" presStyleCnt="0"/>
      <dgm:spPr/>
    </dgm:pt>
    <dgm:pt modelId="{CFEEC1D4-2105-4695-8C55-77C598250D68}" type="pres">
      <dgm:prSet presAssocID="{6E4077CD-7E3E-4C34-9FF6-8DE6EEDD8E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B12118E-FE81-46F8-AA88-F80864AF8324}" type="pres">
      <dgm:prSet presAssocID="{6E4077CD-7E3E-4C34-9FF6-8DE6EEDD8EA8}" presName="spaceRect" presStyleCnt="0"/>
      <dgm:spPr/>
    </dgm:pt>
    <dgm:pt modelId="{FD6B4387-8AD3-4DF6-AFCA-89E01771109C}" type="pres">
      <dgm:prSet presAssocID="{6E4077CD-7E3E-4C34-9FF6-8DE6EEDD8EA8}" presName="textRect" presStyleLbl="revTx" presStyleIdx="0" presStyleCnt="3">
        <dgm:presLayoutVars>
          <dgm:chMax val="1"/>
          <dgm:chPref val="1"/>
        </dgm:presLayoutVars>
      </dgm:prSet>
      <dgm:spPr/>
    </dgm:pt>
    <dgm:pt modelId="{887A007B-2841-4B34-B1ED-BC2DCC8160AD}" type="pres">
      <dgm:prSet presAssocID="{4FA05258-55D2-47B5-9190-972742C19DC6}" presName="sibTrans" presStyleCnt="0"/>
      <dgm:spPr/>
    </dgm:pt>
    <dgm:pt modelId="{ED84B145-21DB-4E46-8066-EEF23DE93449}" type="pres">
      <dgm:prSet presAssocID="{99AAF70D-1CD1-4584-BE00-A6D0DC1C1C7D}" presName="compNode" presStyleCnt="0"/>
      <dgm:spPr/>
    </dgm:pt>
    <dgm:pt modelId="{7C9709AD-848B-478B-9AE9-0B064E0797E4}" type="pres">
      <dgm:prSet presAssocID="{99AAF70D-1CD1-4584-BE00-A6D0DC1C1C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EF53A9F-CE97-4889-973D-C13E95BEC50D}" type="pres">
      <dgm:prSet presAssocID="{99AAF70D-1CD1-4584-BE00-A6D0DC1C1C7D}" presName="spaceRect" presStyleCnt="0"/>
      <dgm:spPr/>
    </dgm:pt>
    <dgm:pt modelId="{1A7329E0-6456-4692-8E69-12487E21E1B9}" type="pres">
      <dgm:prSet presAssocID="{99AAF70D-1CD1-4584-BE00-A6D0DC1C1C7D}" presName="textRect" presStyleLbl="revTx" presStyleIdx="1" presStyleCnt="3">
        <dgm:presLayoutVars>
          <dgm:chMax val="1"/>
          <dgm:chPref val="1"/>
        </dgm:presLayoutVars>
      </dgm:prSet>
      <dgm:spPr/>
    </dgm:pt>
    <dgm:pt modelId="{F79B699D-B2BA-4EF3-8DBA-18D2F0533117}" type="pres">
      <dgm:prSet presAssocID="{A7DD9BA2-7625-4CCB-8678-D32A885E7AA9}" presName="sibTrans" presStyleCnt="0"/>
      <dgm:spPr/>
    </dgm:pt>
    <dgm:pt modelId="{421F6D9A-0D8E-456A-B0CC-12DDBE3E4EE8}" type="pres">
      <dgm:prSet presAssocID="{D50ECCA9-AA0A-43C9-9415-30EE362E532C}" presName="compNode" presStyleCnt="0"/>
      <dgm:spPr/>
    </dgm:pt>
    <dgm:pt modelId="{28F89A71-6266-4BA3-AE20-E9A767B1EE1E}" type="pres">
      <dgm:prSet presAssocID="{D50ECCA9-AA0A-43C9-9415-30EE362E53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E1D8B0E-1F0F-4F06-8847-3B36DCAC93AF}" type="pres">
      <dgm:prSet presAssocID="{D50ECCA9-AA0A-43C9-9415-30EE362E532C}" presName="spaceRect" presStyleCnt="0"/>
      <dgm:spPr/>
    </dgm:pt>
    <dgm:pt modelId="{EC8446D6-F721-4FA6-934E-B921A4E87175}" type="pres">
      <dgm:prSet presAssocID="{D50ECCA9-AA0A-43C9-9415-30EE362E53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A3E218-C270-4631-984B-0871E7F62137}" type="presOf" srcId="{99AAF70D-1CD1-4584-BE00-A6D0DC1C1C7D}" destId="{1A7329E0-6456-4692-8E69-12487E21E1B9}" srcOrd="0" destOrd="0" presId="urn:microsoft.com/office/officeart/2018/2/layout/IconLabelList"/>
    <dgm:cxn modelId="{ABBEE368-8ADE-4F4B-83AB-0041DA88148F}" srcId="{88EC4310-C1B9-486F-8474-904E29E2DBFB}" destId="{6E4077CD-7E3E-4C34-9FF6-8DE6EEDD8EA8}" srcOrd="0" destOrd="0" parTransId="{CA3317C6-09B8-4601-B44B-AA15DD1B8BB3}" sibTransId="{4FA05258-55D2-47B5-9190-972742C19DC6}"/>
    <dgm:cxn modelId="{7819C285-E892-417D-909A-3D09C9F8059E}" srcId="{88EC4310-C1B9-486F-8474-904E29E2DBFB}" destId="{D50ECCA9-AA0A-43C9-9415-30EE362E532C}" srcOrd="2" destOrd="0" parTransId="{410925FC-7035-456E-BD2D-0E319E32EDAD}" sibTransId="{98B8607B-C16F-4FEF-8252-890EDEBFC457}"/>
    <dgm:cxn modelId="{C29A2D97-B21E-4715-8579-4AF20BE7F20E}" srcId="{88EC4310-C1B9-486F-8474-904E29E2DBFB}" destId="{99AAF70D-1CD1-4584-BE00-A6D0DC1C1C7D}" srcOrd="1" destOrd="0" parTransId="{BB4FAFBC-37FF-4DA3-97AD-DC2049B3D5F8}" sibTransId="{A7DD9BA2-7625-4CCB-8678-D32A885E7AA9}"/>
    <dgm:cxn modelId="{FFD089CE-642F-420C-B3E6-83FF067219F4}" type="presOf" srcId="{6E4077CD-7E3E-4C34-9FF6-8DE6EEDD8EA8}" destId="{FD6B4387-8AD3-4DF6-AFCA-89E01771109C}" srcOrd="0" destOrd="0" presId="urn:microsoft.com/office/officeart/2018/2/layout/IconLabelList"/>
    <dgm:cxn modelId="{AFA295D2-405A-4F90-977D-41483341DDF1}" type="presOf" srcId="{88EC4310-C1B9-486F-8474-904E29E2DBFB}" destId="{C721DB93-BCD4-40A5-BE59-2B820BE6AD4A}" srcOrd="0" destOrd="0" presId="urn:microsoft.com/office/officeart/2018/2/layout/IconLabelList"/>
    <dgm:cxn modelId="{2C6CEDDE-E6A3-4E78-B6D4-1E73508BB1C4}" type="presOf" srcId="{D50ECCA9-AA0A-43C9-9415-30EE362E532C}" destId="{EC8446D6-F721-4FA6-934E-B921A4E87175}" srcOrd="0" destOrd="0" presId="urn:microsoft.com/office/officeart/2018/2/layout/IconLabelList"/>
    <dgm:cxn modelId="{E17995BE-395A-4751-B62B-A7F630CC5645}" type="presParOf" srcId="{C721DB93-BCD4-40A5-BE59-2B820BE6AD4A}" destId="{A0C6D9E7-CD8B-40E3-840E-829E3ACD52F2}" srcOrd="0" destOrd="0" presId="urn:microsoft.com/office/officeart/2018/2/layout/IconLabelList"/>
    <dgm:cxn modelId="{37836C24-BF5E-47CF-8EDB-9B47C8D32AC1}" type="presParOf" srcId="{A0C6D9E7-CD8B-40E3-840E-829E3ACD52F2}" destId="{CFEEC1D4-2105-4695-8C55-77C598250D68}" srcOrd="0" destOrd="0" presId="urn:microsoft.com/office/officeart/2018/2/layout/IconLabelList"/>
    <dgm:cxn modelId="{BF4AB35D-9705-4B71-A220-388F080352AB}" type="presParOf" srcId="{A0C6D9E7-CD8B-40E3-840E-829E3ACD52F2}" destId="{0B12118E-FE81-46F8-AA88-F80864AF8324}" srcOrd="1" destOrd="0" presId="urn:microsoft.com/office/officeart/2018/2/layout/IconLabelList"/>
    <dgm:cxn modelId="{62B7B1BA-53EF-46FC-BE44-E039CA728036}" type="presParOf" srcId="{A0C6D9E7-CD8B-40E3-840E-829E3ACD52F2}" destId="{FD6B4387-8AD3-4DF6-AFCA-89E01771109C}" srcOrd="2" destOrd="0" presId="urn:microsoft.com/office/officeart/2018/2/layout/IconLabelList"/>
    <dgm:cxn modelId="{07C9AFD1-5D72-4B17-B6B2-8014C709ABEA}" type="presParOf" srcId="{C721DB93-BCD4-40A5-BE59-2B820BE6AD4A}" destId="{887A007B-2841-4B34-B1ED-BC2DCC8160AD}" srcOrd="1" destOrd="0" presId="urn:microsoft.com/office/officeart/2018/2/layout/IconLabelList"/>
    <dgm:cxn modelId="{17789AE3-FA35-40D7-913B-D2E0631811F5}" type="presParOf" srcId="{C721DB93-BCD4-40A5-BE59-2B820BE6AD4A}" destId="{ED84B145-21DB-4E46-8066-EEF23DE93449}" srcOrd="2" destOrd="0" presId="urn:microsoft.com/office/officeart/2018/2/layout/IconLabelList"/>
    <dgm:cxn modelId="{36C30764-A579-4E07-9DFE-41C47AFDFC6C}" type="presParOf" srcId="{ED84B145-21DB-4E46-8066-EEF23DE93449}" destId="{7C9709AD-848B-478B-9AE9-0B064E0797E4}" srcOrd="0" destOrd="0" presId="urn:microsoft.com/office/officeart/2018/2/layout/IconLabelList"/>
    <dgm:cxn modelId="{BF1B2CF0-154F-4D7F-8A5A-483735E91F99}" type="presParOf" srcId="{ED84B145-21DB-4E46-8066-EEF23DE93449}" destId="{1EF53A9F-CE97-4889-973D-C13E95BEC50D}" srcOrd="1" destOrd="0" presId="urn:microsoft.com/office/officeart/2018/2/layout/IconLabelList"/>
    <dgm:cxn modelId="{A7CB2D51-6542-4666-8EC6-2F2989A718A1}" type="presParOf" srcId="{ED84B145-21DB-4E46-8066-EEF23DE93449}" destId="{1A7329E0-6456-4692-8E69-12487E21E1B9}" srcOrd="2" destOrd="0" presId="urn:microsoft.com/office/officeart/2018/2/layout/IconLabelList"/>
    <dgm:cxn modelId="{E8435D8A-6BC9-4D9C-AE34-B61BD9AA7CB0}" type="presParOf" srcId="{C721DB93-BCD4-40A5-BE59-2B820BE6AD4A}" destId="{F79B699D-B2BA-4EF3-8DBA-18D2F0533117}" srcOrd="3" destOrd="0" presId="urn:microsoft.com/office/officeart/2018/2/layout/IconLabelList"/>
    <dgm:cxn modelId="{790DEE5D-9448-4E1D-BE99-13EE6A10441B}" type="presParOf" srcId="{C721DB93-BCD4-40A5-BE59-2B820BE6AD4A}" destId="{421F6D9A-0D8E-456A-B0CC-12DDBE3E4EE8}" srcOrd="4" destOrd="0" presId="urn:microsoft.com/office/officeart/2018/2/layout/IconLabelList"/>
    <dgm:cxn modelId="{35DE5749-2878-4670-827B-250AFB54570E}" type="presParOf" srcId="{421F6D9A-0D8E-456A-B0CC-12DDBE3E4EE8}" destId="{28F89A71-6266-4BA3-AE20-E9A767B1EE1E}" srcOrd="0" destOrd="0" presId="urn:microsoft.com/office/officeart/2018/2/layout/IconLabelList"/>
    <dgm:cxn modelId="{034FFEB2-FCEB-4ACF-985A-0691B15F3561}" type="presParOf" srcId="{421F6D9A-0D8E-456A-B0CC-12DDBE3E4EE8}" destId="{4E1D8B0E-1F0F-4F06-8847-3B36DCAC93AF}" srcOrd="1" destOrd="0" presId="urn:microsoft.com/office/officeart/2018/2/layout/IconLabelList"/>
    <dgm:cxn modelId="{2EE791E9-F29E-4D1D-995C-F023D74CDC2A}" type="presParOf" srcId="{421F6D9A-0D8E-456A-B0CC-12DDBE3E4EE8}" destId="{EC8446D6-F721-4FA6-934E-B921A4E871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3F2DD0-4AB5-46E9-B46E-3F1270F90E8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A25A21-F02F-4BB1-8C89-D0A0ADCCD0F7}">
      <dgm:prSet/>
      <dgm:spPr/>
      <dgm:t>
        <a:bodyPr/>
        <a:lstStyle/>
        <a:p>
          <a:r>
            <a:rPr lang="en-US" baseline="0"/>
            <a:t>MOMO PAYMENT</a:t>
          </a:r>
          <a:endParaRPr lang="en-US"/>
        </a:p>
      </dgm:t>
    </dgm:pt>
    <dgm:pt modelId="{3DA02CB8-89B5-4AAC-8710-436AFF47AD64}" type="parTrans" cxnId="{66AB5653-02FF-48A6-A320-F84BD03B97AF}">
      <dgm:prSet/>
      <dgm:spPr/>
      <dgm:t>
        <a:bodyPr/>
        <a:lstStyle/>
        <a:p>
          <a:endParaRPr lang="en-US"/>
        </a:p>
      </dgm:t>
    </dgm:pt>
    <dgm:pt modelId="{2774FA96-7AB5-4563-895B-CF5F4DC94E17}" type="sibTrans" cxnId="{66AB5653-02FF-48A6-A320-F84BD03B97AF}">
      <dgm:prSet/>
      <dgm:spPr/>
      <dgm:t>
        <a:bodyPr/>
        <a:lstStyle/>
        <a:p>
          <a:endParaRPr lang="en-US"/>
        </a:p>
      </dgm:t>
    </dgm:pt>
    <dgm:pt modelId="{EFA5DE5C-5F51-48BB-AC52-E6F721F5F20C}">
      <dgm:prSet/>
      <dgm:spPr/>
      <dgm:t>
        <a:bodyPr/>
        <a:lstStyle/>
        <a:p>
          <a:r>
            <a:rPr lang="en-US" baseline="0"/>
            <a:t>BANK TRANSER</a:t>
          </a:r>
          <a:endParaRPr lang="en-US"/>
        </a:p>
      </dgm:t>
    </dgm:pt>
    <dgm:pt modelId="{406F3775-3399-4729-BC24-DCB4617A3A5B}" type="parTrans" cxnId="{CD1B0B98-D571-4370-B326-8DC5E0BD6A0F}">
      <dgm:prSet/>
      <dgm:spPr/>
      <dgm:t>
        <a:bodyPr/>
        <a:lstStyle/>
        <a:p>
          <a:endParaRPr lang="en-US"/>
        </a:p>
      </dgm:t>
    </dgm:pt>
    <dgm:pt modelId="{9E7207D1-1E43-42C8-85DB-FDC801BC89DA}" type="sibTrans" cxnId="{CD1B0B98-D571-4370-B326-8DC5E0BD6A0F}">
      <dgm:prSet/>
      <dgm:spPr/>
      <dgm:t>
        <a:bodyPr/>
        <a:lstStyle/>
        <a:p>
          <a:endParaRPr lang="en-US"/>
        </a:p>
      </dgm:t>
    </dgm:pt>
    <dgm:pt modelId="{4CED6C51-A774-4BC3-A99B-D04B45DBCDC6}">
      <dgm:prSet/>
      <dgm:spPr/>
      <dgm:t>
        <a:bodyPr/>
        <a:lstStyle/>
        <a:p>
          <a:r>
            <a:rPr lang="en-US" baseline="0"/>
            <a:t>GH LINK CARD</a:t>
          </a:r>
          <a:endParaRPr lang="en-US"/>
        </a:p>
      </dgm:t>
    </dgm:pt>
    <dgm:pt modelId="{7311AC64-CBF6-49D9-9A80-2354DEAE7F5C}" type="parTrans" cxnId="{B7E2EA9E-73B1-4990-912F-430599D810BA}">
      <dgm:prSet/>
      <dgm:spPr/>
      <dgm:t>
        <a:bodyPr/>
        <a:lstStyle/>
        <a:p>
          <a:endParaRPr lang="en-US"/>
        </a:p>
      </dgm:t>
    </dgm:pt>
    <dgm:pt modelId="{75071147-4D04-49EE-A497-128C62EB1DCF}" type="sibTrans" cxnId="{B7E2EA9E-73B1-4990-912F-430599D810BA}">
      <dgm:prSet/>
      <dgm:spPr/>
      <dgm:t>
        <a:bodyPr/>
        <a:lstStyle/>
        <a:p>
          <a:endParaRPr lang="en-US"/>
        </a:p>
      </dgm:t>
    </dgm:pt>
    <dgm:pt modelId="{39243C0B-CAEE-4936-8F2F-9787E6C497CB}" type="pres">
      <dgm:prSet presAssocID="{843F2DD0-4AB5-46E9-B46E-3F1270F90E89}" presName="linear" presStyleCnt="0">
        <dgm:presLayoutVars>
          <dgm:dir/>
          <dgm:animLvl val="lvl"/>
          <dgm:resizeHandles val="exact"/>
        </dgm:presLayoutVars>
      </dgm:prSet>
      <dgm:spPr/>
    </dgm:pt>
    <dgm:pt modelId="{0BE958E3-9D2F-4E22-8F62-CC3934E0A7EF}" type="pres">
      <dgm:prSet presAssocID="{1DA25A21-F02F-4BB1-8C89-D0A0ADCCD0F7}" presName="parentLin" presStyleCnt="0"/>
      <dgm:spPr/>
    </dgm:pt>
    <dgm:pt modelId="{520D0B2A-63A7-4B7C-965D-D48B12FDD08A}" type="pres">
      <dgm:prSet presAssocID="{1DA25A21-F02F-4BB1-8C89-D0A0ADCCD0F7}" presName="parentLeftMargin" presStyleLbl="node1" presStyleIdx="0" presStyleCnt="3"/>
      <dgm:spPr/>
    </dgm:pt>
    <dgm:pt modelId="{636F6F89-0D56-4D4C-A1B5-4D38110A5671}" type="pres">
      <dgm:prSet presAssocID="{1DA25A21-F02F-4BB1-8C89-D0A0ADCCD0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A12CBC-953B-4342-8F16-D61249F6DE23}" type="pres">
      <dgm:prSet presAssocID="{1DA25A21-F02F-4BB1-8C89-D0A0ADCCD0F7}" presName="negativeSpace" presStyleCnt="0"/>
      <dgm:spPr/>
    </dgm:pt>
    <dgm:pt modelId="{622FE244-7313-432B-A3D0-1CAE98AAB69B}" type="pres">
      <dgm:prSet presAssocID="{1DA25A21-F02F-4BB1-8C89-D0A0ADCCD0F7}" presName="childText" presStyleLbl="conFgAcc1" presStyleIdx="0" presStyleCnt="3">
        <dgm:presLayoutVars>
          <dgm:bulletEnabled val="1"/>
        </dgm:presLayoutVars>
      </dgm:prSet>
      <dgm:spPr/>
    </dgm:pt>
    <dgm:pt modelId="{03BF2883-0C32-439C-9505-9D468D63AF8E}" type="pres">
      <dgm:prSet presAssocID="{2774FA96-7AB5-4563-895B-CF5F4DC94E17}" presName="spaceBetweenRectangles" presStyleCnt="0"/>
      <dgm:spPr/>
    </dgm:pt>
    <dgm:pt modelId="{8AEB2894-B21F-42AA-ACE3-A9B4CF85D812}" type="pres">
      <dgm:prSet presAssocID="{EFA5DE5C-5F51-48BB-AC52-E6F721F5F20C}" presName="parentLin" presStyleCnt="0"/>
      <dgm:spPr/>
    </dgm:pt>
    <dgm:pt modelId="{6DD69FF0-7654-43B2-B1AF-9D2C2DCBCD69}" type="pres">
      <dgm:prSet presAssocID="{EFA5DE5C-5F51-48BB-AC52-E6F721F5F20C}" presName="parentLeftMargin" presStyleLbl="node1" presStyleIdx="0" presStyleCnt="3"/>
      <dgm:spPr/>
    </dgm:pt>
    <dgm:pt modelId="{2BDB7C88-2F86-4D92-A973-CBC0B2EA7416}" type="pres">
      <dgm:prSet presAssocID="{EFA5DE5C-5F51-48BB-AC52-E6F721F5F2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9D8916-2915-47C8-BB5D-8C5CA7196A56}" type="pres">
      <dgm:prSet presAssocID="{EFA5DE5C-5F51-48BB-AC52-E6F721F5F20C}" presName="negativeSpace" presStyleCnt="0"/>
      <dgm:spPr/>
    </dgm:pt>
    <dgm:pt modelId="{31C0B2C3-26DC-4B4B-BB0B-2696FCD4F042}" type="pres">
      <dgm:prSet presAssocID="{EFA5DE5C-5F51-48BB-AC52-E6F721F5F20C}" presName="childText" presStyleLbl="conFgAcc1" presStyleIdx="1" presStyleCnt="3">
        <dgm:presLayoutVars>
          <dgm:bulletEnabled val="1"/>
        </dgm:presLayoutVars>
      </dgm:prSet>
      <dgm:spPr/>
    </dgm:pt>
    <dgm:pt modelId="{4DF435B5-0760-40D0-814C-6291F361A9CD}" type="pres">
      <dgm:prSet presAssocID="{9E7207D1-1E43-42C8-85DB-FDC801BC89DA}" presName="spaceBetweenRectangles" presStyleCnt="0"/>
      <dgm:spPr/>
    </dgm:pt>
    <dgm:pt modelId="{BA2AC17A-8554-49EE-84DF-C12AC27470D5}" type="pres">
      <dgm:prSet presAssocID="{4CED6C51-A774-4BC3-A99B-D04B45DBCDC6}" presName="parentLin" presStyleCnt="0"/>
      <dgm:spPr/>
    </dgm:pt>
    <dgm:pt modelId="{1016B5C8-B9E8-4949-800B-DCB1CE87421D}" type="pres">
      <dgm:prSet presAssocID="{4CED6C51-A774-4BC3-A99B-D04B45DBCDC6}" presName="parentLeftMargin" presStyleLbl="node1" presStyleIdx="1" presStyleCnt="3"/>
      <dgm:spPr/>
    </dgm:pt>
    <dgm:pt modelId="{8FEBE101-8456-407F-B13B-0AA085D492D7}" type="pres">
      <dgm:prSet presAssocID="{4CED6C51-A774-4BC3-A99B-D04B45DBCD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1D6469-5E7E-479B-905F-7F9C5DAB0539}" type="pres">
      <dgm:prSet presAssocID="{4CED6C51-A774-4BC3-A99B-D04B45DBCDC6}" presName="negativeSpace" presStyleCnt="0"/>
      <dgm:spPr/>
    </dgm:pt>
    <dgm:pt modelId="{C2CCCFDB-1E59-457A-AF27-DE6748565444}" type="pres">
      <dgm:prSet presAssocID="{4CED6C51-A774-4BC3-A99B-D04B45DBCD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25800B-2F32-40C4-A8DA-66F9EDDE5A42}" type="presOf" srcId="{4CED6C51-A774-4BC3-A99B-D04B45DBCDC6}" destId="{1016B5C8-B9E8-4949-800B-DCB1CE87421D}" srcOrd="0" destOrd="0" presId="urn:microsoft.com/office/officeart/2005/8/layout/list1"/>
    <dgm:cxn modelId="{EBA95461-9209-4411-8F10-DECB873C5DFE}" type="presOf" srcId="{1DA25A21-F02F-4BB1-8C89-D0A0ADCCD0F7}" destId="{636F6F89-0D56-4D4C-A1B5-4D38110A5671}" srcOrd="1" destOrd="0" presId="urn:microsoft.com/office/officeart/2005/8/layout/list1"/>
    <dgm:cxn modelId="{66AB5653-02FF-48A6-A320-F84BD03B97AF}" srcId="{843F2DD0-4AB5-46E9-B46E-3F1270F90E89}" destId="{1DA25A21-F02F-4BB1-8C89-D0A0ADCCD0F7}" srcOrd="0" destOrd="0" parTransId="{3DA02CB8-89B5-4AAC-8710-436AFF47AD64}" sibTransId="{2774FA96-7AB5-4563-895B-CF5F4DC94E17}"/>
    <dgm:cxn modelId="{E1D15281-B7B4-40CB-9EBD-F5E5A23F7684}" type="presOf" srcId="{4CED6C51-A774-4BC3-A99B-D04B45DBCDC6}" destId="{8FEBE101-8456-407F-B13B-0AA085D492D7}" srcOrd="1" destOrd="0" presId="urn:microsoft.com/office/officeart/2005/8/layout/list1"/>
    <dgm:cxn modelId="{CD1B0B98-D571-4370-B326-8DC5E0BD6A0F}" srcId="{843F2DD0-4AB5-46E9-B46E-3F1270F90E89}" destId="{EFA5DE5C-5F51-48BB-AC52-E6F721F5F20C}" srcOrd="1" destOrd="0" parTransId="{406F3775-3399-4729-BC24-DCB4617A3A5B}" sibTransId="{9E7207D1-1E43-42C8-85DB-FDC801BC89DA}"/>
    <dgm:cxn modelId="{B7E2EA9E-73B1-4990-912F-430599D810BA}" srcId="{843F2DD0-4AB5-46E9-B46E-3F1270F90E89}" destId="{4CED6C51-A774-4BC3-A99B-D04B45DBCDC6}" srcOrd="2" destOrd="0" parTransId="{7311AC64-CBF6-49D9-9A80-2354DEAE7F5C}" sibTransId="{75071147-4D04-49EE-A497-128C62EB1DCF}"/>
    <dgm:cxn modelId="{8F20A9BC-4C3F-4FC3-8271-9F9833C2FBD0}" type="presOf" srcId="{EFA5DE5C-5F51-48BB-AC52-E6F721F5F20C}" destId="{6DD69FF0-7654-43B2-B1AF-9D2C2DCBCD69}" srcOrd="0" destOrd="0" presId="urn:microsoft.com/office/officeart/2005/8/layout/list1"/>
    <dgm:cxn modelId="{8F2562C3-3927-449F-936B-C5F3939CC3C9}" type="presOf" srcId="{843F2DD0-4AB5-46E9-B46E-3F1270F90E89}" destId="{39243C0B-CAEE-4936-8F2F-9787E6C497CB}" srcOrd="0" destOrd="0" presId="urn:microsoft.com/office/officeart/2005/8/layout/list1"/>
    <dgm:cxn modelId="{BEE25BCD-9F3F-4C35-A66A-BE2FE2308559}" type="presOf" srcId="{EFA5DE5C-5F51-48BB-AC52-E6F721F5F20C}" destId="{2BDB7C88-2F86-4D92-A973-CBC0B2EA7416}" srcOrd="1" destOrd="0" presId="urn:microsoft.com/office/officeart/2005/8/layout/list1"/>
    <dgm:cxn modelId="{2C85C0EB-5449-44F4-9FEE-16A6E444EB00}" type="presOf" srcId="{1DA25A21-F02F-4BB1-8C89-D0A0ADCCD0F7}" destId="{520D0B2A-63A7-4B7C-965D-D48B12FDD08A}" srcOrd="0" destOrd="0" presId="urn:microsoft.com/office/officeart/2005/8/layout/list1"/>
    <dgm:cxn modelId="{24FC32DC-073E-4CF6-A3FD-4262ADC68C14}" type="presParOf" srcId="{39243C0B-CAEE-4936-8F2F-9787E6C497CB}" destId="{0BE958E3-9D2F-4E22-8F62-CC3934E0A7EF}" srcOrd="0" destOrd="0" presId="urn:microsoft.com/office/officeart/2005/8/layout/list1"/>
    <dgm:cxn modelId="{A10D8239-3FFE-4E07-8AF8-AA7C8C85C244}" type="presParOf" srcId="{0BE958E3-9D2F-4E22-8F62-CC3934E0A7EF}" destId="{520D0B2A-63A7-4B7C-965D-D48B12FDD08A}" srcOrd="0" destOrd="0" presId="urn:microsoft.com/office/officeart/2005/8/layout/list1"/>
    <dgm:cxn modelId="{4ECD30C2-8325-4DA5-A217-7BFBD503A8F5}" type="presParOf" srcId="{0BE958E3-9D2F-4E22-8F62-CC3934E0A7EF}" destId="{636F6F89-0D56-4D4C-A1B5-4D38110A5671}" srcOrd="1" destOrd="0" presId="urn:microsoft.com/office/officeart/2005/8/layout/list1"/>
    <dgm:cxn modelId="{DF8815FE-AC24-4917-BF23-6BB2F3703D1B}" type="presParOf" srcId="{39243C0B-CAEE-4936-8F2F-9787E6C497CB}" destId="{3FA12CBC-953B-4342-8F16-D61249F6DE23}" srcOrd="1" destOrd="0" presId="urn:microsoft.com/office/officeart/2005/8/layout/list1"/>
    <dgm:cxn modelId="{E60FDCB8-1191-4B97-9449-CF31508A3E45}" type="presParOf" srcId="{39243C0B-CAEE-4936-8F2F-9787E6C497CB}" destId="{622FE244-7313-432B-A3D0-1CAE98AAB69B}" srcOrd="2" destOrd="0" presId="urn:microsoft.com/office/officeart/2005/8/layout/list1"/>
    <dgm:cxn modelId="{0266528F-6D65-4E57-B4E0-F2A10BF1AAB9}" type="presParOf" srcId="{39243C0B-CAEE-4936-8F2F-9787E6C497CB}" destId="{03BF2883-0C32-439C-9505-9D468D63AF8E}" srcOrd="3" destOrd="0" presId="urn:microsoft.com/office/officeart/2005/8/layout/list1"/>
    <dgm:cxn modelId="{97770614-6B25-493B-9636-332940EF34A3}" type="presParOf" srcId="{39243C0B-CAEE-4936-8F2F-9787E6C497CB}" destId="{8AEB2894-B21F-42AA-ACE3-A9B4CF85D812}" srcOrd="4" destOrd="0" presId="urn:microsoft.com/office/officeart/2005/8/layout/list1"/>
    <dgm:cxn modelId="{5DF63A3C-EC96-469B-8496-F714A02C0AB4}" type="presParOf" srcId="{8AEB2894-B21F-42AA-ACE3-A9B4CF85D812}" destId="{6DD69FF0-7654-43B2-B1AF-9D2C2DCBCD69}" srcOrd="0" destOrd="0" presId="urn:microsoft.com/office/officeart/2005/8/layout/list1"/>
    <dgm:cxn modelId="{5F142343-0AD7-475A-A892-B4A0FB4593AC}" type="presParOf" srcId="{8AEB2894-B21F-42AA-ACE3-A9B4CF85D812}" destId="{2BDB7C88-2F86-4D92-A973-CBC0B2EA7416}" srcOrd="1" destOrd="0" presId="urn:microsoft.com/office/officeart/2005/8/layout/list1"/>
    <dgm:cxn modelId="{A8D31932-5FAF-4879-B11D-0E45D680F603}" type="presParOf" srcId="{39243C0B-CAEE-4936-8F2F-9787E6C497CB}" destId="{C29D8916-2915-47C8-BB5D-8C5CA7196A56}" srcOrd="5" destOrd="0" presId="urn:microsoft.com/office/officeart/2005/8/layout/list1"/>
    <dgm:cxn modelId="{7F19EB97-C1BD-4B79-B7DA-DBB93970DE06}" type="presParOf" srcId="{39243C0B-CAEE-4936-8F2F-9787E6C497CB}" destId="{31C0B2C3-26DC-4B4B-BB0B-2696FCD4F042}" srcOrd="6" destOrd="0" presId="urn:microsoft.com/office/officeart/2005/8/layout/list1"/>
    <dgm:cxn modelId="{99DE224E-1F21-48A0-B58D-E783100941C4}" type="presParOf" srcId="{39243C0B-CAEE-4936-8F2F-9787E6C497CB}" destId="{4DF435B5-0760-40D0-814C-6291F361A9CD}" srcOrd="7" destOrd="0" presId="urn:microsoft.com/office/officeart/2005/8/layout/list1"/>
    <dgm:cxn modelId="{6753D858-0ADD-4E67-96D6-4AF1136F3B38}" type="presParOf" srcId="{39243C0B-CAEE-4936-8F2F-9787E6C497CB}" destId="{BA2AC17A-8554-49EE-84DF-C12AC27470D5}" srcOrd="8" destOrd="0" presId="urn:microsoft.com/office/officeart/2005/8/layout/list1"/>
    <dgm:cxn modelId="{3616FB37-C1FC-454A-82D5-AF91E187A890}" type="presParOf" srcId="{BA2AC17A-8554-49EE-84DF-C12AC27470D5}" destId="{1016B5C8-B9E8-4949-800B-DCB1CE87421D}" srcOrd="0" destOrd="0" presId="urn:microsoft.com/office/officeart/2005/8/layout/list1"/>
    <dgm:cxn modelId="{D3A5258E-CFE6-4D3E-8E0B-692750676C60}" type="presParOf" srcId="{BA2AC17A-8554-49EE-84DF-C12AC27470D5}" destId="{8FEBE101-8456-407F-B13B-0AA085D492D7}" srcOrd="1" destOrd="0" presId="urn:microsoft.com/office/officeart/2005/8/layout/list1"/>
    <dgm:cxn modelId="{44D45A6C-8856-4229-904D-084A7BDF6464}" type="presParOf" srcId="{39243C0B-CAEE-4936-8F2F-9787E6C497CB}" destId="{ED1D6469-5E7E-479B-905F-7F9C5DAB0539}" srcOrd="9" destOrd="0" presId="urn:microsoft.com/office/officeart/2005/8/layout/list1"/>
    <dgm:cxn modelId="{7EB0A99E-5113-4C24-B1A2-A77DDD70432B}" type="presParOf" srcId="{39243C0B-CAEE-4936-8F2F-9787E6C497CB}" destId="{C2CCCFDB-1E59-457A-AF27-DE67485654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D0C61F-A242-4C5F-9AE4-A6295318C0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5FB0F4-8DEE-4424-922F-9130E32D8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 PAYMENT FOR YOUR EVENTS</a:t>
          </a:r>
        </a:p>
      </dgm:t>
    </dgm:pt>
    <dgm:pt modelId="{E02F5BE5-5ECC-4296-BD74-36599C78B199}" type="parTrans" cxnId="{063A4136-45D1-43D0-A4BF-9557466436E9}">
      <dgm:prSet/>
      <dgm:spPr/>
      <dgm:t>
        <a:bodyPr/>
        <a:lstStyle/>
        <a:p>
          <a:endParaRPr lang="en-US"/>
        </a:p>
      </dgm:t>
    </dgm:pt>
    <dgm:pt modelId="{32CB2A21-E989-4B74-8012-0C58A95C7743}" type="sibTrans" cxnId="{063A4136-45D1-43D0-A4BF-9557466436E9}">
      <dgm:prSet/>
      <dgm:spPr/>
      <dgm:t>
        <a:bodyPr/>
        <a:lstStyle/>
        <a:p>
          <a:endParaRPr lang="en-US"/>
        </a:p>
      </dgm:t>
    </dgm:pt>
    <dgm:pt modelId="{452284A4-F8EE-446A-8BD7-C06327DA1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REAL TIME SETTLEMENT</a:t>
          </a:r>
        </a:p>
      </dgm:t>
    </dgm:pt>
    <dgm:pt modelId="{2F3237AB-2E8A-4B08-91AC-2E0405B8F7E0}" type="parTrans" cxnId="{47A093CB-C367-4B20-AA84-A16A1737A63F}">
      <dgm:prSet/>
      <dgm:spPr/>
      <dgm:t>
        <a:bodyPr/>
        <a:lstStyle/>
        <a:p>
          <a:endParaRPr lang="en-US"/>
        </a:p>
      </dgm:t>
    </dgm:pt>
    <dgm:pt modelId="{FF4AB8DB-EE12-4930-91C1-343235D575D5}" type="sibTrans" cxnId="{47A093CB-C367-4B20-AA84-A16A1737A63F}">
      <dgm:prSet/>
      <dgm:spPr/>
      <dgm:t>
        <a:bodyPr/>
        <a:lstStyle/>
        <a:p>
          <a:endParaRPr lang="en-US"/>
        </a:p>
      </dgm:t>
    </dgm:pt>
    <dgm:pt modelId="{00B22CC6-884E-4E06-8CB1-5D3A9DA209DD}">
      <dgm:prSet/>
      <dgm:spPr/>
      <dgm:t>
        <a:bodyPr/>
        <a:lstStyle/>
        <a:p>
          <a:pPr>
            <a:lnSpc>
              <a:spcPct val="100000"/>
            </a:lnSpc>
          </a:pPr>
          <a:br>
            <a:rPr lang="en-US" dirty="0"/>
          </a:br>
          <a:r>
            <a:rPr lang="en-US" dirty="0"/>
            <a:t>REAL TIME USSD SET UP</a:t>
          </a:r>
        </a:p>
      </dgm:t>
    </dgm:pt>
    <dgm:pt modelId="{CADB69D9-33E3-4E46-AF66-B89615C03E99}" type="parTrans" cxnId="{88300150-CB79-4389-B6BE-087FCD89D0E6}">
      <dgm:prSet/>
      <dgm:spPr/>
      <dgm:t>
        <a:bodyPr/>
        <a:lstStyle/>
        <a:p>
          <a:endParaRPr lang="en-US"/>
        </a:p>
      </dgm:t>
    </dgm:pt>
    <dgm:pt modelId="{02EF8D77-25C0-472A-9D4C-2AE5109B4AC8}" type="sibTrans" cxnId="{88300150-CB79-4389-B6BE-087FCD89D0E6}">
      <dgm:prSet/>
      <dgm:spPr/>
      <dgm:t>
        <a:bodyPr/>
        <a:lstStyle/>
        <a:p>
          <a:endParaRPr lang="en-US"/>
        </a:p>
      </dgm:t>
    </dgm:pt>
    <dgm:pt modelId="{53D91B60-F2D9-47FB-A7F0-8F49DF1DF4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MOBILE APP SET UP</a:t>
          </a:r>
        </a:p>
      </dgm:t>
    </dgm:pt>
    <dgm:pt modelId="{FE0AE412-454A-4A35-A647-4A2AFD9DA4B3}" type="parTrans" cxnId="{DE7DCD6F-D40F-4A34-9FA4-DC1879EF1C91}">
      <dgm:prSet/>
      <dgm:spPr/>
      <dgm:t>
        <a:bodyPr/>
        <a:lstStyle/>
        <a:p>
          <a:endParaRPr lang="en-US"/>
        </a:p>
      </dgm:t>
    </dgm:pt>
    <dgm:pt modelId="{DB64180B-CBCA-49E7-ACB0-FE712CA81C3A}" type="sibTrans" cxnId="{DE7DCD6F-D40F-4A34-9FA4-DC1879EF1C91}">
      <dgm:prSet/>
      <dgm:spPr/>
      <dgm:t>
        <a:bodyPr/>
        <a:lstStyle/>
        <a:p>
          <a:endParaRPr lang="en-US"/>
        </a:p>
      </dgm:t>
    </dgm:pt>
    <dgm:pt modelId="{CFECC82F-4BBA-4DFF-AB49-C0532B05B8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E-VOTING</a:t>
          </a:r>
          <a:endParaRPr lang="en-US" dirty="0"/>
        </a:p>
      </dgm:t>
    </dgm:pt>
    <dgm:pt modelId="{E6A0B216-3EC3-4E43-B531-148F70CC38FC}" type="parTrans" cxnId="{24DD3EF0-FA8E-461D-BBDE-FD2DBA88320F}">
      <dgm:prSet/>
      <dgm:spPr/>
      <dgm:t>
        <a:bodyPr/>
        <a:lstStyle/>
        <a:p>
          <a:endParaRPr lang="en-US"/>
        </a:p>
      </dgm:t>
    </dgm:pt>
    <dgm:pt modelId="{EFF7B660-715F-4DB4-8967-88A257B87D0F}" type="sibTrans" cxnId="{24DD3EF0-FA8E-461D-BBDE-FD2DBA88320F}">
      <dgm:prSet/>
      <dgm:spPr/>
      <dgm:t>
        <a:bodyPr/>
        <a:lstStyle/>
        <a:p>
          <a:endParaRPr lang="en-US"/>
        </a:p>
      </dgm:t>
    </dgm:pt>
    <dgm:pt modelId="{1F08A655-8930-462D-B979-A649130C5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CROWD FUNDING</a:t>
          </a:r>
          <a:br>
            <a:rPr lang="en-US"/>
          </a:br>
          <a:endParaRPr lang="en-US" dirty="0"/>
        </a:p>
      </dgm:t>
    </dgm:pt>
    <dgm:pt modelId="{B6239E81-6EA8-4886-A09C-A4DF260E28F1}" type="parTrans" cxnId="{B0AE01A7-B9AE-418C-BAC1-472A220D2F57}">
      <dgm:prSet/>
      <dgm:spPr/>
      <dgm:t>
        <a:bodyPr/>
        <a:lstStyle/>
        <a:p>
          <a:endParaRPr lang="en-US"/>
        </a:p>
      </dgm:t>
    </dgm:pt>
    <dgm:pt modelId="{D675CEAC-E15F-48F7-BC87-DF76168A63F0}" type="sibTrans" cxnId="{B0AE01A7-B9AE-418C-BAC1-472A220D2F57}">
      <dgm:prSet/>
      <dgm:spPr/>
      <dgm:t>
        <a:bodyPr/>
        <a:lstStyle/>
        <a:p>
          <a:endParaRPr lang="en-US"/>
        </a:p>
      </dgm:t>
    </dgm:pt>
    <dgm:pt modelId="{7438F95C-4DC7-4325-921E-B4CC11E0758C}" type="pres">
      <dgm:prSet presAssocID="{E9D0C61F-A242-4C5F-9AE4-A6295318C0E3}" presName="diagram" presStyleCnt="0">
        <dgm:presLayoutVars>
          <dgm:dir/>
          <dgm:resizeHandles val="exact"/>
        </dgm:presLayoutVars>
      </dgm:prSet>
      <dgm:spPr/>
    </dgm:pt>
    <dgm:pt modelId="{D5225738-FBB1-4553-B4E4-44F6F9D16182}" type="pres">
      <dgm:prSet presAssocID="{595FB0F4-8DEE-4424-922F-9130E32D8B5D}" presName="node" presStyleLbl="node1" presStyleIdx="0" presStyleCnt="6">
        <dgm:presLayoutVars>
          <dgm:bulletEnabled val="1"/>
        </dgm:presLayoutVars>
      </dgm:prSet>
      <dgm:spPr/>
    </dgm:pt>
    <dgm:pt modelId="{9146EE5C-3EC3-457D-B860-C3EB3404DF88}" type="pres">
      <dgm:prSet presAssocID="{32CB2A21-E989-4B74-8012-0C58A95C7743}" presName="sibTrans" presStyleCnt="0"/>
      <dgm:spPr/>
    </dgm:pt>
    <dgm:pt modelId="{465CE8AD-529C-491A-8877-668991E81A70}" type="pres">
      <dgm:prSet presAssocID="{00B22CC6-884E-4E06-8CB1-5D3A9DA209DD}" presName="node" presStyleLbl="node1" presStyleIdx="1" presStyleCnt="6">
        <dgm:presLayoutVars>
          <dgm:bulletEnabled val="1"/>
        </dgm:presLayoutVars>
      </dgm:prSet>
      <dgm:spPr/>
    </dgm:pt>
    <dgm:pt modelId="{2AD2535A-95A4-4665-BA10-A888C3ADFFB2}" type="pres">
      <dgm:prSet presAssocID="{02EF8D77-25C0-472A-9D4C-2AE5109B4AC8}" presName="sibTrans" presStyleCnt="0"/>
      <dgm:spPr/>
    </dgm:pt>
    <dgm:pt modelId="{3B1CB0A6-21C0-47FF-A4D8-B4EC26DB5C35}" type="pres">
      <dgm:prSet presAssocID="{53D91B60-F2D9-47FB-A7F0-8F49DF1DF4D7}" presName="node" presStyleLbl="node1" presStyleIdx="2" presStyleCnt="6">
        <dgm:presLayoutVars>
          <dgm:bulletEnabled val="1"/>
        </dgm:presLayoutVars>
      </dgm:prSet>
      <dgm:spPr/>
    </dgm:pt>
    <dgm:pt modelId="{04AD1DC3-9E57-45B2-A1DC-979010DC75EA}" type="pres">
      <dgm:prSet presAssocID="{DB64180B-CBCA-49E7-ACB0-FE712CA81C3A}" presName="sibTrans" presStyleCnt="0"/>
      <dgm:spPr/>
    </dgm:pt>
    <dgm:pt modelId="{DAB193E8-813E-4BE5-8192-AC64C3B79BEB}" type="pres">
      <dgm:prSet presAssocID="{CFECC82F-4BBA-4DFF-AB49-C0532B05B849}" presName="node" presStyleLbl="node1" presStyleIdx="3" presStyleCnt="6">
        <dgm:presLayoutVars>
          <dgm:bulletEnabled val="1"/>
        </dgm:presLayoutVars>
      </dgm:prSet>
      <dgm:spPr/>
    </dgm:pt>
    <dgm:pt modelId="{F9C17B1B-51A2-46DF-A50C-F21BA9A15C62}" type="pres">
      <dgm:prSet presAssocID="{EFF7B660-715F-4DB4-8967-88A257B87D0F}" presName="sibTrans" presStyleCnt="0"/>
      <dgm:spPr/>
    </dgm:pt>
    <dgm:pt modelId="{043D73C7-B540-4FE3-9AE6-C5C2295A7375}" type="pres">
      <dgm:prSet presAssocID="{1F08A655-8930-462D-B979-A649130C54BA}" presName="node" presStyleLbl="node1" presStyleIdx="4" presStyleCnt="6">
        <dgm:presLayoutVars>
          <dgm:bulletEnabled val="1"/>
        </dgm:presLayoutVars>
      </dgm:prSet>
      <dgm:spPr/>
    </dgm:pt>
    <dgm:pt modelId="{41EF500E-0D2D-4A16-8712-479D2FB11604}" type="pres">
      <dgm:prSet presAssocID="{D675CEAC-E15F-48F7-BC87-DF76168A63F0}" presName="sibTrans" presStyleCnt="0"/>
      <dgm:spPr/>
    </dgm:pt>
    <dgm:pt modelId="{89AA4BA3-8ECC-4C6F-BA51-F34D92A42DB8}" type="pres">
      <dgm:prSet presAssocID="{452284A4-F8EE-446A-8BD7-C06327DA102C}" presName="node" presStyleLbl="node1" presStyleIdx="5" presStyleCnt="6">
        <dgm:presLayoutVars>
          <dgm:bulletEnabled val="1"/>
        </dgm:presLayoutVars>
      </dgm:prSet>
      <dgm:spPr/>
    </dgm:pt>
  </dgm:ptLst>
  <dgm:cxnLst>
    <dgm:cxn modelId="{A1958C09-D415-4F75-80BA-923EC493DFC5}" type="presOf" srcId="{1F08A655-8930-462D-B979-A649130C54BA}" destId="{043D73C7-B540-4FE3-9AE6-C5C2295A7375}" srcOrd="0" destOrd="0" presId="urn:microsoft.com/office/officeart/2005/8/layout/default"/>
    <dgm:cxn modelId="{F0D07C27-2C42-4CAB-A1B2-520BF8965D5D}" type="presOf" srcId="{595FB0F4-8DEE-4424-922F-9130E32D8B5D}" destId="{D5225738-FBB1-4553-B4E4-44F6F9D16182}" srcOrd="0" destOrd="0" presId="urn:microsoft.com/office/officeart/2005/8/layout/default"/>
    <dgm:cxn modelId="{EC4BDD2F-DFAE-4DEC-A361-E7C2C65DDA5C}" type="presOf" srcId="{E9D0C61F-A242-4C5F-9AE4-A6295318C0E3}" destId="{7438F95C-4DC7-4325-921E-B4CC11E0758C}" srcOrd="0" destOrd="0" presId="urn:microsoft.com/office/officeart/2005/8/layout/default"/>
    <dgm:cxn modelId="{063A4136-45D1-43D0-A4BF-9557466436E9}" srcId="{E9D0C61F-A242-4C5F-9AE4-A6295318C0E3}" destId="{595FB0F4-8DEE-4424-922F-9130E32D8B5D}" srcOrd="0" destOrd="0" parTransId="{E02F5BE5-5ECC-4296-BD74-36599C78B199}" sibTransId="{32CB2A21-E989-4B74-8012-0C58A95C7743}"/>
    <dgm:cxn modelId="{EC498341-A921-45A0-BF87-450391DF94AF}" type="presOf" srcId="{452284A4-F8EE-446A-8BD7-C06327DA102C}" destId="{89AA4BA3-8ECC-4C6F-BA51-F34D92A42DB8}" srcOrd="0" destOrd="0" presId="urn:microsoft.com/office/officeart/2005/8/layout/default"/>
    <dgm:cxn modelId="{70206062-49AE-421B-BF86-8F8C18ABFF50}" type="presOf" srcId="{53D91B60-F2D9-47FB-A7F0-8F49DF1DF4D7}" destId="{3B1CB0A6-21C0-47FF-A4D8-B4EC26DB5C35}" srcOrd="0" destOrd="0" presId="urn:microsoft.com/office/officeart/2005/8/layout/default"/>
    <dgm:cxn modelId="{DE7DCD6F-D40F-4A34-9FA4-DC1879EF1C91}" srcId="{E9D0C61F-A242-4C5F-9AE4-A6295318C0E3}" destId="{53D91B60-F2D9-47FB-A7F0-8F49DF1DF4D7}" srcOrd="2" destOrd="0" parTransId="{FE0AE412-454A-4A35-A647-4A2AFD9DA4B3}" sibTransId="{DB64180B-CBCA-49E7-ACB0-FE712CA81C3A}"/>
    <dgm:cxn modelId="{88300150-CB79-4389-B6BE-087FCD89D0E6}" srcId="{E9D0C61F-A242-4C5F-9AE4-A6295318C0E3}" destId="{00B22CC6-884E-4E06-8CB1-5D3A9DA209DD}" srcOrd="1" destOrd="0" parTransId="{CADB69D9-33E3-4E46-AF66-B89615C03E99}" sibTransId="{02EF8D77-25C0-472A-9D4C-2AE5109B4AC8}"/>
    <dgm:cxn modelId="{B0AE01A7-B9AE-418C-BAC1-472A220D2F57}" srcId="{E9D0C61F-A242-4C5F-9AE4-A6295318C0E3}" destId="{1F08A655-8930-462D-B979-A649130C54BA}" srcOrd="4" destOrd="0" parTransId="{B6239E81-6EA8-4886-A09C-A4DF260E28F1}" sibTransId="{D675CEAC-E15F-48F7-BC87-DF76168A63F0}"/>
    <dgm:cxn modelId="{47A093CB-C367-4B20-AA84-A16A1737A63F}" srcId="{E9D0C61F-A242-4C5F-9AE4-A6295318C0E3}" destId="{452284A4-F8EE-446A-8BD7-C06327DA102C}" srcOrd="5" destOrd="0" parTransId="{2F3237AB-2E8A-4B08-91AC-2E0405B8F7E0}" sibTransId="{FF4AB8DB-EE12-4930-91C1-343235D575D5}"/>
    <dgm:cxn modelId="{860231DC-B125-4F4D-BFFD-14ABC2DFC010}" type="presOf" srcId="{CFECC82F-4BBA-4DFF-AB49-C0532B05B849}" destId="{DAB193E8-813E-4BE5-8192-AC64C3B79BEB}" srcOrd="0" destOrd="0" presId="urn:microsoft.com/office/officeart/2005/8/layout/default"/>
    <dgm:cxn modelId="{24DD3EF0-FA8E-461D-BBDE-FD2DBA88320F}" srcId="{E9D0C61F-A242-4C5F-9AE4-A6295318C0E3}" destId="{CFECC82F-4BBA-4DFF-AB49-C0532B05B849}" srcOrd="3" destOrd="0" parTransId="{E6A0B216-3EC3-4E43-B531-148F70CC38FC}" sibTransId="{EFF7B660-715F-4DB4-8967-88A257B87D0F}"/>
    <dgm:cxn modelId="{42491BF6-BEA9-41A2-A0B6-DDA675EEDA5A}" type="presOf" srcId="{00B22CC6-884E-4E06-8CB1-5D3A9DA209DD}" destId="{465CE8AD-529C-491A-8877-668991E81A70}" srcOrd="0" destOrd="0" presId="urn:microsoft.com/office/officeart/2005/8/layout/default"/>
    <dgm:cxn modelId="{0CBD7D7D-86F1-4ECE-8ABE-8312A532C723}" type="presParOf" srcId="{7438F95C-4DC7-4325-921E-B4CC11E0758C}" destId="{D5225738-FBB1-4553-B4E4-44F6F9D16182}" srcOrd="0" destOrd="0" presId="urn:microsoft.com/office/officeart/2005/8/layout/default"/>
    <dgm:cxn modelId="{E71388C0-CBE9-472E-8C17-D96DD167DD27}" type="presParOf" srcId="{7438F95C-4DC7-4325-921E-B4CC11E0758C}" destId="{9146EE5C-3EC3-457D-B860-C3EB3404DF88}" srcOrd="1" destOrd="0" presId="urn:microsoft.com/office/officeart/2005/8/layout/default"/>
    <dgm:cxn modelId="{68012527-ACD9-4107-8DE3-8D317DFDCFA5}" type="presParOf" srcId="{7438F95C-4DC7-4325-921E-B4CC11E0758C}" destId="{465CE8AD-529C-491A-8877-668991E81A70}" srcOrd="2" destOrd="0" presId="urn:microsoft.com/office/officeart/2005/8/layout/default"/>
    <dgm:cxn modelId="{8F99E885-5AF1-47AE-BEBE-B6E9D0B2E80F}" type="presParOf" srcId="{7438F95C-4DC7-4325-921E-B4CC11E0758C}" destId="{2AD2535A-95A4-4665-BA10-A888C3ADFFB2}" srcOrd="3" destOrd="0" presId="urn:microsoft.com/office/officeart/2005/8/layout/default"/>
    <dgm:cxn modelId="{F8953581-BDC7-4793-990B-81B9BCF90C2B}" type="presParOf" srcId="{7438F95C-4DC7-4325-921E-B4CC11E0758C}" destId="{3B1CB0A6-21C0-47FF-A4D8-B4EC26DB5C35}" srcOrd="4" destOrd="0" presId="urn:microsoft.com/office/officeart/2005/8/layout/default"/>
    <dgm:cxn modelId="{57A55A94-4357-4817-AC64-21EDB73419C6}" type="presParOf" srcId="{7438F95C-4DC7-4325-921E-B4CC11E0758C}" destId="{04AD1DC3-9E57-45B2-A1DC-979010DC75EA}" srcOrd="5" destOrd="0" presId="urn:microsoft.com/office/officeart/2005/8/layout/default"/>
    <dgm:cxn modelId="{C013F766-9BDE-453D-AA9E-EB4A99F305A7}" type="presParOf" srcId="{7438F95C-4DC7-4325-921E-B4CC11E0758C}" destId="{DAB193E8-813E-4BE5-8192-AC64C3B79BEB}" srcOrd="6" destOrd="0" presId="urn:microsoft.com/office/officeart/2005/8/layout/default"/>
    <dgm:cxn modelId="{B204C889-88C3-45A9-9EF2-9BA4B285B06B}" type="presParOf" srcId="{7438F95C-4DC7-4325-921E-B4CC11E0758C}" destId="{F9C17B1B-51A2-46DF-A50C-F21BA9A15C62}" srcOrd="7" destOrd="0" presId="urn:microsoft.com/office/officeart/2005/8/layout/default"/>
    <dgm:cxn modelId="{32893707-5242-4D55-BDBE-9EDB23169E3C}" type="presParOf" srcId="{7438F95C-4DC7-4325-921E-B4CC11E0758C}" destId="{043D73C7-B540-4FE3-9AE6-C5C2295A7375}" srcOrd="8" destOrd="0" presId="urn:microsoft.com/office/officeart/2005/8/layout/default"/>
    <dgm:cxn modelId="{0A28435D-ED49-45F3-B102-89ECADF925D0}" type="presParOf" srcId="{7438F95C-4DC7-4325-921E-B4CC11E0758C}" destId="{41EF500E-0D2D-4A16-8712-479D2FB11604}" srcOrd="9" destOrd="0" presId="urn:microsoft.com/office/officeart/2005/8/layout/default"/>
    <dgm:cxn modelId="{B0B52E89-F81A-40EB-A3D9-7F72CA0276E1}" type="presParOf" srcId="{7438F95C-4DC7-4325-921E-B4CC11E0758C}" destId="{89AA4BA3-8ECC-4C6F-BA51-F34D92A42DB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5290E1-88E6-4FF6-87E9-A710325526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B19005-0883-4B76-87D8-5E02366B2B07}">
      <dgm:prSet/>
      <dgm:spPr/>
      <dgm:t>
        <a:bodyPr/>
        <a:lstStyle/>
        <a:p>
          <a:r>
            <a:rPr lang="en-US" baseline="0"/>
            <a:t>WE HAVE EVERYTHING YOU NEED</a:t>
          </a:r>
          <a:endParaRPr lang="en-US"/>
        </a:p>
      </dgm:t>
    </dgm:pt>
    <dgm:pt modelId="{528C3671-F7B8-49AC-A45C-1732788BA5EE}" type="parTrans" cxnId="{A4B23452-E931-4F2D-AE97-8F93FF866779}">
      <dgm:prSet/>
      <dgm:spPr/>
      <dgm:t>
        <a:bodyPr/>
        <a:lstStyle/>
        <a:p>
          <a:endParaRPr lang="en-US"/>
        </a:p>
      </dgm:t>
    </dgm:pt>
    <dgm:pt modelId="{95C8BB14-4448-460E-893E-F97623276CEC}" type="sibTrans" cxnId="{A4B23452-E931-4F2D-AE97-8F93FF866779}">
      <dgm:prSet/>
      <dgm:spPr/>
      <dgm:t>
        <a:bodyPr/>
        <a:lstStyle/>
        <a:p>
          <a:endParaRPr lang="en-US"/>
        </a:p>
      </dgm:t>
    </dgm:pt>
    <dgm:pt modelId="{C7E3E1D5-7656-4DF1-9B86-01B927581D41}">
      <dgm:prSet/>
      <dgm:spPr/>
      <dgm:t>
        <a:bodyPr/>
        <a:lstStyle/>
        <a:p>
          <a:r>
            <a:rPr lang="en-US" baseline="0"/>
            <a:t>USE OUR API </a:t>
          </a:r>
          <a:endParaRPr lang="en-US"/>
        </a:p>
      </dgm:t>
    </dgm:pt>
    <dgm:pt modelId="{D83353F5-BE34-460D-90D1-52E43BDC14C9}" type="parTrans" cxnId="{AD15348D-5330-4C84-A58E-814D78D64E0F}">
      <dgm:prSet/>
      <dgm:spPr/>
      <dgm:t>
        <a:bodyPr/>
        <a:lstStyle/>
        <a:p>
          <a:endParaRPr lang="en-US"/>
        </a:p>
      </dgm:t>
    </dgm:pt>
    <dgm:pt modelId="{24922171-1D80-4E4C-9F4D-E4DCC3E3BC36}" type="sibTrans" cxnId="{AD15348D-5330-4C84-A58E-814D78D64E0F}">
      <dgm:prSet/>
      <dgm:spPr/>
      <dgm:t>
        <a:bodyPr/>
        <a:lstStyle/>
        <a:p>
          <a:endParaRPr lang="en-US"/>
        </a:p>
      </dgm:t>
    </dgm:pt>
    <dgm:pt modelId="{7CE50AA3-6367-440E-98D9-0486A4D5A5A2}">
      <dgm:prSet/>
      <dgm:spPr/>
      <dgm:t>
        <a:bodyPr/>
        <a:lstStyle/>
        <a:p>
          <a:r>
            <a:rPr lang="en-US" baseline="0"/>
            <a:t>USE OUR USSD MENU BUILDER</a:t>
          </a:r>
          <a:endParaRPr lang="en-US"/>
        </a:p>
      </dgm:t>
    </dgm:pt>
    <dgm:pt modelId="{6F7EDCBF-B5BA-4216-889B-16908CF3F2D9}" type="parTrans" cxnId="{8F66FCAE-A6CC-4134-B865-D2C7FB711460}">
      <dgm:prSet/>
      <dgm:spPr/>
      <dgm:t>
        <a:bodyPr/>
        <a:lstStyle/>
        <a:p>
          <a:endParaRPr lang="en-US"/>
        </a:p>
      </dgm:t>
    </dgm:pt>
    <dgm:pt modelId="{593E8B3E-015C-4021-B8A8-2E67724A509B}" type="sibTrans" cxnId="{8F66FCAE-A6CC-4134-B865-D2C7FB711460}">
      <dgm:prSet/>
      <dgm:spPr/>
      <dgm:t>
        <a:bodyPr/>
        <a:lstStyle/>
        <a:p>
          <a:endParaRPr lang="en-US"/>
        </a:p>
      </dgm:t>
    </dgm:pt>
    <dgm:pt modelId="{7BD3C0DA-9849-4B0E-AC13-3FD3B47B0D53}" type="pres">
      <dgm:prSet presAssocID="{D55290E1-88E6-4FF6-87E9-A710325526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541653-6AFF-460F-82D0-EECE51FDBFEB}" type="pres">
      <dgm:prSet presAssocID="{EFB19005-0883-4B76-87D8-5E02366B2B07}" presName="hierRoot1" presStyleCnt="0"/>
      <dgm:spPr/>
    </dgm:pt>
    <dgm:pt modelId="{30219A51-E44A-4470-B0B1-297FF6942DE6}" type="pres">
      <dgm:prSet presAssocID="{EFB19005-0883-4B76-87D8-5E02366B2B07}" presName="composite" presStyleCnt="0"/>
      <dgm:spPr/>
    </dgm:pt>
    <dgm:pt modelId="{896A1103-07C5-48B3-B683-D4B51110084B}" type="pres">
      <dgm:prSet presAssocID="{EFB19005-0883-4B76-87D8-5E02366B2B07}" presName="background" presStyleLbl="node0" presStyleIdx="0" presStyleCnt="1"/>
      <dgm:spPr/>
    </dgm:pt>
    <dgm:pt modelId="{B869A8A5-BC6F-4B22-97C3-E2EDAEE1977B}" type="pres">
      <dgm:prSet presAssocID="{EFB19005-0883-4B76-87D8-5E02366B2B07}" presName="text" presStyleLbl="fgAcc0" presStyleIdx="0" presStyleCnt="1">
        <dgm:presLayoutVars>
          <dgm:chPref val="3"/>
        </dgm:presLayoutVars>
      </dgm:prSet>
      <dgm:spPr/>
    </dgm:pt>
    <dgm:pt modelId="{4F067972-7712-4074-BF34-E2108E7FA4EB}" type="pres">
      <dgm:prSet presAssocID="{EFB19005-0883-4B76-87D8-5E02366B2B07}" presName="hierChild2" presStyleCnt="0"/>
      <dgm:spPr/>
    </dgm:pt>
    <dgm:pt modelId="{4E663B15-D9B5-4A23-BEA5-DE3891236D41}" type="pres">
      <dgm:prSet presAssocID="{D83353F5-BE34-460D-90D1-52E43BDC14C9}" presName="Name10" presStyleLbl="parChTrans1D2" presStyleIdx="0" presStyleCnt="2"/>
      <dgm:spPr/>
    </dgm:pt>
    <dgm:pt modelId="{93FE104E-DCDD-4749-B16D-F379A9C11041}" type="pres">
      <dgm:prSet presAssocID="{C7E3E1D5-7656-4DF1-9B86-01B927581D41}" presName="hierRoot2" presStyleCnt="0"/>
      <dgm:spPr/>
    </dgm:pt>
    <dgm:pt modelId="{2092BAA0-EEDE-422E-BAFA-F54D51C86296}" type="pres">
      <dgm:prSet presAssocID="{C7E3E1D5-7656-4DF1-9B86-01B927581D41}" presName="composite2" presStyleCnt="0"/>
      <dgm:spPr/>
    </dgm:pt>
    <dgm:pt modelId="{8672BFA6-03B8-4C0C-8207-5C64F4F63EE3}" type="pres">
      <dgm:prSet presAssocID="{C7E3E1D5-7656-4DF1-9B86-01B927581D41}" presName="background2" presStyleLbl="node2" presStyleIdx="0" presStyleCnt="2"/>
      <dgm:spPr/>
    </dgm:pt>
    <dgm:pt modelId="{1F36AB2A-B002-423D-BA51-A78734BBC64C}" type="pres">
      <dgm:prSet presAssocID="{C7E3E1D5-7656-4DF1-9B86-01B927581D41}" presName="text2" presStyleLbl="fgAcc2" presStyleIdx="0" presStyleCnt="2">
        <dgm:presLayoutVars>
          <dgm:chPref val="3"/>
        </dgm:presLayoutVars>
      </dgm:prSet>
      <dgm:spPr/>
    </dgm:pt>
    <dgm:pt modelId="{390023A8-06B6-4A7B-B167-4B6C3982A287}" type="pres">
      <dgm:prSet presAssocID="{C7E3E1D5-7656-4DF1-9B86-01B927581D41}" presName="hierChild3" presStyleCnt="0"/>
      <dgm:spPr/>
    </dgm:pt>
    <dgm:pt modelId="{8B1D91AE-2DE7-4E75-9749-0385356B2081}" type="pres">
      <dgm:prSet presAssocID="{6F7EDCBF-B5BA-4216-889B-16908CF3F2D9}" presName="Name10" presStyleLbl="parChTrans1D2" presStyleIdx="1" presStyleCnt="2"/>
      <dgm:spPr/>
    </dgm:pt>
    <dgm:pt modelId="{78D87654-10C7-4E5C-8587-DBFF3014D02D}" type="pres">
      <dgm:prSet presAssocID="{7CE50AA3-6367-440E-98D9-0486A4D5A5A2}" presName="hierRoot2" presStyleCnt="0"/>
      <dgm:spPr/>
    </dgm:pt>
    <dgm:pt modelId="{F06A496D-C892-4DA0-85A2-A099320F7D44}" type="pres">
      <dgm:prSet presAssocID="{7CE50AA3-6367-440E-98D9-0486A4D5A5A2}" presName="composite2" presStyleCnt="0"/>
      <dgm:spPr/>
    </dgm:pt>
    <dgm:pt modelId="{7A881F96-077F-4211-95C4-E18B5F779C65}" type="pres">
      <dgm:prSet presAssocID="{7CE50AA3-6367-440E-98D9-0486A4D5A5A2}" presName="background2" presStyleLbl="node2" presStyleIdx="1" presStyleCnt="2"/>
      <dgm:spPr/>
    </dgm:pt>
    <dgm:pt modelId="{E47DC412-4F16-42B4-A957-28D573E2FCB2}" type="pres">
      <dgm:prSet presAssocID="{7CE50AA3-6367-440E-98D9-0486A4D5A5A2}" presName="text2" presStyleLbl="fgAcc2" presStyleIdx="1" presStyleCnt="2">
        <dgm:presLayoutVars>
          <dgm:chPref val="3"/>
        </dgm:presLayoutVars>
      </dgm:prSet>
      <dgm:spPr/>
    </dgm:pt>
    <dgm:pt modelId="{80732D1B-517D-4E0E-92BD-8108B5D95C58}" type="pres">
      <dgm:prSet presAssocID="{7CE50AA3-6367-440E-98D9-0486A4D5A5A2}" presName="hierChild3" presStyleCnt="0"/>
      <dgm:spPr/>
    </dgm:pt>
  </dgm:ptLst>
  <dgm:cxnLst>
    <dgm:cxn modelId="{3BEFAB07-90F6-4769-A360-915E443250EA}" type="presOf" srcId="{D83353F5-BE34-460D-90D1-52E43BDC14C9}" destId="{4E663B15-D9B5-4A23-BEA5-DE3891236D41}" srcOrd="0" destOrd="0" presId="urn:microsoft.com/office/officeart/2005/8/layout/hierarchy1"/>
    <dgm:cxn modelId="{7D66145D-E852-4CB7-8FC5-1260DD91A64D}" type="presOf" srcId="{EFB19005-0883-4B76-87D8-5E02366B2B07}" destId="{B869A8A5-BC6F-4B22-97C3-E2EDAEE1977B}" srcOrd="0" destOrd="0" presId="urn:microsoft.com/office/officeart/2005/8/layout/hierarchy1"/>
    <dgm:cxn modelId="{A4B23452-E931-4F2D-AE97-8F93FF866779}" srcId="{D55290E1-88E6-4FF6-87E9-A71032552687}" destId="{EFB19005-0883-4B76-87D8-5E02366B2B07}" srcOrd="0" destOrd="0" parTransId="{528C3671-F7B8-49AC-A45C-1732788BA5EE}" sibTransId="{95C8BB14-4448-460E-893E-F97623276CEC}"/>
    <dgm:cxn modelId="{6A9D238B-88F5-482B-9A58-7ED5F83AD4BF}" type="presOf" srcId="{C7E3E1D5-7656-4DF1-9B86-01B927581D41}" destId="{1F36AB2A-B002-423D-BA51-A78734BBC64C}" srcOrd="0" destOrd="0" presId="urn:microsoft.com/office/officeart/2005/8/layout/hierarchy1"/>
    <dgm:cxn modelId="{335CC48B-BE76-4FB8-BE07-868233548A7C}" type="presOf" srcId="{7CE50AA3-6367-440E-98D9-0486A4D5A5A2}" destId="{E47DC412-4F16-42B4-A957-28D573E2FCB2}" srcOrd="0" destOrd="0" presId="urn:microsoft.com/office/officeart/2005/8/layout/hierarchy1"/>
    <dgm:cxn modelId="{AD15348D-5330-4C84-A58E-814D78D64E0F}" srcId="{EFB19005-0883-4B76-87D8-5E02366B2B07}" destId="{C7E3E1D5-7656-4DF1-9B86-01B927581D41}" srcOrd="0" destOrd="0" parTransId="{D83353F5-BE34-460D-90D1-52E43BDC14C9}" sibTransId="{24922171-1D80-4E4C-9F4D-E4DCC3E3BC36}"/>
    <dgm:cxn modelId="{8F66FCAE-A6CC-4134-B865-D2C7FB711460}" srcId="{EFB19005-0883-4B76-87D8-5E02366B2B07}" destId="{7CE50AA3-6367-440E-98D9-0486A4D5A5A2}" srcOrd="1" destOrd="0" parTransId="{6F7EDCBF-B5BA-4216-889B-16908CF3F2D9}" sibTransId="{593E8B3E-015C-4021-B8A8-2E67724A509B}"/>
    <dgm:cxn modelId="{A08D4DB8-CC67-4ECE-9EB2-54B44BC6EEC2}" type="presOf" srcId="{D55290E1-88E6-4FF6-87E9-A71032552687}" destId="{7BD3C0DA-9849-4B0E-AC13-3FD3B47B0D53}" srcOrd="0" destOrd="0" presId="urn:microsoft.com/office/officeart/2005/8/layout/hierarchy1"/>
    <dgm:cxn modelId="{11085FD1-445B-44EC-8BB7-E09887691EEB}" type="presOf" srcId="{6F7EDCBF-B5BA-4216-889B-16908CF3F2D9}" destId="{8B1D91AE-2DE7-4E75-9749-0385356B2081}" srcOrd="0" destOrd="0" presId="urn:microsoft.com/office/officeart/2005/8/layout/hierarchy1"/>
    <dgm:cxn modelId="{171F30B2-FD94-4F86-9FB6-26E9A2217131}" type="presParOf" srcId="{7BD3C0DA-9849-4B0E-AC13-3FD3B47B0D53}" destId="{E6541653-6AFF-460F-82D0-EECE51FDBFEB}" srcOrd="0" destOrd="0" presId="urn:microsoft.com/office/officeart/2005/8/layout/hierarchy1"/>
    <dgm:cxn modelId="{B51CEECF-5454-45E7-8E38-A0DC43862CCD}" type="presParOf" srcId="{E6541653-6AFF-460F-82D0-EECE51FDBFEB}" destId="{30219A51-E44A-4470-B0B1-297FF6942DE6}" srcOrd="0" destOrd="0" presId="urn:microsoft.com/office/officeart/2005/8/layout/hierarchy1"/>
    <dgm:cxn modelId="{580B9473-5CE0-4332-BC31-D93671B0A63A}" type="presParOf" srcId="{30219A51-E44A-4470-B0B1-297FF6942DE6}" destId="{896A1103-07C5-48B3-B683-D4B51110084B}" srcOrd="0" destOrd="0" presId="urn:microsoft.com/office/officeart/2005/8/layout/hierarchy1"/>
    <dgm:cxn modelId="{DDE5CBB2-6A8D-4CDE-BF94-2DCA0F9F8928}" type="presParOf" srcId="{30219A51-E44A-4470-B0B1-297FF6942DE6}" destId="{B869A8A5-BC6F-4B22-97C3-E2EDAEE1977B}" srcOrd="1" destOrd="0" presId="urn:microsoft.com/office/officeart/2005/8/layout/hierarchy1"/>
    <dgm:cxn modelId="{9DB85A85-086A-49F3-A6F0-EC0D67F9A01E}" type="presParOf" srcId="{E6541653-6AFF-460F-82D0-EECE51FDBFEB}" destId="{4F067972-7712-4074-BF34-E2108E7FA4EB}" srcOrd="1" destOrd="0" presId="urn:microsoft.com/office/officeart/2005/8/layout/hierarchy1"/>
    <dgm:cxn modelId="{C979270B-D922-4804-98A9-E7EA2FD3F06E}" type="presParOf" srcId="{4F067972-7712-4074-BF34-E2108E7FA4EB}" destId="{4E663B15-D9B5-4A23-BEA5-DE3891236D41}" srcOrd="0" destOrd="0" presId="urn:microsoft.com/office/officeart/2005/8/layout/hierarchy1"/>
    <dgm:cxn modelId="{E4FFFD0E-4FFD-458E-999A-4CC82044E57F}" type="presParOf" srcId="{4F067972-7712-4074-BF34-E2108E7FA4EB}" destId="{93FE104E-DCDD-4749-B16D-F379A9C11041}" srcOrd="1" destOrd="0" presId="urn:microsoft.com/office/officeart/2005/8/layout/hierarchy1"/>
    <dgm:cxn modelId="{5BC78B0A-CC9E-4786-B0A1-53AD20357EC0}" type="presParOf" srcId="{93FE104E-DCDD-4749-B16D-F379A9C11041}" destId="{2092BAA0-EEDE-422E-BAFA-F54D51C86296}" srcOrd="0" destOrd="0" presId="urn:microsoft.com/office/officeart/2005/8/layout/hierarchy1"/>
    <dgm:cxn modelId="{3F24A924-ED84-4F39-A1D5-2D0158D434C8}" type="presParOf" srcId="{2092BAA0-EEDE-422E-BAFA-F54D51C86296}" destId="{8672BFA6-03B8-4C0C-8207-5C64F4F63EE3}" srcOrd="0" destOrd="0" presId="urn:microsoft.com/office/officeart/2005/8/layout/hierarchy1"/>
    <dgm:cxn modelId="{B2A1BFB6-472D-4428-B437-AF0CEAD49054}" type="presParOf" srcId="{2092BAA0-EEDE-422E-BAFA-F54D51C86296}" destId="{1F36AB2A-B002-423D-BA51-A78734BBC64C}" srcOrd="1" destOrd="0" presId="urn:microsoft.com/office/officeart/2005/8/layout/hierarchy1"/>
    <dgm:cxn modelId="{38AC887C-1F0A-4F14-AF45-6C3F3B471A06}" type="presParOf" srcId="{93FE104E-DCDD-4749-B16D-F379A9C11041}" destId="{390023A8-06B6-4A7B-B167-4B6C3982A287}" srcOrd="1" destOrd="0" presId="urn:microsoft.com/office/officeart/2005/8/layout/hierarchy1"/>
    <dgm:cxn modelId="{A9121583-8019-48AE-A1B2-A6C4F5A276D8}" type="presParOf" srcId="{4F067972-7712-4074-BF34-E2108E7FA4EB}" destId="{8B1D91AE-2DE7-4E75-9749-0385356B2081}" srcOrd="2" destOrd="0" presId="urn:microsoft.com/office/officeart/2005/8/layout/hierarchy1"/>
    <dgm:cxn modelId="{4DE066B5-011C-4D60-A4A9-E86E2FF2AC00}" type="presParOf" srcId="{4F067972-7712-4074-BF34-E2108E7FA4EB}" destId="{78D87654-10C7-4E5C-8587-DBFF3014D02D}" srcOrd="3" destOrd="0" presId="urn:microsoft.com/office/officeart/2005/8/layout/hierarchy1"/>
    <dgm:cxn modelId="{05CF75DC-47E0-427B-99A4-3C3391C50425}" type="presParOf" srcId="{78D87654-10C7-4E5C-8587-DBFF3014D02D}" destId="{F06A496D-C892-4DA0-85A2-A099320F7D44}" srcOrd="0" destOrd="0" presId="urn:microsoft.com/office/officeart/2005/8/layout/hierarchy1"/>
    <dgm:cxn modelId="{B9D8F831-7A12-4EB9-97C4-6A68F7E2BE0A}" type="presParOf" srcId="{F06A496D-C892-4DA0-85A2-A099320F7D44}" destId="{7A881F96-077F-4211-95C4-E18B5F779C65}" srcOrd="0" destOrd="0" presId="urn:microsoft.com/office/officeart/2005/8/layout/hierarchy1"/>
    <dgm:cxn modelId="{68C6AB11-2332-48FF-B95D-75B0A108BC68}" type="presParOf" srcId="{F06A496D-C892-4DA0-85A2-A099320F7D44}" destId="{E47DC412-4F16-42B4-A957-28D573E2FCB2}" srcOrd="1" destOrd="0" presId="urn:microsoft.com/office/officeart/2005/8/layout/hierarchy1"/>
    <dgm:cxn modelId="{D366EC0B-8077-450D-9D4B-E6EFE8051E88}" type="presParOf" srcId="{78D87654-10C7-4E5C-8587-DBFF3014D02D}" destId="{80732D1B-517D-4E0E-92BD-8108B5D95C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42DC65-3863-469C-B31C-4C4061A81E1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AA1605-2BA5-41CC-9CBB-21ED5BCDEA72}">
      <dgm:prSet/>
      <dgm:spPr/>
      <dgm:t>
        <a:bodyPr/>
        <a:lstStyle/>
        <a:p>
          <a:r>
            <a:rPr lang="en-US"/>
            <a:t>REWARD YOUR CUSTOMERS WITH OUR LOYALTY API</a:t>
          </a:r>
        </a:p>
        <a:p>
          <a:endParaRPr lang="en-US"/>
        </a:p>
      </dgm:t>
    </dgm:pt>
    <dgm:pt modelId="{327B8931-0F5E-49FD-A5BA-10376A31738E}" type="parTrans" cxnId="{E4FA006B-EB9E-4259-B875-978D89A2A13B}">
      <dgm:prSet/>
      <dgm:spPr/>
      <dgm:t>
        <a:bodyPr/>
        <a:lstStyle/>
        <a:p>
          <a:endParaRPr lang="en-US"/>
        </a:p>
      </dgm:t>
    </dgm:pt>
    <dgm:pt modelId="{0106C69A-C4AC-4DFE-9DF3-BBDF913899C6}" type="sibTrans" cxnId="{E4FA006B-EB9E-4259-B875-978D89A2A13B}">
      <dgm:prSet/>
      <dgm:spPr/>
      <dgm:t>
        <a:bodyPr/>
        <a:lstStyle/>
        <a:p>
          <a:endParaRPr lang="en-US"/>
        </a:p>
      </dgm:t>
    </dgm:pt>
    <dgm:pt modelId="{A7039092-DBEA-4BEF-AADB-B34FF82906AD}">
      <dgm:prSet/>
      <dgm:spPr/>
      <dgm:t>
        <a:bodyPr/>
        <a:lstStyle/>
        <a:p>
          <a:r>
            <a:rPr lang="en-US"/>
            <a:t>REDEMPTION</a:t>
          </a:r>
        </a:p>
      </dgm:t>
    </dgm:pt>
    <dgm:pt modelId="{9E126239-9AB8-41E6-9E61-6E12FC9A263E}" type="parTrans" cxnId="{03DAA991-3D08-4564-9A05-9A526FC90C51}">
      <dgm:prSet/>
      <dgm:spPr/>
      <dgm:t>
        <a:bodyPr/>
        <a:lstStyle/>
        <a:p>
          <a:endParaRPr lang="en-US"/>
        </a:p>
      </dgm:t>
    </dgm:pt>
    <dgm:pt modelId="{578875C2-7015-4853-8A66-54D1DB8A30C7}" type="sibTrans" cxnId="{03DAA991-3D08-4564-9A05-9A526FC90C51}">
      <dgm:prSet/>
      <dgm:spPr/>
      <dgm:t>
        <a:bodyPr/>
        <a:lstStyle/>
        <a:p>
          <a:endParaRPr lang="en-US"/>
        </a:p>
      </dgm:t>
    </dgm:pt>
    <dgm:pt modelId="{0AEB2F82-0C6A-4477-8EA7-DB77B94F1B43}" type="pres">
      <dgm:prSet presAssocID="{FB42DC65-3863-469C-B31C-4C4061A81E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8A4846-3A3D-40BB-B72D-0587397A5784}" type="pres">
      <dgm:prSet presAssocID="{74AA1605-2BA5-41CC-9CBB-21ED5BCDEA72}" presName="hierRoot1" presStyleCnt="0"/>
      <dgm:spPr/>
    </dgm:pt>
    <dgm:pt modelId="{774D8D6D-D29E-4634-893C-A0EDC9DC4F97}" type="pres">
      <dgm:prSet presAssocID="{74AA1605-2BA5-41CC-9CBB-21ED5BCDEA72}" presName="composite" presStyleCnt="0"/>
      <dgm:spPr/>
    </dgm:pt>
    <dgm:pt modelId="{4559CE1F-5C4E-4F0A-AE17-E65DDBF75111}" type="pres">
      <dgm:prSet presAssocID="{74AA1605-2BA5-41CC-9CBB-21ED5BCDEA72}" presName="background" presStyleLbl="node0" presStyleIdx="0" presStyleCnt="2"/>
      <dgm:spPr/>
    </dgm:pt>
    <dgm:pt modelId="{E9FB4FF6-44AE-42AE-BEF8-208129E14766}" type="pres">
      <dgm:prSet presAssocID="{74AA1605-2BA5-41CC-9CBB-21ED5BCDEA72}" presName="text" presStyleLbl="fgAcc0" presStyleIdx="0" presStyleCnt="2">
        <dgm:presLayoutVars>
          <dgm:chPref val="3"/>
        </dgm:presLayoutVars>
      </dgm:prSet>
      <dgm:spPr/>
    </dgm:pt>
    <dgm:pt modelId="{1758CDF0-79D5-4A52-BE69-0612DFA6F18A}" type="pres">
      <dgm:prSet presAssocID="{74AA1605-2BA5-41CC-9CBB-21ED5BCDEA72}" presName="hierChild2" presStyleCnt="0"/>
      <dgm:spPr/>
    </dgm:pt>
    <dgm:pt modelId="{ECFF836C-8ED3-4A4B-AB90-0B4BE81A4707}" type="pres">
      <dgm:prSet presAssocID="{A7039092-DBEA-4BEF-AADB-B34FF82906AD}" presName="hierRoot1" presStyleCnt="0"/>
      <dgm:spPr/>
    </dgm:pt>
    <dgm:pt modelId="{209E9A02-0815-46EB-8395-416771ECD594}" type="pres">
      <dgm:prSet presAssocID="{A7039092-DBEA-4BEF-AADB-B34FF82906AD}" presName="composite" presStyleCnt="0"/>
      <dgm:spPr/>
    </dgm:pt>
    <dgm:pt modelId="{1C55C93B-8F20-4F43-B09D-E8B16DCB11F5}" type="pres">
      <dgm:prSet presAssocID="{A7039092-DBEA-4BEF-AADB-B34FF82906AD}" presName="background" presStyleLbl="node0" presStyleIdx="1" presStyleCnt="2"/>
      <dgm:spPr/>
    </dgm:pt>
    <dgm:pt modelId="{B002B0C0-A56D-4EF8-A63B-1E85D60934AE}" type="pres">
      <dgm:prSet presAssocID="{A7039092-DBEA-4BEF-AADB-B34FF82906AD}" presName="text" presStyleLbl="fgAcc0" presStyleIdx="1" presStyleCnt="2">
        <dgm:presLayoutVars>
          <dgm:chPref val="3"/>
        </dgm:presLayoutVars>
      </dgm:prSet>
      <dgm:spPr/>
    </dgm:pt>
    <dgm:pt modelId="{5296ADE5-CC1C-440E-91C4-A0C431BAEA25}" type="pres">
      <dgm:prSet presAssocID="{A7039092-DBEA-4BEF-AADB-B34FF82906AD}" presName="hierChild2" presStyleCnt="0"/>
      <dgm:spPr/>
    </dgm:pt>
  </dgm:ptLst>
  <dgm:cxnLst>
    <dgm:cxn modelId="{BC94D706-870F-4459-8678-FE06C6CE370A}" type="presOf" srcId="{A7039092-DBEA-4BEF-AADB-B34FF82906AD}" destId="{B002B0C0-A56D-4EF8-A63B-1E85D60934AE}" srcOrd="0" destOrd="0" presId="urn:microsoft.com/office/officeart/2005/8/layout/hierarchy1"/>
    <dgm:cxn modelId="{E4FA006B-EB9E-4259-B875-978D89A2A13B}" srcId="{FB42DC65-3863-469C-B31C-4C4061A81E19}" destId="{74AA1605-2BA5-41CC-9CBB-21ED5BCDEA72}" srcOrd="0" destOrd="0" parTransId="{327B8931-0F5E-49FD-A5BA-10376A31738E}" sibTransId="{0106C69A-C4AC-4DFE-9DF3-BBDF913899C6}"/>
    <dgm:cxn modelId="{03DAA991-3D08-4564-9A05-9A526FC90C51}" srcId="{FB42DC65-3863-469C-B31C-4C4061A81E19}" destId="{A7039092-DBEA-4BEF-AADB-B34FF82906AD}" srcOrd="1" destOrd="0" parTransId="{9E126239-9AB8-41E6-9E61-6E12FC9A263E}" sibTransId="{578875C2-7015-4853-8A66-54D1DB8A30C7}"/>
    <dgm:cxn modelId="{507FE1A8-34E0-4927-B377-F565743B1903}" type="presOf" srcId="{74AA1605-2BA5-41CC-9CBB-21ED5BCDEA72}" destId="{E9FB4FF6-44AE-42AE-BEF8-208129E14766}" srcOrd="0" destOrd="0" presId="urn:microsoft.com/office/officeart/2005/8/layout/hierarchy1"/>
    <dgm:cxn modelId="{D43951BB-0460-4451-BA7B-C9EF54F99BE7}" type="presOf" srcId="{FB42DC65-3863-469C-B31C-4C4061A81E19}" destId="{0AEB2F82-0C6A-4477-8EA7-DB77B94F1B43}" srcOrd="0" destOrd="0" presId="urn:microsoft.com/office/officeart/2005/8/layout/hierarchy1"/>
    <dgm:cxn modelId="{2917780E-9901-4B87-8508-D94DD91932C8}" type="presParOf" srcId="{0AEB2F82-0C6A-4477-8EA7-DB77B94F1B43}" destId="{708A4846-3A3D-40BB-B72D-0587397A5784}" srcOrd="0" destOrd="0" presId="urn:microsoft.com/office/officeart/2005/8/layout/hierarchy1"/>
    <dgm:cxn modelId="{ED9DE16A-1C10-4D59-BA2C-F973349EF400}" type="presParOf" srcId="{708A4846-3A3D-40BB-B72D-0587397A5784}" destId="{774D8D6D-D29E-4634-893C-A0EDC9DC4F97}" srcOrd="0" destOrd="0" presId="urn:microsoft.com/office/officeart/2005/8/layout/hierarchy1"/>
    <dgm:cxn modelId="{0CA7AC52-0266-4498-9CCD-623711EBF752}" type="presParOf" srcId="{774D8D6D-D29E-4634-893C-A0EDC9DC4F97}" destId="{4559CE1F-5C4E-4F0A-AE17-E65DDBF75111}" srcOrd="0" destOrd="0" presId="urn:microsoft.com/office/officeart/2005/8/layout/hierarchy1"/>
    <dgm:cxn modelId="{913F9CBC-40D1-4DB6-ABDD-183D3FDEC0C0}" type="presParOf" srcId="{774D8D6D-D29E-4634-893C-A0EDC9DC4F97}" destId="{E9FB4FF6-44AE-42AE-BEF8-208129E14766}" srcOrd="1" destOrd="0" presId="urn:microsoft.com/office/officeart/2005/8/layout/hierarchy1"/>
    <dgm:cxn modelId="{4CD3959F-2974-489A-9CFC-94D850356DC4}" type="presParOf" srcId="{708A4846-3A3D-40BB-B72D-0587397A5784}" destId="{1758CDF0-79D5-4A52-BE69-0612DFA6F18A}" srcOrd="1" destOrd="0" presId="urn:microsoft.com/office/officeart/2005/8/layout/hierarchy1"/>
    <dgm:cxn modelId="{D9DD49E4-49E6-4721-A0F8-276F5D1380BC}" type="presParOf" srcId="{0AEB2F82-0C6A-4477-8EA7-DB77B94F1B43}" destId="{ECFF836C-8ED3-4A4B-AB90-0B4BE81A4707}" srcOrd="1" destOrd="0" presId="urn:microsoft.com/office/officeart/2005/8/layout/hierarchy1"/>
    <dgm:cxn modelId="{2512D2CB-5990-49A3-AAC6-282799CFCCC2}" type="presParOf" srcId="{ECFF836C-8ED3-4A4B-AB90-0B4BE81A4707}" destId="{209E9A02-0815-46EB-8395-416771ECD594}" srcOrd="0" destOrd="0" presId="urn:microsoft.com/office/officeart/2005/8/layout/hierarchy1"/>
    <dgm:cxn modelId="{1F1AE639-EDE9-4429-8CE5-6DF5F6D46485}" type="presParOf" srcId="{209E9A02-0815-46EB-8395-416771ECD594}" destId="{1C55C93B-8F20-4F43-B09D-E8B16DCB11F5}" srcOrd="0" destOrd="0" presId="urn:microsoft.com/office/officeart/2005/8/layout/hierarchy1"/>
    <dgm:cxn modelId="{CCCE3451-7ACC-4C0D-8912-386340B0D234}" type="presParOf" srcId="{209E9A02-0815-46EB-8395-416771ECD594}" destId="{B002B0C0-A56D-4EF8-A63B-1E85D60934AE}" srcOrd="1" destOrd="0" presId="urn:microsoft.com/office/officeart/2005/8/layout/hierarchy1"/>
    <dgm:cxn modelId="{262C8BDC-1388-48F6-B628-0E714FAF8DBF}" type="presParOf" srcId="{ECFF836C-8ED3-4A4B-AB90-0B4BE81A4707}" destId="{5296ADE5-CC1C-440E-91C4-A0C431BAEA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FA24BB-C2C2-4A0F-93BC-757482507E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0C6846-D719-42EA-83D0-79A92251AB41}">
      <dgm:prSet/>
      <dgm:spPr/>
      <dgm:t>
        <a:bodyPr/>
        <a:lstStyle/>
        <a:p>
          <a:r>
            <a:rPr lang="en-US"/>
            <a:t>START COLLECTING PAYMENT FOR YOUR BUSINESS</a:t>
          </a:r>
        </a:p>
      </dgm:t>
    </dgm:pt>
    <dgm:pt modelId="{DA29185A-D958-47DD-BE59-F74DAF4111A1}" type="parTrans" cxnId="{0EEDDFC9-A129-43B7-92CF-5D820F94F42D}">
      <dgm:prSet/>
      <dgm:spPr/>
      <dgm:t>
        <a:bodyPr/>
        <a:lstStyle/>
        <a:p>
          <a:endParaRPr lang="en-US"/>
        </a:p>
      </dgm:t>
    </dgm:pt>
    <dgm:pt modelId="{63DCE831-67FC-41C1-99E1-69EDFDE5CDE0}" type="sibTrans" cxnId="{0EEDDFC9-A129-43B7-92CF-5D820F94F42D}">
      <dgm:prSet/>
      <dgm:spPr/>
      <dgm:t>
        <a:bodyPr/>
        <a:lstStyle/>
        <a:p>
          <a:endParaRPr lang="en-US"/>
        </a:p>
      </dgm:t>
    </dgm:pt>
    <dgm:pt modelId="{DDEBD115-9FE6-4A14-AE00-76421DDDD150}">
      <dgm:prSet/>
      <dgm:spPr/>
      <dgm:t>
        <a:bodyPr/>
        <a:lstStyle/>
        <a:p>
          <a:r>
            <a:rPr lang="en-US"/>
            <a:t>REAL TIME SETTLEMENT</a:t>
          </a:r>
        </a:p>
      </dgm:t>
    </dgm:pt>
    <dgm:pt modelId="{5E8D145D-4A97-4B16-8AD3-4285DAFAC5A7}" type="parTrans" cxnId="{F19036EE-0E64-41A3-8CD7-DDD7CA68773F}">
      <dgm:prSet/>
      <dgm:spPr/>
      <dgm:t>
        <a:bodyPr/>
        <a:lstStyle/>
        <a:p>
          <a:endParaRPr lang="en-US"/>
        </a:p>
      </dgm:t>
    </dgm:pt>
    <dgm:pt modelId="{F6FE60C4-1935-4688-AB52-FF2C6A4D2269}" type="sibTrans" cxnId="{F19036EE-0E64-41A3-8CD7-DDD7CA68773F}">
      <dgm:prSet/>
      <dgm:spPr/>
      <dgm:t>
        <a:bodyPr/>
        <a:lstStyle/>
        <a:p>
          <a:endParaRPr lang="en-US"/>
        </a:p>
      </dgm:t>
    </dgm:pt>
    <dgm:pt modelId="{7E05C3DF-75F2-4037-B2A6-F6004684CFDD}">
      <dgm:prSet/>
      <dgm:spPr/>
      <dgm:t>
        <a:bodyPr/>
        <a:lstStyle/>
        <a:p>
          <a:r>
            <a:rPr lang="en-US"/>
            <a:t>INSTANT USSD SET UP</a:t>
          </a:r>
        </a:p>
      </dgm:t>
    </dgm:pt>
    <dgm:pt modelId="{324EEC65-8101-4992-BB04-3B45A38D0A93}" type="parTrans" cxnId="{8E067AF1-F822-415F-8CAD-C4187DDD533E}">
      <dgm:prSet/>
      <dgm:spPr/>
      <dgm:t>
        <a:bodyPr/>
        <a:lstStyle/>
        <a:p>
          <a:endParaRPr lang="en-US"/>
        </a:p>
      </dgm:t>
    </dgm:pt>
    <dgm:pt modelId="{6DA93D92-0FFA-44FD-A880-2F7994F61F21}" type="sibTrans" cxnId="{8E067AF1-F822-415F-8CAD-C4187DDD533E}">
      <dgm:prSet/>
      <dgm:spPr/>
      <dgm:t>
        <a:bodyPr/>
        <a:lstStyle/>
        <a:p>
          <a:endParaRPr lang="en-US"/>
        </a:p>
      </dgm:t>
    </dgm:pt>
    <dgm:pt modelId="{162917F4-AEA0-4B25-8714-9D3D3C5DD4AE}" type="pres">
      <dgm:prSet presAssocID="{47FA24BB-C2C2-4A0F-93BC-757482507E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378538-1CEA-4607-AB08-486892A378ED}" type="pres">
      <dgm:prSet presAssocID="{740C6846-D719-42EA-83D0-79A92251AB41}" presName="hierRoot1" presStyleCnt="0"/>
      <dgm:spPr/>
    </dgm:pt>
    <dgm:pt modelId="{0D37F293-E394-4155-ABC9-239965253F08}" type="pres">
      <dgm:prSet presAssocID="{740C6846-D719-42EA-83D0-79A92251AB41}" presName="composite" presStyleCnt="0"/>
      <dgm:spPr/>
    </dgm:pt>
    <dgm:pt modelId="{7599FAAC-DF64-4F13-8233-145204F2103C}" type="pres">
      <dgm:prSet presAssocID="{740C6846-D719-42EA-83D0-79A92251AB41}" presName="background" presStyleLbl="node0" presStyleIdx="0" presStyleCnt="3"/>
      <dgm:spPr/>
    </dgm:pt>
    <dgm:pt modelId="{B3490D9B-5927-4FEE-BEBD-2B609D1B85B4}" type="pres">
      <dgm:prSet presAssocID="{740C6846-D719-42EA-83D0-79A92251AB41}" presName="text" presStyleLbl="fgAcc0" presStyleIdx="0" presStyleCnt="3">
        <dgm:presLayoutVars>
          <dgm:chPref val="3"/>
        </dgm:presLayoutVars>
      </dgm:prSet>
      <dgm:spPr/>
    </dgm:pt>
    <dgm:pt modelId="{EBEA499A-5FF3-479F-A58B-098A80DD3611}" type="pres">
      <dgm:prSet presAssocID="{740C6846-D719-42EA-83D0-79A92251AB41}" presName="hierChild2" presStyleCnt="0"/>
      <dgm:spPr/>
    </dgm:pt>
    <dgm:pt modelId="{6104D0DD-2B8F-420B-B76E-DCB7BA1FC253}" type="pres">
      <dgm:prSet presAssocID="{DDEBD115-9FE6-4A14-AE00-76421DDDD150}" presName="hierRoot1" presStyleCnt="0"/>
      <dgm:spPr/>
    </dgm:pt>
    <dgm:pt modelId="{5558A456-21E7-4FF5-85BB-6AE9EBBECC79}" type="pres">
      <dgm:prSet presAssocID="{DDEBD115-9FE6-4A14-AE00-76421DDDD150}" presName="composite" presStyleCnt="0"/>
      <dgm:spPr/>
    </dgm:pt>
    <dgm:pt modelId="{4A37B5E3-2628-417A-80C0-D0532B605D36}" type="pres">
      <dgm:prSet presAssocID="{DDEBD115-9FE6-4A14-AE00-76421DDDD150}" presName="background" presStyleLbl="node0" presStyleIdx="1" presStyleCnt="3"/>
      <dgm:spPr/>
    </dgm:pt>
    <dgm:pt modelId="{A752F006-8C7E-42AD-9C44-BB4CADCC13A3}" type="pres">
      <dgm:prSet presAssocID="{DDEBD115-9FE6-4A14-AE00-76421DDDD150}" presName="text" presStyleLbl="fgAcc0" presStyleIdx="1" presStyleCnt="3">
        <dgm:presLayoutVars>
          <dgm:chPref val="3"/>
        </dgm:presLayoutVars>
      </dgm:prSet>
      <dgm:spPr/>
    </dgm:pt>
    <dgm:pt modelId="{DF196BA5-B658-4BB7-91B5-2631122AB6AB}" type="pres">
      <dgm:prSet presAssocID="{DDEBD115-9FE6-4A14-AE00-76421DDDD150}" presName="hierChild2" presStyleCnt="0"/>
      <dgm:spPr/>
    </dgm:pt>
    <dgm:pt modelId="{7599F773-21A7-4674-B1EC-88A8ADB26054}" type="pres">
      <dgm:prSet presAssocID="{7E05C3DF-75F2-4037-B2A6-F6004684CFDD}" presName="hierRoot1" presStyleCnt="0"/>
      <dgm:spPr/>
    </dgm:pt>
    <dgm:pt modelId="{22C165AF-92C3-488A-9485-2966826410E4}" type="pres">
      <dgm:prSet presAssocID="{7E05C3DF-75F2-4037-B2A6-F6004684CFDD}" presName="composite" presStyleCnt="0"/>
      <dgm:spPr/>
    </dgm:pt>
    <dgm:pt modelId="{1C81D9DD-8DBD-489D-BF26-4B9A796860F1}" type="pres">
      <dgm:prSet presAssocID="{7E05C3DF-75F2-4037-B2A6-F6004684CFDD}" presName="background" presStyleLbl="node0" presStyleIdx="2" presStyleCnt="3"/>
      <dgm:spPr/>
    </dgm:pt>
    <dgm:pt modelId="{C6826D78-7BA2-4524-957A-1FFA01FCB0C8}" type="pres">
      <dgm:prSet presAssocID="{7E05C3DF-75F2-4037-B2A6-F6004684CFDD}" presName="text" presStyleLbl="fgAcc0" presStyleIdx="2" presStyleCnt="3">
        <dgm:presLayoutVars>
          <dgm:chPref val="3"/>
        </dgm:presLayoutVars>
      </dgm:prSet>
      <dgm:spPr/>
    </dgm:pt>
    <dgm:pt modelId="{2F1DDCF7-F655-496D-A411-11B20DA3F769}" type="pres">
      <dgm:prSet presAssocID="{7E05C3DF-75F2-4037-B2A6-F6004684CFDD}" presName="hierChild2" presStyleCnt="0"/>
      <dgm:spPr/>
    </dgm:pt>
  </dgm:ptLst>
  <dgm:cxnLst>
    <dgm:cxn modelId="{EFB8511C-0E4C-49B1-A897-00FEC4575875}" type="presOf" srcId="{7E05C3DF-75F2-4037-B2A6-F6004684CFDD}" destId="{C6826D78-7BA2-4524-957A-1FFA01FCB0C8}" srcOrd="0" destOrd="0" presId="urn:microsoft.com/office/officeart/2005/8/layout/hierarchy1"/>
    <dgm:cxn modelId="{9DB2532E-13F7-4759-9A8E-CD7AD770CA41}" type="presOf" srcId="{DDEBD115-9FE6-4A14-AE00-76421DDDD150}" destId="{A752F006-8C7E-42AD-9C44-BB4CADCC13A3}" srcOrd="0" destOrd="0" presId="urn:microsoft.com/office/officeart/2005/8/layout/hierarchy1"/>
    <dgm:cxn modelId="{5A5B7346-0AB2-45BF-BCDE-C37FB1C00358}" type="presOf" srcId="{47FA24BB-C2C2-4A0F-93BC-757482507EF9}" destId="{162917F4-AEA0-4B25-8714-9D3D3C5DD4AE}" srcOrd="0" destOrd="0" presId="urn:microsoft.com/office/officeart/2005/8/layout/hierarchy1"/>
    <dgm:cxn modelId="{0EEDDFC9-A129-43B7-92CF-5D820F94F42D}" srcId="{47FA24BB-C2C2-4A0F-93BC-757482507EF9}" destId="{740C6846-D719-42EA-83D0-79A92251AB41}" srcOrd="0" destOrd="0" parTransId="{DA29185A-D958-47DD-BE59-F74DAF4111A1}" sibTransId="{63DCE831-67FC-41C1-99E1-69EDFDE5CDE0}"/>
    <dgm:cxn modelId="{AD889FD1-1B08-459A-A6AB-3056748FBCA7}" type="presOf" srcId="{740C6846-D719-42EA-83D0-79A92251AB41}" destId="{B3490D9B-5927-4FEE-BEBD-2B609D1B85B4}" srcOrd="0" destOrd="0" presId="urn:microsoft.com/office/officeart/2005/8/layout/hierarchy1"/>
    <dgm:cxn modelId="{F19036EE-0E64-41A3-8CD7-DDD7CA68773F}" srcId="{47FA24BB-C2C2-4A0F-93BC-757482507EF9}" destId="{DDEBD115-9FE6-4A14-AE00-76421DDDD150}" srcOrd="1" destOrd="0" parTransId="{5E8D145D-4A97-4B16-8AD3-4285DAFAC5A7}" sibTransId="{F6FE60C4-1935-4688-AB52-FF2C6A4D2269}"/>
    <dgm:cxn modelId="{8E067AF1-F822-415F-8CAD-C4187DDD533E}" srcId="{47FA24BB-C2C2-4A0F-93BC-757482507EF9}" destId="{7E05C3DF-75F2-4037-B2A6-F6004684CFDD}" srcOrd="2" destOrd="0" parTransId="{324EEC65-8101-4992-BB04-3B45A38D0A93}" sibTransId="{6DA93D92-0FFA-44FD-A880-2F7994F61F21}"/>
    <dgm:cxn modelId="{FE95ACAD-C040-4EE0-9FEC-51B518BC5D23}" type="presParOf" srcId="{162917F4-AEA0-4B25-8714-9D3D3C5DD4AE}" destId="{4D378538-1CEA-4607-AB08-486892A378ED}" srcOrd="0" destOrd="0" presId="urn:microsoft.com/office/officeart/2005/8/layout/hierarchy1"/>
    <dgm:cxn modelId="{61776B80-4BCB-4B03-AC6C-3C048D41244D}" type="presParOf" srcId="{4D378538-1CEA-4607-AB08-486892A378ED}" destId="{0D37F293-E394-4155-ABC9-239965253F08}" srcOrd="0" destOrd="0" presId="urn:microsoft.com/office/officeart/2005/8/layout/hierarchy1"/>
    <dgm:cxn modelId="{49F5D91E-D21F-4512-800B-433311A5CE01}" type="presParOf" srcId="{0D37F293-E394-4155-ABC9-239965253F08}" destId="{7599FAAC-DF64-4F13-8233-145204F2103C}" srcOrd="0" destOrd="0" presId="urn:microsoft.com/office/officeart/2005/8/layout/hierarchy1"/>
    <dgm:cxn modelId="{89C684A0-EBA4-4ADF-A7EE-5DAEAA248ECB}" type="presParOf" srcId="{0D37F293-E394-4155-ABC9-239965253F08}" destId="{B3490D9B-5927-4FEE-BEBD-2B609D1B85B4}" srcOrd="1" destOrd="0" presId="urn:microsoft.com/office/officeart/2005/8/layout/hierarchy1"/>
    <dgm:cxn modelId="{10FCD44E-7EE0-4384-BD23-016DE1BFE79D}" type="presParOf" srcId="{4D378538-1CEA-4607-AB08-486892A378ED}" destId="{EBEA499A-5FF3-479F-A58B-098A80DD3611}" srcOrd="1" destOrd="0" presId="urn:microsoft.com/office/officeart/2005/8/layout/hierarchy1"/>
    <dgm:cxn modelId="{29449C6D-D0BA-4B2A-A2BD-5DCB85980E7D}" type="presParOf" srcId="{162917F4-AEA0-4B25-8714-9D3D3C5DD4AE}" destId="{6104D0DD-2B8F-420B-B76E-DCB7BA1FC253}" srcOrd="1" destOrd="0" presId="urn:microsoft.com/office/officeart/2005/8/layout/hierarchy1"/>
    <dgm:cxn modelId="{9B0F5CC3-8179-4F50-AE71-DEC2E004F6C1}" type="presParOf" srcId="{6104D0DD-2B8F-420B-B76E-DCB7BA1FC253}" destId="{5558A456-21E7-4FF5-85BB-6AE9EBBECC79}" srcOrd="0" destOrd="0" presId="urn:microsoft.com/office/officeart/2005/8/layout/hierarchy1"/>
    <dgm:cxn modelId="{89A81BA9-FB7E-4031-8A60-90AA2EA7A505}" type="presParOf" srcId="{5558A456-21E7-4FF5-85BB-6AE9EBBECC79}" destId="{4A37B5E3-2628-417A-80C0-D0532B605D36}" srcOrd="0" destOrd="0" presId="urn:microsoft.com/office/officeart/2005/8/layout/hierarchy1"/>
    <dgm:cxn modelId="{0A7C0A2E-73E8-4B0C-B2D7-80B657813C9B}" type="presParOf" srcId="{5558A456-21E7-4FF5-85BB-6AE9EBBECC79}" destId="{A752F006-8C7E-42AD-9C44-BB4CADCC13A3}" srcOrd="1" destOrd="0" presId="urn:microsoft.com/office/officeart/2005/8/layout/hierarchy1"/>
    <dgm:cxn modelId="{4883424A-DEE4-457C-885C-031AF7F62A6F}" type="presParOf" srcId="{6104D0DD-2B8F-420B-B76E-DCB7BA1FC253}" destId="{DF196BA5-B658-4BB7-91B5-2631122AB6AB}" srcOrd="1" destOrd="0" presId="urn:microsoft.com/office/officeart/2005/8/layout/hierarchy1"/>
    <dgm:cxn modelId="{34C6D9CC-666F-4DAC-9572-7C163E71EEBF}" type="presParOf" srcId="{162917F4-AEA0-4B25-8714-9D3D3C5DD4AE}" destId="{7599F773-21A7-4674-B1EC-88A8ADB26054}" srcOrd="2" destOrd="0" presId="urn:microsoft.com/office/officeart/2005/8/layout/hierarchy1"/>
    <dgm:cxn modelId="{97C8A7E2-BEC8-4A4E-A6E6-4FFD32A40400}" type="presParOf" srcId="{7599F773-21A7-4674-B1EC-88A8ADB26054}" destId="{22C165AF-92C3-488A-9485-2966826410E4}" srcOrd="0" destOrd="0" presId="urn:microsoft.com/office/officeart/2005/8/layout/hierarchy1"/>
    <dgm:cxn modelId="{0E146B0F-8941-465C-84CD-C1AAE73340C6}" type="presParOf" srcId="{22C165AF-92C3-488A-9485-2966826410E4}" destId="{1C81D9DD-8DBD-489D-BF26-4B9A796860F1}" srcOrd="0" destOrd="0" presId="urn:microsoft.com/office/officeart/2005/8/layout/hierarchy1"/>
    <dgm:cxn modelId="{ACDD2803-641A-421E-95F3-E17060CF2562}" type="presParOf" srcId="{22C165AF-92C3-488A-9485-2966826410E4}" destId="{C6826D78-7BA2-4524-957A-1FFA01FCB0C8}" srcOrd="1" destOrd="0" presId="urn:microsoft.com/office/officeart/2005/8/layout/hierarchy1"/>
    <dgm:cxn modelId="{5BCD1C39-6FB8-49EE-91E3-9A04C2DE0F74}" type="presParOf" srcId="{7599F773-21A7-4674-B1EC-88A8ADB26054}" destId="{2F1DDCF7-F655-496D-A411-11B20DA3F7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91D99F-DE79-4F13-9A16-C6512DFF35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02EE9D-C905-4CED-999F-665CC64538FE}">
      <dgm:prSet/>
      <dgm:spPr/>
      <dgm:t>
        <a:bodyPr/>
        <a:lstStyle/>
        <a:p>
          <a:r>
            <a:rPr lang="en-US" baseline="0"/>
            <a:t>DIRECT DEBIT SOLUTION </a:t>
          </a:r>
          <a:endParaRPr lang="en-US"/>
        </a:p>
      </dgm:t>
    </dgm:pt>
    <dgm:pt modelId="{CEE930FD-79FF-4C12-ACA4-97D820DB2E95}" type="parTrans" cxnId="{B28333E3-42E0-4F92-A7DD-CB9AB9361673}">
      <dgm:prSet/>
      <dgm:spPr/>
      <dgm:t>
        <a:bodyPr/>
        <a:lstStyle/>
        <a:p>
          <a:endParaRPr lang="en-US"/>
        </a:p>
      </dgm:t>
    </dgm:pt>
    <dgm:pt modelId="{3AC691B4-A01B-43DB-A342-A2322FB62911}" type="sibTrans" cxnId="{B28333E3-42E0-4F92-A7DD-CB9AB9361673}">
      <dgm:prSet/>
      <dgm:spPr/>
      <dgm:t>
        <a:bodyPr/>
        <a:lstStyle/>
        <a:p>
          <a:endParaRPr lang="en-US"/>
        </a:p>
      </dgm:t>
    </dgm:pt>
    <dgm:pt modelId="{EAA61B23-8EE9-4C7F-A2A0-E8E305780988}">
      <dgm:prSet/>
      <dgm:spPr/>
      <dgm:t>
        <a:bodyPr/>
        <a:lstStyle/>
        <a:p>
          <a:r>
            <a:rPr lang="en-US" baseline="0"/>
            <a:t>MOBILE WALLET</a:t>
          </a:r>
          <a:endParaRPr lang="en-US"/>
        </a:p>
      </dgm:t>
    </dgm:pt>
    <dgm:pt modelId="{46CAA886-D9ED-4C67-A8CF-D551810BA938}" type="parTrans" cxnId="{59916FBA-4CE8-42E9-A237-757251933EE9}">
      <dgm:prSet/>
      <dgm:spPr/>
      <dgm:t>
        <a:bodyPr/>
        <a:lstStyle/>
        <a:p>
          <a:endParaRPr lang="en-US"/>
        </a:p>
      </dgm:t>
    </dgm:pt>
    <dgm:pt modelId="{E4832A72-B7B9-4F50-A8C3-CCE678BFD595}" type="sibTrans" cxnId="{59916FBA-4CE8-42E9-A237-757251933EE9}">
      <dgm:prSet/>
      <dgm:spPr/>
      <dgm:t>
        <a:bodyPr/>
        <a:lstStyle/>
        <a:p>
          <a:endParaRPr lang="en-US"/>
        </a:p>
      </dgm:t>
    </dgm:pt>
    <dgm:pt modelId="{1442B4DD-2484-4709-8AD4-59A7FBFA2246}">
      <dgm:prSet/>
      <dgm:spPr/>
      <dgm:t>
        <a:bodyPr/>
        <a:lstStyle/>
        <a:p>
          <a:r>
            <a:rPr lang="en-US" baseline="0"/>
            <a:t>GH LINK PREPAID CARD</a:t>
          </a:r>
          <a:endParaRPr lang="en-US"/>
        </a:p>
      </dgm:t>
    </dgm:pt>
    <dgm:pt modelId="{DEFA0AF9-4813-4DB9-BF16-6E474BA73EDB}" type="parTrans" cxnId="{300A1044-D48C-4959-95D2-969BB72E57AB}">
      <dgm:prSet/>
      <dgm:spPr/>
      <dgm:t>
        <a:bodyPr/>
        <a:lstStyle/>
        <a:p>
          <a:endParaRPr lang="en-US"/>
        </a:p>
      </dgm:t>
    </dgm:pt>
    <dgm:pt modelId="{EA0C43DF-910B-450E-ADD2-7ED7ABCA07C7}" type="sibTrans" cxnId="{300A1044-D48C-4959-95D2-969BB72E57AB}">
      <dgm:prSet/>
      <dgm:spPr/>
      <dgm:t>
        <a:bodyPr/>
        <a:lstStyle/>
        <a:p>
          <a:endParaRPr lang="en-US"/>
        </a:p>
      </dgm:t>
    </dgm:pt>
    <dgm:pt modelId="{0844277C-8A84-404A-8B4F-940C7B9C3FB1}" type="pres">
      <dgm:prSet presAssocID="{5991D99F-DE79-4F13-9A16-C6512DFF35CA}" presName="linear" presStyleCnt="0">
        <dgm:presLayoutVars>
          <dgm:dir/>
          <dgm:animLvl val="lvl"/>
          <dgm:resizeHandles val="exact"/>
        </dgm:presLayoutVars>
      </dgm:prSet>
      <dgm:spPr/>
    </dgm:pt>
    <dgm:pt modelId="{E6631099-6AEF-41AA-AD9B-82CCBAC03552}" type="pres">
      <dgm:prSet presAssocID="{BF02EE9D-C905-4CED-999F-665CC64538FE}" presName="parentLin" presStyleCnt="0"/>
      <dgm:spPr/>
    </dgm:pt>
    <dgm:pt modelId="{CB7D47EB-5333-481B-B470-1C44041ED33E}" type="pres">
      <dgm:prSet presAssocID="{BF02EE9D-C905-4CED-999F-665CC64538FE}" presName="parentLeftMargin" presStyleLbl="node1" presStyleIdx="0" presStyleCnt="1"/>
      <dgm:spPr/>
    </dgm:pt>
    <dgm:pt modelId="{89F1E4AE-452A-432A-A3B0-0E524603D33D}" type="pres">
      <dgm:prSet presAssocID="{BF02EE9D-C905-4CED-999F-665CC64538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76C8AD-1805-4F31-A1E6-533979477ED6}" type="pres">
      <dgm:prSet presAssocID="{BF02EE9D-C905-4CED-999F-665CC64538FE}" presName="negativeSpace" presStyleCnt="0"/>
      <dgm:spPr/>
    </dgm:pt>
    <dgm:pt modelId="{A5F09BD1-D725-43D1-A825-632D84D1375E}" type="pres">
      <dgm:prSet presAssocID="{BF02EE9D-C905-4CED-999F-665CC64538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CF0DD15-3035-45BE-9C37-C977B45428BF}" type="presOf" srcId="{5991D99F-DE79-4F13-9A16-C6512DFF35CA}" destId="{0844277C-8A84-404A-8B4F-940C7B9C3FB1}" srcOrd="0" destOrd="0" presId="urn:microsoft.com/office/officeart/2005/8/layout/list1"/>
    <dgm:cxn modelId="{885C883E-A180-40FE-9C79-51BF4849CBE5}" type="presOf" srcId="{1442B4DD-2484-4709-8AD4-59A7FBFA2246}" destId="{A5F09BD1-D725-43D1-A825-632D84D1375E}" srcOrd="0" destOrd="1" presId="urn:microsoft.com/office/officeart/2005/8/layout/list1"/>
    <dgm:cxn modelId="{300A1044-D48C-4959-95D2-969BB72E57AB}" srcId="{BF02EE9D-C905-4CED-999F-665CC64538FE}" destId="{1442B4DD-2484-4709-8AD4-59A7FBFA2246}" srcOrd="1" destOrd="0" parTransId="{DEFA0AF9-4813-4DB9-BF16-6E474BA73EDB}" sibTransId="{EA0C43DF-910B-450E-ADD2-7ED7ABCA07C7}"/>
    <dgm:cxn modelId="{59916FBA-4CE8-42E9-A237-757251933EE9}" srcId="{BF02EE9D-C905-4CED-999F-665CC64538FE}" destId="{EAA61B23-8EE9-4C7F-A2A0-E8E305780988}" srcOrd="0" destOrd="0" parTransId="{46CAA886-D9ED-4C67-A8CF-D551810BA938}" sibTransId="{E4832A72-B7B9-4F50-A8C3-CCE678BFD595}"/>
    <dgm:cxn modelId="{3395B1BC-38B2-44DB-82C8-06C0076B079B}" type="presOf" srcId="{BF02EE9D-C905-4CED-999F-665CC64538FE}" destId="{CB7D47EB-5333-481B-B470-1C44041ED33E}" srcOrd="0" destOrd="0" presId="urn:microsoft.com/office/officeart/2005/8/layout/list1"/>
    <dgm:cxn modelId="{0F080ACB-A4E4-4762-AF45-921826E27A22}" type="presOf" srcId="{EAA61B23-8EE9-4C7F-A2A0-E8E305780988}" destId="{A5F09BD1-D725-43D1-A825-632D84D1375E}" srcOrd="0" destOrd="0" presId="urn:microsoft.com/office/officeart/2005/8/layout/list1"/>
    <dgm:cxn modelId="{DF2DFEE2-9242-4DF5-A7ED-C099776A80C4}" type="presOf" srcId="{BF02EE9D-C905-4CED-999F-665CC64538FE}" destId="{89F1E4AE-452A-432A-A3B0-0E524603D33D}" srcOrd="1" destOrd="0" presId="urn:microsoft.com/office/officeart/2005/8/layout/list1"/>
    <dgm:cxn modelId="{B28333E3-42E0-4F92-A7DD-CB9AB9361673}" srcId="{5991D99F-DE79-4F13-9A16-C6512DFF35CA}" destId="{BF02EE9D-C905-4CED-999F-665CC64538FE}" srcOrd="0" destOrd="0" parTransId="{CEE930FD-79FF-4C12-ACA4-97D820DB2E95}" sibTransId="{3AC691B4-A01B-43DB-A342-A2322FB62911}"/>
    <dgm:cxn modelId="{336398F0-AB0E-4C43-959B-3E1F03CAFB12}" type="presParOf" srcId="{0844277C-8A84-404A-8B4F-940C7B9C3FB1}" destId="{E6631099-6AEF-41AA-AD9B-82CCBAC03552}" srcOrd="0" destOrd="0" presId="urn:microsoft.com/office/officeart/2005/8/layout/list1"/>
    <dgm:cxn modelId="{F8EC3A51-2B9C-4904-BAB9-58A8A6066D46}" type="presParOf" srcId="{E6631099-6AEF-41AA-AD9B-82CCBAC03552}" destId="{CB7D47EB-5333-481B-B470-1C44041ED33E}" srcOrd="0" destOrd="0" presId="urn:microsoft.com/office/officeart/2005/8/layout/list1"/>
    <dgm:cxn modelId="{BF56B0C4-AB8A-4435-BAA3-CC3E5F74BD32}" type="presParOf" srcId="{E6631099-6AEF-41AA-AD9B-82CCBAC03552}" destId="{89F1E4AE-452A-432A-A3B0-0E524603D33D}" srcOrd="1" destOrd="0" presId="urn:microsoft.com/office/officeart/2005/8/layout/list1"/>
    <dgm:cxn modelId="{F1FE1C2C-A8A7-46A4-80C8-1857989B0420}" type="presParOf" srcId="{0844277C-8A84-404A-8B4F-940C7B9C3FB1}" destId="{8C76C8AD-1805-4F31-A1E6-533979477ED6}" srcOrd="1" destOrd="0" presId="urn:microsoft.com/office/officeart/2005/8/layout/list1"/>
    <dgm:cxn modelId="{A65C2C4C-3022-446F-A01B-1F37C9ECE85E}" type="presParOf" srcId="{0844277C-8A84-404A-8B4F-940C7B9C3FB1}" destId="{A5F09BD1-D725-43D1-A825-632D84D1375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123BC-D2FC-4F4F-9E22-3DEE3AE926DA}">
      <dsp:nvSpPr>
        <dsp:cNvPr id="0" name=""/>
        <dsp:cNvSpPr/>
      </dsp:nvSpPr>
      <dsp:spPr>
        <a:xfrm>
          <a:off x="713996" y="1024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API TO GENERATE GH LINK PREPAID CARDS</a:t>
          </a:r>
          <a:endParaRPr lang="en-US" sz="2700" kern="1200"/>
        </a:p>
      </dsp:txBody>
      <dsp:txXfrm>
        <a:off x="713996" y="1024"/>
        <a:ext cx="2762724" cy="1657634"/>
      </dsp:txXfrm>
    </dsp:sp>
    <dsp:sp modelId="{1C9D3823-4F8B-45A7-AE2D-8786E688B6BA}">
      <dsp:nvSpPr>
        <dsp:cNvPr id="0" name=""/>
        <dsp:cNvSpPr/>
      </dsp:nvSpPr>
      <dsp:spPr>
        <a:xfrm>
          <a:off x="3752993" y="1024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TRANSFER TO CARD</a:t>
          </a:r>
          <a:endParaRPr lang="en-US" sz="2700" kern="1200"/>
        </a:p>
      </dsp:txBody>
      <dsp:txXfrm>
        <a:off x="3752993" y="1024"/>
        <a:ext cx="2762724" cy="1657634"/>
      </dsp:txXfrm>
    </dsp:sp>
    <dsp:sp modelId="{78AA8BDE-347F-41F6-ACBE-24CE62DA0EFC}">
      <dsp:nvSpPr>
        <dsp:cNvPr id="0" name=""/>
        <dsp:cNvSpPr/>
      </dsp:nvSpPr>
      <dsp:spPr>
        <a:xfrm>
          <a:off x="6791990" y="1024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DEBIT CARD</a:t>
          </a:r>
          <a:endParaRPr lang="en-US" sz="2700" kern="1200"/>
        </a:p>
      </dsp:txBody>
      <dsp:txXfrm>
        <a:off x="6791990" y="1024"/>
        <a:ext cx="2762724" cy="1657634"/>
      </dsp:txXfrm>
    </dsp:sp>
    <dsp:sp modelId="{62DB7076-C83F-4616-B96A-A838A5782ABB}">
      <dsp:nvSpPr>
        <dsp:cNvPr id="0" name=""/>
        <dsp:cNvSpPr/>
      </dsp:nvSpPr>
      <dsp:spPr>
        <a:xfrm>
          <a:off x="713996" y="1934932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CHECK BALANCE ON CARD</a:t>
          </a:r>
          <a:endParaRPr lang="en-US" sz="2700" kern="1200"/>
        </a:p>
      </dsp:txBody>
      <dsp:txXfrm>
        <a:off x="713996" y="1934932"/>
        <a:ext cx="2762724" cy="1657634"/>
      </dsp:txXfrm>
    </dsp:sp>
    <dsp:sp modelId="{7E37E4BC-92DD-49DD-871C-A5A6261B8A55}">
      <dsp:nvSpPr>
        <dsp:cNvPr id="0" name=""/>
        <dsp:cNvSpPr/>
      </dsp:nvSpPr>
      <dsp:spPr>
        <a:xfrm>
          <a:off x="3752993" y="1934932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VIEW STATEMENT</a:t>
          </a:r>
          <a:endParaRPr lang="en-US" sz="2700" kern="1200"/>
        </a:p>
      </dsp:txBody>
      <dsp:txXfrm>
        <a:off x="3752993" y="1934932"/>
        <a:ext cx="2762724" cy="1657634"/>
      </dsp:txXfrm>
    </dsp:sp>
    <dsp:sp modelId="{DF89A552-DB44-4922-B8AC-FA0FC999B415}">
      <dsp:nvSpPr>
        <dsp:cNvPr id="0" name=""/>
        <dsp:cNvSpPr/>
      </dsp:nvSpPr>
      <dsp:spPr>
        <a:xfrm>
          <a:off x="6791990" y="1934932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DIRECT DEBIT </a:t>
          </a:r>
          <a:endParaRPr lang="en-US" sz="2700" kern="1200"/>
        </a:p>
      </dsp:txBody>
      <dsp:txXfrm>
        <a:off x="6791990" y="1934932"/>
        <a:ext cx="2762724" cy="16576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C48C1-EC28-458F-A66E-08D2CE9327A6}">
      <dsp:nvSpPr>
        <dsp:cNvPr id="0" name=""/>
        <dsp:cNvSpPr/>
      </dsp:nvSpPr>
      <dsp:spPr>
        <a:xfrm>
          <a:off x="319623" y="2069"/>
          <a:ext cx="2143057" cy="1285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SOLUTION FOR BANKS, SAVINGS AND LOANS ETC</a:t>
          </a:r>
          <a:endParaRPr lang="en-US" sz="2000" kern="1200"/>
        </a:p>
      </dsp:txBody>
      <dsp:txXfrm>
        <a:off x="357284" y="39730"/>
        <a:ext cx="2067735" cy="1210512"/>
      </dsp:txXfrm>
    </dsp:sp>
    <dsp:sp modelId="{195AEC06-1435-4335-B541-67E2EBB67650}">
      <dsp:nvSpPr>
        <dsp:cNvPr id="0" name=""/>
        <dsp:cNvSpPr/>
      </dsp:nvSpPr>
      <dsp:spPr>
        <a:xfrm>
          <a:off x="2651270" y="379247"/>
          <a:ext cx="454328" cy="531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51270" y="485543"/>
        <a:ext cx="318030" cy="318886"/>
      </dsp:txXfrm>
    </dsp:sp>
    <dsp:sp modelId="{C2B01FE2-0962-44C1-86B2-7E0199A4B2DE}">
      <dsp:nvSpPr>
        <dsp:cNvPr id="0" name=""/>
        <dsp:cNvSpPr/>
      </dsp:nvSpPr>
      <dsp:spPr>
        <a:xfrm>
          <a:off x="3319904" y="2069"/>
          <a:ext cx="2143057" cy="1285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USSD </a:t>
          </a:r>
          <a:endParaRPr lang="en-US" sz="2000" kern="1200"/>
        </a:p>
      </dsp:txBody>
      <dsp:txXfrm>
        <a:off x="3357565" y="39730"/>
        <a:ext cx="2067735" cy="1210512"/>
      </dsp:txXfrm>
    </dsp:sp>
    <dsp:sp modelId="{ABC3518C-B351-4576-B776-344ACB51A456}">
      <dsp:nvSpPr>
        <dsp:cNvPr id="0" name=""/>
        <dsp:cNvSpPr/>
      </dsp:nvSpPr>
      <dsp:spPr>
        <a:xfrm rot="5400000">
          <a:off x="4164269" y="1437917"/>
          <a:ext cx="454328" cy="531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4231990" y="1476492"/>
        <a:ext cx="318886" cy="318030"/>
      </dsp:txXfrm>
    </dsp:sp>
    <dsp:sp modelId="{E90F33A9-14AD-4D73-BCC5-3D140FD6F2C5}">
      <dsp:nvSpPr>
        <dsp:cNvPr id="0" name=""/>
        <dsp:cNvSpPr/>
      </dsp:nvSpPr>
      <dsp:spPr>
        <a:xfrm>
          <a:off x="3319904" y="2145127"/>
          <a:ext cx="2143057" cy="1285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MOBILE APPS</a:t>
          </a:r>
          <a:endParaRPr lang="en-US" sz="2000" kern="1200"/>
        </a:p>
      </dsp:txBody>
      <dsp:txXfrm>
        <a:off x="3357565" y="2182788"/>
        <a:ext cx="2067735" cy="1210512"/>
      </dsp:txXfrm>
    </dsp:sp>
    <dsp:sp modelId="{FD1F149B-3C65-40D2-8672-AD56D9BFCF59}">
      <dsp:nvSpPr>
        <dsp:cNvPr id="0" name=""/>
        <dsp:cNvSpPr/>
      </dsp:nvSpPr>
      <dsp:spPr>
        <a:xfrm rot="10800000">
          <a:off x="2676987" y="2522305"/>
          <a:ext cx="454328" cy="531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813285" y="2628601"/>
        <a:ext cx="318030" cy="318886"/>
      </dsp:txXfrm>
    </dsp:sp>
    <dsp:sp modelId="{BC57A1CC-DF07-4298-8882-90CCE0063387}">
      <dsp:nvSpPr>
        <dsp:cNvPr id="0" name=""/>
        <dsp:cNvSpPr/>
      </dsp:nvSpPr>
      <dsp:spPr>
        <a:xfrm>
          <a:off x="319623" y="2145127"/>
          <a:ext cx="2143057" cy="1285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ADMINISTRATIVE PORTAL</a:t>
          </a:r>
          <a:endParaRPr lang="en-US" sz="2000" kern="1200"/>
        </a:p>
      </dsp:txBody>
      <dsp:txXfrm>
        <a:off x="357284" y="2182788"/>
        <a:ext cx="2067735" cy="12105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30D20-E631-4D61-AA11-E70523B32C25}">
      <dsp:nvSpPr>
        <dsp:cNvPr id="0" name=""/>
        <dsp:cNvSpPr/>
      </dsp:nvSpPr>
      <dsp:spPr>
        <a:xfrm>
          <a:off x="0" y="48546"/>
          <a:ext cx="10268712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EPAYMENT SOLUTION FOR CHURCHES</a:t>
          </a:r>
        </a:p>
      </dsp:txBody>
      <dsp:txXfrm>
        <a:off x="38981" y="87527"/>
        <a:ext cx="10190750" cy="720562"/>
      </dsp:txXfrm>
    </dsp:sp>
    <dsp:sp modelId="{1C91B8E4-3792-46D5-9DA3-9F657F089FB2}">
      <dsp:nvSpPr>
        <dsp:cNvPr id="0" name=""/>
        <dsp:cNvSpPr/>
      </dsp:nvSpPr>
      <dsp:spPr>
        <a:xfrm>
          <a:off x="0" y="947871"/>
          <a:ext cx="10268712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TITHES</a:t>
          </a:r>
        </a:p>
      </dsp:txBody>
      <dsp:txXfrm>
        <a:off x="38981" y="986852"/>
        <a:ext cx="10190750" cy="720562"/>
      </dsp:txXfrm>
    </dsp:sp>
    <dsp:sp modelId="{62D904F1-CBA3-40C1-8AE5-F7DD0B6E94E8}">
      <dsp:nvSpPr>
        <dsp:cNvPr id="0" name=""/>
        <dsp:cNvSpPr/>
      </dsp:nvSpPr>
      <dsp:spPr>
        <a:xfrm>
          <a:off x="0" y="1847196"/>
          <a:ext cx="10268712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OFFERING</a:t>
          </a:r>
        </a:p>
      </dsp:txBody>
      <dsp:txXfrm>
        <a:off x="38981" y="1886177"/>
        <a:ext cx="10190750" cy="720562"/>
      </dsp:txXfrm>
    </dsp:sp>
    <dsp:sp modelId="{B233E048-8CB1-4215-820A-D3FC81969B8F}">
      <dsp:nvSpPr>
        <dsp:cNvPr id="0" name=""/>
        <dsp:cNvSpPr/>
      </dsp:nvSpPr>
      <dsp:spPr>
        <a:xfrm>
          <a:off x="0" y="2746521"/>
          <a:ext cx="10268712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PROJECTS</a:t>
          </a:r>
        </a:p>
      </dsp:txBody>
      <dsp:txXfrm>
        <a:off x="38981" y="2785502"/>
        <a:ext cx="10190750" cy="7205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47B52-A3B8-49EB-A84A-632876001A69}">
      <dsp:nvSpPr>
        <dsp:cNvPr id="0" name=""/>
        <dsp:cNvSpPr/>
      </dsp:nvSpPr>
      <dsp:spPr>
        <a:xfrm>
          <a:off x="638856" y="22179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10045-5EAB-4485-BE8D-E326F7EA4564}">
      <dsp:nvSpPr>
        <dsp:cNvPr id="0" name=""/>
        <dsp:cNvSpPr/>
      </dsp:nvSpPr>
      <dsp:spPr>
        <a:xfrm>
          <a:off x="1033731" y="61667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EBFE8-2439-442E-9A99-DB525C2A667E}">
      <dsp:nvSpPr>
        <dsp:cNvPr id="0" name=""/>
        <dsp:cNvSpPr/>
      </dsp:nvSpPr>
      <dsp:spPr>
        <a:xfrm>
          <a:off x="46543" y="265179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baseline="0"/>
            <a:t>AIRTIME</a:t>
          </a:r>
          <a:endParaRPr lang="en-US" sz="3600" kern="1200"/>
        </a:p>
      </dsp:txBody>
      <dsp:txXfrm>
        <a:off x="46543" y="2651796"/>
        <a:ext cx="3037500" cy="720000"/>
      </dsp:txXfrm>
    </dsp:sp>
    <dsp:sp modelId="{65C4A789-A1D0-478F-9BB9-E362A35F6832}">
      <dsp:nvSpPr>
        <dsp:cNvPr id="0" name=""/>
        <dsp:cNvSpPr/>
      </dsp:nvSpPr>
      <dsp:spPr>
        <a:xfrm>
          <a:off x="4207918" y="22179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49A13-AE70-42B1-ACD8-822AF4D738E9}">
      <dsp:nvSpPr>
        <dsp:cNvPr id="0" name=""/>
        <dsp:cNvSpPr/>
      </dsp:nvSpPr>
      <dsp:spPr>
        <a:xfrm>
          <a:off x="4602793" y="616670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5B0E-D866-4B6C-8CD3-26072BD41D35}">
      <dsp:nvSpPr>
        <dsp:cNvPr id="0" name=""/>
        <dsp:cNvSpPr/>
      </dsp:nvSpPr>
      <dsp:spPr>
        <a:xfrm>
          <a:off x="3615606" y="265179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baseline="0"/>
            <a:t>BILL PAYMENT</a:t>
          </a:r>
          <a:endParaRPr lang="en-US" sz="3600" kern="1200"/>
        </a:p>
      </dsp:txBody>
      <dsp:txXfrm>
        <a:off x="3615606" y="2651796"/>
        <a:ext cx="3037500" cy="720000"/>
      </dsp:txXfrm>
    </dsp:sp>
    <dsp:sp modelId="{24FCBC14-D089-4A79-95FD-50EC68EB5AEB}">
      <dsp:nvSpPr>
        <dsp:cNvPr id="0" name=""/>
        <dsp:cNvSpPr/>
      </dsp:nvSpPr>
      <dsp:spPr>
        <a:xfrm>
          <a:off x="7776981" y="22179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C2CB7-6B2D-4D26-AAD2-8302C9675847}">
      <dsp:nvSpPr>
        <dsp:cNvPr id="0" name=""/>
        <dsp:cNvSpPr/>
      </dsp:nvSpPr>
      <dsp:spPr>
        <a:xfrm>
          <a:off x="8171856" y="616670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31114-F7DB-49F2-A803-A4FC034F093C}">
      <dsp:nvSpPr>
        <dsp:cNvPr id="0" name=""/>
        <dsp:cNvSpPr/>
      </dsp:nvSpPr>
      <dsp:spPr>
        <a:xfrm>
          <a:off x="7184668" y="265179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DATA BUNDLES</a:t>
          </a:r>
        </a:p>
      </dsp:txBody>
      <dsp:txXfrm>
        <a:off x="7184668" y="2651796"/>
        <a:ext cx="30375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4625C-7C1A-426B-AECD-C77C88F345C1}">
      <dsp:nvSpPr>
        <dsp:cNvPr id="0" name=""/>
        <dsp:cNvSpPr/>
      </dsp:nvSpPr>
      <dsp:spPr>
        <a:xfrm>
          <a:off x="0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EDDCB-5DC7-4FE1-B418-B0BA71C0C7C0}">
      <dsp:nvSpPr>
        <dsp:cNvPr id="0" name=""/>
        <dsp:cNvSpPr/>
      </dsp:nvSpPr>
      <dsp:spPr>
        <a:xfrm>
          <a:off x="320873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MASS PAYMENTS</a:t>
          </a:r>
        </a:p>
      </dsp:txBody>
      <dsp:txXfrm>
        <a:off x="374583" y="780691"/>
        <a:ext cx="2780440" cy="1726371"/>
      </dsp:txXfrm>
    </dsp:sp>
    <dsp:sp modelId="{7CCDC310-EA8D-4912-A284-629E77586A56}">
      <dsp:nvSpPr>
        <dsp:cNvPr id="0" name=""/>
        <dsp:cNvSpPr/>
      </dsp:nvSpPr>
      <dsp:spPr>
        <a:xfrm>
          <a:off x="3529607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5CF30-993D-4FEA-B166-F669E06E1339}">
      <dsp:nvSpPr>
        <dsp:cNvPr id="0" name=""/>
        <dsp:cNvSpPr/>
      </dsp:nvSpPr>
      <dsp:spPr>
        <a:xfrm>
          <a:off x="3850481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baseline="0" dirty="0"/>
            <a:t>BESPOKE SOFTWARE DEVELOPMENT</a:t>
          </a:r>
          <a:endParaRPr lang="en-US" sz="3000" kern="1200" dirty="0"/>
        </a:p>
      </dsp:txBody>
      <dsp:txXfrm>
        <a:off x="3904191" y="780691"/>
        <a:ext cx="2780440" cy="1726371"/>
      </dsp:txXfrm>
    </dsp:sp>
    <dsp:sp modelId="{32190B68-561E-4E09-9A4E-C88087A3F00F}">
      <dsp:nvSpPr>
        <dsp:cNvPr id="0" name=""/>
        <dsp:cNvSpPr/>
      </dsp:nvSpPr>
      <dsp:spPr>
        <a:xfrm>
          <a:off x="7059215" y="422151"/>
          <a:ext cx="2887860" cy="1833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627D9-4EE6-46C6-A2FA-0A8A8FCD635C}">
      <dsp:nvSpPr>
        <dsp:cNvPr id="0" name=""/>
        <dsp:cNvSpPr/>
      </dsp:nvSpPr>
      <dsp:spPr>
        <a:xfrm>
          <a:off x="7380089" y="726981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baseline="0"/>
            <a:t>CONSULTING</a:t>
          </a:r>
          <a:endParaRPr lang="en-US" sz="3000" kern="1200"/>
        </a:p>
      </dsp:txBody>
      <dsp:txXfrm>
        <a:off x="7433799" y="780691"/>
        <a:ext cx="2780440" cy="1726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C655C-5F31-435D-9C95-228A3D5D1255}">
      <dsp:nvSpPr>
        <dsp:cNvPr id="0" name=""/>
        <dsp:cNvSpPr/>
      </dsp:nvSpPr>
      <dsp:spPr>
        <a:xfrm>
          <a:off x="0" y="438"/>
          <a:ext cx="5927577" cy="10266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1A71E-4038-42C5-AE9A-215E02ADA421}">
      <dsp:nvSpPr>
        <dsp:cNvPr id="0" name=""/>
        <dsp:cNvSpPr/>
      </dsp:nvSpPr>
      <dsp:spPr>
        <a:xfrm>
          <a:off x="310557" y="231431"/>
          <a:ext cx="564649" cy="56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F553D-A89A-49AC-BB8F-A9F97F6FE4C3}">
      <dsp:nvSpPr>
        <dsp:cNvPr id="0" name=""/>
        <dsp:cNvSpPr/>
      </dsp:nvSpPr>
      <dsp:spPr>
        <a:xfrm>
          <a:off x="1185763" y="438"/>
          <a:ext cx="4741813" cy="102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52" tIns="108652" rIns="108652" bIns="108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COLLET PAYMENT ON YOUR WEBSITE</a:t>
          </a:r>
        </a:p>
      </dsp:txBody>
      <dsp:txXfrm>
        <a:off x="1185763" y="438"/>
        <a:ext cx="4741813" cy="1026635"/>
      </dsp:txXfrm>
    </dsp:sp>
    <dsp:sp modelId="{A8C4B002-F89A-4FDB-A7F3-DD185D4BCE95}">
      <dsp:nvSpPr>
        <dsp:cNvPr id="0" name=""/>
        <dsp:cNvSpPr/>
      </dsp:nvSpPr>
      <dsp:spPr>
        <a:xfrm>
          <a:off x="0" y="1283732"/>
          <a:ext cx="5927577" cy="10266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290D4-D04E-4CD8-A6F3-14C3CB30B09D}">
      <dsp:nvSpPr>
        <dsp:cNvPr id="0" name=""/>
        <dsp:cNvSpPr/>
      </dsp:nvSpPr>
      <dsp:spPr>
        <a:xfrm>
          <a:off x="310557" y="1514725"/>
          <a:ext cx="564649" cy="56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E1FB2-F998-405E-B195-A945DB0CF2A6}">
      <dsp:nvSpPr>
        <dsp:cNvPr id="0" name=""/>
        <dsp:cNvSpPr/>
      </dsp:nvSpPr>
      <dsp:spPr>
        <a:xfrm>
          <a:off x="1185763" y="1283732"/>
          <a:ext cx="4741813" cy="102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52" tIns="108652" rIns="108652" bIns="108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 DYNAMIC PAYMENT LINKS </a:t>
          </a:r>
        </a:p>
      </dsp:txBody>
      <dsp:txXfrm>
        <a:off x="1185763" y="1283732"/>
        <a:ext cx="4741813" cy="1026635"/>
      </dsp:txXfrm>
    </dsp:sp>
    <dsp:sp modelId="{34BDD38A-202F-461B-B11B-2FA6F73CD89C}">
      <dsp:nvSpPr>
        <dsp:cNvPr id="0" name=""/>
        <dsp:cNvSpPr/>
      </dsp:nvSpPr>
      <dsp:spPr>
        <a:xfrm>
          <a:off x="0" y="2567026"/>
          <a:ext cx="5927577" cy="10266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D338C-192B-4FA4-A75D-95222313D3F5}">
      <dsp:nvSpPr>
        <dsp:cNvPr id="0" name=""/>
        <dsp:cNvSpPr/>
      </dsp:nvSpPr>
      <dsp:spPr>
        <a:xfrm>
          <a:off x="310557" y="2798019"/>
          <a:ext cx="564649" cy="56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20832-2BAA-4E8B-9034-9C8EE83B1876}">
      <dsp:nvSpPr>
        <dsp:cNvPr id="0" name=""/>
        <dsp:cNvSpPr/>
      </dsp:nvSpPr>
      <dsp:spPr>
        <a:xfrm>
          <a:off x="1185763" y="2567026"/>
          <a:ext cx="4741813" cy="1026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52" tIns="108652" rIns="108652" bIns="108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MOBILE FRIENDLY FOR WEB AND APPS</a:t>
          </a:r>
        </a:p>
      </dsp:txBody>
      <dsp:txXfrm>
        <a:off x="1185763" y="2567026"/>
        <a:ext cx="4741813" cy="1026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EC1D4-2105-4695-8C55-77C598250D68}">
      <dsp:nvSpPr>
        <dsp:cNvPr id="0" name=""/>
        <dsp:cNvSpPr/>
      </dsp:nvSpPr>
      <dsp:spPr>
        <a:xfrm>
          <a:off x="1132331" y="616530"/>
          <a:ext cx="1286365" cy="1286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B4387-8AD3-4DF6-AFCA-89E01771109C}">
      <dsp:nvSpPr>
        <dsp:cNvPr id="0" name=""/>
        <dsp:cNvSpPr/>
      </dsp:nvSpPr>
      <dsp:spPr>
        <a:xfrm>
          <a:off x="346219" y="2257061"/>
          <a:ext cx="2858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SEND MONEY TO ANY MOBILE WALLET</a:t>
          </a:r>
        </a:p>
      </dsp:txBody>
      <dsp:txXfrm>
        <a:off x="346219" y="2257061"/>
        <a:ext cx="2858589" cy="720000"/>
      </dsp:txXfrm>
    </dsp:sp>
    <dsp:sp modelId="{7C9709AD-848B-478B-9AE9-0B064E0797E4}">
      <dsp:nvSpPr>
        <dsp:cNvPr id="0" name=""/>
        <dsp:cNvSpPr/>
      </dsp:nvSpPr>
      <dsp:spPr>
        <a:xfrm>
          <a:off x="4491173" y="616530"/>
          <a:ext cx="1286365" cy="1286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329E0-6456-4692-8E69-12487E21E1B9}">
      <dsp:nvSpPr>
        <dsp:cNvPr id="0" name=""/>
        <dsp:cNvSpPr/>
      </dsp:nvSpPr>
      <dsp:spPr>
        <a:xfrm>
          <a:off x="3705061" y="2257061"/>
          <a:ext cx="2858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SEND MONEY TO ANY BANK ACCOUNT</a:t>
          </a:r>
        </a:p>
      </dsp:txBody>
      <dsp:txXfrm>
        <a:off x="3705061" y="2257061"/>
        <a:ext cx="2858589" cy="720000"/>
      </dsp:txXfrm>
    </dsp:sp>
    <dsp:sp modelId="{28F89A71-6266-4BA3-AE20-E9A767B1EE1E}">
      <dsp:nvSpPr>
        <dsp:cNvPr id="0" name=""/>
        <dsp:cNvSpPr/>
      </dsp:nvSpPr>
      <dsp:spPr>
        <a:xfrm>
          <a:off x="7850015" y="616530"/>
          <a:ext cx="1286365" cy="1286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446D6-F721-4FA6-934E-B921A4E87175}">
      <dsp:nvSpPr>
        <dsp:cNvPr id="0" name=""/>
        <dsp:cNvSpPr/>
      </dsp:nvSpPr>
      <dsp:spPr>
        <a:xfrm>
          <a:off x="7063903" y="2257061"/>
          <a:ext cx="28585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SEND MONEY TO GH LINK PREPAID CARDS </a:t>
          </a:r>
        </a:p>
      </dsp:txBody>
      <dsp:txXfrm>
        <a:off x="7063903" y="2257061"/>
        <a:ext cx="28585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244-7313-432B-A3D0-1CAE98AAB69B}">
      <dsp:nvSpPr>
        <dsp:cNvPr id="0" name=""/>
        <dsp:cNvSpPr/>
      </dsp:nvSpPr>
      <dsp:spPr>
        <a:xfrm>
          <a:off x="0" y="431135"/>
          <a:ext cx="102687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F6F89-0D56-4D4C-A1B5-4D38110A5671}">
      <dsp:nvSpPr>
        <dsp:cNvPr id="0" name=""/>
        <dsp:cNvSpPr/>
      </dsp:nvSpPr>
      <dsp:spPr>
        <a:xfrm>
          <a:off x="513435" y="32615"/>
          <a:ext cx="7188098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693" tIns="0" rIns="2716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MOMO PAYMENT</a:t>
          </a:r>
          <a:endParaRPr lang="en-US" sz="2700" kern="1200"/>
        </a:p>
      </dsp:txBody>
      <dsp:txXfrm>
        <a:off x="552343" y="71523"/>
        <a:ext cx="7110282" cy="719224"/>
      </dsp:txXfrm>
    </dsp:sp>
    <dsp:sp modelId="{31C0B2C3-26DC-4B4B-BB0B-2696FCD4F042}">
      <dsp:nvSpPr>
        <dsp:cNvPr id="0" name=""/>
        <dsp:cNvSpPr/>
      </dsp:nvSpPr>
      <dsp:spPr>
        <a:xfrm>
          <a:off x="0" y="1655855"/>
          <a:ext cx="102687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B7C88-2F86-4D92-A973-CBC0B2EA7416}">
      <dsp:nvSpPr>
        <dsp:cNvPr id="0" name=""/>
        <dsp:cNvSpPr/>
      </dsp:nvSpPr>
      <dsp:spPr>
        <a:xfrm>
          <a:off x="513435" y="1257335"/>
          <a:ext cx="7188098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693" tIns="0" rIns="2716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BANK TRANSER</a:t>
          </a:r>
          <a:endParaRPr lang="en-US" sz="2700" kern="1200"/>
        </a:p>
      </dsp:txBody>
      <dsp:txXfrm>
        <a:off x="552343" y="1296243"/>
        <a:ext cx="7110282" cy="719224"/>
      </dsp:txXfrm>
    </dsp:sp>
    <dsp:sp modelId="{C2CCCFDB-1E59-457A-AF27-DE6748565444}">
      <dsp:nvSpPr>
        <dsp:cNvPr id="0" name=""/>
        <dsp:cNvSpPr/>
      </dsp:nvSpPr>
      <dsp:spPr>
        <a:xfrm>
          <a:off x="0" y="2880576"/>
          <a:ext cx="102687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BE101-8456-407F-B13B-0AA085D492D7}">
      <dsp:nvSpPr>
        <dsp:cNvPr id="0" name=""/>
        <dsp:cNvSpPr/>
      </dsp:nvSpPr>
      <dsp:spPr>
        <a:xfrm>
          <a:off x="513435" y="2482056"/>
          <a:ext cx="7188098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693" tIns="0" rIns="2716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GH LINK CARD</a:t>
          </a:r>
          <a:endParaRPr lang="en-US" sz="2700" kern="1200"/>
        </a:p>
      </dsp:txBody>
      <dsp:txXfrm>
        <a:off x="552343" y="2520964"/>
        <a:ext cx="7110282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25738-FBB1-4553-B4E4-44F6F9D16182}">
      <dsp:nvSpPr>
        <dsp:cNvPr id="0" name=""/>
        <dsp:cNvSpPr/>
      </dsp:nvSpPr>
      <dsp:spPr>
        <a:xfrm>
          <a:off x="713996" y="1024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COLLECT PAYMENT FOR YOUR EVENTS</a:t>
          </a:r>
        </a:p>
      </dsp:txBody>
      <dsp:txXfrm>
        <a:off x="713996" y="1024"/>
        <a:ext cx="2762724" cy="1657634"/>
      </dsp:txXfrm>
    </dsp:sp>
    <dsp:sp modelId="{465CE8AD-529C-491A-8877-668991E81A70}">
      <dsp:nvSpPr>
        <dsp:cNvPr id="0" name=""/>
        <dsp:cNvSpPr/>
      </dsp:nvSpPr>
      <dsp:spPr>
        <a:xfrm>
          <a:off x="3752993" y="1024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3200" kern="1200" dirty="0"/>
          </a:br>
          <a:r>
            <a:rPr lang="en-US" sz="3200" kern="1200" dirty="0"/>
            <a:t>REAL TIME USSD SET UP</a:t>
          </a:r>
        </a:p>
      </dsp:txBody>
      <dsp:txXfrm>
        <a:off x="3752993" y="1024"/>
        <a:ext cx="2762724" cy="1657634"/>
      </dsp:txXfrm>
    </dsp:sp>
    <dsp:sp modelId="{3B1CB0A6-21C0-47FF-A4D8-B4EC26DB5C35}">
      <dsp:nvSpPr>
        <dsp:cNvPr id="0" name=""/>
        <dsp:cNvSpPr/>
      </dsp:nvSpPr>
      <dsp:spPr>
        <a:xfrm>
          <a:off x="6791990" y="1024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MOBILE APP SET UP</a:t>
          </a:r>
        </a:p>
      </dsp:txBody>
      <dsp:txXfrm>
        <a:off x="6791990" y="1024"/>
        <a:ext cx="2762724" cy="1657634"/>
      </dsp:txXfrm>
    </dsp:sp>
    <dsp:sp modelId="{DAB193E8-813E-4BE5-8192-AC64C3B79BEB}">
      <dsp:nvSpPr>
        <dsp:cNvPr id="0" name=""/>
        <dsp:cNvSpPr/>
      </dsp:nvSpPr>
      <dsp:spPr>
        <a:xfrm>
          <a:off x="713996" y="1934932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E-VOTING</a:t>
          </a:r>
          <a:endParaRPr lang="en-US" sz="3200" kern="1200" dirty="0"/>
        </a:p>
      </dsp:txBody>
      <dsp:txXfrm>
        <a:off x="713996" y="1934932"/>
        <a:ext cx="2762724" cy="1657634"/>
      </dsp:txXfrm>
    </dsp:sp>
    <dsp:sp modelId="{043D73C7-B540-4FE3-9AE6-C5C2295A7375}">
      <dsp:nvSpPr>
        <dsp:cNvPr id="0" name=""/>
        <dsp:cNvSpPr/>
      </dsp:nvSpPr>
      <dsp:spPr>
        <a:xfrm>
          <a:off x="3752993" y="1934932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CROWD FUNDING</a:t>
          </a:r>
          <a:br>
            <a:rPr lang="en-US" sz="3200" kern="1200"/>
          </a:br>
          <a:endParaRPr lang="en-US" sz="3200" kern="1200" dirty="0"/>
        </a:p>
      </dsp:txBody>
      <dsp:txXfrm>
        <a:off x="3752993" y="1934932"/>
        <a:ext cx="2762724" cy="1657634"/>
      </dsp:txXfrm>
    </dsp:sp>
    <dsp:sp modelId="{89AA4BA3-8ECC-4C6F-BA51-F34D92A42DB8}">
      <dsp:nvSpPr>
        <dsp:cNvPr id="0" name=""/>
        <dsp:cNvSpPr/>
      </dsp:nvSpPr>
      <dsp:spPr>
        <a:xfrm>
          <a:off x="6791990" y="1934932"/>
          <a:ext cx="2762724" cy="1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REAL TIME SETTLEMENT</a:t>
          </a:r>
        </a:p>
      </dsp:txBody>
      <dsp:txXfrm>
        <a:off x="6791990" y="1934932"/>
        <a:ext cx="2762724" cy="1657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D91AE-2DE7-4E75-9749-0385356B2081}">
      <dsp:nvSpPr>
        <dsp:cNvPr id="0" name=""/>
        <dsp:cNvSpPr/>
      </dsp:nvSpPr>
      <dsp:spPr>
        <a:xfrm>
          <a:off x="5014646" y="1369731"/>
          <a:ext cx="1316806" cy="626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064"/>
              </a:lnTo>
              <a:lnTo>
                <a:pt x="1316806" y="427064"/>
              </a:lnTo>
              <a:lnTo>
                <a:pt x="1316806" y="626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3B15-D9B5-4A23-BEA5-DE3891236D41}">
      <dsp:nvSpPr>
        <dsp:cNvPr id="0" name=""/>
        <dsp:cNvSpPr/>
      </dsp:nvSpPr>
      <dsp:spPr>
        <a:xfrm>
          <a:off x="3697839" y="1369731"/>
          <a:ext cx="1316806" cy="626680"/>
        </a:xfrm>
        <a:custGeom>
          <a:avLst/>
          <a:gdLst/>
          <a:ahLst/>
          <a:cxnLst/>
          <a:rect l="0" t="0" r="0" b="0"/>
          <a:pathLst>
            <a:path>
              <a:moveTo>
                <a:pt x="1316806" y="0"/>
              </a:moveTo>
              <a:lnTo>
                <a:pt x="1316806" y="427064"/>
              </a:lnTo>
              <a:lnTo>
                <a:pt x="0" y="427064"/>
              </a:lnTo>
              <a:lnTo>
                <a:pt x="0" y="626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A1103-07C5-48B3-B683-D4B51110084B}">
      <dsp:nvSpPr>
        <dsp:cNvPr id="0" name=""/>
        <dsp:cNvSpPr/>
      </dsp:nvSpPr>
      <dsp:spPr>
        <a:xfrm>
          <a:off x="3937258" y="1449"/>
          <a:ext cx="2154774" cy="1368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9A8A5-BC6F-4B22-97C3-E2EDAEE1977B}">
      <dsp:nvSpPr>
        <dsp:cNvPr id="0" name=""/>
        <dsp:cNvSpPr/>
      </dsp:nvSpPr>
      <dsp:spPr>
        <a:xfrm>
          <a:off x="4176678" y="228897"/>
          <a:ext cx="2154774" cy="1368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WE HAVE EVERYTHING YOU NEED</a:t>
          </a:r>
          <a:endParaRPr lang="en-US" sz="2600" kern="1200"/>
        </a:p>
      </dsp:txBody>
      <dsp:txXfrm>
        <a:off x="4216754" y="268973"/>
        <a:ext cx="2074622" cy="1288130"/>
      </dsp:txXfrm>
    </dsp:sp>
    <dsp:sp modelId="{8672BFA6-03B8-4C0C-8207-5C64F4F63EE3}">
      <dsp:nvSpPr>
        <dsp:cNvPr id="0" name=""/>
        <dsp:cNvSpPr/>
      </dsp:nvSpPr>
      <dsp:spPr>
        <a:xfrm>
          <a:off x="2620451" y="1996411"/>
          <a:ext cx="2154774" cy="1368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6AB2A-B002-423D-BA51-A78734BBC64C}">
      <dsp:nvSpPr>
        <dsp:cNvPr id="0" name=""/>
        <dsp:cNvSpPr/>
      </dsp:nvSpPr>
      <dsp:spPr>
        <a:xfrm>
          <a:off x="2859871" y="2223860"/>
          <a:ext cx="2154774" cy="1368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USE OUR API </a:t>
          </a:r>
          <a:endParaRPr lang="en-US" sz="2600" kern="1200"/>
        </a:p>
      </dsp:txBody>
      <dsp:txXfrm>
        <a:off x="2899947" y="2263936"/>
        <a:ext cx="2074622" cy="1288130"/>
      </dsp:txXfrm>
    </dsp:sp>
    <dsp:sp modelId="{7A881F96-077F-4211-95C4-E18B5F779C65}">
      <dsp:nvSpPr>
        <dsp:cNvPr id="0" name=""/>
        <dsp:cNvSpPr/>
      </dsp:nvSpPr>
      <dsp:spPr>
        <a:xfrm>
          <a:off x="5254065" y="1996411"/>
          <a:ext cx="2154774" cy="1368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DC412-4F16-42B4-A957-28D573E2FCB2}">
      <dsp:nvSpPr>
        <dsp:cNvPr id="0" name=""/>
        <dsp:cNvSpPr/>
      </dsp:nvSpPr>
      <dsp:spPr>
        <a:xfrm>
          <a:off x="5493485" y="2223860"/>
          <a:ext cx="2154774" cy="1368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USE OUR USSD MENU BUILDER</a:t>
          </a:r>
          <a:endParaRPr lang="en-US" sz="2600" kern="1200"/>
        </a:p>
      </dsp:txBody>
      <dsp:txXfrm>
        <a:off x="5533561" y="2263936"/>
        <a:ext cx="2074622" cy="1288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9CE1F-5C4E-4F0A-AE17-E65DDBF75111}">
      <dsp:nvSpPr>
        <dsp:cNvPr id="0" name=""/>
        <dsp:cNvSpPr/>
      </dsp:nvSpPr>
      <dsp:spPr>
        <a:xfrm>
          <a:off x="1253" y="53178"/>
          <a:ext cx="4399475" cy="2793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FB4FF6-44AE-42AE-BEF8-208129E14766}">
      <dsp:nvSpPr>
        <dsp:cNvPr id="0" name=""/>
        <dsp:cNvSpPr/>
      </dsp:nvSpPr>
      <dsp:spPr>
        <a:xfrm>
          <a:off x="490084" y="517568"/>
          <a:ext cx="4399475" cy="279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REWARD YOUR CUSTOMERS WITH OUR LOYALTY API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571908" y="599392"/>
        <a:ext cx="4235827" cy="2630019"/>
      </dsp:txXfrm>
    </dsp:sp>
    <dsp:sp modelId="{1C55C93B-8F20-4F43-B09D-E8B16DCB11F5}">
      <dsp:nvSpPr>
        <dsp:cNvPr id="0" name=""/>
        <dsp:cNvSpPr/>
      </dsp:nvSpPr>
      <dsp:spPr>
        <a:xfrm>
          <a:off x="5378390" y="53178"/>
          <a:ext cx="4399475" cy="2793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2B0C0-A56D-4EF8-A63B-1E85D60934AE}">
      <dsp:nvSpPr>
        <dsp:cNvPr id="0" name=""/>
        <dsp:cNvSpPr/>
      </dsp:nvSpPr>
      <dsp:spPr>
        <a:xfrm>
          <a:off x="5867220" y="517568"/>
          <a:ext cx="4399475" cy="27936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REDEMPTION</a:t>
          </a:r>
        </a:p>
      </dsp:txBody>
      <dsp:txXfrm>
        <a:off x="5949044" y="599392"/>
        <a:ext cx="4235827" cy="26300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9FAAC-DF64-4F13-8233-145204F2103C}">
      <dsp:nvSpPr>
        <dsp:cNvPr id="0" name=""/>
        <dsp:cNvSpPr/>
      </dsp:nvSpPr>
      <dsp:spPr>
        <a:xfrm>
          <a:off x="0" y="2179773"/>
          <a:ext cx="1635960" cy="1038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0D9B-5927-4FEE-BEBD-2B609D1B85B4}">
      <dsp:nvSpPr>
        <dsp:cNvPr id="0" name=""/>
        <dsp:cNvSpPr/>
      </dsp:nvSpPr>
      <dsp:spPr>
        <a:xfrm>
          <a:off x="181773" y="2352457"/>
          <a:ext cx="1635960" cy="1038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START COLLECTING PAYMENT FOR YOUR BUSINESS</a:t>
          </a:r>
        </a:p>
      </dsp:txBody>
      <dsp:txXfrm>
        <a:off x="212199" y="2382883"/>
        <a:ext cx="1575108" cy="977983"/>
      </dsp:txXfrm>
    </dsp:sp>
    <dsp:sp modelId="{4A37B5E3-2628-417A-80C0-D0532B605D36}">
      <dsp:nvSpPr>
        <dsp:cNvPr id="0" name=""/>
        <dsp:cNvSpPr/>
      </dsp:nvSpPr>
      <dsp:spPr>
        <a:xfrm>
          <a:off x="1999507" y="2179773"/>
          <a:ext cx="1635960" cy="1038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2F006-8C7E-42AD-9C44-BB4CADCC13A3}">
      <dsp:nvSpPr>
        <dsp:cNvPr id="0" name=""/>
        <dsp:cNvSpPr/>
      </dsp:nvSpPr>
      <dsp:spPr>
        <a:xfrm>
          <a:off x="2181281" y="2352457"/>
          <a:ext cx="1635960" cy="1038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REAL TIME SETTLEMENT</a:t>
          </a:r>
        </a:p>
      </dsp:txBody>
      <dsp:txXfrm>
        <a:off x="2211707" y="2382883"/>
        <a:ext cx="1575108" cy="977983"/>
      </dsp:txXfrm>
    </dsp:sp>
    <dsp:sp modelId="{1C81D9DD-8DBD-489D-BF26-4B9A796860F1}">
      <dsp:nvSpPr>
        <dsp:cNvPr id="0" name=""/>
        <dsp:cNvSpPr/>
      </dsp:nvSpPr>
      <dsp:spPr>
        <a:xfrm>
          <a:off x="3999015" y="2179773"/>
          <a:ext cx="1635960" cy="1038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26D78-7BA2-4524-957A-1FFA01FCB0C8}">
      <dsp:nvSpPr>
        <dsp:cNvPr id="0" name=""/>
        <dsp:cNvSpPr/>
      </dsp:nvSpPr>
      <dsp:spPr>
        <a:xfrm>
          <a:off x="4180789" y="2352457"/>
          <a:ext cx="1635960" cy="1038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INSTANT USSD SET UP</a:t>
          </a:r>
        </a:p>
      </dsp:txBody>
      <dsp:txXfrm>
        <a:off x="4211215" y="2382883"/>
        <a:ext cx="1575108" cy="9779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09BD1-D725-43D1-A825-632D84D1375E}">
      <dsp:nvSpPr>
        <dsp:cNvPr id="0" name=""/>
        <dsp:cNvSpPr/>
      </dsp:nvSpPr>
      <dsp:spPr>
        <a:xfrm>
          <a:off x="0" y="748296"/>
          <a:ext cx="10268712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966" tIns="1041400" rIns="796966" bIns="35560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baseline="0"/>
            <a:t>MOBILE WALLET</a:t>
          </a:r>
          <a:endParaRPr lang="en-US" sz="5000" kern="120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0" kern="1200" baseline="0"/>
            <a:t>GH LINK PREPAID CARD</a:t>
          </a:r>
          <a:endParaRPr lang="en-US" sz="5000" kern="1200"/>
        </a:p>
      </dsp:txBody>
      <dsp:txXfrm>
        <a:off x="0" y="748296"/>
        <a:ext cx="10268712" cy="2835000"/>
      </dsp:txXfrm>
    </dsp:sp>
    <dsp:sp modelId="{89F1E4AE-452A-432A-A3B0-0E524603D33D}">
      <dsp:nvSpPr>
        <dsp:cNvPr id="0" name=""/>
        <dsp:cNvSpPr/>
      </dsp:nvSpPr>
      <dsp:spPr>
        <a:xfrm>
          <a:off x="513435" y="10296"/>
          <a:ext cx="7188098" cy="147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693" tIns="0" rIns="271693" bIns="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baseline="0"/>
            <a:t>DIRECT DEBIT SOLUTION </a:t>
          </a:r>
          <a:endParaRPr lang="en-US" sz="5000" kern="1200"/>
        </a:p>
      </dsp:txBody>
      <dsp:txXfrm>
        <a:off x="585487" y="82348"/>
        <a:ext cx="7043994" cy="1331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0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4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9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8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8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4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9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4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6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57D7693-EEDA-052C-3904-2A17057BD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E602-ED76-3FC7-7308-585BF1F9B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dirty="0"/>
              <a:t>ETRANZACT DEVELOPER PORTAL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DD91C-FA1A-8C96-E041-BDB914D69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1100" dirty="0"/>
              <a:t>DEVELOPMENT OF A CENTRALISED PLATFORM FOR ALL ETRANZACT SERVICES OFFERING UNDER ONE COMMON API.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7FEC6-CA53-0477-E42C-F1D7EA170C36}"/>
              </a:ext>
            </a:extLst>
          </p:cNvPr>
          <p:cNvSpPr txBox="1"/>
          <p:nvPr/>
        </p:nvSpPr>
        <p:spPr>
          <a:xfrm>
            <a:off x="2777228" y="1166248"/>
            <a:ext cx="895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GHANA’S PREMIUM FINTECH SOLUTION PRROVIDER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513CF2-3759-352B-7696-6E2BE5DB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81" y="430537"/>
            <a:ext cx="36861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8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F2315-255D-51E0-9A2E-4485C26C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100"/>
              <a:t>MERCHANT PAYMENT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2141B9-4990-06D5-6978-C8C1B5430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63371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13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3AFC-98CA-F4C4-2075-F21F5463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AUTODEBIT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208AB11-C881-1BE7-7F63-70A9BB2405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46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9EB94-F8F0-C9D5-3003-04BEFD9A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MOBILE BANKING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37C3404-A689-D037-4B3E-5ED09669AE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784143"/>
          <a:ext cx="5782586" cy="3433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C33431C6-3CDC-6CF2-D397-10DF55847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215F-F1C2-287B-6179-90D3ED57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CHURCH PAYMENTS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5535C69-A6BD-AA01-79D4-4C7F51EF6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193529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83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E784-C79C-934F-31A4-13C32E86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VAS SERVICES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072600F-C5F1-3269-39AC-78B6924AA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030920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19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35303-BF40-BCD0-D23F-62E0E30D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COPORATE SOLUTIONS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BBD5B-1F1E-1BB5-E165-0684C9431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513763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07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0862B-9F99-815B-E516-8D6240B5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856" y="1622132"/>
            <a:ext cx="5916145" cy="24303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SERVICES </a:t>
            </a:r>
          </a:p>
        </p:txBody>
      </p:sp>
      <p:pic>
        <p:nvPicPr>
          <p:cNvPr id="21" name="Graphic 6" descr="Network">
            <a:extLst>
              <a:ext uri="{FF2B5EF4-FFF2-40B4-BE49-F238E27FC236}">
                <a16:creationId xmlns:a16="http://schemas.microsoft.com/office/drawing/2014/main" id="{E6A741E1-F444-56E5-C82E-C904F490F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006" y="1622132"/>
            <a:ext cx="3386716" cy="33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4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9002-9139-9DB1-26C4-732CF5CD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CARDMASTER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64FE33-8347-1DB4-2B3C-3BFCAB99F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318899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5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3526B-C2DD-33B2-EC82-7C89CAEB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dirty="0"/>
              <a:t>PAYFLUID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310C5F02-A9E9-1BBA-ECB9-11323A3B5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4" r="2826" b="2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88EE875-D555-E324-A8BF-0D7F48AA07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0810" y="2587625"/>
          <a:ext cx="5927577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300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F15C-77EF-889C-B3B6-64774B47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REMMITANCE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AEFADB-72F8-280D-C0D9-799B147D0C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37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842F-FFDF-E604-D3E0-13F19B5B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FUNDS TRANSFER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FC4060-5832-840D-EB4D-AD7D09AA60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97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9CC0-DDAF-CB4C-1858-3EBEA5B0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TICKETING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18E7CB-D840-9D2B-D004-D9A5F1044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218874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31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8D4A-6867-D528-653E-65297245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USSD SOLUTION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0C25580-717E-66A9-9113-AA32AD102B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73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F3E12-E3F8-5C04-D2BC-AFC6C00B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LOYALTY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1AABFC-D3BB-F6F7-AA31-1021D3726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50692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69998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204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Franklin Gothic Demi Cond</vt:lpstr>
      <vt:lpstr>Franklin Gothic Medium</vt:lpstr>
      <vt:lpstr>Wingdings</vt:lpstr>
      <vt:lpstr>JuxtaposeVTI</vt:lpstr>
      <vt:lpstr>ETRANZACT DEVELOPER PORTAL</vt:lpstr>
      <vt:lpstr>SERVICES </vt:lpstr>
      <vt:lpstr>CARDMASTER</vt:lpstr>
      <vt:lpstr>PAYFLUID</vt:lpstr>
      <vt:lpstr>REMMITANCE</vt:lpstr>
      <vt:lpstr>FUNDS TRANSFER</vt:lpstr>
      <vt:lpstr>EVENTS AND TICKETING</vt:lpstr>
      <vt:lpstr>USSD SOLUTION</vt:lpstr>
      <vt:lpstr>LOYALTY</vt:lpstr>
      <vt:lpstr>MERCHANT PAYMENT</vt:lpstr>
      <vt:lpstr>AUTODEBIT</vt:lpstr>
      <vt:lpstr>MOBILE BANKING</vt:lpstr>
      <vt:lpstr>CHURCH PAYMENTS</vt:lpstr>
      <vt:lpstr>VAS SERVICES</vt:lpstr>
      <vt:lpstr>COPORATE SOLUTIONS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ETRANZACT DEVELOPER PORTAL</dc:title>
  <dc:creator>Seth Sebeh</dc:creator>
  <cp:lastModifiedBy>Seth Sebeh</cp:lastModifiedBy>
  <cp:revision>19</cp:revision>
  <dcterms:created xsi:type="dcterms:W3CDTF">2023-01-02T22:05:12Z</dcterms:created>
  <dcterms:modified xsi:type="dcterms:W3CDTF">2023-01-03T04:19:13Z</dcterms:modified>
</cp:coreProperties>
</file>