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9" r:id="rId4"/>
    <p:sldId id="260" r:id="rId5"/>
    <p:sldId id="264" r:id="rId6"/>
    <p:sldId id="261" r:id="rId7"/>
    <p:sldId id="262" r:id="rId8"/>
    <p:sldId id="263" r:id="rId9"/>
    <p:sldId id="257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595DAD-62AD-F041-AFD2-69ED75034203}">
          <p14:sldIdLst>
            <p14:sldId id="256"/>
          </p14:sldIdLst>
        </p14:section>
        <p14:section name="Adjusting GUI" id="{9C86194E-4C03-3141-89EA-0CEB4C6AECA8}">
          <p14:sldIdLst>
            <p14:sldId id="265"/>
          </p14:sldIdLst>
        </p14:section>
        <p14:section name="Untitled Section" id="{7889C7F8-21B0-7446-BAEB-868E6E1BD089}">
          <p14:sldIdLst>
            <p14:sldId id="259"/>
            <p14:sldId id="260"/>
            <p14:sldId id="264"/>
            <p14:sldId id="261"/>
            <p14:sldId id="262"/>
          </p14:sldIdLst>
        </p14:section>
        <p14:section name="Personal Reference" id="{290CCF4D-ABE2-2B40-A844-7619F6C859FC}">
          <p14:sldIdLst>
            <p14:sldId id="263"/>
            <p14:sldId id="257"/>
            <p14:sldId id="258"/>
          </p14:sldIdLst>
        </p14:section>
        <p14:section name="Unresolved Issues" id="{106B1D34-0B50-EE4C-9344-B83FF5F06F93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7"/>
    <p:restoredTop sz="94620"/>
  </p:normalViewPr>
  <p:slideViewPr>
    <p:cSldViewPr snapToGrid="0" snapToObjects="1">
      <p:cViewPr varScale="1">
        <p:scale>
          <a:sx n="109" d="100"/>
          <a:sy n="109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D8983-5BA1-E544-B8DB-3792D317541F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32FF5-BD55-9243-9869-80B7C156A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3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7B33-7022-C44D-B487-AD2986F85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2EF70-DEAC-DE44-BF0D-158AD00C5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0EC1-2A4D-D94C-B21E-EC4AF997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6EF2-69CB-AE46-A6D1-F63CF06D5B37}" type="datetime1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EEE4-2741-984E-BB9B-DA6E650F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816F-F24F-A848-95EC-B0288F79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701C-60CC-A244-8408-462F739D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360D5-3B32-B348-8B32-860254A02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A9F58-44F2-834C-98DE-7E404BD9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559C-DC42-A046-BB37-4B72FF0A4C1D}" type="datetime1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73C5-1E65-DE46-BC5C-22BE1927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6EA92-CE3F-B542-BEFB-A06C773B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0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59C35-95F7-3D42-B70F-5E22B9118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6B2D4-C7C1-8740-ACBD-3D6894B5E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ADE3A-7418-584F-87EB-0B5BD2B5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BB21-84A9-2545-B46E-61AEBC38207C}" type="datetime1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8AA7F-A664-6F48-B143-A91EDBBE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3D0E-F3D3-A445-8CB2-D67A8FB3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60D-A5DD-7C4B-B691-9F3B9573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7FFF-F123-3C44-A66F-04BB339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0DB4-9DC8-7742-A2C8-7B398D7F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5F1F-810E-C941-B004-D297653D40B6}" type="datetime1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A287D-9035-0346-89A3-006B9FD4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8FE6F-D232-CE4A-861D-C9958312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3023-28EE-AC4A-B0AF-D3B83B39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D640C-C503-F643-8120-D53BE539D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84A1-3A7B-6240-92D9-1602B3AA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D346-FBC7-7B44-91E3-A90E540C74BA}" type="datetime1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DAB5-7A80-7847-B0AA-CC3C4E09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C90C-9942-FA44-85B8-7DCFB697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0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83E7-FECB-794F-85E1-2850B348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A334-85B7-4044-8E15-BD2C8D2B1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2ABBF-9ACD-B14D-88D9-847486E1B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22D9C-7AC5-014B-AC20-8C73A247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1FDA-E595-BB4B-920F-5682A0F20816}" type="datetime1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40D65-4A4C-5540-B5C5-39B44732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11286-B075-EB42-98D8-769690C5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4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93DB-2D31-4F4E-AC8D-66B219FF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AB0EE-F0A5-B74F-8F3A-2254B52B0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F3B8B-A192-504C-9524-37EF0AFC8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1D947-E4D5-A345-8035-F163F4D06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C206A-817E-A84C-BC76-D9A58DFCA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7FFD5-0EDA-BA47-8E24-B1CD7A11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38E8-47F1-B547-812A-F71A724AE6CC}" type="datetime1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7E325-FC34-1343-ABD4-455FFE9B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92748-0E9D-C84B-A733-4447F9A7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EDA0-98BD-5942-BD70-BE997893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2F0F5-662C-F342-B63A-824BC976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B8B5-F359-B44B-AA35-F3B3AE01F7D2}" type="datetime1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60BE6-7489-7C4C-AF74-7B0AD515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6B7F7-C272-2E44-B608-70774B8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2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77B73-E26C-0C48-A794-A44F519C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630E-92D7-1548-BB79-694A0CCD239C}" type="datetime1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B5F8E-1F4D-234B-99A7-74724482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AD18D-36D2-174E-BEC0-72C0DFDA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8590-05C1-DA48-BFFA-FFC986C7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5A93-8BA4-A440-AE47-3AF19DC32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91B29-C4C6-0040-846D-6292D838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E7E01-98C2-A442-BD8B-A5C2FB40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756-5DB4-E944-B778-5F8979B0E414}" type="datetime1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8F8AE-1E32-E14B-9956-9C7FFE4A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CD806-7E1C-8E47-86D0-20EDCFF4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D0DD-8B3C-3547-A770-641C9BFF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E2415-E67A-884F-BA00-82C404FE5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722B4-4F6F-D540-A53E-E035CF262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6998-BBFE-B24B-BC9E-5FE18D21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76BA-798A-E84A-82AC-6B9F0C204A91}" type="datetime1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68791-CB66-2440-BBEE-139753F2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311DE-398F-BF48-8475-205A36EE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3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E588E-6BB1-FF4E-AE1B-2C736412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D219-BE4C-F246-83E6-CD917064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B1DA-EFFE-324E-ABA2-97897B6A9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64C89-F373-8D4C-B067-3C9611901395}" type="datetime1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F80D-59BA-944A-B736-6DA93DB7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F674-B6F3-474E-A71F-B83760E6D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BAE6C-DE65-C741-817B-BF0DD4DC4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8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wd.com/t/g-drive-usb-formatted-as-exfat-cannot-be-mounted-in-mac-os-high-sierra/223288/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ttepanda.com/topic-f6t1168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dvantech.com/support/DownloadSRDetail_New.aspx?SR_ID=1-13L33UP&amp;Doc_Source=Download" TargetMode="External"/><Relationship Id="rId2" Type="http://schemas.openxmlformats.org/officeDocument/2006/relationships/hyperlink" Target="https://www.ni.com/en-us/support/downloads/software-products/download.labview.html#34625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dvantech.com/products/1-2mlkno/usb-4704/mod_4d0800cc-f6fd-402a-9782-24cd0ffdaf42" TargetMode="External"/><Relationship Id="rId4" Type="http://schemas.openxmlformats.org/officeDocument/2006/relationships/hyperlink" Target="https://support.advantech.com/support/DownloadSRDetail_New.aspx?SR_ID=1-LXHFQJ&amp;Doc_Source=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vantech.com/products/1-2mlkno/usb-4704/mod_4d0800cc-f6fd-402a-9782-24cd0ffdaf42" TargetMode="External"/><Relationship Id="rId2" Type="http://schemas.openxmlformats.org/officeDocument/2006/relationships/hyperlink" Target="https://support.advantech.com/support/DownloadSRDetail_New.aspx?SR_ID=1-13L33UP&amp;Doc_Source=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324737/how-to-turn-on-automatic-logon-in-windows" TargetMode="External"/><Relationship Id="rId2" Type="http://schemas.openxmlformats.org/officeDocument/2006/relationships/hyperlink" Target="http://www.lattepanda.com/topic-p259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nowledge.ni.com/KnowledgeArticleDetails?id=kA00Z0000019MtPSAU&amp;l=en-US" TargetMode="External"/><Relationship Id="rId4" Type="http://schemas.openxmlformats.org/officeDocument/2006/relationships/hyperlink" Target="https://knowledge.ni.com/KnowledgeArticleDetails?id=kA00Z0000019O8BSAU&amp;OpenDocument=&amp;l=en-U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2C4B-D0EB-A444-B8D0-FBD06C803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LabVIEW GUI </a:t>
            </a:r>
            <a:br>
              <a:rPr lang="en-US" dirty="0"/>
            </a:br>
            <a:r>
              <a:rPr lang="en-US" dirty="0"/>
              <a:t>on </a:t>
            </a:r>
            <a:r>
              <a:rPr lang="en-US" dirty="0" err="1"/>
              <a:t>LattePanda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AB4AC-A98A-CC4F-A08E-1BA3D915F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Seth Shill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6F89A-4BBE-314D-B7C5-00D61BEC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A9A7-CEF6-F74A-A6CE-FF07961C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Flash Formatting + Bullshit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FC25-830D-124A-9ED9-A769486D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ExFAT</a:t>
            </a:r>
            <a:r>
              <a:rPr lang="en-US" dirty="0"/>
              <a:t> is usable by both Windows &amp; Mac</a:t>
            </a:r>
          </a:p>
          <a:p>
            <a:r>
              <a:rPr lang="en-US" dirty="0"/>
              <a:t>A </a:t>
            </a:r>
            <a:r>
              <a:rPr lang="en-US" b="1" dirty="0"/>
              <a:t>block device</a:t>
            </a:r>
            <a:r>
              <a:rPr lang="en-US" dirty="0"/>
              <a:t> is a computer data storage </a:t>
            </a:r>
            <a:r>
              <a:rPr lang="en-US" b="1" dirty="0"/>
              <a:t>device</a:t>
            </a:r>
            <a:r>
              <a:rPr lang="en-US" dirty="0"/>
              <a:t> that supports reading and (optionally) writing data in fixed-size </a:t>
            </a:r>
            <a:r>
              <a:rPr lang="en-US" b="1" dirty="0"/>
              <a:t>blocks</a:t>
            </a:r>
            <a:r>
              <a:rPr lang="en-US" dirty="0"/>
              <a:t>, sectors, or clusters. These </a:t>
            </a:r>
            <a:r>
              <a:rPr lang="en-US" b="1" dirty="0"/>
              <a:t>blocks</a:t>
            </a:r>
            <a:r>
              <a:rPr lang="en-US" dirty="0"/>
              <a:t> are generally 512 bytes or a multiple thereof in size.</a:t>
            </a:r>
          </a:p>
          <a:p>
            <a:r>
              <a:rPr lang="en-US" dirty="0">
                <a:hlinkClick r:id="rId2"/>
              </a:rPr>
              <a:t>Bullshit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728E5-4AA3-8648-ABAC-B9101F9A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59B4-9E30-284E-8FDD-BF53323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4C0C-7BB0-AD4A-B155-A5295342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”channels” (e.g. lenses) right</a:t>
            </a:r>
          </a:p>
          <a:p>
            <a:pPr lvl="1"/>
            <a:r>
              <a:rPr lang="en-US" dirty="0"/>
              <a:t>Right now, channels is duplicated for some reason (using channel start corresponding to position, </a:t>
            </a:r>
            <a:r>
              <a:rPr lang="en-US" dirty="0" err="1"/>
              <a:t>channelCount</a:t>
            </a:r>
            <a:r>
              <a:rPr lang="en-US" dirty="0"/>
              <a:t> = </a:t>
            </a:r>
            <a:r>
              <a:rPr lang="en-US"/>
              <a:t>1 for all)</a:t>
            </a:r>
            <a:endParaRPr lang="en-US" dirty="0"/>
          </a:p>
          <a:p>
            <a:r>
              <a:rPr lang="en-US" dirty="0"/>
              <a:t>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49099-4D35-5C4B-B523-08ED00F1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F065-1AAC-9748-AFAD-FD987DDB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C662-6D17-6D42-AFCD-7584C6806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84ED4-2F43-C440-8429-FBB4C742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9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F065-1AAC-9748-AFAD-FD987DDB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Install Ubuntu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C662-6D17-6D42-AFCD-7584C6806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instructions on </a:t>
            </a:r>
            <a:r>
              <a:rPr lang="en-US" dirty="0" err="1"/>
              <a:t>lattepanda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website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84ED4-2F43-C440-8429-FBB4C742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12A2-E1CF-524D-B8EC-8784DD37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LabVIEW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3CAE-12FE-A048-85F8-41BFF6D8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downloads</a:t>
            </a:r>
            <a:r>
              <a:rPr lang="en-US" dirty="0"/>
              <a:t> page of LABVIEW</a:t>
            </a:r>
          </a:p>
          <a:p>
            <a:pPr lvl="1"/>
            <a:r>
              <a:rPr lang="en-US" dirty="0"/>
              <a:t>Select appropriate version of LabVIEW &amp; download (</a:t>
            </a:r>
          </a:p>
          <a:p>
            <a:pPr lvl="2"/>
            <a:r>
              <a:rPr lang="en-US" dirty="0"/>
              <a:t>Confirmed working on Windows Full 2019 </a:t>
            </a:r>
            <a:r>
              <a:rPr lang="en-US"/>
              <a:t>SP1 32-bit</a:t>
            </a:r>
            <a:endParaRPr lang="en-US" dirty="0"/>
          </a:p>
          <a:p>
            <a:pPr lvl="1"/>
            <a:r>
              <a:rPr lang="en-US" dirty="0"/>
              <a:t>Follow instructions to install &amp; register product</a:t>
            </a:r>
          </a:p>
          <a:p>
            <a:r>
              <a:rPr lang="en-US" dirty="0"/>
              <a:t>Download appropriate Advantech software for OS</a:t>
            </a:r>
          </a:p>
          <a:p>
            <a:pPr lvl="1"/>
            <a:r>
              <a:rPr lang="en-US" dirty="0">
                <a:hlinkClick r:id="rId3"/>
              </a:rPr>
              <a:t>DAQNavi4</a:t>
            </a:r>
            <a:r>
              <a:rPr lang="en-US" dirty="0"/>
              <a:t> for Windows</a:t>
            </a:r>
          </a:p>
          <a:p>
            <a:pPr lvl="1"/>
            <a:r>
              <a:rPr lang="en-US" dirty="0">
                <a:hlinkClick r:id="rId4"/>
              </a:rPr>
              <a:t>DAQNavi3</a:t>
            </a:r>
            <a:r>
              <a:rPr lang="en-US" dirty="0"/>
              <a:t> for Linux</a:t>
            </a:r>
          </a:p>
          <a:p>
            <a:pPr lvl="1"/>
            <a:r>
              <a:rPr lang="en-US" dirty="0">
                <a:hlinkClick r:id="rId5"/>
              </a:rPr>
              <a:t>USB-4704</a:t>
            </a:r>
            <a:r>
              <a:rPr lang="en-US" dirty="0"/>
              <a:t> homepage</a:t>
            </a:r>
          </a:p>
          <a:p>
            <a:r>
              <a:rPr lang="en-US" dirty="0"/>
              <a:t>Install software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Add detailed instructions, e.g. where to place installation so LabVIEW recognizes 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DF468-042E-0140-82C3-C1FABEC7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7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B6A2-2C1F-CD49-A469-8691891C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DAQNavi4 Driver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2048-14DF-CB49-881D-F6782DD5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driver from this </a:t>
            </a:r>
            <a:r>
              <a:rPr lang="en-US" dirty="0">
                <a:hlinkClick r:id="rId2"/>
              </a:rPr>
              <a:t>website</a:t>
            </a:r>
            <a:endParaRPr lang="en-US" dirty="0"/>
          </a:p>
          <a:p>
            <a:pPr lvl="1"/>
            <a:r>
              <a:rPr lang="en-US" dirty="0"/>
              <a:t>General docs found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DAC2D-4CEA-324E-A4D5-F105D25A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3BAA-D64A-6E4B-9299-98F91469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GUI files to run @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14ED4-7DE3-724F-AEA7-98935B01F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GUI.lvproj</a:t>
            </a:r>
            <a:r>
              <a:rPr lang="en-US" dirty="0"/>
              <a:t> and </a:t>
            </a:r>
            <a:r>
              <a:rPr lang="en-US" dirty="0" err="1"/>
              <a:t>GUI.vi</a:t>
            </a:r>
            <a:r>
              <a:rPr lang="en-US" dirty="0"/>
              <a:t> to desktop from repository</a:t>
            </a:r>
          </a:p>
          <a:p>
            <a:r>
              <a:rPr lang="en-US" dirty="0">
                <a:highlight>
                  <a:srgbClr val="FFFF00"/>
                </a:highlight>
              </a:rPr>
              <a:t>Describe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C6A95-BFC5-8E4F-8A20-33FCF0D0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4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FA1B-E1CE-7A42-9C9A-21811E29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Setup </a:t>
            </a:r>
            <a:r>
              <a:rPr lang="en-US" b="1" dirty="0" err="1"/>
              <a:t>autostart</a:t>
            </a:r>
            <a:r>
              <a:rPr lang="en-US" b="1" dirty="0"/>
              <a:t>, autologin, run program @ start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6C39-CCDB-B24F-8816-5837B4455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on @ start: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Auto-login: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r>
              <a:rPr lang="en-US" dirty="0"/>
              <a:t>Run program @ start: </a:t>
            </a:r>
            <a:r>
              <a:rPr lang="en-US" dirty="0">
                <a:hlinkClick r:id="rId4"/>
              </a:rPr>
              <a:t>this</a:t>
            </a:r>
            <a:r>
              <a:rPr lang="en-US" dirty="0"/>
              <a:t> first and then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609D8-D9E8-2447-B854-EC939C39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0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5BED-4087-7D42-B6BC-C4C3A7C0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AC9E-A1D0-E647-839D-E0D7475C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Find:</a:t>
            </a:r>
          </a:p>
          <a:p>
            <a:r>
              <a:rPr lang="en-US" dirty="0" err="1"/>
              <a:t>GetTaskbyTask.vi</a:t>
            </a:r>
            <a:r>
              <a:rPr lang="en-US" dirty="0"/>
              <a:t> </a:t>
            </a:r>
          </a:p>
          <a:p>
            <a:r>
              <a:rPr lang="en-US"/>
              <a:t>SetDevice.vi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38CFB-2384-3A4C-A676-D5C7E9EA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7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68BE-219A-F341-A154-8F1395AD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191C-B9AD-F14D-B88F-4EB41C23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just program on Mac (easy)</a:t>
            </a:r>
          </a:p>
          <a:p>
            <a:pPr lvl="1"/>
            <a:r>
              <a:rPr lang="en-US" dirty="0"/>
              <a:t>Install DAQ software</a:t>
            </a:r>
          </a:p>
          <a:p>
            <a:pPr lvl="1"/>
            <a:r>
              <a:rPr lang="en-US" dirty="0"/>
              <a:t>Try get it to work</a:t>
            </a:r>
          </a:p>
          <a:p>
            <a:r>
              <a:rPr lang="en-US" dirty="0"/>
              <a:t>Think of alternatives</a:t>
            </a:r>
          </a:p>
          <a:p>
            <a:endParaRPr lang="en-US" dirty="0"/>
          </a:p>
          <a:p>
            <a:r>
              <a:rPr lang="en-US" dirty="0"/>
              <a:t>Regardless…</a:t>
            </a:r>
          </a:p>
          <a:p>
            <a:pPr lvl="1"/>
            <a:r>
              <a:rPr lang="en-US" dirty="0"/>
              <a:t>Try install Ubuntu on LP</a:t>
            </a:r>
          </a:p>
          <a:p>
            <a:pPr lvl="2"/>
            <a:r>
              <a:rPr lang="en-US" dirty="0"/>
              <a:t>Troubleshoot if necessary</a:t>
            </a:r>
          </a:p>
          <a:p>
            <a:pPr lvl="1"/>
            <a:r>
              <a:rPr lang="en-US" dirty="0"/>
              <a:t>Reinstall steps above (LV, DAQ, test)</a:t>
            </a:r>
          </a:p>
          <a:p>
            <a:pPr lvl="1"/>
            <a:r>
              <a:rPr lang="en-US" dirty="0"/>
              <a:t>Set the file system to read-only (to prevent data loss due to shutdown)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785A7-A838-9847-9B12-AA143D6C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BAE6C-DE65-C741-817B-BF0DD4DC49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1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320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Setting Up LabVIEW GUI  on LattePanda</vt:lpstr>
      <vt:lpstr>Adjusting GUI</vt:lpstr>
      <vt:lpstr>Install Ubuntu OS</vt:lpstr>
      <vt:lpstr>Install LabVIEW</vt:lpstr>
      <vt:lpstr>Install DAQNavi4 Driver (windows)</vt:lpstr>
      <vt:lpstr>Add GUI files to run @ Startup</vt:lpstr>
      <vt:lpstr>Setup autostart, autologin, run program @ start (Windows)</vt:lpstr>
      <vt:lpstr>Errors:</vt:lpstr>
      <vt:lpstr>Setup</vt:lpstr>
      <vt:lpstr>USB Flash Formatting + Bullshit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Shill, Seth</dc:creator>
  <cp:lastModifiedBy>Shill, Seth</cp:lastModifiedBy>
  <cp:revision>16</cp:revision>
  <dcterms:created xsi:type="dcterms:W3CDTF">2020-05-28T01:48:53Z</dcterms:created>
  <dcterms:modified xsi:type="dcterms:W3CDTF">2020-05-30T01:05:14Z</dcterms:modified>
</cp:coreProperties>
</file>