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c50fc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c50fc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c50fc4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c50fc4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c50fc4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c50fc4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c50fc4d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c50fc4d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dd7b7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dd7b7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dd7b7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dd7b7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dd7b7b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dd7b7b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08400" y="1419550"/>
            <a:ext cx="5661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960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Tomy and Mark Lynch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2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Libraries and Notebooks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00" y="1320700"/>
            <a:ext cx="3208100" cy="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463" y="1320700"/>
            <a:ext cx="2410274" cy="15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50" y="2836400"/>
            <a:ext cx="2798589" cy="15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3889" y="3407000"/>
            <a:ext cx="34004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7589" y="1320700"/>
            <a:ext cx="2335386" cy="225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974925" y="21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 Estimation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5" y="831375"/>
            <a:ext cx="424552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350" y="1167975"/>
            <a:ext cx="4419950" cy="1329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499575" y="831375"/>
            <a:ext cx="429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 on MissingData1.txt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4475513" y="2882825"/>
            <a:ext cx="429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 on MissingData2.txt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350" y="3310646"/>
            <a:ext cx="4419950" cy="93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11700" y="2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KNN Imputer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00" y="814875"/>
            <a:ext cx="4822560" cy="40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Our Strategy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90% Train, 10%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'Brute Force' approach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best algorithm(s)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range of hyperparameters, tune on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Ensemble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00" y="139650"/>
            <a:ext cx="6485600" cy="48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Results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0000"/>
            <a:ext cx="7505700" cy="307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