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81" d="100"/>
          <a:sy n="81" d="100"/>
        </p:scale>
        <p:origin x="7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1120820"/>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Naan </a:t>
            </a:r>
            <a:r>
              <a:rPr lang="en-IN" sz="2400" b="1" dirty="0" err="1">
                <a:solidFill>
                  <a:srgbClr val="2D936B"/>
                </a:solidFill>
                <a:latin typeface="Trebuchet MS"/>
                <a:cs typeface="Trebuchet MS"/>
              </a:rPr>
              <a:t>Mudhalvan</a:t>
            </a:r>
            <a:r>
              <a:rPr lang="en-IN" sz="2400" b="1" dirty="0">
                <a:solidFill>
                  <a:srgbClr val="2D936B"/>
                </a:solidFill>
                <a:latin typeface="Trebuchet MS"/>
                <a:cs typeface="Trebuchet MS"/>
              </a:rPr>
              <a:t> 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5C28F900-7094-7F70-9196-F18C6CA5BEFA}"/>
              </a:ext>
            </a:extLst>
          </p:cNvPr>
          <p:cNvSpPr txBox="1"/>
          <p:nvPr/>
        </p:nvSpPr>
        <p:spPr>
          <a:xfrm>
            <a:off x="6400800" y="2359957"/>
            <a:ext cx="2882520" cy="461665"/>
          </a:xfrm>
          <a:prstGeom prst="rect">
            <a:avLst/>
          </a:prstGeom>
          <a:noFill/>
        </p:spPr>
        <p:txBody>
          <a:bodyPr wrap="none" rtlCol="0">
            <a:spAutoFit/>
          </a:bodyPr>
          <a:lstStyle/>
          <a:p>
            <a:pPr algn="l"/>
            <a:r>
              <a:rPr lang="en-IN" sz="2400" dirty="0"/>
              <a:t>SETHUVIGNESH</a:t>
            </a:r>
            <a:r>
              <a:rPr lang="en-IN" dirty="0"/>
              <a:t> </a:t>
            </a:r>
            <a:r>
              <a:rPr lang="en-IN" sz="2400" dirty="0"/>
              <a:t>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678</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Sethu Vignesh</cp:lastModifiedBy>
  <cp:revision>13</cp:revision>
  <dcterms:created xsi:type="dcterms:W3CDTF">2024-04-03T16:02:42Z</dcterms:created>
  <dcterms:modified xsi:type="dcterms:W3CDTF">2024-04-04T18:19:49Z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