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00467A"/>
                </a:solidFill>
              </a:defRPr>
            </a:pPr>
            <a:r>
              <a:t>Problem &amp; 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• Task: Classify pneumonia vs. normal from chest X-rays</a:t>
            </a:r>
          </a:p>
          <a:p>
            <a:r>
              <a:t>• Dataset: PneumoniaMNIST (.npz format)</a:t>
            </a:r>
          </a:p>
          <a:p>
            <a:r>
              <a:t>• Approach: Transfer learning using pretrained ResNet-50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00467A"/>
                </a:solidFill>
              </a:defRPr>
            </a:pPr>
            <a:r>
              <a:t>Model Architecture &amp;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• Architecture: ResNet-50 with final layer changed to 2 output classes</a:t>
            </a:r>
          </a:p>
          <a:p>
            <a:r>
              <a:t>• Workflow: Load .npz → Expand channels → Data Aug → Train → Evaluate</a:t>
            </a:r>
          </a:p>
          <a:p>
            <a:r>
              <a:t>• Augmentation: Flip, Rotate, Normalize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00467A"/>
                </a:solidFill>
              </a:defRPr>
            </a:pPr>
            <a:r>
              <a:t>Results &amp;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• Accuracy: 0.9350</a:t>
            </a:r>
          </a:p>
          <a:p>
            <a:r>
              <a:t>• Precision: 0.9102</a:t>
            </a:r>
          </a:p>
          <a:p>
            <a:r>
              <a:t>• Recall: 0.9617</a:t>
            </a:r>
          </a:p>
          <a:p>
            <a:r>
              <a:t>• Class imbalance handled with augmentation</a:t>
            </a:r>
          </a:p>
          <a:p>
            <a:r>
              <a:t>• Regularization via data transforms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