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5" r:id="rId2"/>
  </p:sldMasterIdLst>
  <p:notesMasterIdLst>
    <p:notesMasterId r:id="rId11"/>
  </p:notesMasterIdLst>
  <p:sldIdLst>
    <p:sldId id="274" r:id="rId3"/>
    <p:sldId id="269" r:id="rId4"/>
    <p:sldId id="262" r:id="rId5"/>
    <p:sldId id="275" r:id="rId6"/>
    <p:sldId id="276" r:id="rId7"/>
    <p:sldId id="277" r:id="rId8"/>
    <p:sldId id="265" r:id="rId9"/>
    <p:sldId id="271" r:id="rId10"/>
  </p:sldIdLst>
  <p:sldSz cx="18288000" cy="10282238"/>
  <p:notesSz cx="6858000" cy="9144000"/>
  <p:defaultTextStyle>
    <a:defPPr>
      <a:defRPr lang="en-US"/>
    </a:defPPr>
    <a:lvl1pPr marL="0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1pPr>
    <a:lvl2pPr marL="685663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2pPr>
    <a:lvl3pPr marL="1371326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3pPr>
    <a:lvl4pPr marL="2056989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4pPr>
    <a:lvl5pPr marL="2742651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5pPr>
    <a:lvl6pPr marL="3428314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6pPr>
    <a:lvl7pPr marL="4113977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7pPr>
    <a:lvl8pPr marL="4799640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8pPr>
    <a:lvl9pPr marL="5485303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A0A0"/>
    <a:srgbClr val="10A1A6"/>
    <a:srgbClr val="29BEC6"/>
    <a:srgbClr val="3E5DAA"/>
    <a:srgbClr val="F37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4" d="100"/>
          <a:sy n="54" d="100"/>
        </p:scale>
        <p:origin x="102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86063-D428-43B9-9782-F0ACB0D90133}" type="datetimeFigureOut">
              <a:rPr lang="en-IN" smtClean="0"/>
              <a:t>06-02-2020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D9721-BCBC-414F-A0B0-54E2D1932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182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5663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1326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56989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2651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28314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3977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799640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5303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9676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6780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521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8448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7724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3549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5714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7228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2" y="3636868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771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771"/>
            </a:lvl2pPr>
            <a:lvl3pPr lvl="2" rtl="0">
              <a:spcBef>
                <a:spcPts val="0"/>
              </a:spcBef>
              <a:buSzPct val="100000"/>
              <a:defRPr sz="9771"/>
            </a:lvl3pPr>
            <a:lvl4pPr lvl="3" rtl="0">
              <a:spcBef>
                <a:spcPts val="0"/>
              </a:spcBef>
              <a:buSzPct val="100000"/>
              <a:defRPr sz="9771"/>
            </a:lvl4pPr>
            <a:lvl5pPr lvl="4" rtl="0">
              <a:spcBef>
                <a:spcPts val="0"/>
              </a:spcBef>
              <a:buSzPct val="100000"/>
              <a:defRPr sz="9771"/>
            </a:lvl5pPr>
            <a:lvl6pPr lvl="5" rtl="0">
              <a:spcBef>
                <a:spcPts val="0"/>
              </a:spcBef>
              <a:buSzPct val="100000"/>
              <a:defRPr sz="9771"/>
            </a:lvl6pPr>
            <a:lvl7pPr lvl="6" rtl="0">
              <a:spcBef>
                <a:spcPts val="0"/>
              </a:spcBef>
              <a:buSzPct val="100000"/>
              <a:defRPr sz="9771"/>
            </a:lvl7pPr>
            <a:lvl8pPr lvl="7" rtl="0">
              <a:spcBef>
                <a:spcPts val="0"/>
              </a:spcBef>
              <a:buSzPct val="100000"/>
              <a:defRPr sz="9771"/>
            </a:lvl8pPr>
            <a:lvl9pPr lvl="8" rtl="0">
              <a:spcBef>
                <a:spcPts val="0"/>
              </a:spcBef>
              <a:buSzPct val="100000"/>
              <a:defRPr sz="9771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2" y="5575679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78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78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78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78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78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78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78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78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78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8220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1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1691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lit Summar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 flipH="1">
            <a:off x="2" y="1"/>
            <a:ext cx="9144000" cy="10282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614" tIns="182614" rIns="182614" bIns="182614" anchor="ctr" anchorCtr="0">
            <a:noAutofit/>
          </a:bodyPr>
          <a:lstStyle/>
          <a:p>
            <a:endParaRPr sz="3696"/>
          </a:p>
        </p:txBody>
      </p:sp>
      <p:sp>
        <p:nvSpPr>
          <p:cNvPr id="48" name="Shape 48"/>
          <p:cNvSpPr/>
          <p:nvPr/>
        </p:nvSpPr>
        <p:spPr>
          <a:xfrm rot="5400000">
            <a:off x="3895230" y="5033120"/>
            <a:ext cx="10281039" cy="2172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614" tIns="182614" rIns="182614" bIns="182614" anchor="ctr" anchorCtr="0">
            <a:noAutofit/>
          </a:bodyPr>
          <a:lstStyle/>
          <a:p>
            <a:endParaRPr sz="3696"/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531002" y="2465208"/>
            <a:ext cx="8090400" cy="2963228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algn="ctr" rtl="0">
              <a:spcBef>
                <a:spcPts val="0"/>
              </a:spcBef>
              <a:buClr>
                <a:srgbClr val="434343"/>
              </a:buClr>
              <a:buSzPct val="100000"/>
              <a:defRPr sz="8393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dk2"/>
              </a:buClr>
              <a:buSzPct val="100000"/>
              <a:defRPr sz="839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2"/>
              </a:buClr>
              <a:buSzPct val="100000"/>
              <a:defRPr sz="839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2"/>
              </a:buClr>
              <a:buSzPct val="100000"/>
              <a:defRPr sz="839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2"/>
              </a:buClr>
              <a:buSzPct val="100000"/>
              <a:defRPr sz="839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2"/>
              </a:buClr>
              <a:buSzPct val="100000"/>
              <a:defRPr sz="839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2"/>
              </a:buClr>
              <a:buSzPct val="100000"/>
              <a:defRPr sz="839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2"/>
              </a:buClr>
              <a:buSzPct val="100000"/>
              <a:defRPr sz="839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2"/>
              </a:buClr>
              <a:buSzPct val="100000"/>
              <a:defRPr sz="8393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ubTitle" idx="1"/>
          </p:nvPr>
        </p:nvSpPr>
        <p:spPr>
          <a:xfrm>
            <a:off x="531002" y="5556363"/>
            <a:ext cx="8090400" cy="2469055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None/>
              <a:defRPr sz="4197"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7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9879002" y="1447731"/>
            <a:ext cx="7674000" cy="7386779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4396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3198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44066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602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602"/>
            </a:lvl2pPr>
            <a:lvl3pPr lvl="2" rtl="0">
              <a:spcBef>
                <a:spcPts val="0"/>
              </a:spcBef>
              <a:buSzPct val="100000"/>
              <a:defRPr sz="9602"/>
            </a:lvl3pPr>
            <a:lvl4pPr lvl="3" rtl="0">
              <a:spcBef>
                <a:spcPts val="0"/>
              </a:spcBef>
              <a:buSzPct val="100000"/>
              <a:defRPr sz="9602"/>
            </a:lvl4pPr>
            <a:lvl5pPr lvl="4" rtl="0">
              <a:spcBef>
                <a:spcPts val="0"/>
              </a:spcBef>
              <a:buSzPct val="100000"/>
              <a:defRPr sz="9602"/>
            </a:lvl5pPr>
            <a:lvl6pPr lvl="5" rtl="0">
              <a:spcBef>
                <a:spcPts val="0"/>
              </a:spcBef>
              <a:buSzPct val="100000"/>
              <a:defRPr sz="9602"/>
            </a:lvl6pPr>
            <a:lvl7pPr lvl="6" rtl="0">
              <a:spcBef>
                <a:spcPts val="0"/>
              </a:spcBef>
              <a:buSzPct val="100000"/>
              <a:defRPr sz="9602"/>
            </a:lvl7pPr>
            <a:lvl8pPr lvl="7" rtl="0">
              <a:spcBef>
                <a:spcPts val="0"/>
              </a:spcBef>
              <a:buSzPct val="100000"/>
              <a:defRPr sz="9602"/>
            </a:lvl8pPr>
            <a:lvl9pPr lvl="8" rtl="0">
              <a:spcBef>
                <a:spcPts val="0"/>
              </a:spcBef>
              <a:buSzPct val="100000"/>
              <a:defRPr sz="9602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92318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7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34" name="Shape 34"/>
          <p:cNvSpPr/>
          <p:nvPr/>
        </p:nvSpPr>
        <p:spPr>
          <a:xfrm>
            <a:off x="0" y="1312098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40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1799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2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6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2" y="9389307"/>
            <a:ext cx="16764000" cy="892986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731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921903" y="2495444"/>
            <a:ext cx="16444200" cy="3925182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algn="ctr" rtl="0">
              <a:spcBef>
                <a:spcPts val="0"/>
              </a:spcBef>
              <a:buClr>
                <a:srgbClr val="F3F3F3"/>
              </a:buClr>
              <a:buSzPct val="100000"/>
              <a:defRPr sz="24001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dk2"/>
              </a:buClr>
              <a:buSzPct val="100000"/>
              <a:defRPr sz="2400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2"/>
              </a:buClr>
              <a:buSzPct val="100000"/>
              <a:defRPr sz="2400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2"/>
              </a:buClr>
              <a:buSzPct val="100000"/>
              <a:defRPr sz="2400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2"/>
              </a:buClr>
              <a:buSzPct val="100000"/>
              <a:defRPr sz="2400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2"/>
              </a:buClr>
              <a:buSzPct val="100000"/>
              <a:defRPr sz="2400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2"/>
              </a:buClr>
              <a:buSzPct val="100000"/>
              <a:defRPr sz="2400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2"/>
              </a:buClr>
              <a:buSzPct val="100000"/>
              <a:defRPr sz="2400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2"/>
              </a:buClr>
              <a:buSzPct val="100000"/>
              <a:defRPr sz="2400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90804" y="6544824"/>
            <a:ext cx="11906399" cy="2600396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8734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98976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96307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15058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19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6026" tIns="186026" rIns="186026" bIns="186026" anchor="ctr" anchorCtr="0">
            <a:noAutofit/>
          </a:bodyPr>
          <a:lstStyle/>
          <a:p>
            <a:endParaRPr sz="3765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3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6026" tIns="186026" rIns="186026" bIns="186026" anchor="ctr" anchorCtr="0">
            <a:noAutofit/>
          </a:bodyPr>
          <a:lstStyle/>
          <a:p>
            <a:endParaRPr sz="3765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2" y="9389301"/>
            <a:ext cx="16764000" cy="892986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660032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7239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84836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05042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4922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5289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1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0329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4459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1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551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1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6719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1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5358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1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9406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2" y="1476768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2" y="3836377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0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35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35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1412100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5" y="1476768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5" y="3836380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5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577724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6" r:id="rId1"/>
    <p:sldLayoutId id="2147483689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632879" y="3664208"/>
            <a:ext cx="16735553" cy="1898523"/>
          </a:xfrm>
          <a:prstGeom prst="rect">
            <a:avLst/>
          </a:prstGeom>
        </p:spPr>
        <p:txBody>
          <a:bodyPr lIns="186023" tIns="186023" rIns="186023" bIns="186023" anchor="b" anchorCtr="0">
            <a:noAutofit/>
          </a:bodyPr>
          <a:lstStyle/>
          <a:p>
            <a:pPr algn="ctr"/>
            <a:r>
              <a:rPr lang="en-US" sz="9600" dirty="0"/>
              <a:t>Introduction</a:t>
            </a:r>
          </a:p>
        </p:txBody>
      </p:sp>
      <p:sp>
        <p:nvSpPr>
          <p:cNvPr id="4" name="Shape 155"/>
          <p:cNvSpPr txBox="1">
            <a:spLocks/>
          </p:cNvSpPr>
          <p:nvPr/>
        </p:nvSpPr>
        <p:spPr>
          <a:xfrm>
            <a:off x="632879" y="4613470"/>
            <a:ext cx="16735553" cy="1898523"/>
          </a:xfrm>
          <a:prstGeom prst="rect">
            <a:avLst/>
          </a:prstGeom>
          <a:noFill/>
          <a:ln>
            <a:noFill/>
          </a:ln>
        </p:spPr>
        <p:txBody>
          <a:bodyPr lIns="186023" tIns="186023" rIns="186023" bIns="186023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978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 defTabSz="914018">
              <a:buClr>
                <a:srgbClr val="FFFFFF"/>
              </a:buClr>
              <a:defRPr/>
            </a:pPr>
            <a:r>
              <a:rPr lang="en-US" sz="4396" kern="0" dirty="0">
                <a:solidFill>
                  <a:srgbClr val="FFFFFF"/>
                </a:solidFill>
              </a:rPr>
              <a:t>Section 1</a:t>
            </a:r>
          </a:p>
        </p:txBody>
      </p:sp>
    </p:spTree>
    <p:extLst>
      <p:ext uri="{BB962C8B-B14F-4D97-AF65-F5344CB8AC3E}">
        <p14:creationId xmlns:p14="http://schemas.microsoft.com/office/powerpoint/2010/main" val="3371942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81051" y="4208387"/>
            <a:ext cx="16687779" cy="1865470"/>
          </a:xfrm>
          <a:prstGeom prst="rect">
            <a:avLst/>
          </a:prstGeom>
        </p:spPr>
        <p:txBody>
          <a:bodyPr lIns="182789" tIns="182789" rIns="182789" bIns="182789" anchor="b" anchorCtr="0">
            <a:noAutofit/>
          </a:bodyPr>
          <a:lstStyle/>
          <a:p>
            <a:r>
              <a:rPr lang="en-US" sz="9596" dirty="0"/>
              <a:t>What is ITIL?</a:t>
            </a:r>
          </a:p>
        </p:txBody>
      </p:sp>
    </p:spTree>
    <p:extLst>
      <p:ext uri="{BB962C8B-B14F-4D97-AF65-F5344CB8AC3E}">
        <p14:creationId xmlns:p14="http://schemas.microsoft.com/office/powerpoint/2010/main" val="1567965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502972" y="1718095"/>
            <a:ext cx="9800127" cy="8181584"/>
          </a:xfrm>
          <a:prstGeom prst="rect">
            <a:avLst/>
          </a:prstGeom>
          <a:noFill/>
          <a:ln>
            <a:noFill/>
          </a:ln>
        </p:spPr>
        <p:txBody>
          <a:bodyPr lIns="185917" tIns="185917" rIns="185917" bIns="18591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The most popular IT Service Management framework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It describes best practices for any type </a:t>
            </a:r>
            <a:br>
              <a:rPr lang="en-US" sz="4000" kern="0" dirty="0">
                <a:solidFill>
                  <a:srgbClr val="434343"/>
                </a:solidFill>
              </a:rPr>
            </a:br>
            <a:r>
              <a:rPr lang="en-US" sz="4000" kern="0" dirty="0">
                <a:solidFill>
                  <a:srgbClr val="434343"/>
                </a:solidFill>
              </a:rPr>
              <a:t>and size of IT service providers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It is an end-to-end operating model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It covers the creation, delivery, and continual improvement of services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11274" y="35054"/>
            <a:ext cx="17865454" cy="1204284"/>
          </a:xfrm>
          <a:prstGeom prst="rect">
            <a:avLst/>
          </a:prstGeom>
        </p:spPr>
        <p:txBody>
          <a:bodyPr lIns="182789" tIns="182789" rIns="182789" bIns="182789" anchor="ctr" anchorCtr="0">
            <a:noAutofit/>
          </a:bodyPr>
          <a:lstStyle/>
          <a:p>
            <a:pPr algn="ctr"/>
            <a:r>
              <a:rPr lang="en-US" sz="4400" dirty="0"/>
              <a:t>The IT Infrastructure Library</a:t>
            </a:r>
            <a:endParaRPr lang="en" sz="4400" dirty="0"/>
          </a:p>
        </p:txBody>
      </p:sp>
      <p:pic>
        <p:nvPicPr>
          <p:cNvPr id="6" name="Picture 5" descr="Image result for itil 4 logo">
            <a:extLst>
              <a:ext uri="{FF2B5EF4-FFF2-40B4-BE49-F238E27FC236}">
                <a16:creationId xmlns:a16="http://schemas.microsoft.com/office/drawing/2014/main" id="{0F7C0A5F-00EB-4081-8A17-3A1B9C8E8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9446" y="4379119"/>
            <a:ext cx="5595834" cy="1884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11274" y="35054"/>
            <a:ext cx="17865454" cy="1204284"/>
          </a:xfrm>
          <a:prstGeom prst="rect">
            <a:avLst/>
          </a:prstGeom>
        </p:spPr>
        <p:txBody>
          <a:bodyPr lIns="182789" tIns="182789" rIns="182789" bIns="182789" anchor="ctr" anchorCtr="0">
            <a:noAutofit/>
          </a:bodyPr>
          <a:lstStyle/>
          <a:p>
            <a:pPr algn="ctr"/>
            <a:r>
              <a:rPr lang="en-US" sz="4400" dirty="0"/>
              <a:t>Evolution of ITIL</a:t>
            </a:r>
            <a:endParaRPr lang="en" sz="4400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D40ED393-BB72-444A-9323-53889F19D7DA}"/>
              </a:ext>
            </a:extLst>
          </p:cNvPr>
          <p:cNvSpPr/>
          <p:nvPr/>
        </p:nvSpPr>
        <p:spPr>
          <a:xfrm>
            <a:off x="438410" y="3106710"/>
            <a:ext cx="17411180" cy="4996096"/>
          </a:xfrm>
          <a:prstGeom prst="rightArrow">
            <a:avLst/>
          </a:prstGeom>
          <a:solidFill>
            <a:srgbClr val="A0A0A0"/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A5CDDE3-AC90-4563-8560-F1AA5DF66CB3}"/>
              </a:ext>
            </a:extLst>
          </p:cNvPr>
          <p:cNvSpPr/>
          <p:nvPr/>
        </p:nvSpPr>
        <p:spPr>
          <a:xfrm>
            <a:off x="818597" y="4791957"/>
            <a:ext cx="3700179" cy="1625600"/>
          </a:xfrm>
          <a:custGeom>
            <a:avLst/>
            <a:gdLst>
              <a:gd name="connsiteX0" fmla="*/ 0 w 3700179"/>
              <a:gd name="connsiteY0" fmla="*/ 270939 h 1625600"/>
              <a:gd name="connsiteX1" fmla="*/ 270939 w 3700179"/>
              <a:gd name="connsiteY1" fmla="*/ 0 h 1625600"/>
              <a:gd name="connsiteX2" fmla="*/ 3429240 w 3700179"/>
              <a:gd name="connsiteY2" fmla="*/ 0 h 1625600"/>
              <a:gd name="connsiteX3" fmla="*/ 3700179 w 3700179"/>
              <a:gd name="connsiteY3" fmla="*/ 270939 h 1625600"/>
              <a:gd name="connsiteX4" fmla="*/ 3700179 w 3700179"/>
              <a:gd name="connsiteY4" fmla="*/ 1354661 h 1625600"/>
              <a:gd name="connsiteX5" fmla="*/ 3429240 w 3700179"/>
              <a:gd name="connsiteY5" fmla="*/ 1625600 h 1625600"/>
              <a:gd name="connsiteX6" fmla="*/ 270939 w 3700179"/>
              <a:gd name="connsiteY6" fmla="*/ 1625600 h 1625600"/>
              <a:gd name="connsiteX7" fmla="*/ 0 w 3700179"/>
              <a:gd name="connsiteY7" fmla="*/ 1354661 h 1625600"/>
              <a:gd name="connsiteX8" fmla="*/ 0 w 3700179"/>
              <a:gd name="connsiteY8" fmla="*/ 270939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00179" h="1625600">
                <a:moveTo>
                  <a:pt x="0" y="270939"/>
                </a:moveTo>
                <a:cubicBezTo>
                  <a:pt x="0" y="121304"/>
                  <a:pt x="121304" y="0"/>
                  <a:pt x="270939" y="0"/>
                </a:cubicBezTo>
                <a:lnTo>
                  <a:pt x="3429240" y="0"/>
                </a:lnTo>
                <a:cubicBezTo>
                  <a:pt x="3578875" y="0"/>
                  <a:pt x="3700179" y="121304"/>
                  <a:pt x="3700179" y="270939"/>
                </a:cubicBezTo>
                <a:lnTo>
                  <a:pt x="3700179" y="1354661"/>
                </a:lnTo>
                <a:cubicBezTo>
                  <a:pt x="3700179" y="1504296"/>
                  <a:pt x="3578875" y="1625600"/>
                  <a:pt x="3429240" y="1625600"/>
                </a:cubicBezTo>
                <a:lnTo>
                  <a:pt x="270939" y="1625600"/>
                </a:lnTo>
                <a:cubicBezTo>
                  <a:pt x="121304" y="1625600"/>
                  <a:pt x="0" y="1504296"/>
                  <a:pt x="0" y="1354661"/>
                </a:cubicBezTo>
                <a:lnTo>
                  <a:pt x="0" y="270939"/>
                </a:lnTo>
                <a:close/>
              </a:path>
            </a:pathLst>
          </a:custGeom>
          <a:solidFill>
            <a:srgbClr val="29BEC6"/>
          </a:solidFill>
          <a:ln>
            <a:solidFill>
              <a:srgbClr val="10A1A6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0795" tIns="170795" rIns="170795" bIns="170795" numCol="1" spcCol="1270" anchor="t" anchorCtr="0">
            <a:noAutofit/>
          </a:bodyPr>
          <a:lstStyle/>
          <a:p>
            <a:pPr marL="0" lvl="0" indent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1" kern="1200" dirty="0">
                <a:latin typeface="Calibri" panose="020F0502020204030204" pitchFamily="34" charset="0"/>
              </a:rPr>
              <a:t>Version 1</a:t>
            </a:r>
            <a:endParaRPr lang="en-GB" sz="2400" b="1" kern="1200" dirty="0">
              <a:latin typeface="Calibri" panose="020F0502020204030204" pitchFamily="34" charset="0"/>
            </a:endParaRPr>
          </a:p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800" kern="1200" dirty="0">
                <a:latin typeface="Calibri" panose="020F0502020204030204" pitchFamily="34" charset="0"/>
              </a:rPr>
              <a:t>Collection of ~50 books</a:t>
            </a:r>
            <a:endParaRPr lang="en-GB" sz="1800" kern="1200" dirty="0">
              <a:latin typeface="Calibri" panose="020F0502020204030204" pitchFamily="34" charset="0"/>
            </a:endParaRPr>
          </a:p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800" kern="1200" dirty="0">
                <a:latin typeface="Calibri" panose="020F0502020204030204" pitchFamily="34" charset="0"/>
              </a:rPr>
              <a:t>Published between 1980-1995</a:t>
            </a:r>
            <a:endParaRPr lang="en-GB" sz="1800" kern="1200" dirty="0">
              <a:latin typeface="Calibri" panose="020F0502020204030204" pitchFamily="34" charset="0"/>
            </a:endParaRPr>
          </a:p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800" kern="1200" dirty="0">
                <a:latin typeface="Calibri" panose="020F0502020204030204" pitchFamily="34" charset="0"/>
              </a:rPr>
              <a:t>Initially used within the UK</a:t>
            </a:r>
            <a:endParaRPr lang="en-GB" sz="1800" kern="1200" dirty="0">
              <a:latin typeface="Calibri" panose="020F0502020204030204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13284F2-3A21-490B-B75A-8B785943877E}"/>
              </a:ext>
            </a:extLst>
          </p:cNvPr>
          <p:cNvSpPr/>
          <p:nvPr/>
        </p:nvSpPr>
        <p:spPr>
          <a:xfrm>
            <a:off x="4843199" y="4791957"/>
            <a:ext cx="3700179" cy="1625600"/>
          </a:xfrm>
          <a:custGeom>
            <a:avLst/>
            <a:gdLst>
              <a:gd name="connsiteX0" fmla="*/ 0 w 3700179"/>
              <a:gd name="connsiteY0" fmla="*/ 270939 h 1625600"/>
              <a:gd name="connsiteX1" fmla="*/ 270939 w 3700179"/>
              <a:gd name="connsiteY1" fmla="*/ 0 h 1625600"/>
              <a:gd name="connsiteX2" fmla="*/ 3429240 w 3700179"/>
              <a:gd name="connsiteY2" fmla="*/ 0 h 1625600"/>
              <a:gd name="connsiteX3" fmla="*/ 3700179 w 3700179"/>
              <a:gd name="connsiteY3" fmla="*/ 270939 h 1625600"/>
              <a:gd name="connsiteX4" fmla="*/ 3700179 w 3700179"/>
              <a:gd name="connsiteY4" fmla="*/ 1354661 h 1625600"/>
              <a:gd name="connsiteX5" fmla="*/ 3429240 w 3700179"/>
              <a:gd name="connsiteY5" fmla="*/ 1625600 h 1625600"/>
              <a:gd name="connsiteX6" fmla="*/ 270939 w 3700179"/>
              <a:gd name="connsiteY6" fmla="*/ 1625600 h 1625600"/>
              <a:gd name="connsiteX7" fmla="*/ 0 w 3700179"/>
              <a:gd name="connsiteY7" fmla="*/ 1354661 h 1625600"/>
              <a:gd name="connsiteX8" fmla="*/ 0 w 3700179"/>
              <a:gd name="connsiteY8" fmla="*/ 270939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00179" h="1625600">
                <a:moveTo>
                  <a:pt x="0" y="270939"/>
                </a:moveTo>
                <a:cubicBezTo>
                  <a:pt x="0" y="121304"/>
                  <a:pt x="121304" y="0"/>
                  <a:pt x="270939" y="0"/>
                </a:cubicBezTo>
                <a:lnTo>
                  <a:pt x="3429240" y="0"/>
                </a:lnTo>
                <a:cubicBezTo>
                  <a:pt x="3578875" y="0"/>
                  <a:pt x="3700179" y="121304"/>
                  <a:pt x="3700179" y="270939"/>
                </a:cubicBezTo>
                <a:lnTo>
                  <a:pt x="3700179" y="1354661"/>
                </a:lnTo>
                <a:cubicBezTo>
                  <a:pt x="3700179" y="1504296"/>
                  <a:pt x="3578875" y="1625600"/>
                  <a:pt x="3429240" y="1625600"/>
                </a:cubicBezTo>
                <a:lnTo>
                  <a:pt x="270939" y="1625600"/>
                </a:lnTo>
                <a:cubicBezTo>
                  <a:pt x="121304" y="1625600"/>
                  <a:pt x="0" y="1504296"/>
                  <a:pt x="0" y="1354661"/>
                </a:cubicBezTo>
                <a:lnTo>
                  <a:pt x="0" y="270939"/>
                </a:lnTo>
                <a:close/>
              </a:path>
            </a:pathLst>
          </a:custGeom>
          <a:solidFill>
            <a:srgbClr val="29BEC6"/>
          </a:solidFill>
          <a:ln>
            <a:solidFill>
              <a:srgbClr val="10A1A6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0795" tIns="170795" rIns="170795" bIns="170795" numCol="1" spcCol="1270" anchor="t" anchorCtr="0">
            <a:noAutofit/>
          </a:bodyPr>
          <a:lstStyle/>
          <a:p>
            <a:pPr marL="0" lvl="0" indent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1" kern="1200" dirty="0">
                <a:latin typeface="Calibri" panose="020F0502020204030204" pitchFamily="34" charset="0"/>
              </a:rPr>
              <a:t>Version 2</a:t>
            </a:r>
            <a:endParaRPr lang="en-GB" sz="2400" b="1" kern="1200" dirty="0">
              <a:latin typeface="Calibri" panose="020F0502020204030204" pitchFamily="34" charset="0"/>
            </a:endParaRPr>
          </a:p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800" kern="1200" dirty="0">
                <a:latin typeface="Calibri" panose="020F0502020204030204" pitchFamily="34" charset="0"/>
              </a:rPr>
              <a:t>9 books</a:t>
            </a:r>
            <a:endParaRPr lang="en-GB" sz="1800" kern="1200" dirty="0">
              <a:latin typeface="Calibri" panose="020F0502020204030204" pitchFamily="34" charset="0"/>
            </a:endParaRPr>
          </a:p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800" kern="1200" dirty="0">
                <a:latin typeface="Calibri" panose="020F0502020204030204" pitchFamily="34" charset="0"/>
              </a:rPr>
              <a:t>International adoption</a:t>
            </a:r>
            <a:endParaRPr lang="en-GB" sz="1800" kern="1200" dirty="0">
              <a:latin typeface="Calibri" panose="020F0502020204030204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4E094E0-AB87-4C62-B2CF-A1891141A979}"/>
              </a:ext>
            </a:extLst>
          </p:cNvPr>
          <p:cNvSpPr/>
          <p:nvPr/>
        </p:nvSpPr>
        <p:spPr>
          <a:xfrm>
            <a:off x="8867801" y="4791957"/>
            <a:ext cx="3700179" cy="1625600"/>
          </a:xfrm>
          <a:custGeom>
            <a:avLst/>
            <a:gdLst>
              <a:gd name="connsiteX0" fmla="*/ 0 w 3700179"/>
              <a:gd name="connsiteY0" fmla="*/ 270939 h 1625600"/>
              <a:gd name="connsiteX1" fmla="*/ 270939 w 3700179"/>
              <a:gd name="connsiteY1" fmla="*/ 0 h 1625600"/>
              <a:gd name="connsiteX2" fmla="*/ 3429240 w 3700179"/>
              <a:gd name="connsiteY2" fmla="*/ 0 h 1625600"/>
              <a:gd name="connsiteX3" fmla="*/ 3700179 w 3700179"/>
              <a:gd name="connsiteY3" fmla="*/ 270939 h 1625600"/>
              <a:gd name="connsiteX4" fmla="*/ 3700179 w 3700179"/>
              <a:gd name="connsiteY4" fmla="*/ 1354661 h 1625600"/>
              <a:gd name="connsiteX5" fmla="*/ 3429240 w 3700179"/>
              <a:gd name="connsiteY5" fmla="*/ 1625600 h 1625600"/>
              <a:gd name="connsiteX6" fmla="*/ 270939 w 3700179"/>
              <a:gd name="connsiteY6" fmla="*/ 1625600 h 1625600"/>
              <a:gd name="connsiteX7" fmla="*/ 0 w 3700179"/>
              <a:gd name="connsiteY7" fmla="*/ 1354661 h 1625600"/>
              <a:gd name="connsiteX8" fmla="*/ 0 w 3700179"/>
              <a:gd name="connsiteY8" fmla="*/ 270939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00179" h="1625600">
                <a:moveTo>
                  <a:pt x="0" y="270939"/>
                </a:moveTo>
                <a:cubicBezTo>
                  <a:pt x="0" y="121304"/>
                  <a:pt x="121304" y="0"/>
                  <a:pt x="270939" y="0"/>
                </a:cubicBezTo>
                <a:lnTo>
                  <a:pt x="3429240" y="0"/>
                </a:lnTo>
                <a:cubicBezTo>
                  <a:pt x="3578875" y="0"/>
                  <a:pt x="3700179" y="121304"/>
                  <a:pt x="3700179" y="270939"/>
                </a:cubicBezTo>
                <a:lnTo>
                  <a:pt x="3700179" y="1354661"/>
                </a:lnTo>
                <a:cubicBezTo>
                  <a:pt x="3700179" y="1504296"/>
                  <a:pt x="3578875" y="1625600"/>
                  <a:pt x="3429240" y="1625600"/>
                </a:cubicBezTo>
                <a:lnTo>
                  <a:pt x="270939" y="1625600"/>
                </a:lnTo>
                <a:cubicBezTo>
                  <a:pt x="121304" y="1625600"/>
                  <a:pt x="0" y="1504296"/>
                  <a:pt x="0" y="1354661"/>
                </a:cubicBezTo>
                <a:lnTo>
                  <a:pt x="0" y="270939"/>
                </a:lnTo>
                <a:close/>
              </a:path>
            </a:pathLst>
          </a:custGeom>
          <a:solidFill>
            <a:srgbClr val="29BEC6"/>
          </a:solidFill>
          <a:ln>
            <a:solidFill>
              <a:srgbClr val="10A1A6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0795" tIns="170795" rIns="170795" bIns="170795" numCol="1" spcCol="1270" anchor="t" anchorCtr="0">
            <a:noAutofit/>
          </a:bodyPr>
          <a:lstStyle/>
          <a:p>
            <a:pPr marL="0" lvl="0" indent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1" kern="1200" dirty="0">
                <a:latin typeface="Calibri" panose="020F0502020204030204" pitchFamily="34" charset="0"/>
              </a:rPr>
              <a:t>Version 3</a:t>
            </a:r>
            <a:endParaRPr lang="en-GB" sz="2400" b="1" kern="1200" dirty="0">
              <a:latin typeface="Calibri" panose="020F0502020204030204" pitchFamily="34" charset="0"/>
            </a:endParaRPr>
          </a:p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800" kern="1200" dirty="0">
                <a:latin typeface="Calibri" panose="020F0502020204030204" pitchFamily="34" charset="0"/>
              </a:rPr>
              <a:t>Introduced a lifecycle approach</a:t>
            </a:r>
            <a:endParaRPr lang="en-GB" sz="1800" kern="1200" dirty="0">
              <a:latin typeface="Calibri" panose="020F0502020204030204" pitchFamily="34" charset="0"/>
            </a:endParaRPr>
          </a:p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800" kern="1200" dirty="0">
                <a:latin typeface="Calibri" panose="020F0502020204030204" pitchFamily="34" charset="0"/>
              </a:rPr>
              <a:t>Emphasized business integration</a:t>
            </a:r>
            <a:endParaRPr lang="en-GB" sz="1800" kern="1200" dirty="0">
              <a:latin typeface="Calibri" panose="020F0502020204030204" pitchFamily="34" charset="0"/>
            </a:endParaRPr>
          </a:p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800" kern="1200" dirty="0">
                <a:latin typeface="Calibri" panose="020F0502020204030204" pitchFamily="34" charset="0"/>
              </a:rPr>
              <a:t>Revised in 2011</a:t>
            </a:r>
            <a:endParaRPr lang="en-GB" sz="1800" kern="1200" dirty="0">
              <a:latin typeface="Calibri" panose="020F0502020204030204" pitchFamily="34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D2F43B6-BE16-419A-93B2-049C31FAA202}"/>
              </a:ext>
            </a:extLst>
          </p:cNvPr>
          <p:cNvSpPr/>
          <p:nvPr/>
        </p:nvSpPr>
        <p:spPr>
          <a:xfrm>
            <a:off x="12892403" y="4791957"/>
            <a:ext cx="3700179" cy="1625600"/>
          </a:xfrm>
          <a:custGeom>
            <a:avLst/>
            <a:gdLst>
              <a:gd name="connsiteX0" fmla="*/ 0 w 3700179"/>
              <a:gd name="connsiteY0" fmla="*/ 270939 h 1625600"/>
              <a:gd name="connsiteX1" fmla="*/ 270939 w 3700179"/>
              <a:gd name="connsiteY1" fmla="*/ 0 h 1625600"/>
              <a:gd name="connsiteX2" fmla="*/ 3429240 w 3700179"/>
              <a:gd name="connsiteY2" fmla="*/ 0 h 1625600"/>
              <a:gd name="connsiteX3" fmla="*/ 3700179 w 3700179"/>
              <a:gd name="connsiteY3" fmla="*/ 270939 h 1625600"/>
              <a:gd name="connsiteX4" fmla="*/ 3700179 w 3700179"/>
              <a:gd name="connsiteY4" fmla="*/ 1354661 h 1625600"/>
              <a:gd name="connsiteX5" fmla="*/ 3429240 w 3700179"/>
              <a:gd name="connsiteY5" fmla="*/ 1625600 h 1625600"/>
              <a:gd name="connsiteX6" fmla="*/ 270939 w 3700179"/>
              <a:gd name="connsiteY6" fmla="*/ 1625600 h 1625600"/>
              <a:gd name="connsiteX7" fmla="*/ 0 w 3700179"/>
              <a:gd name="connsiteY7" fmla="*/ 1354661 h 1625600"/>
              <a:gd name="connsiteX8" fmla="*/ 0 w 3700179"/>
              <a:gd name="connsiteY8" fmla="*/ 270939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00179" h="1625600">
                <a:moveTo>
                  <a:pt x="0" y="270939"/>
                </a:moveTo>
                <a:cubicBezTo>
                  <a:pt x="0" y="121304"/>
                  <a:pt x="121304" y="0"/>
                  <a:pt x="270939" y="0"/>
                </a:cubicBezTo>
                <a:lnTo>
                  <a:pt x="3429240" y="0"/>
                </a:lnTo>
                <a:cubicBezTo>
                  <a:pt x="3578875" y="0"/>
                  <a:pt x="3700179" y="121304"/>
                  <a:pt x="3700179" y="270939"/>
                </a:cubicBezTo>
                <a:lnTo>
                  <a:pt x="3700179" y="1354661"/>
                </a:lnTo>
                <a:cubicBezTo>
                  <a:pt x="3700179" y="1504296"/>
                  <a:pt x="3578875" y="1625600"/>
                  <a:pt x="3429240" y="1625600"/>
                </a:cubicBezTo>
                <a:lnTo>
                  <a:pt x="270939" y="1625600"/>
                </a:lnTo>
                <a:cubicBezTo>
                  <a:pt x="121304" y="1625600"/>
                  <a:pt x="0" y="1504296"/>
                  <a:pt x="0" y="1354661"/>
                </a:cubicBezTo>
                <a:lnTo>
                  <a:pt x="0" y="270939"/>
                </a:lnTo>
                <a:close/>
              </a:path>
            </a:pathLst>
          </a:custGeom>
          <a:solidFill>
            <a:srgbClr val="29BEC6"/>
          </a:solidFill>
          <a:ln>
            <a:solidFill>
              <a:srgbClr val="10A1A6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0795" tIns="170795" rIns="170795" bIns="170795" numCol="1" spcCol="1270" anchor="t" anchorCtr="0">
            <a:noAutofit/>
          </a:bodyPr>
          <a:lstStyle/>
          <a:p>
            <a:pPr marL="0" lvl="0" indent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1" kern="1200" dirty="0">
                <a:latin typeface="Calibri" panose="020F0502020204030204" pitchFamily="34" charset="0"/>
              </a:rPr>
              <a:t>Version 4</a:t>
            </a:r>
            <a:endParaRPr lang="en-GB" sz="2400" b="1" kern="1200" dirty="0">
              <a:latin typeface="Calibri" panose="020F0502020204030204" pitchFamily="34" charset="0"/>
            </a:endParaRPr>
          </a:p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800" kern="1200" dirty="0">
                <a:latin typeface="Calibri" panose="020F0502020204030204" pitchFamily="34" charset="0"/>
              </a:rPr>
              <a:t>Released in 2019</a:t>
            </a:r>
            <a:endParaRPr lang="en-GB" sz="1800" kern="1200" dirty="0">
              <a:latin typeface="Calibri" panose="020F0502020204030204" pitchFamily="34" charset="0"/>
            </a:endParaRPr>
          </a:p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800" kern="1200" dirty="0">
                <a:latin typeface="Calibri" panose="020F0502020204030204" pitchFamily="34" charset="0"/>
              </a:rPr>
              <a:t>Adapted to the new trends in the IT industry</a:t>
            </a:r>
            <a:endParaRPr lang="en-GB" sz="1800" kern="1200" dirty="0">
              <a:latin typeface="Calibri" panose="020F0502020204030204" pitchFamily="34" charset="0"/>
            </a:endParaRPr>
          </a:p>
          <a:p>
            <a:pPr marL="114300" lvl="1" indent="-114300" algn="l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GB" sz="1500" kern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95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11274" y="35054"/>
            <a:ext cx="17865454" cy="1204284"/>
          </a:xfrm>
          <a:prstGeom prst="rect">
            <a:avLst/>
          </a:prstGeom>
        </p:spPr>
        <p:txBody>
          <a:bodyPr lIns="182789" tIns="182789" rIns="182789" bIns="182789" anchor="ctr" anchorCtr="0">
            <a:noAutofit/>
          </a:bodyPr>
          <a:lstStyle/>
          <a:p>
            <a:pPr algn="ctr"/>
            <a:r>
              <a:rPr lang="en-US" sz="4400" dirty="0"/>
              <a:t>Some Key Advantages for Companies</a:t>
            </a:r>
            <a:endParaRPr lang="en" sz="4400" dirty="0"/>
          </a:p>
        </p:txBody>
      </p:sp>
      <p:sp>
        <p:nvSpPr>
          <p:cNvPr id="4" name="Shape 149">
            <a:extLst>
              <a:ext uri="{FF2B5EF4-FFF2-40B4-BE49-F238E27FC236}">
                <a16:creationId xmlns:a16="http://schemas.microsoft.com/office/drawing/2014/main" id="{9CE81CAB-29DC-4FF1-ADCA-827D598E9A75}"/>
              </a:ext>
            </a:extLst>
          </p:cNvPr>
          <p:cNvSpPr txBox="1">
            <a:spLocks/>
          </p:cNvSpPr>
          <p:nvPr/>
        </p:nvSpPr>
        <p:spPr>
          <a:xfrm>
            <a:off x="502972" y="1718095"/>
            <a:ext cx="17128205" cy="8181584"/>
          </a:xfrm>
          <a:prstGeom prst="rect">
            <a:avLst/>
          </a:prstGeom>
          <a:noFill/>
          <a:ln>
            <a:noFill/>
          </a:ln>
        </p:spPr>
        <p:txBody>
          <a:bodyPr lIns="185917" tIns="185917" rIns="185917" bIns="18591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Learn from the experience of others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Simplify and eliminate wasteful activities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Act as a business enabler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Enable better decisions and management of risk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Improve service delivery and customer satisfaction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Enable more change and flexibility on the market</a:t>
            </a:r>
          </a:p>
        </p:txBody>
      </p:sp>
    </p:spTree>
    <p:extLst>
      <p:ext uri="{BB962C8B-B14F-4D97-AF65-F5344CB8AC3E}">
        <p14:creationId xmlns:p14="http://schemas.microsoft.com/office/powerpoint/2010/main" val="4267193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11274" y="35054"/>
            <a:ext cx="17865454" cy="1204284"/>
          </a:xfrm>
          <a:prstGeom prst="rect">
            <a:avLst/>
          </a:prstGeom>
        </p:spPr>
        <p:txBody>
          <a:bodyPr lIns="182789" tIns="182789" rIns="182789" bIns="182789" anchor="ctr" anchorCtr="0">
            <a:noAutofit/>
          </a:bodyPr>
          <a:lstStyle/>
          <a:p>
            <a:pPr algn="ctr"/>
            <a:r>
              <a:rPr lang="en-US" sz="4400" dirty="0"/>
              <a:t>Some Key Advantages for Individuals</a:t>
            </a:r>
            <a:endParaRPr lang="en" sz="4400" dirty="0"/>
          </a:p>
        </p:txBody>
      </p:sp>
      <p:sp>
        <p:nvSpPr>
          <p:cNvPr id="4" name="Shape 149">
            <a:extLst>
              <a:ext uri="{FF2B5EF4-FFF2-40B4-BE49-F238E27FC236}">
                <a16:creationId xmlns:a16="http://schemas.microsoft.com/office/drawing/2014/main" id="{9CE81CAB-29DC-4FF1-ADCA-827D598E9A75}"/>
              </a:ext>
            </a:extLst>
          </p:cNvPr>
          <p:cNvSpPr txBox="1">
            <a:spLocks/>
          </p:cNvSpPr>
          <p:nvPr/>
        </p:nvSpPr>
        <p:spPr>
          <a:xfrm>
            <a:off x="502972" y="1718095"/>
            <a:ext cx="17128205" cy="8181584"/>
          </a:xfrm>
          <a:prstGeom prst="rect">
            <a:avLst/>
          </a:prstGeom>
          <a:noFill/>
          <a:ln>
            <a:noFill/>
          </a:ln>
        </p:spPr>
        <p:txBody>
          <a:bodyPr lIns="185917" tIns="185917" rIns="185917" bIns="18591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Achieve international recognition of your skills in IT service management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Adopt and use an established vocabulary 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Improve the collaboration with your peers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Acknowledge and understand your role in the organization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Learn how to focus on the most important aspects of your job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Improve your employment prospects</a:t>
            </a:r>
          </a:p>
        </p:txBody>
      </p:sp>
    </p:spTree>
    <p:extLst>
      <p:ext uri="{BB962C8B-B14F-4D97-AF65-F5344CB8AC3E}">
        <p14:creationId xmlns:p14="http://schemas.microsoft.com/office/powerpoint/2010/main" val="113961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3190803" y="5667760"/>
            <a:ext cx="11906402" cy="2599192"/>
          </a:xfrm>
          <a:prstGeom prst="rect">
            <a:avLst/>
          </a:prstGeom>
        </p:spPr>
        <p:txBody>
          <a:bodyPr lIns="182789" tIns="182789" rIns="182789" bIns="182789" anchor="t" anchorCtr="0">
            <a:noAutofit/>
          </a:bodyPr>
          <a:lstStyle/>
          <a:p>
            <a:r>
              <a:rPr lang="en-US" sz="2799" dirty="0"/>
              <a:t>New ITIL Foundation Certificates Issued Each Year</a:t>
            </a:r>
          </a:p>
        </p:txBody>
      </p:sp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921903" y="2015286"/>
            <a:ext cx="16444203" cy="3923365"/>
          </a:xfrm>
          <a:prstGeom prst="rect">
            <a:avLst/>
          </a:prstGeom>
        </p:spPr>
        <p:txBody>
          <a:bodyPr lIns="182789" tIns="182789" rIns="182789" bIns="182789" anchor="b" anchorCtr="0">
            <a:noAutofit/>
          </a:bodyPr>
          <a:lstStyle/>
          <a:p>
            <a:r>
              <a:rPr lang="en-US" sz="15000" dirty="0"/>
              <a:t>+250K</a:t>
            </a:r>
            <a:endParaRPr lang="en" sz="15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81052" y="3637567"/>
            <a:ext cx="16444203" cy="1865470"/>
          </a:xfrm>
          <a:prstGeom prst="rect">
            <a:avLst/>
          </a:prstGeom>
        </p:spPr>
        <p:txBody>
          <a:bodyPr lIns="182789" tIns="182789" rIns="182789" bIns="182789" anchor="b" anchorCtr="0">
            <a:noAutofit/>
          </a:bodyPr>
          <a:lstStyle/>
          <a:p>
            <a:r>
              <a:rPr lang="en-US" sz="9596" dirty="0"/>
              <a:t>Framework versus Standard</a:t>
            </a:r>
            <a:endParaRPr lang="en" sz="9596" dirty="0"/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1"/>
          </p:nvPr>
        </p:nvSpPr>
        <p:spPr>
          <a:xfrm>
            <a:off x="781052" y="5575480"/>
            <a:ext cx="16444203" cy="864999"/>
          </a:xfrm>
          <a:prstGeom prst="rect">
            <a:avLst/>
          </a:prstGeom>
        </p:spPr>
        <p:txBody>
          <a:bodyPr lIns="182789" tIns="182789" rIns="182789" bIns="182789" anchor="t" anchorCtr="0">
            <a:noAutofit/>
          </a:bodyPr>
          <a:lstStyle/>
          <a:p>
            <a:r>
              <a:rPr lang="en-US" dirty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9678019"/>
      </p:ext>
    </p:extLst>
  </p:cSld>
  <p:clrMapOvr>
    <a:masterClrMapping/>
  </p:clrMapOvr>
</p:sld>
</file>

<file path=ppt/theme/theme1.xml><?xml version="1.0" encoding="utf-8"?>
<a:theme xmlns:a="http://schemas.openxmlformats.org/drawingml/2006/main" name="1_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207</Words>
  <Application>Microsoft Office PowerPoint</Application>
  <PresentationFormat>Custom</PresentationFormat>
  <Paragraphs>41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Roboto</vt:lpstr>
      <vt:lpstr>1_Packt</vt:lpstr>
      <vt:lpstr>3_Packt</vt:lpstr>
      <vt:lpstr>Introduction</vt:lpstr>
      <vt:lpstr>What is ITIL?</vt:lpstr>
      <vt:lpstr>The IT Infrastructure Library</vt:lpstr>
      <vt:lpstr>Evolution of ITIL</vt:lpstr>
      <vt:lpstr>Some Key Advantages for Companies</vt:lpstr>
      <vt:lpstr>Some Key Advantages for Individuals</vt:lpstr>
      <vt:lpstr>+250K</vt:lpstr>
      <vt:lpstr>Framework versus Standard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Name Here</dc:title>
  <dc:creator>Bhagyashri Srivastava</dc:creator>
  <cp:lastModifiedBy>Mallika Chavan</cp:lastModifiedBy>
  <cp:revision>28</cp:revision>
  <dcterms:created xsi:type="dcterms:W3CDTF">2019-05-16T06:49:44Z</dcterms:created>
  <dcterms:modified xsi:type="dcterms:W3CDTF">2020-02-06T08:59:31Z</dcterms:modified>
</cp:coreProperties>
</file>