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69" r:id="rId2"/>
    <p:sldId id="262" r:id="rId3"/>
    <p:sldId id="275" r:id="rId4"/>
    <p:sldId id="265" r:id="rId5"/>
    <p:sldId id="276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  <a:srgbClr val="10A1A6"/>
    <a:srgbClr val="29BEC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44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1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2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73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Framework versus Standard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80012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Mandatory requirements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Built on a specific topic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Can lead to certification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Standards</a:t>
            </a:r>
            <a:endParaRPr lang="en" sz="4400" dirty="0"/>
          </a:p>
        </p:txBody>
      </p:sp>
      <p:pic>
        <p:nvPicPr>
          <p:cNvPr id="5" name="Picture 2" descr="Image result for ISO 20000">
            <a:extLst>
              <a:ext uri="{FF2B5EF4-FFF2-40B4-BE49-F238E27FC236}">
                <a16:creationId xmlns:a16="http://schemas.microsoft.com/office/drawing/2014/main" id="{D58162B8-CA28-4657-8A5B-A4BA9EF9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287" y="3356723"/>
            <a:ext cx="4887910" cy="50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Frameworks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B55366B-1EBD-4122-A77F-651AA0B4346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980012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Guidelines that can be followed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Collections of best practices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Non-prescriptive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Must be customized when implemented</a:t>
            </a:r>
          </a:p>
        </p:txBody>
      </p:sp>
      <p:pic>
        <p:nvPicPr>
          <p:cNvPr id="5" name="Picture 2" descr="Image result for itil 4 logo">
            <a:extLst>
              <a:ext uri="{FF2B5EF4-FFF2-40B4-BE49-F238E27FC236}">
                <a16:creationId xmlns:a16="http://schemas.microsoft.com/office/drawing/2014/main" id="{E1D64F96-B5F6-479C-8F55-D72B3708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882" y="4790394"/>
            <a:ext cx="5969000" cy="201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21903" y="3802383"/>
            <a:ext cx="16444203" cy="2677472"/>
          </a:xfrm>
          <a:prstGeom prst="rect">
            <a:avLst/>
          </a:prstGeom>
        </p:spPr>
        <p:txBody>
          <a:bodyPr lIns="182789" tIns="182789" rIns="182789" bIns="182789" anchor="ctr" anchorCtr="0">
            <a:spAutoFit/>
          </a:bodyPr>
          <a:lstStyle/>
          <a:p>
            <a:r>
              <a:rPr lang="en-US" sz="15000" dirty="0"/>
              <a:t>ITIL Is a Framework!</a:t>
            </a:r>
            <a:endParaRPr lang="en" sz="1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Some Key Advantages for Companies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9CE81CAB-29DC-4FF1-ADCA-827D598E9A75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07513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Only individuals can achieve ITIL Certification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Organizations must apply for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ISO 20000 certification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Treat “ITIL Certified” or “ITIL Compliant” solutions with caution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There is no single way to implement ITIL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E0BA6-2175-4D02-9592-C2951C57CD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14621" y="3585044"/>
            <a:ext cx="4053862" cy="40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9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About the Exam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81</Words>
  <Application>Microsoft Office PowerPoint</Application>
  <PresentationFormat>Custom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3_Packt</vt:lpstr>
      <vt:lpstr>Framework versus Standard</vt:lpstr>
      <vt:lpstr>Standards</vt:lpstr>
      <vt:lpstr>Frameworks</vt:lpstr>
      <vt:lpstr>ITIL Is a Framework!</vt:lpstr>
      <vt:lpstr>Some Key Advantages for Companies</vt:lpstr>
      <vt:lpstr>About the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29</cp:revision>
  <dcterms:created xsi:type="dcterms:W3CDTF">2019-05-16T06:49:44Z</dcterms:created>
  <dcterms:modified xsi:type="dcterms:W3CDTF">2020-02-06T09:00:33Z</dcterms:modified>
</cp:coreProperties>
</file>