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74" r:id="rId3"/>
    <p:sldId id="269" r:id="rId4"/>
    <p:sldId id="262" r:id="rId5"/>
    <p:sldId id="277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The ITIL Practices – Part 3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10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Supplier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ensure that the organization’s suppliers and their performance are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managed appropriately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Supports the provision of seamless, quality products, and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Create closer, more collaborative relationships with key suppliers to discover and realize new value and reduce the risk of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Supplier Management?</a:t>
            </a:r>
            <a:endParaRPr lang="e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B3A30-3100-4A0E-BDF8-8E3F03EFB6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32351" y="3625643"/>
            <a:ext cx="3402838" cy="5042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Activities of the Supplier Management Practice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Suppliers selection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Contract negotiation and agreement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Relationship and Performance Management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Contract renewal/termination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6" name="Picture 2" descr="request">
            <a:extLst>
              <a:ext uri="{FF2B5EF4-FFF2-40B4-BE49-F238E27FC236}">
                <a16:creationId xmlns:a16="http://schemas.microsoft.com/office/drawing/2014/main" id="{D6F253D5-1988-456F-B54B-7ABFDCB0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03" y="3156159"/>
            <a:ext cx="4175852" cy="44979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Information Security Management</a:t>
            </a:r>
            <a:endParaRPr lang="en" sz="90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1_Packt</vt:lpstr>
      <vt:lpstr>3_Packt</vt:lpstr>
      <vt:lpstr>The ITIL Practices – Part 3</vt:lpstr>
      <vt:lpstr>Supplier Management</vt:lpstr>
      <vt:lpstr>What Is the Purpose of Supplier Management?</vt:lpstr>
      <vt:lpstr>Key Activities of the Supplier Management Practice</vt:lpstr>
      <vt:lpstr>Information Security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21</cp:revision>
  <dcterms:created xsi:type="dcterms:W3CDTF">2019-05-16T06:49:44Z</dcterms:created>
  <dcterms:modified xsi:type="dcterms:W3CDTF">2020-01-23T08:51:46Z</dcterms:modified>
</cp:coreProperties>
</file>