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0A5"/>
    <a:srgbClr val="29BEC6"/>
    <a:srgbClr val="A0A0A0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Information Security Management</a:t>
            </a:r>
            <a:endParaRPr lang="en" sz="90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protect the information needed by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Defining and communicating a Security Policy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Identifying information security risks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Implementing security controls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Dealing with security incidents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Security Management?</a:t>
            </a:r>
            <a:endParaRPr lang="en" sz="4400" dirty="0"/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5B9BB339-2885-4B73-A33A-B96920645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03628" y="6186297"/>
            <a:ext cx="1487456" cy="1487457"/>
          </a:xfrm>
          <a:prstGeom prst="rect">
            <a:avLst/>
          </a:prstGeom>
          <a:effectLst/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1BDD3A33-B553-4655-8B01-4A51455F1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888" y="5386212"/>
            <a:ext cx="2081994" cy="20819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08669043-3937-468C-9373-3547B1AF6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01871" y="4031508"/>
            <a:ext cx="2142758" cy="21427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EDDED06E-0F77-410A-BC4E-E989B62C5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82008" y="3944020"/>
            <a:ext cx="3286495" cy="32864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Fundamental Elements of Security</a:t>
            </a:r>
            <a:endParaRPr lang="en" sz="44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B5AC53-7797-4FDA-8A0F-C6BFA6A9EA12}"/>
              </a:ext>
            </a:extLst>
          </p:cNvPr>
          <p:cNvSpPr/>
          <p:nvPr/>
        </p:nvSpPr>
        <p:spPr>
          <a:xfrm>
            <a:off x="1132487" y="2960841"/>
            <a:ext cx="3815190" cy="3503735"/>
          </a:xfrm>
          <a:custGeom>
            <a:avLst/>
            <a:gdLst>
              <a:gd name="connsiteX0" fmla="*/ 0 w 2874264"/>
              <a:gd name="connsiteY0" fmla="*/ 1233821 h 2467641"/>
              <a:gd name="connsiteX1" fmla="*/ 616910 w 2874264"/>
              <a:gd name="connsiteY1" fmla="*/ 1 h 2467641"/>
              <a:gd name="connsiteX2" fmla="*/ 2257354 w 2874264"/>
              <a:gd name="connsiteY2" fmla="*/ 1 h 2467641"/>
              <a:gd name="connsiteX3" fmla="*/ 2874264 w 2874264"/>
              <a:gd name="connsiteY3" fmla="*/ 1233821 h 2467641"/>
              <a:gd name="connsiteX4" fmla="*/ 2257354 w 2874264"/>
              <a:gd name="connsiteY4" fmla="*/ 2467640 h 2467641"/>
              <a:gd name="connsiteX5" fmla="*/ 616910 w 2874264"/>
              <a:gd name="connsiteY5" fmla="*/ 2467640 h 2467641"/>
              <a:gd name="connsiteX6" fmla="*/ 0 w 2874264"/>
              <a:gd name="connsiteY6" fmla="*/ 1233821 h 246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4264" h="2467641">
                <a:moveTo>
                  <a:pt x="0" y="1233821"/>
                </a:moveTo>
                <a:lnTo>
                  <a:pt x="616910" y="1"/>
                </a:lnTo>
                <a:lnTo>
                  <a:pt x="2257354" y="1"/>
                </a:lnTo>
                <a:lnTo>
                  <a:pt x="2874264" y="1233821"/>
                </a:lnTo>
                <a:lnTo>
                  <a:pt x="2257354" y="2467640"/>
                </a:lnTo>
                <a:lnTo>
                  <a:pt x="616910" y="2467640"/>
                </a:lnTo>
                <a:lnTo>
                  <a:pt x="0" y="1233821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0EA0A5"/>
            </a:solidFill>
          </a:ln>
          <a:effectLst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5159" tIns="412662" rIns="445159" bIns="4126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GB" sz="35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AD66C7-B517-4A20-976B-BF38B8C9B98C}"/>
              </a:ext>
            </a:extLst>
          </p:cNvPr>
          <p:cNvSpPr/>
          <p:nvPr/>
        </p:nvSpPr>
        <p:spPr>
          <a:xfrm>
            <a:off x="4234176" y="4876589"/>
            <a:ext cx="3815190" cy="3503735"/>
          </a:xfrm>
          <a:custGeom>
            <a:avLst/>
            <a:gdLst>
              <a:gd name="connsiteX0" fmla="*/ 0 w 2874264"/>
              <a:gd name="connsiteY0" fmla="*/ 1233821 h 2467641"/>
              <a:gd name="connsiteX1" fmla="*/ 616910 w 2874264"/>
              <a:gd name="connsiteY1" fmla="*/ 1 h 2467641"/>
              <a:gd name="connsiteX2" fmla="*/ 2257354 w 2874264"/>
              <a:gd name="connsiteY2" fmla="*/ 1 h 2467641"/>
              <a:gd name="connsiteX3" fmla="*/ 2874264 w 2874264"/>
              <a:gd name="connsiteY3" fmla="*/ 1233821 h 2467641"/>
              <a:gd name="connsiteX4" fmla="*/ 2257354 w 2874264"/>
              <a:gd name="connsiteY4" fmla="*/ 2467640 h 2467641"/>
              <a:gd name="connsiteX5" fmla="*/ 616910 w 2874264"/>
              <a:gd name="connsiteY5" fmla="*/ 2467640 h 2467641"/>
              <a:gd name="connsiteX6" fmla="*/ 0 w 2874264"/>
              <a:gd name="connsiteY6" fmla="*/ 1233821 h 246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4264" h="2467641">
                <a:moveTo>
                  <a:pt x="0" y="1233821"/>
                </a:moveTo>
                <a:lnTo>
                  <a:pt x="616910" y="1"/>
                </a:lnTo>
                <a:lnTo>
                  <a:pt x="2257354" y="1"/>
                </a:lnTo>
                <a:lnTo>
                  <a:pt x="2874264" y="1233821"/>
                </a:lnTo>
                <a:lnTo>
                  <a:pt x="2257354" y="2467640"/>
                </a:lnTo>
                <a:lnTo>
                  <a:pt x="616910" y="2467640"/>
                </a:lnTo>
                <a:lnTo>
                  <a:pt x="0" y="1233821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0EA0A5"/>
            </a:solidFill>
          </a:ln>
          <a:effectLst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5159" tIns="412662" rIns="445159" bIns="4126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endParaRPr lang="en-GB" sz="35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2DD80F-C745-4253-8C9C-9D562DA5E8BD}"/>
              </a:ext>
            </a:extLst>
          </p:cNvPr>
          <p:cNvSpPr/>
          <p:nvPr/>
        </p:nvSpPr>
        <p:spPr>
          <a:xfrm>
            <a:off x="7406356" y="3081247"/>
            <a:ext cx="3815190" cy="3503735"/>
          </a:xfrm>
          <a:custGeom>
            <a:avLst/>
            <a:gdLst>
              <a:gd name="connsiteX0" fmla="*/ 0 w 2874264"/>
              <a:gd name="connsiteY0" fmla="*/ 1233821 h 2467641"/>
              <a:gd name="connsiteX1" fmla="*/ 616910 w 2874264"/>
              <a:gd name="connsiteY1" fmla="*/ 1 h 2467641"/>
              <a:gd name="connsiteX2" fmla="*/ 2257354 w 2874264"/>
              <a:gd name="connsiteY2" fmla="*/ 1 h 2467641"/>
              <a:gd name="connsiteX3" fmla="*/ 2874264 w 2874264"/>
              <a:gd name="connsiteY3" fmla="*/ 1233821 h 2467641"/>
              <a:gd name="connsiteX4" fmla="*/ 2257354 w 2874264"/>
              <a:gd name="connsiteY4" fmla="*/ 2467640 h 2467641"/>
              <a:gd name="connsiteX5" fmla="*/ 616910 w 2874264"/>
              <a:gd name="connsiteY5" fmla="*/ 2467640 h 2467641"/>
              <a:gd name="connsiteX6" fmla="*/ 0 w 2874264"/>
              <a:gd name="connsiteY6" fmla="*/ 1233821 h 246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4264" h="2467641">
                <a:moveTo>
                  <a:pt x="0" y="1233821"/>
                </a:moveTo>
                <a:lnTo>
                  <a:pt x="616910" y="1"/>
                </a:lnTo>
                <a:lnTo>
                  <a:pt x="2257354" y="1"/>
                </a:lnTo>
                <a:lnTo>
                  <a:pt x="2874264" y="1233821"/>
                </a:lnTo>
                <a:lnTo>
                  <a:pt x="2257354" y="2467640"/>
                </a:lnTo>
                <a:lnTo>
                  <a:pt x="616910" y="2467640"/>
                </a:lnTo>
                <a:lnTo>
                  <a:pt x="0" y="1233821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0EA0A5"/>
            </a:solidFill>
          </a:ln>
          <a:effectLst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5159" tIns="412662" rIns="445159" bIns="4126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endParaRPr lang="en-GB" sz="35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41BC22-873F-4FD2-9E22-E3D39C6AA304}"/>
              </a:ext>
            </a:extLst>
          </p:cNvPr>
          <p:cNvSpPr/>
          <p:nvPr/>
        </p:nvSpPr>
        <p:spPr>
          <a:xfrm>
            <a:off x="10578536" y="4913034"/>
            <a:ext cx="3815190" cy="3503735"/>
          </a:xfrm>
          <a:custGeom>
            <a:avLst/>
            <a:gdLst>
              <a:gd name="connsiteX0" fmla="*/ 0 w 2874264"/>
              <a:gd name="connsiteY0" fmla="*/ 1233821 h 2467641"/>
              <a:gd name="connsiteX1" fmla="*/ 616910 w 2874264"/>
              <a:gd name="connsiteY1" fmla="*/ 1 h 2467641"/>
              <a:gd name="connsiteX2" fmla="*/ 2257354 w 2874264"/>
              <a:gd name="connsiteY2" fmla="*/ 1 h 2467641"/>
              <a:gd name="connsiteX3" fmla="*/ 2874264 w 2874264"/>
              <a:gd name="connsiteY3" fmla="*/ 1233821 h 2467641"/>
              <a:gd name="connsiteX4" fmla="*/ 2257354 w 2874264"/>
              <a:gd name="connsiteY4" fmla="*/ 2467640 h 2467641"/>
              <a:gd name="connsiteX5" fmla="*/ 616910 w 2874264"/>
              <a:gd name="connsiteY5" fmla="*/ 2467640 h 2467641"/>
              <a:gd name="connsiteX6" fmla="*/ 0 w 2874264"/>
              <a:gd name="connsiteY6" fmla="*/ 1233821 h 246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4264" h="2467641">
                <a:moveTo>
                  <a:pt x="0" y="1233821"/>
                </a:moveTo>
                <a:lnTo>
                  <a:pt x="616910" y="1"/>
                </a:lnTo>
                <a:lnTo>
                  <a:pt x="2257354" y="1"/>
                </a:lnTo>
                <a:lnTo>
                  <a:pt x="2874264" y="1233821"/>
                </a:lnTo>
                <a:lnTo>
                  <a:pt x="2257354" y="2467640"/>
                </a:lnTo>
                <a:lnTo>
                  <a:pt x="616910" y="2467640"/>
                </a:lnTo>
                <a:lnTo>
                  <a:pt x="0" y="1233821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0EA0A5"/>
            </a:solidFill>
          </a:ln>
          <a:effectLst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5159" tIns="412662" rIns="445159" bIns="4126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en-GB" sz="35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7925A2-9291-4710-BDE9-B2AA8E9F2E01}"/>
              </a:ext>
            </a:extLst>
          </p:cNvPr>
          <p:cNvSpPr/>
          <p:nvPr/>
        </p:nvSpPr>
        <p:spPr>
          <a:xfrm>
            <a:off x="13750716" y="3161166"/>
            <a:ext cx="3815190" cy="3503735"/>
          </a:xfrm>
          <a:custGeom>
            <a:avLst/>
            <a:gdLst>
              <a:gd name="connsiteX0" fmla="*/ 0 w 2874264"/>
              <a:gd name="connsiteY0" fmla="*/ 1233821 h 2467641"/>
              <a:gd name="connsiteX1" fmla="*/ 616910 w 2874264"/>
              <a:gd name="connsiteY1" fmla="*/ 1 h 2467641"/>
              <a:gd name="connsiteX2" fmla="*/ 2257354 w 2874264"/>
              <a:gd name="connsiteY2" fmla="*/ 1 h 2467641"/>
              <a:gd name="connsiteX3" fmla="*/ 2874264 w 2874264"/>
              <a:gd name="connsiteY3" fmla="*/ 1233821 h 2467641"/>
              <a:gd name="connsiteX4" fmla="*/ 2257354 w 2874264"/>
              <a:gd name="connsiteY4" fmla="*/ 2467640 h 2467641"/>
              <a:gd name="connsiteX5" fmla="*/ 616910 w 2874264"/>
              <a:gd name="connsiteY5" fmla="*/ 2467640 h 2467641"/>
              <a:gd name="connsiteX6" fmla="*/ 0 w 2874264"/>
              <a:gd name="connsiteY6" fmla="*/ 1233821 h 246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4264" h="2467641">
                <a:moveTo>
                  <a:pt x="0" y="1233821"/>
                </a:moveTo>
                <a:lnTo>
                  <a:pt x="616910" y="1"/>
                </a:lnTo>
                <a:lnTo>
                  <a:pt x="2257354" y="1"/>
                </a:lnTo>
                <a:lnTo>
                  <a:pt x="2874264" y="1233821"/>
                </a:lnTo>
                <a:lnTo>
                  <a:pt x="2257354" y="2467640"/>
                </a:lnTo>
                <a:lnTo>
                  <a:pt x="616910" y="2467640"/>
                </a:lnTo>
                <a:lnTo>
                  <a:pt x="0" y="1233821"/>
                </a:lnTo>
                <a:close/>
              </a:path>
            </a:pathLst>
          </a:custGeom>
          <a:solidFill>
            <a:srgbClr val="29BEC6"/>
          </a:solidFill>
          <a:ln>
            <a:solidFill>
              <a:srgbClr val="0EA0A5"/>
            </a:solidFill>
          </a:ln>
          <a:effectLst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5159" tIns="411392" rIns="445159" bIns="41139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Non-repudiation</a:t>
            </a:r>
            <a:endParaRPr lang="en-GB" sz="35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IT Asset Management</a:t>
            </a:r>
            <a:endParaRPr lang="en" sz="9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Information Security Management</vt:lpstr>
      <vt:lpstr>What Is the Purpose of Security Management?</vt:lpstr>
      <vt:lpstr>The Fundamental Elements of Security</vt:lpstr>
      <vt:lpstr>IT Asset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22</cp:revision>
  <dcterms:created xsi:type="dcterms:W3CDTF">2019-05-16T06:49:44Z</dcterms:created>
  <dcterms:modified xsi:type="dcterms:W3CDTF">2020-01-23T08:53:47Z</dcterms:modified>
</cp:coreProperties>
</file>