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62" r:id="rId3"/>
    <p:sldId id="277" r:id="rId4"/>
    <p:sldId id="271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DAA"/>
    <a:srgbClr val="3A5487"/>
    <a:srgbClr val="8E6E56"/>
    <a:srgbClr val="10A1A6"/>
    <a:srgbClr val="A0A0A0"/>
    <a:srgbClr val="29BEC6"/>
    <a:srgbClr val="434343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IT Asset Management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1" y="1718095"/>
            <a:ext cx="17484403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DEFINITION: IT Assets are all financially valuable components that can contribute to the delivery of an IT product or service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Elements of IT Asset Management</a:t>
            </a:r>
            <a:endParaRPr lang="en" sz="4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F8312-8D8E-4FB0-89B8-71324E47925F}"/>
              </a:ext>
            </a:extLst>
          </p:cNvPr>
          <p:cNvSpPr/>
          <p:nvPr/>
        </p:nvSpPr>
        <p:spPr bwMode="auto">
          <a:xfrm>
            <a:off x="1698644" y="4746885"/>
            <a:ext cx="7729378" cy="3498952"/>
          </a:xfrm>
          <a:prstGeom prst="rect">
            <a:avLst/>
          </a:prstGeom>
          <a:solidFill>
            <a:srgbClr val="A0A0A0"/>
          </a:solidFill>
          <a:ln w="254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30580A-2429-4E01-B3F6-2CC3B5935890}"/>
              </a:ext>
            </a:extLst>
          </p:cNvPr>
          <p:cNvSpPr/>
          <p:nvPr/>
        </p:nvSpPr>
        <p:spPr bwMode="auto">
          <a:xfrm>
            <a:off x="1999257" y="5712226"/>
            <a:ext cx="7180791" cy="2318413"/>
          </a:xfrm>
          <a:prstGeom prst="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Asset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434F42-1767-4A5C-B03A-D001A6333930}"/>
              </a:ext>
            </a:extLst>
          </p:cNvPr>
          <p:cNvSpPr/>
          <p:nvPr/>
        </p:nvSpPr>
        <p:spPr bwMode="auto">
          <a:xfrm>
            <a:off x="2387768" y="6640115"/>
            <a:ext cx="6403768" cy="1142214"/>
          </a:xfrm>
          <a:prstGeom prst="rect">
            <a:avLst/>
          </a:prstGeom>
          <a:solidFill>
            <a:srgbClr val="10A1A6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Asset Management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A41983C4-E156-4F37-B237-262A755184D9}"/>
              </a:ext>
            </a:extLst>
          </p:cNvPr>
          <p:cNvSpPr/>
          <p:nvPr/>
        </p:nvSpPr>
        <p:spPr>
          <a:xfrm rot="20915358">
            <a:off x="9142461" y="5656837"/>
            <a:ext cx="2945320" cy="718702"/>
          </a:xfrm>
          <a:prstGeom prst="leftArrow">
            <a:avLst/>
          </a:prstGeom>
          <a:solidFill>
            <a:srgbClr val="8E6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1F51EC-058C-438E-A355-B2408C85A9F4}"/>
              </a:ext>
            </a:extLst>
          </p:cNvPr>
          <p:cNvSpPr/>
          <p:nvPr/>
        </p:nvSpPr>
        <p:spPr bwMode="auto">
          <a:xfrm>
            <a:off x="12056128" y="5141119"/>
            <a:ext cx="4387574" cy="1142214"/>
          </a:xfrm>
          <a:prstGeom prst="rect">
            <a:avLst/>
          </a:prstGeom>
          <a:solidFill>
            <a:srgbClr val="3E5DAA"/>
          </a:solidFill>
          <a:ln w="25400">
            <a:solidFill>
              <a:srgbClr val="3A5487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(Internet of Things)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178C3FDB-3D34-4F5E-8E7E-9A62BD45077C}"/>
              </a:ext>
            </a:extLst>
          </p:cNvPr>
          <p:cNvSpPr/>
          <p:nvPr/>
        </p:nvSpPr>
        <p:spPr>
          <a:xfrm rot="490046">
            <a:off x="9142460" y="6877374"/>
            <a:ext cx="2945320" cy="718702"/>
          </a:xfrm>
          <a:prstGeom prst="leftArrow">
            <a:avLst/>
          </a:prstGeom>
          <a:solidFill>
            <a:srgbClr val="8E6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D5606E-3C9E-4804-8662-57FEAADB14E8}"/>
              </a:ext>
            </a:extLst>
          </p:cNvPr>
          <p:cNvSpPr/>
          <p:nvPr/>
        </p:nvSpPr>
        <p:spPr bwMode="auto">
          <a:xfrm>
            <a:off x="12056128" y="6715506"/>
            <a:ext cx="4387574" cy="1142214"/>
          </a:xfrm>
          <a:prstGeom prst="rect">
            <a:avLst/>
          </a:prstGeom>
          <a:solidFill>
            <a:srgbClr val="3E5DAA"/>
          </a:solidFill>
          <a:ln w="25400">
            <a:solidFill>
              <a:srgbClr val="3A5487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 (Operational Technology)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purpose of the IT Asset Management Practice</a:t>
            </a:r>
            <a:endParaRPr lang="en" sz="4400" dirty="0"/>
          </a:p>
        </p:txBody>
      </p:sp>
      <p:sp>
        <p:nvSpPr>
          <p:cNvPr id="11" name="Shape 149">
            <a:extLst>
              <a:ext uri="{FF2B5EF4-FFF2-40B4-BE49-F238E27FC236}">
                <a16:creationId xmlns:a16="http://schemas.microsoft.com/office/drawing/2014/main" id="{6A8C1240-620D-4B91-87A7-FEAC8B8E87D1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1046026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To plan and manage the full lifecycle of all IT assets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Maximize value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Control costs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Manage risks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Meet regulatory and contractual requirements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pic>
        <p:nvPicPr>
          <p:cNvPr id="12" name="Graphic 11" descr="Classroom">
            <a:extLst>
              <a:ext uri="{FF2B5EF4-FFF2-40B4-BE49-F238E27FC236}">
                <a16:creationId xmlns:a16="http://schemas.microsoft.com/office/drawing/2014/main" id="{B8037A40-5380-4026-84CE-BB294A5D5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85314" y="3335179"/>
            <a:ext cx="3611882" cy="36118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868121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000" dirty="0"/>
              <a:t>Service Configuration Management</a:t>
            </a:r>
            <a:endParaRPr lang="en" sz="90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86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3_Packt</vt:lpstr>
      <vt:lpstr>IT Asset Management</vt:lpstr>
      <vt:lpstr>Key Elements of IT Asset Management</vt:lpstr>
      <vt:lpstr>The purpose of the IT Asset Management Practice</vt:lpstr>
      <vt:lpstr>Service Configuration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27</cp:revision>
  <dcterms:created xsi:type="dcterms:W3CDTF">2019-05-16T06:49:44Z</dcterms:created>
  <dcterms:modified xsi:type="dcterms:W3CDTF">2020-01-23T08:56:50Z</dcterms:modified>
</cp:coreProperties>
</file>