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62" r:id="rId3"/>
    <p:sldId id="277" r:id="rId4"/>
    <p:sldId id="271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DAA"/>
    <a:srgbClr val="434343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Release Management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9705740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 To make new and changed services and features available for use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DEFINITION: A release is a version of a service or other configuration item, or a collection of configuration items, that is made available for use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Purpose of the Release Management Practice</a:t>
            </a:r>
            <a:endParaRPr lang="en" sz="4400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49BD365-8078-4BD5-B921-C497CBA60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6F7F8"/>
              </a:clrFrom>
              <a:clrTo>
                <a:srgbClr val="F6F7F8">
                  <a:alpha val="0"/>
                </a:srgbClr>
              </a:clrTo>
            </a:clrChange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3" r="8380" b="2857"/>
          <a:stretch/>
        </p:blipFill>
        <p:spPr bwMode="auto">
          <a:xfrm>
            <a:off x="11620293" y="3287207"/>
            <a:ext cx="5452682" cy="37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Elements of Release Management</a:t>
            </a:r>
            <a:endParaRPr lang="en" sz="4400" dirty="0"/>
          </a:p>
        </p:txBody>
      </p:sp>
      <p:sp>
        <p:nvSpPr>
          <p:cNvPr id="11" name="Shape 149">
            <a:extLst>
              <a:ext uri="{FF2B5EF4-FFF2-40B4-BE49-F238E27FC236}">
                <a16:creationId xmlns:a16="http://schemas.microsoft.com/office/drawing/2014/main" id="{6A8C1240-620D-4B91-87A7-FEAC8B8E87D1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060317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One release may comprise many different infrastructure and application components that work together to deliver new or changed functionality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May also include documentation, training, updated processes or tools, or any other components that are required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 good naming convention is essential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pic>
        <p:nvPicPr>
          <p:cNvPr id="6" name="Graphic 5" descr="Classroom">
            <a:extLst>
              <a:ext uri="{FF2B5EF4-FFF2-40B4-BE49-F238E27FC236}">
                <a16:creationId xmlns:a16="http://schemas.microsoft.com/office/drawing/2014/main" id="{6CA99A55-BDE9-421A-B988-ACDDEAE2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85924" y="2838450"/>
            <a:ext cx="4605342" cy="46053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868121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Deployment Management</a:t>
            </a:r>
            <a:endParaRPr lang="en" sz="96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103</Words>
  <Application>Microsoft Office PowerPoint</Application>
  <PresentationFormat>Custom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3_Packt</vt:lpstr>
      <vt:lpstr>Release Management</vt:lpstr>
      <vt:lpstr>The Purpose of the Release Management Practice</vt:lpstr>
      <vt:lpstr>Key Elements of Release Management</vt:lpstr>
      <vt:lpstr>Deployment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34</cp:revision>
  <dcterms:created xsi:type="dcterms:W3CDTF">2019-05-16T06:49:44Z</dcterms:created>
  <dcterms:modified xsi:type="dcterms:W3CDTF">2020-01-23T08:57:58Z</dcterms:modified>
</cp:coreProperties>
</file>