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69" r:id="rId2"/>
    <p:sldId id="262" r:id="rId3"/>
    <p:sldId id="277" r:id="rId4"/>
    <p:sldId id="271" r:id="rId5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nt Topre" initials="ST" lastIdx="1" clrIdx="0">
    <p:extLst>
      <p:ext uri="{19B8F6BF-5375-455C-9EA6-DF929625EA0E}">
        <p15:presenceInfo xmlns:p15="http://schemas.microsoft.com/office/powerpoint/2012/main" userId="S::siddhantt@packt.com::5b677905-6110-4067-ae7c-0b773d6509a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  <a:srgbClr val="00A349"/>
    <a:srgbClr val="8E6E56"/>
    <a:srgbClr val="EE2D4A"/>
    <a:srgbClr val="434343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73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05601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 dirty="0"/>
              <a:t>Deployment Management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9705740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 To move new or changed hardware, software, documentation, processes, or any other component to live environments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May also be involved in deploying components to other environments for testing or staging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Purpose of Deployment Management</a:t>
            </a:r>
            <a:endParaRPr lang="e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16092-76FB-410A-A7F1-5DFD7E955D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70480" y="3429729"/>
            <a:ext cx="6803120" cy="4457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elements of Deployment Management</a:t>
            </a:r>
            <a:endParaRPr lang="en" sz="4400" dirty="0"/>
          </a:p>
        </p:txBody>
      </p:sp>
      <p:sp>
        <p:nvSpPr>
          <p:cNvPr id="11" name="Shape 149">
            <a:extLst>
              <a:ext uri="{FF2B5EF4-FFF2-40B4-BE49-F238E27FC236}">
                <a16:creationId xmlns:a16="http://schemas.microsoft.com/office/drawing/2014/main" id="{6A8C1240-620D-4B91-87A7-FEAC8B8E87D1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705851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Deployment Management is strictly coordinated by Release Management and Change Enablement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It moves releases from one environment to another based on the decisions taken by Change Enablement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45E57-AC16-4849-B0F4-0A85609DC9F3}"/>
              </a:ext>
            </a:extLst>
          </p:cNvPr>
          <p:cNvSpPr/>
          <p:nvPr/>
        </p:nvSpPr>
        <p:spPr bwMode="auto">
          <a:xfrm>
            <a:off x="3859843" y="6327108"/>
            <a:ext cx="2703012" cy="1509302"/>
          </a:xfrm>
          <a:prstGeom prst="rect">
            <a:avLst/>
          </a:prstGeom>
          <a:solidFill>
            <a:srgbClr val="EE2D4A"/>
          </a:solidFill>
          <a:ln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BF8B-1DB7-443E-AF98-A58E3EF446BA}"/>
              </a:ext>
            </a:extLst>
          </p:cNvPr>
          <p:cNvSpPr/>
          <p:nvPr/>
        </p:nvSpPr>
        <p:spPr bwMode="auto">
          <a:xfrm>
            <a:off x="7800852" y="6327108"/>
            <a:ext cx="2703012" cy="1509302"/>
          </a:xfrm>
          <a:prstGeom prst="rect">
            <a:avLst/>
          </a:prstGeom>
          <a:solidFill>
            <a:srgbClr val="8E6E56"/>
          </a:solidFill>
          <a:ln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A69470-0C99-45FE-97E7-7975F6423127}"/>
              </a:ext>
            </a:extLst>
          </p:cNvPr>
          <p:cNvSpPr/>
          <p:nvPr/>
        </p:nvSpPr>
        <p:spPr bwMode="auto">
          <a:xfrm>
            <a:off x="11741860" y="6344590"/>
            <a:ext cx="2703012" cy="1509302"/>
          </a:xfrm>
          <a:prstGeom prst="rect">
            <a:avLst/>
          </a:prstGeom>
          <a:solidFill>
            <a:srgbClr val="00A349"/>
          </a:solidFill>
          <a:ln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E8A4AC8-D42F-4004-8CF3-C2F2E3C77031}"/>
              </a:ext>
            </a:extLst>
          </p:cNvPr>
          <p:cNvSpPr/>
          <p:nvPr/>
        </p:nvSpPr>
        <p:spPr bwMode="auto">
          <a:xfrm>
            <a:off x="6596454" y="6547419"/>
            <a:ext cx="1170799" cy="1119475"/>
          </a:xfrm>
          <a:prstGeom prst="rightArrow">
            <a:avLst/>
          </a:prstGeom>
          <a:solidFill>
            <a:srgbClr val="8888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D66DF29-673E-41F3-8054-294E565120A3}"/>
              </a:ext>
            </a:extLst>
          </p:cNvPr>
          <p:cNvSpPr/>
          <p:nvPr/>
        </p:nvSpPr>
        <p:spPr bwMode="auto">
          <a:xfrm>
            <a:off x="10537463" y="6522021"/>
            <a:ext cx="1170799" cy="1119475"/>
          </a:xfrm>
          <a:prstGeom prst="rightArrow">
            <a:avLst/>
          </a:prstGeom>
          <a:solidFill>
            <a:srgbClr val="8888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5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89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7181271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000" dirty="0"/>
              <a:t>Monitoring and Event Management</a:t>
            </a:r>
            <a:endParaRPr lang="en" sz="90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84</Words>
  <Application>Microsoft Office PowerPoint</Application>
  <PresentationFormat>Custom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3_Packt</vt:lpstr>
      <vt:lpstr>Deployment Management</vt:lpstr>
      <vt:lpstr>The Purpose of Deployment Management</vt:lpstr>
      <vt:lpstr>Key elements of Deployment Management</vt:lpstr>
      <vt:lpstr>Monitoring and Event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35</cp:revision>
  <dcterms:created xsi:type="dcterms:W3CDTF">2019-05-16T06:49:44Z</dcterms:created>
  <dcterms:modified xsi:type="dcterms:W3CDTF">2020-01-23T09:00:24Z</dcterms:modified>
</cp:coreProperties>
</file>