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7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A8C"/>
    <a:srgbClr val="EE2D4A"/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000" dirty="0"/>
              <a:t>Monitoring and Event Management</a:t>
            </a:r>
            <a:endParaRPr lang="en" sz="90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125896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systematically observe services and service components, and record and report selected changes of state identified as events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An event represents any change of state that has significance for the management of a service or other Configuration Item (CI)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Purpose of Monitoring &amp; Event Management Practice</a:t>
            </a:r>
            <a:endParaRPr lang="e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6C97E-6B6C-4176-82C2-6410446AD2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68840" y="3879986"/>
            <a:ext cx="4617078" cy="3035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Considerations Regarding this Practice</a:t>
            </a:r>
            <a:endParaRPr lang="en" sz="4400" dirty="0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6A8C1240-620D-4B91-87A7-FEAC8B8E87D1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705851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relies heavily on automation (monitoring tools)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There are three types of events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Greatly increases detection time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Improves customer satisfaction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May also be used for measuring and reporting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13" name="Graphic 12" descr="Classroom">
            <a:extLst>
              <a:ext uri="{FF2B5EF4-FFF2-40B4-BE49-F238E27FC236}">
                <a16:creationId xmlns:a16="http://schemas.microsoft.com/office/drawing/2014/main" id="{9C5B16DB-B179-4754-95D4-726A2D178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2493" y="5867186"/>
            <a:ext cx="2796557" cy="2796557"/>
          </a:xfrm>
          <a:prstGeom prst="rect">
            <a:avLst/>
          </a:prstGeom>
          <a:effectLst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29FAAF-3CB3-494D-8470-583F820B751B}"/>
              </a:ext>
            </a:extLst>
          </p:cNvPr>
          <p:cNvSpPr/>
          <p:nvPr/>
        </p:nvSpPr>
        <p:spPr>
          <a:xfrm>
            <a:off x="13312493" y="2530595"/>
            <a:ext cx="3008697" cy="948982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latin typeface="Calibri" panose="020F0502020204030204" pitchFamily="34" charset="0"/>
                <a:cs typeface="Calibri" panose="020F0502020204030204" pitchFamily="34" charset="0"/>
              </a:rPr>
              <a:t>Informational</a:t>
            </a:r>
            <a:endParaRPr lang="en-GB" sz="2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80A580-E1A7-4B88-AF27-C7D5DA7E60D8}"/>
              </a:ext>
            </a:extLst>
          </p:cNvPr>
          <p:cNvSpPr/>
          <p:nvPr/>
        </p:nvSpPr>
        <p:spPr>
          <a:xfrm>
            <a:off x="13312493" y="3595407"/>
            <a:ext cx="3008697" cy="948982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EE2D4A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latin typeface="Calibri" panose="020F0502020204030204" pitchFamily="34" charset="0"/>
                <a:cs typeface="Calibri" panose="020F0502020204030204" pitchFamily="34" charset="0"/>
              </a:rPr>
              <a:t>Warning</a:t>
            </a:r>
            <a:endParaRPr lang="en-GB" sz="2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41C89F-504C-47E4-A8B6-C3B6499497C1}"/>
              </a:ext>
            </a:extLst>
          </p:cNvPr>
          <p:cNvSpPr/>
          <p:nvPr/>
        </p:nvSpPr>
        <p:spPr>
          <a:xfrm>
            <a:off x="13312493" y="4639639"/>
            <a:ext cx="3008697" cy="948982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BE1A8C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endParaRPr lang="en-GB" sz="25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553365" y="3637567"/>
            <a:ext cx="17181271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600" dirty="0"/>
              <a:t>Course Conclusion</a:t>
            </a:r>
            <a:endParaRPr lang="en" sz="96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921899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Monitoring and Event Management</vt:lpstr>
      <vt:lpstr>The Purpose of Monitoring &amp; Event Management Practice</vt:lpstr>
      <vt:lpstr>Key Considerations Regarding this Practice</vt:lpstr>
      <vt:lpstr>Course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44</cp:revision>
  <dcterms:created xsi:type="dcterms:W3CDTF">2019-05-16T06:49:44Z</dcterms:created>
  <dcterms:modified xsi:type="dcterms:W3CDTF">2020-01-23T09:02:04Z</dcterms:modified>
</cp:coreProperties>
</file>