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"/>
  </p:notesMasterIdLst>
  <p:sldIdLst>
    <p:sldId id="269" r:id="rId2"/>
    <p:sldId id="280" r:id="rId3"/>
    <p:sldId id="281" r:id="rId4"/>
    <p:sldId id="276" r:id="rId5"/>
  </p:sldIdLst>
  <p:sldSz cx="18288000" cy="10282238"/>
  <p:notesSz cx="6858000" cy="9144000"/>
  <p:defaultTextStyle>
    <a:defPPr>
      <a:defRPr lang="en-US"/>
    </a:defPPr>
    <a:lvl1pPr marL="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26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  <a:srgbClr val="888888"/>
    <a:srgbClr val="A0A0A0"/>
    <a:srgbClr val="483671"/>
    <a:srgbClr val="AB1E7B"/>
    <a:srgbClr val="4C3896"/>
    <a:srgbClr val="BE1A8C"/>
    <a:srgbClr val="3A5487"/>
    <a:srgbClr val="3E5DAA"/>
    <a:srgbClr val="8165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9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86063-D428-43B9-9782-F0ACB0D90133}" type="datetimeFigureOut">
              <a:rPr lang="en-IN" smtClean="0"/>
              <a:t>23-01-2020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D9721-BCBC-414F-A0B0-54E2D1932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8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6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9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51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14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77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40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303" algn="l" defTabSz="1371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737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337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655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2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2"/>
            </a:lvl2pPr>
            <a:lvl3pPr lvl="2" rtl="0">
              <a:spcBef>
                <a:spcPts val="0"/>
              </a:spcBef>
              <a:buSzPct val="100000"/>
              <a:defRPr sz="9602"/>
            </a:lvl3pPr>
            <a:lvl4pPr lvl="3" rtl="0">
              <a:spcBef>
                <a:spcPts val="0"/>
              </a:spcBef>
              <a:buSzPct val="100000"/>
              <a:defRPr sz="9602"/>
            </a:lvl4pPr>
            <a:lvl5pPr lvl="4" rtl="0">
              <a:spcBef>
                <a:spcPts val="0"/>
              </a:spcBef>
              <a:buSzPct val="100000"/>
              <a:defRPr sz="9602"/>
            </a:lvl5pPr>
            <a:lvl6pPr lvl="5" rtl="0">
              <a:spcBef>
                <a:spcPts val="0"/>
              </a:spcBef>
              <a:buSzPct val="100000"/>
              <a:defRPr sz="9602"/>
            </a:lvl6pPr>
            <a:lvl7pPr lvl="6" rtl="0">
              <a:spcBef>
                <a:spcPts val="0"/>
              </a:spcBef>
              <a:buSzPct val="100000"/>
              <a:defRPr sz="9602"/>
            </a:lvl7pPr>
            <a:lvl8pPr lvl="7" rtl="0">
              <a:spcBef>
                <a:spcPts val="0"/>
              </a:spcBef>
              <a:buSzPct val="100000"/>
              <a:defRPr sz="9602"/>
            </a:lvl8pPr>
            <a:lvl9pPr lvl="8" rtl="0">
              <a:spcBef>
                <a:spcPts val="0"/>
              </a:spcBef>
              <a:buSzPct val="100000"/>
              <a:defRPr sz="9602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23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50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92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4" name="Shape 34"/>
          <p:cNvSpPr/>
          <p:nvPr/>
        </p:nvSpPr>
        <p:spPr>
          <a:xfrm>
            <a:off x="0" y="1312098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179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2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6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89" tIns="182789" rIns="182789" bIns="182789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2" y="9389307"/>
            <a:ext cx="16764000" cy="892986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3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89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63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19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48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5" y="1476768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5" y="3836380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777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9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81051" y="4208387"/>
            <a:ext cx="17056012" cy="1865470"/>
          </a:xfrm>
          <a:prstGeom prst="rect">
            <a:avLst/>
          </a:prstGeom>
        </p:spPr>
        <p:txBody>
          <a:bodyPr lIns="182789" tIns="182789" rIns="182789" bIns="182789" anchor="b" anchorCtr="0">
            <a:noAutofit/>
          </a:bodyPr>
          <a:lstStyle/>
          <a:p>
            <a:r>
              <a:rPr lang="en-US" sz="9596" dirty="0"/>
              <a:t>The ITIL Qualification Scheme and changes From V3</a:t>
            </a:r>
            <a:endParaRPr lang="en" sz="9596" dirty="0"/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Key Differences Between ITIL V3 and ITIL 4</a:t>
            </a:r>
          </a:p>
        </p:txBody>
      </p:sp>
      <p:sp>
        <p:nvSpPr>
          <p:cNvPr id="4" name="Shape 149">
            <a:extLst>
              <a:ext uri="{FF2B5EF4-FFF2-40B4-BE49-F238E27FC236}">
                <a16:creationId xmlns:a16="http://schemas.microsoft.com/office/drawing/2014/main" id="{0248E588-9090-4B17-83C6-92F99C45D3F7}"/>
              </a:ext>
            </a:extLst>
          </p:cNvPr>
          <p:cNvSpPr txBox="1">
            <a:spLocks/>
          </p:cNvSpPr>
          <p:nvPr/>
        </p:nvSpPr>
        <p:spPr>
          <a:xfrm>
            <a:off x="502972" y="1718095"/>
            <a:ext cx="17724834" cy="8181584"/>
          </a:xfrm>
          <a:prstGeom prst="rect">
            <a:avLst/>
          </a:prstGeom>
          <a:noFill/>
          <a:ln>
            <a:noFill/>
          </a:ln>
        </p:spPr>
        <p:txBody>
          <a:bodyPr lIns="185917" tIns="185917" rIns="185917" bIns="18591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No more service lifecycle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New concepts of SVC and the SVS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Processes and functions became practices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The Guiding Principles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More focus on continual improvement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More relevant for Agile, DevOps, and so on</a:t>
            </a:r>
          </a:p>
          <a:p>
            <a:pPr marL="914126" indent="-710985" defTabSz="914018">
              <a:buClr>
                <a:srgbClr val="434343"/>
              </a:buClr>
              <a:buFont typeface="Calibri"/>
              <a:buChar char="●"/>
              <a:defRPr/>
            </a:pPr>
            <a:r>
              <a:rPr lang="en-US" sz="4000" kern="0" dirty="0">
                <a:solidFill>
                  <a:srgbClr val="434343"/>
                </a:solidFill>
              </a:rPr>
              <a:t>Different qualification scheme</a:t>
            </a:r>
          </a:p>
        </p:txBody>
      </p:sp>
    </p:spTree>
    <p:extLst>
      <p:ext uri="{BB962C8B-B14F-4D97-AF65-F5344CB8AC3E}">
        <p14:creationId xmlns:p14="http://schemas.microsoft.com/office/powerpoint/2010/main" val="218579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11274" y="35054"/>
            <a:ext cx="17865454" cy="1204284"/>
          </a:xfrm>
          <a:prstGeom prst="rect">
            <a:avLst/>
          </a:prstGeom>
        </p:spPr>
        <p:txBody>
          <a:bodyPr lIns="182789" tIns="182789" rIns="182789" bIns="182789" anchor="ctr" anchorCtr="0">
            <a:noAutofit/>
          </a:bodyPr>
          <a:lstStyle/>
          <a:p>
            <a:pPr algn="ctr"/>
            <a:r>
              <a:rPr lang="en-US" sz="4400" dirty="0"/>
              <a:t>What Comes After the Foundation Certificate?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5A63B6-05BA-470F-9BD6-3F7A8B42167C}"/>
              </a:ext>
            </a:extLst>
          </p:cNvPr>
          <p:cNvSpPr/>
          <p:nvPr/>
        </p:nvSpPr>
        <p:spPr>
          <a:xfrm>
            <a:off x="5566876" y="3565381"/>
            <a:ext cx="6934115" cy="1041574"/>
          </a:xfrm>
          <a:prstGeom prst="rect">
            <a:avLst/>
          </a:prstGeom>
          <a:ln>
            <a:solidFill>
              <a:srgbClr val="3A548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ITIL Managing Professional 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38B6CC-86B6-4CF3-BE71-2CDE64C09759}"/>
              </a:ext>
            </a:extLst>
          </p:cNvPr>
          <p:cNvSpPr/>
          <p:nvPr/>
        </p:nvSpPr>
        <p:spPr>
          <a:xfrm>
            <a:off x="13210209" y="3611970"/>
            <a:ext cx="3383865" cy="1041574"/>
          </a:xfrm>
          <a:prstGeom prst="rect">
            <a:avLst/>
          </a:prstGeom>
          <a:ln>
            <a:solidFill>
              <a:srgbClr val="3A548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ITIL Strategic Leader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AA631E-56E2-4814-8DDD-C3AD22BB70C7}"/>
              </a:ext>
            </a:extLst>
          </p:cNvPr>
          <p:cNvSpPr/>
          <p:nvPr/>
        </p:nvSpPr>
        <p:spPr>
          <a:xfrm>
            <a:off x="5566876" y="2273670"/>
            <a:ext cx="11027197" cy="1041574"/>
          </a:xfrm>
          <a:prstGeom prst="rect">
            <a:avLst/>
          </a:prstGeom>
          <a:solidFill>
            <a:srgbClr val="4C3896"/>
          </a:solidFill>
          <a:ln>
            <a:solidFill>
              <a:srgbClr val="48367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ITIL Master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875DE5-BE97-4CFF-A9A0-3B3337F43B00}"/>
              </a:ext>
            </a:extLst>
          </p:cNvPr>
          <p:cNvSpPr/>
          <p:nvPr/>
        </p:nvSpPr>
        <p:spPr>
          <a:xfrm>
            <a:off x="5536512" y="8133382"/>
            <a:ext cx="11057561" cy="1041574"/>
          </a:xfrm>
          <a:prstGeom prst="rect">
            <a:avLst/>
          </a:prstGeom>
          <a:solidFill>
            <a:srgbClr val="A0A0A0"/>
          </a:solidFill>
          <a:ln>
            <a:solidFill>
              <a:srgbClr val="88888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ITIL Foundation 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6A1B7E-0A80-4E8B-A58C-CFCF94745E3E}"/>
              </a:ext>
            </a:extLst>
          </p:cNvPr>
          <p:cNvSpPr/>
          <p:nvPr/>
        </p:nvSpPr>
        <p:spPr>
          <a:xfrm>
            <a:off x="5566877" y="4727716"/>
            <a:ext cx="1663023" cy="3213600"/>
          </a:xfrm>
          <a:prstGeom prst="rect">
            <a:avLst/>
          </a:prstGeom>
          <a:solidFill>
            <a:srgbClr val="BE1A8C"/>
          </a:solidFill>
          <a:ln>
            <a:solidFill>
              <a:srgbClr val="AB1E7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ITIL Specialist</a:t>
            </a:r>
          </a:p>
          <a:p>
            <a:pPr algn="ctr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Create, Deliver &amp; Support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ED18DC-D589-4456-8967-0EB3EE6BA52A}"/>
              </a:ext>
            </a:extLst>
          </p:cNvPr>
          <p:cNvSpPr/>
          <p:nvPr/>
        </p:nvSpPr>
        <p:spPr>
          <a:xfrm>
            <a:off x="7332459" y="4727716"/>
            <a:ext cx="1663023" cy="3213600"/>
          </a:xfrm>
          <a:prstGeom prst="rect">
            <a:avLst/>
          </a:prstGeom>
          <a:solidFill>
            <a:srgbClr val="BE1A8C"/>
          </a:solidFill>
          <a:ln>
            <a:solidFill>
              <a:srgbClr val="AB1E7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ITIL Specialist</a:t>
            </a:r>
          </a:p>
          <a:p>
            <a:pPr algn="ctr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Drive Stakeholder Value</a:t>
            </a: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EB3A5F-0CFE-4A9E-ADA9-6CB7CB54769E}"/>
              </a:ext>
            </a:extLst>
          </p:cNvPr>
          <p:cNvSpPr/>
          <p:nvPr/>
        </p:nvSpPr>
        <p:spPr>
          <a:xfrm>
            <a:off x="9081830" y="4727985"/>
            <a:ext cx="1663023" cy="3213600"/>
          </a:xfrm>
          <a:prstGeom prst="rect">
            <a:avLst/>
          </a:prstGeom>
          <a:solidFill>
            <a:srgbClr val="BE1A8C"/>
          </a:solidFill>
          <a:ln>
            <a:solidFill>
              <a:srgbClr val="AB1E7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ITIL Specialist</a:t>
            </a:r>
          </a:p>
          <a:p>
            <a:pPr algn="ctr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High Velocity IT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C4F90B-1107-4007-9FB1-D563443096C2}"/>
              </a:ext>
            </a:extLst>
          </p:cNvPr>
          <p:cNvSpPr/>
          <p:nvPr/>
        </p:nvSpPr>
        <p:spPr>
          <a:xfrm>
            <a:off x="10847413" y="4727716"/>
            <a:ext cx="1663023" cy="3213600"/>
          </a:xfrm>
          <a:prstGeom prst="rect">
            <a:avLst/>
          </a:prstGeom>
          <a:solidFill>
            <a:srgbClr val="4C3896"/>
          </a:solidFill>
          <a:ln>
            <a:solidFill>
              <a:srgbClr val="48367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ITIL Strategist</a:t>
            </a:r>
          </a:p>
          <a:p>
            <a:pPr algn="ctr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Direct, Plan &amp; Improve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C5B258-F2BC-465E-8A96-7D4CBE1E27E9}"/>
              </a:ext>
            </a:extLst>
          </p:cNvPr>
          <p:cNvSpPr/>
          <p:nvPr/>
        </p:nvSpPr>
        <p:spPr>
          <a:xfrm>
            <a:off x="13210209" y="4757537"/>
            <a:ext cx="1663023" cy="3213600"/>
          </a:xfrm>
          <a:prstGeom prst="rect">
            <a:avLst/>
          </a:prstGeom>
          <a:solidFill>
            <a:srgbClr val="4C3896"/>
          </a:solidFill>
          <a:ln>
            <a:solidFill>
              <a:srgbClr val="48367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ITIL Strategist</a:t>
            </a:r>
          </a:p>
          <a:p>
            <a:pPr algn="ctr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Direct, Plan &amp; Improve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B3A1CF6-2763-4D49-BCD8-E562C622FB39}"/>
              </a:ext>
            </a:extLst>
          </p:cNvPr>
          <p:cNvSpPr/>
          <p:nvPr/>
        </p:nvSpPr>
        <p:spPr>
          <a:xfrm>
            <a:off x="14975792" y="4755580"/>
            <a:ext cx="1626843" cy="3213600"/>
          </a:xfrm>
          <a:prstGeom prst="rect">
            <a:avLst/>
          </a:prstGeom>
          <a:solidFill>
            <a:srgbClr val="BE1A8C"/>
          </a:solidFill>
          <a:ln>
            <a:solidFill>
              <a:srgbClr val="AB1E7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ITIL Leader</a:t>
            </a:r>
          </a:p>
          <a:p>
            <a:pPr algn="ctr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Digital &amp; IT Strategy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5B7C2D-2B12-4F3D-A4D5-33C9D97DF2AF}"/>
              </a:ext>
            </a:extLst>
          </p:cNvPr>
          <p:cNvSpPr/>
          <p:nvPr/>
        </p:nvSpPr>
        <p:spPr>
          <a:xfrm>
            <a:off x="1685365" y="3565381"/>
            <a:ext cx="3636770" cy="1041574"/>
          </a:xfrm>
          <a:prstGeom prst="rect">
            <a:avLst/>
          </a:prstGeom>
          <a:solidFill>
            <a:srgbClr val="8E6E56"/>
          </a:solidFill>
          <a:ln>
            <a:solidFill>
              <a:srgbClr val="81655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Managing Professional (MP) Transition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C35C69-78D2-43D0-94A1-538C0BA9152D}"/>
              </a:ext>
            </a:extLst>
          </p:cNvPr>
          <p:cNvSpPr/>
          <p:nvPr/>
        </p:nvSpPr>
        <p:spPr>
          <a:xfrm>
            <a:off x="2895891" y="2511718"/>
            <a:ext cx="928459" cy="923330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43434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292406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933553" y="3926648"/>
            <a:ext cx="16420895" cy="2428942"/>
          </a:xfrm>
          <a:prstGeom prst="rect">
            <a:avLst/>
          </a:prstGeom>
        </p:spPr>
        <p:txBody>
          <a:bodyPr lIns="182590" tIns="182590" rIns="182590" bIns="182590" anchor="b" anchorCtr="0">
            <a:noAutofit/>
          </a:bodyPr>
          <a:lstStyle/>
          <a:p>
            <a:pPr lvl="0" algn="ctr"/>
            <a:r>
              <a:rPr lang="en" sz="1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13064056"/>
      </p:ext>
    </p:extLst>
  </p:cSld>
  <p:clrMapOvr>
    <a:masterClrMapping/>
  </p:clrMapOvr>
</p:sld>
</file>

<file path=ppt/theme/theme1.xml><?xml version="1.0" encoding="utf-8"?>
<a:theme xmlns:a="http://schemas.openxmlformats.org/drawingml/2006/main" name="3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117</Words>
  <Application>Microsoft Office PowerPoint</Application>
  <PresentationFormat>Custom</PresentationFormat>
  <Paragraphs>35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Roboto</vt:lpstr>
      <vt:lpstr>3_Packt</vt:lpstr>
      <vt:lpstr>The ITIL Qualification Scheme and changes From V3</vt:lpstr>
      <vt:lpstr>Key Differences Between ITIL V3 and ITIL 4</vt:lpstr>
      <vt:lpstr>What Comes After the Foundation Certificate?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Name Here</dc:title>
  <dc:creator>Bhagyashri Srivastava</dc:creator>
  <cp:lastModifiedBy>Siddhant Topre</cp:lastModifiedBy>
  <cp:revision>32</cp:revision>
  <dcterms:created xsi:type="dcterms:W3CDTF">2019-05-16T06:49:44Z</dcterms:created>
  <dcterms:modified xsi:type="dcterms:W3CDTF">2020-01-23T09:08:14Z</dcterms:modified>
</cp:coreProperties>
</file>