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</p:sldMasterIdLst>
  <p:notesMasterIdLst>
    <p:notesMasterId r:id="rId8"/>
  </p:notesMasterIdLst>
  <p:sldIdLst>
    <p:sldId id="269" r:id="rId3"/>
    <p:sldId id="267" r:id="rId4"/>
    <p:sldId id="272" r:id="rId5"/>
    <p:sldId id="262" r:id="rId6"/>
    <p:sldId id="271" r:id="rId7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90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312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34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07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94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17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345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2573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162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98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5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102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395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321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532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05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350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02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93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680283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6687779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Output versus Outcome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31000" y="2466449"/>
            <a:ext cx="8090401" cy="2961857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dirty="0"/>
              <a:t>Output</a:t>
            </a:r>
            <a:endParaRPr lang="en" dirty="0"/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196291" y="5556176"/>
            <a:ext cx="8759820" cy="2467912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The resulting deliverable of an activity</a:t>
            </a:r>
          </a:p>
        </p:txBody>
      </p:sp>
      <p:sp>
        <p:nvSpPr>
          <p:cNvPr id="8" name="Shape 196">
            <a:extLst>
              <a:ext uri="{FF2B5EF4-FFF2-40B4-BE49-F238E27FC236}">
                <a16:creationId xmlns:a16="http://schemas.microsoft.com/office/drawing/2014/main" id="{9C81E61F-8900-4223-ACA4-2160D37D5BD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78645" y="2716388"/>
            <a:ext cx="7670227" cy="7379727"/>
          </a:xfrm>
          <a:prstGeom prst="rect">
            <a:avLst/>
          </a:prstGeom>
        </p:spPr>
        <p:txBody>
          <a:bodyPr lIns="182699" tIns="182699" rIns="182699" bIns="182699" anchor="ctr" anchorCtr="0">
            <a:noAutofit/>
          </a:bodyPr>
          <a:lstStyle/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Can be:</a:t>
            </a:r>
          </a:p>
          <a:p>
            <a:pPr marL="2011680" indent="-685171">
              <a:buFont typeface="Courier New" panose="02070309020205020404" pitchFamily="49" charset="0"/>
              <a:buChar char="o"/>
            </a:pPr>
            <a:r>
              <a:rPr lang="en-US" sz="3996" dirty="0"/>
              <a:t>Tangible</a:t>
            </a:r>
          </a:p>
          <a:p>
            <a:pPr marL="2011680" indent="-685171">
              <a:buFont typeface="Courier New" panose="02070309020205020404" pitchFamily="49" charset="0"/>
              <a:buChar char="o"/>
            </a:pPr>
            <a:r>
              <a:rPr lang="en-US" sz="3996" dirty="0"/>
              <a:t>Intangible</a:t>
            </a:r>
          </a:p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Can help customers </a:t>
            </a:r>
            <a:br>
              <a:rPr lang="en-US" sz="3996" dirty="0"/>
            </a:br>
            <a:r>
              <a:rPr lang="en-US" sz="3996" dirty="0"/>
              <a:t>achieve outcomes</a:t>
            </a:r>
          </a:p>
          <a:p>
            <a:pPr marL="685171" indent="-685171">
              <a:buFont typeface="Calibri" panose="020F0502020204030204" pitchFamily="34" charset="0"/>
              <a:buChar char="●"/>
            </a:pPr>
            <a:endParaRPr lang="en-US" sz="3996" dirty="0"/>
          </a:p>
          <a:p>
            <a:pPr marL="685171" indent="-685171">
              <a:buFont typeface="Calibri" panose="020F0502020204030204" pitchFamily="34" charset="0"/>
              <a:buChar char="●"/>
            </a:pPr>
            <a:endParaRPr lang="en-US" sz="3996" dirty="0"/>
          </a:p>
          <a:p>
            <a:pPr marL="685171" indent="-685171">
              <a:buFont typeface="Calibri" panose="020F0502020204030204" pitchFamily="34" charset="0"/>
              <a:buChar char="●"/>
            </a:pPr>
            <a:endParaRPr lang="en-US" sz="399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531000" y="2466449"/>
            <a:ext cx="8090401" cy="2961857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dirty="0"/>
              <a:t>Outcome</a:t>
            </a:r>
            <a:endParaRPr lang="en" dirty="0"/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83557" y="5556176"/>
            <a:ext cx="8985288" cy="2467912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The intended result for a stakeholder</a:t>
            </a:r>
          </a:p>
        </p:txBody>
      </p:sp>
      <p:sp>
        <p:nvSpPr>
          <p:cNvPr id="8" name="Shape 196">
            <a:extLst>
              <a:ext uri="{FF2B5EF4-FFF2-40B4-BE49-F238E27FC236}">
                <a16:creationId xmlns:a16="http://schemas.microsoft.com/office/drawing/2014/main" id="{9C81E61F-8900-4223-ACA4-2160D37D5BD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78645" y="1451260"/>
            <a:ext cx="7878355" cy="7379727"/>
          </a:xfrm>
          <a:prstGeom prst="rect">
            <a:avLst/>
          </a:prstGeom>
        </p:spPr>
        <p:txBody>
          <a:bodyPr lIns="182699" tIns="182699" rIns="182699" bIns="182699" anchor="ctr" anchorCtr="0">
            <a:noAutofit/>
          </a:bodyPr>
          <a:lstStyle/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Enabled by one or more outputs</a:t>
            </a:r>
          </a:p>
          <a:p>
            <a:pPr marL="685171" indent="-685171">
              <a:buFont typeface="Calibri" panose="020F0502020204030204" pitchFamily="34" charset="0"/>
              <a:buChar char="●"/>
            </a:pPr>
            <a:r>
              <a:rPr lang="en-US" sz="3996" dirty="0"/>
              <a:t>Each customer may have different outcomes</a:t>
            </a:r>
          </a:p>
        </p:txBody>
      </p:sp>
    </p:spTree>
    <p:extLst>
      <p:ext uri="{BB962C8B-B14F-4D97-AF65-F5344CB8AC3E}">
        <p14:creationId xmlns:p14="http://schemas.microsoft.com/office/powerpoint/2010/main" val="122397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932360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lvl="0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“People don’t want to buy a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quarter-inch drill, they want a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quarter-inch hole.” – Theodore Levitt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Components of  a Value</a:t>
            </a:r>
            <a:endParaRPr lang="e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BBB9D-B5F3-4AA0-B466-40926141CB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9676" y="3822728"/>
            <a:ext cx="5941924" cy="3961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Risk Management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69</Words>
  <Application>Microsoft Office PowerPoint</Application>
  <PresentationFormat>Custom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Roboto</vt:lpstr>
      <vt:lpstr>3_Packt</vt:lpstr>
      <vt:lpstr>4_Packt</vt:lpstr>
      <vt:lpstr>Output versus Outcome</vt:lpstr>
      <vt:lpstr>Output</vt:lpstr>
      <vt:lpstr>Outcome</vt:lpstr>
      <vt:lpstr>Components of  a Value</vt:lpstr>
      <vt:lpstr>Risk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Mallika Chavan</cp:lastModifiedBy>
  <cp:revision>38</cp:revision>
  <dcterms:created xsi:type="dcterms:W3CDTF">2019-05-16T06:49:44Z</dcterms:created>
  <dcterms:modified xsi:type="dcterms:W3CDTF">2020-02-06T09:20:18Z</dcterms:modified>
</cp:coreProperties>
</file>