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8"/>
  </p:notesMasterIdLst>
  <p:sldIdLst>
    <p:sldId id="269" r:id="rId3"/>
    <p:sldId id="267" r:id="rId4"/>
    <p:sldId id="266" r:id="rId5"/>
    <p:sldId id="262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12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34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07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94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1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45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573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162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98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5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02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395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21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32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05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350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02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93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8028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17/06/relationships/model3d" Target="../media/model3d1.glb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microsoft.com/office/2017/06/relationships/model3d" Target="../media/model3d2.glb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Risk Management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31000" y="2466449"/>
            <a:ext cx="8090401" cy="2961857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dirty="0"/>
              <a:t>Risk</a:t>
            </a:r>
            <a:endParaRPr lang="en" dirty="0"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531000" y="5556176"/>
            <a:ext cx="8090401" cy="246791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“Uncertainty of outcome”</a:t>
            </a:r>
          </a:p>
        </p:txBody>
      </p:sp>
      <p:sp>
        <p:nvSpPr>
          <p:cNvPr id="8" name="Shape 196">
            <a:extLst>
              <a:ext uri="{FF2B5EF4-FFF2-40B4-BE49-F238E27FC236}">
                <a16:creationId xmlns:a16="http://schemas.microsoft.com/office/drawing/2014/main" id="{9C81E61F-8900-4223-ACA4-2160D37D5B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78645" y="-124322"/>
            <a:ext cx="7670227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A possible event that:</a:t>
            </a:r>
          </a:p>
          <a:p>
            <a:pPr marL="2011680" indent="-685171">
              <a:buFont typeface="Courier New" panose="02070309020205020404" pitchFamily="49" charset="0"/>
              <a:buChar char="o"/>
            </a:pPr>
            <a:r>
              <a:rPr lang="en-US" sz="3996" dirty="0"/>
              <a:t>Could cause harm or loss</a:t>
            </a:r>
          </a:p>
          <a:p>
            <a:pPr marL="2011680" indent="-685171">
              <a:buFont typeface="Courier New" panose="02070309020205020404" pitchFamily="49" charset="0"/>
              <a:buChar char="o"/>
            </a:pPr>
            <a:r>
              <a:rPr lang="en-US" sz="3996" dirty="0"/>
              <a:t>Increase difficulty to achieve objectives</a:t>
            </a:r>
          </a:p>
          <a:p>
            <a:pPr marL="685171" indent="-685171">
              <a:buFont typeface="Calibri" panose="020F0502020204030204" pitchFamily="34" charset="0"/>
              <a:buChar char="●"/>
            </a:pPr>
            <a:endParaRPr lang="en-US" sz="3996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Model 4" descr="Trophy">
                <a:extLst>
                  <a:ext uri="{FF2B5EF4-FFF2-40B4-BE49-F238E27FC236}">
                    <a16:creationId xmlns:a16="http://schemas.microsoft.com/office/drawing/2014/main" id="{5C77F193-A780-401A-99E8-A6E534B5E5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0878453"/>
                  </p:ext>
                </p:extLst>
              </p:nvPr>
            </p:nvGraphicFramePr>
            <p:xfrm>
              <a:off x="14524046" y="5416571"/>
              <a:ext cx="2188012" cy="250178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188012" cy="2501782"/>
                    </a:xfrm>
                    <a:prstGeom prst="rect">
                      <a:avLst/>
                    </a:prstGeom>
                  </am3d:spPr>
                  <am3d:camera>
                    <am3d:pos x="0" y="0" z="725912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481211" d="1000000"/>
                    <am3d:preTrans dx="0" dy="-17921674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39038" ay="107566" az="-122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5008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Model 4" descr="Trophy">
                <a:extLst>
                  <a:ext uri="{FF2B5EF4-FFF2-40B4-BE49-F238E27FC236}">
                    <a16:creationId xmlns:a16="http://schemas.microsoft.com/office/drawing/2014/main" id="{5C77F193-A780-401A-99E8-A6E534B5E5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24046" y="5416571"/>
                <a:ext cx="2188012" cy="25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Model 5" descr="Fire">
                <a:extLst>
                  <a:ext uri="{FF2B5EF4-FFF2-40B4-BE49-F238E27FC236}">
                    <a16:creationId xmlns:a16="http://schemas.microsoft.com/office/drawing/2014/main" id="{E6CF4BC0-EE18-4451-AFE2-E9D1F8812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383124"/>
                  </p:ext>
                </p:extLst>
              </p:nvPr>
            </p:nvGraphicFramePr>
            <p:xfrm>
              <a:off x="10905733" y="5435864"/>
              <a:ext cx="1455092" cy="2463196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455092" cy="2463196"/>
                    </a:xfrm>
                    <a:prstGeom prst="rect">
                      <a:avLst/>
                    </a:prstGeom>
                  </am3d:spPr>
                  <am3d:camera>
                    <am3d:pos x="0" y="0" z="549280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887218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76447" ay="437196" az="47927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9196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Model 5" descr="Fire">
                <a:extLst>
                  <a:ext uri="{FF2B5EF4-FFF2-40B4-BE49-F238E27FC236}">
                    <a16:creationId xmlns:a16="http://schemas.microsoft.com/office/drawing/2014/main" id="{E6CF4BC0-EE18-4451-AFE2-E9D1F8812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05733" y="5435864"/>
                <a:ext cx="1455092" cy="246319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DAE507-C904-4837-8A73-9B9852510EC2}"/>
              </a:ext>
            </a:extLst>
          </p:cNvPr>
          <p:cNvSpPr/>
          <p:nvPr/>
        </p:nvSpPr>
        <p:spPr>
          <a:xfrm>
            <a:off x="13736769" y="8048169"/>
            <a:ext cx="3762568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37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Opportunity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91686-B807-4760-87AB-9D03D71AC673}"/>
              </a:ext>
            </a:extLst>
          </p:cNvPr>
          <p:cNvSpPr/>
          <p:nvPr/>
        </p:nvSpPr>
        <p:spPr>
          <a:xfrm>
            <a:off x="10980697" y="8048169"/>
            <a:ext cx="1305164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37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85EB8-FE01-443B-87F0-E939E5247204}"/>
              </a:ext>
            </a:extLst>
          </p:cNvPr>
          <p:cNvSpPr/>
          <p:nvPr/>
        </p:nvSpPr>
        <p:spPr>
          <a:xfrm>
            <a:off x="12526800" y="6205797"/>
            <a:ext cx="1971053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370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5400" b="0" cap="none" spc="0" dirty="0">
                <a:ln w="0"/>
                <a:solidFill>
                  <a:srgbClr val="F370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717324"/>
            <a:ext cx="5616001" cy="1905034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5601" dirty="0"/>
              <a:t>Risk Management</a:t>
            </a:r>
            <a:endParaRPr lang="en" sz="5601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2149" y="2931267"/>
            <a:ext cx="5616001" cy="192241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sz="3201" dirty="0"/>
              <a:t>Ensures that the organization understands and properly handles the risks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0956" y="1029732"/>
            <a:ext cx="7507801" cy="1922419"/>
          </a:xfrm>
          <a:prstGeom prst="rect">
            <a:avLst/>
          </a:prstGeom>
          <a:solidFill>
            <a:srgbClr val="3E5DAA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dirty="0"/>
              <a:t>Identification</a:t>
            </a:r>
          </a:p>
        </p:txBody>
      </p:sp>
      <p:cxnSp>
        <p:nvCxnSpPr>
          <p:cNvPr id="187" name="Shape 187"/>
          <p:cNvCxnSpPr>
            <a:stCxn id="186" idx="2"/>
            <a:endCxn id="188" idx="0"/>
          </p:cNvCxnSpPr>
          <p:nvPr/>
        </p:nvCxnSpPr>
        <p:spPr>
          <a:xfrm>
            <a:off x="11964852" y="2952152"/>
            <a:ext cx="0" cy="122766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10956" y="4179865"/>
            <a:ext cx="7507801" cy="1922419"/>
          </a:xfrm>
          <a:prstGeom prst="rect">
            <a:avLst/>
          </a:prstGeom>
          <a:solidFill>
            <a:srgbClr val="4C3896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dirty="0"/>
              <a:t>Assessment</a:t>
            </a:r>
          </a:p>
        </p:txBody>
      </p:sp>
      <p:cxnSp>
        <p:nvCxnSpPr>
          <p:cNvPr id="189" name="Shape 189"/>
          <p:cNvCxnSpPr>
            <a:stCxn id="188" idx="2"/>
            <a:endCxn id="190" idx="0"/>
          </p:cNvCxnSpPr>
          <p:nvPr/>
        </p:nvCxnSpPr>
        <p:spPr>
          <a:xfrm>
            <a:off x="11964852" y="6102282"/>
            <a:ext cx="0" cy="122766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210957" y="7329910"/>
            <a:ext cx="7507801" cy="1922419"/>
          </a:xfrm>
          <a:prstGeom prst="rect">
            <a:avLst/>
          </a:prstGeom>
          <a:solidFill>
            <a:srgbClr val="BE1A8C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dirty="0"/>
              <a:t>Treatment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71754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Must be an integral part of the organization</a:t>
            </a:r>
          </a:p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Must be supported by a risk culture</a:t>
            </a:r>
          </a:p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is vital for creating value to the customers</a:t>
            </a:r>
          </a:p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Should be addressed at all levels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Risk Management</a:t>
            </a:r>
            <a:endParaRPr lang="e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Sponsors, Customers, and Users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81</Words>
  <Application>Microsoft Office PowerPoint</Application>
  <PresentationFormat>Custom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Roboto</vt:lpstr>
      <vt:lpstr>3_Packt</vt:lpstr>
      <vt:lpstr>4_Packt</vt:lpstr>
      <vt:lpstr>Risk Management</vt:lpstr>
      <vt:lpstr>Risk</vt:lpstr>
      <vt:lpstr>Risk Management</vt:lpstr>
      <vt:lpstr>Risk Management</vt:lpstr>
      <vt:lpstr>Sponsors, Customers, and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43</cp:revision>
  <dcterms:created xsi:type="dcterms:W3CDTF">2019-05-16T06:49:44Z</dcterms:created>
  <dcterms:modified xsi:type="dcterms:W3CDTF">2020-02-06T09:24:47Z</dcterms:modified>
</cp:coreProperties>
</file>