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3" r:id="rId3"/>
  </p:sldMasterIdLst>
  <p:notesMasterIdLst>
    <p:notesMasterId r:id="rId10"/>
  </p:notesMasterIdLst>
  <p:sldIdLst>
    <p:sldId id="274" r:id="rId4"/>
    <p:sldId id="269" r:id="rId5"/>
    <p:sldId id="262" r:id="rId6"/>
    <p:sldId id="275" r:id="rId7"/>
    <p:sldId id="264" r:id="rId8"/>
    <p:sldId id="271" r:id="rId9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1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364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391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01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005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468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759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9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609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834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236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230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55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4479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437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29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46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7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3022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61365" y="3664208"/>
            <a:ext cx="17857694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ITIL Guiding Principles – Part One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Introduction to the </a:t>
            </a:r>
            <a:br>
              <a:rPr lang="en-US" sz="9596" dirty="0"/>
            </a:br>
            <a:r>
              <a:rPr lang="en-US" sz="9596" dirty="0"/>
              <a:t>Guiding Principles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44685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Recommendations stemming from best practices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Applicable to any organization adopting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service management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are universal and enduring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interact and depend on each other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are the ITIL Guiding Principles?</a:t>
            </a:r>
            <a:endParaRPr lang="en" sz="4400" dirty="0"/>
          </a:p>
        </p:txBody>
      </p:sp>
      <p:pic>
        <p:nvPicPr>
          <p:cNvPr id="5" name="Graphic 2" descr="Professor">
            <a:extLst>
              <a:ext uri="{FF2B5EF4-FFF2-40B4-BE49-F238E27FC236}">
                <a16:creationId xmlns:a16="http://schemas.microsoft.com/office/drawing/2014/main" id="{8D469CD0-F9DF-4ECC-8E3B-ED4D1EE3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64647" y="3450107"/>
            <a:ext cx="3382028" cy="3382026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Seven ITIL Guiding Principles</a:t>
            </a:r>
            <a:endParaRPr lang="en" sz="4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EFF723-70B4-4E86-9E2F-D3EA72C2AD58}"/>
              </a:ext>
            </a:extLst>
          </p:cNvPr>
          <p:cNvSpPr/>
          <p:nvPr/>
        </p:nvSpPr>
        <p:spPr bwMode="auto">
          <a:xfrm>
            <a:off x="5769774" y="2848707"/>
            <a:ext cx="2808836" cy="1601788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1D324-659A-4D9B-ABB4-47E63C1A1DA6}"/>
              </a:ext>
            </a:extLst>
          </p:cNvPr>
          <p:cNvSpPr/>
          <p:nvPr/>
        </p:nvSpPr>
        <p:spPr bwMode="auto">
          <a:xfrm>
            <a:off x="9610487" y="2848707"/>
            <a:ext cx="2808836" cy="1601788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where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5A501C-0AB5-4BB7-B1BE-7FE569950242}"/>
              </a:ext>
            </a:extLst>
          </p:cNvPr>
          <p:cNvSpPr/>
          <p:nvPr/>
        </p:nvSpPr>
        <p:spPr bwMode="auto">
          <a:xfrm>
            <a:off x="3983277" y="4860773"/>
            <a:ext cx="2808837" cy="1644315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</a:t>
            </a:r>
            <a:b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iteratively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feedback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47EA7B-E55E-4B83-B827-AC3EBD2CFC0D}"/>
              </a:ext>
            </a:extLst>
          </p:cNvPr>
          <p:cNvSpPr/>
          <p:nvPr/>
        </p:nvSpPr>
        <p:spPr bwMode="auto">
          <a:xfrm>
            <a:off x="5769773" y="6904974"/>
            <a:ext cx="2808837" cy="1644315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visibility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C00433-BE12-4459-AB04-B1A46C6B1BD9}"/>
              </a:ext>
            </a:extLst>
          </p:cNvPr>
          <p:cNvSpPr/>
          <p:nvPr/>
        </p:nvSpPr>
        <p:spPr bwMode="auto">
          <a:xfrm>
            <a:off x="7614913" y="4866421"/>
            <a:ext cx="3011225" cy="1630140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and work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holistically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67BD3-D79D-4D57-B58D-86D346599E34}"/>
              </a:ext>
            </a:extLst>
          </p:cNvPr>
          <p:cNvSpPr/>
          <p:nvPr/>
        </p:nvSpPr>
        <p:spPr bwMode="auto">
          <a:xfrm>
            <a:off x="11495887" y="4851362"/>
            <a:ext cx="2808836" cy="1644315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it simple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practical</a:t>
            </a:r>
            <a:endParaRPr lang="it-IT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BD3A5-EAC4-4395-86F3-448B1B9A05F1}"/>
              </a:ext>
            </a:extLst>
          </p:cNvPr>
          <p:cNvSpPr/>
          <p:nvPr/>
        </p:nvSpPr>
        <p:spPr bwMode="auto">
          <a:xfrm>
            <a:off x="9650749" y="6910622"/>
            <a:ext cx="2808836" cy="1630138"/>
          </a:xfrm>
          <a:prstGeom prst="round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3844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9998" y="1054106"/>
            <a:ext cx="16068004" cy="8174026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They Should Always Be Applied Together!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Focus </a:t>
            </a:r>
            <a:r>
              <a:rPr lang="en-US" sz="9596"/>
              <a:t>on the Value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</Words>
  <Application>Microsoft Office PowerPoint</Application>
  <PresentationFormat>Custom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1_Packt</vt:lpstr>
      <vt:lpstr>3_Packt</vt:lpstr>
      <vt:lpstr>4_Packt</vt:lpstr>
      <vt:lpstr>ITIL Guiding Principles – Part One</vt:lpstr>
      <vt:lpstr>Introduction to the  Guiding Principles</vt:lpstr>
      <vt:lpstr>What are the ITIL Guiding Principles?</vt:lpstr>
      <vt:lpstr>The Seven ITIL Guiding Principles</vt:lpstr>
      <vt:lpstr>They Should Always Be Applied Together!</vt:lpstr>
      <vt:lpstr>Focus on the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30</cp:revision>
  <dcterms:created xsi:type="dcterms:W3CDTF">2019-05-16T06:49:44Z</dcterms:created>
  <dcterms:modified xsi:type="dcterms:W3CDTF">2020-02-06T10:11:46Z</dcterms:modified>
</cp:coreProperties>
</file>