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7"/>
  </p:notesMasterIdLst>
  <p:sldIdLst>
    <p:sldId id="269" r:id="rId3"/>
    <p:sldId id="262" r:id="rId4"/>
    <p:sldId id="270" r:id="rId5"/>
    <p:sldId id="271" r:id="rId6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  <a:srgbClr val="4C3896"/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2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63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58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98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88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13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16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470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232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9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70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74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969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56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768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065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69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1499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Keeping It Simple and Practical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0281937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We should avoid activities which do not produce value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Try to use the minimum number of steps in order to reach our objectives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If processes, services, or metrics produce no value, they should be eliminated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Documentation should not be exhaustive (attempting to cover every exception)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Concepts</a:t>
            </a:r>
            <a:endParaRPr lang="en" sz="4400" dirty="0"/>
          </a:p>
        </p:txBody>
      </p:sp>
      <p:pic>
        <p:nvPicPr>
          <p:cNvPr id="9" name="Graphic 140" descr="Browser window">
            <a:extLst>
              <a:ext uri="{FF2B5EF4-FFF2-40B4-BE49-F238E27FC236}">
                <a16:creationId xmlns:a16="http://schemas.microsoft.com/office/drawing/2014/main" id="{665B3254-1429-4FB5-836B-2A419CD2D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6558" y="3803413"/>
            <a:ext cx="4010950" cy="4010948"/>
          </a:xfrm>
          <a:prstGeom prst="rect">
            <a:avLst/>
          </a:prstGeom>
        </p:spPr>
      </p:pic>
      <p:pic>
        <p:nvPicPr>
          <p:cNvPr id="10" name="Graphic 130" descr="Playbook">
            <a:extLst>
              <a:ext uri="{FF2B5EF4-FFF2-40B4-BE49-F238E27FC236}">
                <a16:creationId xmlns:a16="http://schemas.microsoft.com/office/drawing/2014/main" id="{D65401D7-4C2D-492B-B77D-0EB9E0FE0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20316" y="5146208"/>
            <a:ext cx="1615147" cy="1615146"/>
          </a:xfrm>
          <a:prstGeom prst="rect">
            <a:avLst/>
          </a:prstGeom>
        </p:spPr>
      </p:pic>
      <p:pic>
        <p:nvPicPr>
          <p:cNvPr id="11" name="Graphic 138" descr="Sparkler">
            <a:extLst>
              <a:ext uri="{FF2B5EF4-FFF2-40B4-BE49-F238E27FC236}">
                <a16:creationId xmlns:a16="http://schemas.microsoft.com/office/drawing/2014/main" id="{2447F64D-762A-407F-B7B2-8881A11490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61732" y="4062485"/>
            <a:ext cx="2698871" cy="26988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9878645" y="1451260"/>
            <a:ext cx="7670227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algn="ctr"/>
            <a:r>
              <a:rPr lang="en-IN" sz="6600" dirty="0"/>
              <a:t>Outcome-Based Thinking</a:t>
            </a:r>
          </a:p>
        </p:txBody>
      </p:sp>
      <p:sp>
        <p:nvSpPr>
          <p:cNvPr id="9" name="Shape 138">
            <a:extLst>
              <a:ext uri="{FF2B5EF4-FFF2-40B4-BE49-F238E27FC236}">
                <a16:creationId xmlns:a16="http://schemas.microsoft.com/office/drawing/2014/main" id="{124EED5F-4C10-4BB0-A0D6-6205A321CEA9}"/>
              </a:ext>
            </a:extLst>
          </p:cNvPr>
          <p:cNvSpPr txBox="1">
            <a:spLocks/>
          </p:cNvSpPr>
          <p:nvPr/>
        </p:nvSpPr>
        <p:spPr>
          <a:xfrm>
            <a:off x="3221871" y="4902820"/>
            <a:ext cx="2745133" cy="800207"/>
          </a:xfrm>
          <a:prstGeom prst="rect">
            <a:avLst/>
          </a:prstGeom>
          <a:noFill/>
          <a:ln>
            <a:noFill/>
          </a:ln>
        </p:spPr>
        <p:txBody>
          <a:bodyPr wrap="square" lIns="182874" tIns="182874" rIns="182874" bIns="182874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715C74-C69F-41FB-A8B6-C60F1E273044}"/>
              </a:ext>
            </a:extLst>
          </p:cNvPr>
          <p:cNvGrpSpPr/>
          <p:nvPr/>
        </p:nvGrpSpPr>
        <p:grpSpPr>
          <a:xfrm>
            <a:off x="1340285" y="2105156"/>
            <a:ext cx="6463430" cy="6462808"/>
            <a:chOff x="5966021" y="4768794"/>
            <a:chExt cx="4803405" cy="4802945"/>
          </a:xfrm>
        </p:grpSpPr>
        <p:grpSp>
          <p:nvGrpSpPr>
            <p:cNvPr id="11" name="Graphic 5">
              <a:extLst>
                <a:ext uri="{FF2B5EF4-FFF2-40B4-BE49-F238E27FC236}">
                  <a16:creationId xmlns:a16="http://schemas.microsoft.com/office/drawing/2014/main" id="{AE5A6D0A-2A7F-4755-A76F-6F9689C0F0FD}"/>
                </a:ext>
              </a:extLst>
            </p:cNvPr>
            <p:cNvGrpSpPr/>
            <p:nvPr/>
          </p:nvGrpSpPr>
          <p:grpSpPr>
            <a:xfrm>
              <a:off x="5966021" y="4768794"/>
              <a:ext cx="4803405" cy="4802945"/>
              <a:chOff x="5966021" y="4768794"/>
              <a:chExt cx="4803405" cy="4802945"/>
            </a:xfrm>
            <a:no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BDDC5C3-64ED-41A9-AF57-D3FCCE014FB9}"/>
                  </a:ext>
                </a:extLst>
              </p:cNvPr>
              <p:cNvSpPr/>
              <p:nvPr/>
            </p:nvSpPr>
            <p:spPr>
              <a:xfrm>
                <a:off x="7567310" y="6369623"/>
                <a:ext cx="1600828" cy="1600828"/>
              </a:xfrm>
              <a:custGeom>
                <a:avLst/>
                <a:gdLst>
                  <a:gd name="connsiteX0" fmla="*/ 234436 w 1600828"/>
                  <a:gd name="connsiteY0" fmla="*/ 1366392 h 1600828"/>
                  <a:gd name="connsiteX1" fmla="*/ 234436 w 1600828"/>
                  <a:gd name="connsiteY1" fmla="*/ 234436 h 1600828"/>
                  <a:gd name="connsiteX2" fmla="*/ 1366392 w 1600828"/>
                  <a:gd name="connsiteY2" fmla="*/ 234436 h 1600828"/>
                  <a:gd name="connsiteX3" fmla="*/ 1366392 w 1600828"/>
                  <a:gd name="connsiteY3" fmla="*/ 1366392 h 1600828"/>
                  <a:gd name="connsiteX4" fmla="*/ 800414 w 1600828"/>
                  <a:gd name="connsiteY4" fmla="*/ 1600828 h 160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828" h="1600828">
                    <a:moveTo>
                      <a:pt x="234436" y="1366392"/>
                    </a:moveTo>
                    <a:cubicBezTo>
                      <a:pt x="-78145" y="1053811"/>
                      <a:pt x="-78145" y="547017"/>
                      <a:pt x="234436" y="234436"/>
                    </a:cubicBezTo>
                    <a:cubicBezTo>
                      <a:pt x="547017" y="-78145"/>
                      <a:pt x="1053811" y="-78145"/>
                      <a:pt x="1366392" y="234436"/>
                    </a:cubicBezTo>
                    <a:cubicBezTo>
                      <a:pt x="1678974" y="547017"/>
                      <a:pt x="1678974" y="1053811"/>
                      <a:pt x="1366392" y="1366392"/>
                    </a:cubicBezTo>
                    <a:cubicBezTo>
                      <a:pt x="1216286" y="1516499"/>
                      <a:pt x="1012697" y="1600828"/>
                      <a:pt x="800414" y="1600828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1B82136-576E-48ED-B6B7-51AB81B48C24}"/>
                  </a:ext>
                </a:extLst>
              </p:cNvPr>
              <p:cNvSpPr/>
              <p:nvPr/>
            </p:nvSpPr>
            <p:spPr>
              <a:xfrm>
                <a:off x="8367724" y="5836013"/>
                <a:ext cx="510508" cy="101546"/>
              </a:xfrm>
              <a:custGeom>
                <a:avLst/>
                <a:gdLst>
                  <a:gd name="connsiteX0" fmla="*/ 0 w 510508"/>
                  <a:gd name="connsiteY0" fmla="*/ 0 h 101546"/>
                  <a:gd name="connsiteX1" fmla="*/ 510509 w 510508"/>
                  <a:gd name="connsiteY1" fmla="*/ 101547 h 10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0508" h="101546">
                    <a:moveTo>
                      <a:pt x="0" y="0"/>
                    </a:moveTo>
                    <a:cubicBezTo>
                      <a:pt x="175187" y="0"/>
                      <a:pt x="348658" y="34506"/>
                      <a:pt x="510509" y="101547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DAD715-359A-43A8-9E15-901C69EB4F7C}"/>
                  </a:ext>
                </a:extLst>
              </p:cNvPr>
              <p:cNvSpPr/>
              <p:nvPr/>
            </p:nvSpPr>
            <p:spPr>
              <a:xfrm>
                <a:off x="9311021" y="6226740"/>
                <a:ext cx="289180" cy="432788"/>
              </a:xfrm>
              <a:custGeom>
                <a:avLst/>
                <a:gdLst>
                  <a:gd name="connsiteX0" fmla="*/ 0 w 289180"/>
                  <a:gd name="connsiteY0" fmla="*/ 0 h 432788"/>
                  <a:gd name="connsiteX1" fmla="*/ 289180 w 289180"/>
                  <a:gd name="connsiteY1" fmla="*/ 432788 h 43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9180" h="432788">
                    <a:moveTo>
                      <a:pt x="0" y="0"/>
                    </a:moveTo>
                    <a:cubicBezTo>
                      <a:pt x="123875" y="123876"/>
                      <a:pt x="222139" y="270937"/>
                      <a:pt x="289180" y="432788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A68E452-61ED-4C56-AF88-E5E791DC1F8A}"/>
                  </a:ext>
                </a:extLst>
              </p:cNvPr>
              <p:cNvSpPr/>
              <p:nvPr/>
            </p:nvSpPr>
            <p:spPr>
              <a:xfrm>
                <a:off x="9311021" y="7170037"/>
                <a:ext cx="390726" cy="943297"/>
              </a:xfrm>
              <a:custGeom>
                <a:avLst/>
                <a:gdLst>
                  <a:gd name="connsiteX0" fmla="*/ 390726 w 390726"/>
                  <a:gd name="connsiteY0" fmla="*/ 0 h 943297"/>
                  <a:gd name="connsiteX1" fmla="*/ 0 w 390726"/>
                  <a:gd name="connsiteY1" fmla="*/ 943297 h 94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726" h="943297">
                    <a:moveTo>
                      <a:pt x="390726" y="0"/>
                    </a:moveTo>
                    <a:cubicBezTo>
                      <a:pt x="390726" y="353805"/>
                      <a:pt x="250178" y="693119"/>
                      <a:pt x="0" y="943297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F477C8A-DBC7-4CA0-8198-88BE8A3F16AE}"/>
                  </a:ext>
                </a:extLst>
              </p:cNvPr>
              <p:cNvSpPr/>
              <p:nvPr/>
            </p:nvSpPr>
            <p:spPr>
              <a:xfrm>
                <a:off x="8367724" y="8402514"/>
                <a:ext cx="510508" cy="101546"/>
              </a:xfrm>
              <a:custGeom>
                <a:avLst/>
                <a:gdLst>
                  <a:gd name="connsiteX0" fmla="*/ 510509 w 510508"/>
                  <a:gd name="connsiteY0" fmla="*/ 0 h 101546"/>
                  <a:gd name="connsiteX1" fmla="*/ 0 w 510508"/>
                  <a:gd name="connsiteY1" fmla="*/ 101546 h 101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0508" h="101546">
                    <a:moveTo>
                      <a:pt x="510509" y="0"/>
                    </a:moveTo>
                    <a:cubicBezTo>
                      <a:pt x="348657" y="67041"/>
                      <a:pt x="175186" y="101546"/>
                      <a:pt x="0" y="101546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E28390E-1EE3-40AC-A3BD-D65ED86002F7}"/>
                  </a:ext>
                </a:extLst>
              </p:cNvPr>
              <p:cNvSpPr/>
              <p:nvPr/>
            </p:nvSpPr>
            <p:spPr>
              <a:xfrm>
                <a:off x="7033351" y="5937560"/>
                <a:ext cx="823863" cy="2464954"/>
              </a:xfrm>
              <a:custGeom>
                <a:avLst/>
                <a:gdLst>
                  <a:gd name="connsiteX0" fmla="*/ 823864 w 823863"/>
                  <a:gd name="connsiteY0" fmla="*/ 2464954 h 2464954"/>
                  <a:gd name="connsiteX1" fmla="*/ 101896 w 823863"/>
                  <a:gd name="connsiteY1" fmla="*/ 721968 h 2464954"/>
                  <a:gd name="connsiteX2" fmla="*/ 823864 w 823863"/>
                  <a:gd name="connsiteY2" fmla="*/ 0 h 2464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3863" h="2464954">
                    <a:moveTo>
                      <a:pt x="823864" y="2464954"/>
                    </a:moveTo>
                    <a:cubicBezTo>
                      <a:pt x="143186" y="2183008"/>
                      <a:pt x="-180051" y="1402647"/>
                      <a:pt x="101896" y="721968"/>
                    </a:cubicBezTo>
                    <a:cubicBezTo>
                      <a:pt x="237291" y="395095"/>
                      <a:pt x="496991" y="135395"/>
                      <a:pt x="823864" y="0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AACE73-B2FE-4C56-96C7-4774D8F5B836}"/>
                  </a:ext>
                </a:extLst>
              </p:cNvPr>
              <p:cNvSpPr/>
              <p:nvPr/>
            </p:nvSpPr>
            <p:spPr>
              <a:xfrm>
                <a:off x="6500091" y="5302404"/>
                <a:ext cx="1867632" cy="1867632"/>
              </a:xfrm>
              <a:custGeom>
                <a:avLst/>
                <a:gdLst>
                  <a:gd name="connsiteX0" fmla="*/ 0 w 1867632"/>
                  <a:gd name="connsiteY0" fmla="*/ 1867633 h 1867632"/>
                  <a:gd name="connsiteX1" fmla="*/ 1867633 w 1867632"/>
                  <a:gd name="connsiteY1" fmla="*/ 0 h 186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67632" h="1867632">
                    <a:moveTo>
                      <a:pt x="0" y="1867633"/>
                    </a:moveTo>
                    <a:cubicBezTo>
                      <a:pt x="0" y="836168"/>
                      <a:pt x="836168" y="0"/>
                      <a:pt x="1867633" y="0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9BE2454-D056-4055-80F3-AC606BFDD08B}"/>
                  </a:ext>
                </a:extLst>
              </p:cNvPr>
              <p:cNvSpPr/>
              <p:nvPr/>
            </p:nvSpPr>
            <p:spPr>
              <a:xfrm>
                <a:off x="9082436" y="5444569"/>
                <a:ext cx="1152920" cy="1725467"/>
              </a:xfrm>
              <a:custGeom>
                <a:avLst/>
                <a:gdLst>
                  <a:gd name="connsiteX0" fmla="*/ 0 w 1152920"/>
                  <a:gd name="connsiteY0" fmla="*/ 0 h 1725467"/>
                  <a:gd name="connsiteX1" fmla="*/ 1152921 w 1152920"/>
                  <a:gd name="connsiteY1" fmla="*/ 1725468 h 17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2920" h="1725467">
                    <a:moveTo>
                      <a:pt x="0" y="0"/>
                    </a:moveTo>
                    <a:cubicBezTo>
                      <a:pt x="697887" y="289074"/>
                      <a:pt x="1152921" y="970081"/>
                      <a:pt x="1152921" y="1725468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233683C-9B6B-4266-9E86-0923AC3EA3F4}"/>
                  </a:ext>
                </a:extLst>
              </p:cNvPr>
              <p:cNvSpPr/>
              <p:nvPr/>
            </p:nvSpPr>
            <p:spPr>
              <a:xfrm>
                <a:off x="9082436" y="7884749"/>
                <a:ext cx="1010755" cy="1010755"/>
              </a:xfrm>
              <a:custGeom>
                <a:avLst/>
                <a:gdLst>
                  <a:gd name="connsiteX0" fmla="*/ 1010756 w 1010755"/>
                  <a:gd name="connsiteY0" fmla="*/ 0 h 1010755"/>
                  <a:gd name="connsiteX1" fmla="*/ 0 w 1010755"/>
                  <a:gd name="connsiteY1" fmla="*/ 1010756 h 101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0755" h="1010755">
                    <a:moveTo>
                      <a:pt x="1010756" y="0"/>
                    </a:moveTo>
                    <a:cubicBezTo>
                      <a:pt x="821202" y="457623"/>
                      <a:pt x="457623" y="821202"/>
                      <a:pt x="0" y="1010756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2691545-DCF9-4E67-AB28-9FF7A2BC27EE}"/>
                  </a:ext>
                </a:extLst>
              </p:cNvPr>
              <p:cNvSpPr/>
              <p:nvPr/>
            </p:nvSpPr>
            <p:spPr>
              <a:xfrm>
                <a:off x="7047108" y="8490652"/>
                <a:ext cx="605903" cy="404851"/>
              </a:xfrm>
              <a:custGeom>
                <a:avLst/>
                <a:gdLst>
                  <a:gd name="connsiteX0" fmla="*/ 605904 w 605903"/>
                  <a:gd name="connsiteY0" fmla="*/ 404852 h 404851"/>
                  <a:gd name="connsiteX1" fmla="*/ 0 w 605903"/>
                  <a:gd name="connsiteY1" fmla="*/ 0 h 40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903" h="404851">
                    <a:moveTo>
                      <a:pt x="605904" y="404852"/>
                    </a:moveTo>
                    <a:cubicBezTo>
                      <a:pt x="379312" y="310995"/>
                      <a:pt x="173426" y="173426"/>
                      <a:pt x="0" y="0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DD0F79B-008A-4678-8ABD-539B6E00AFB6}"/>
                  </a:ext>
                </a:extLst>
              </p:cNvPr>
              <p:cNvSpPr/>
              <p:nvPr/>
            </p:nvSpPr>
            <p:spPr>
              <a:xfrm>
                <a:off x="5966021" y="4768794"/>
                <a:ext cx="4803405" cy="4802945"/>
              </a:xfrm>
              <a:custGeom>
                <a:avLst/>
                <a:gdLst>
                  <a:gd name="connsiteX0" fmla="*/ 2870162 w 4803405"/>
                  <a:gd name="connsiteY0" fmla="*/ 46140 h 4802945"/>
                  <a:gd name="connsiteX1" fmla="*/ 4756806 w 4803405"/>
                  <a:gd name="connsiteY1" fmla="*/ 2869702 h 4802945"/>
                  <a:gd name="connsiteX2" fmla="*/ 1933244 w 4803405"/>
                  <a:gd name="connsiteY2" fmla="*/ 4756346 h 4802945"/>
                  <a:gd name="connsiteX3" fmla="*/ 46600 w 4803405"/>
                  <a:gd name="connsiteY3" fmla="*/ 1932783 h 4802945"/>
                  <a:gd name="connsiteX4" fmla="*/ 2401703 w 4803405"/>
                  <a:gd name="connsiteY4" fmla="*/ 0 h 4802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3405" h="4802945">
                    <a:moveTo>
                      <a:pt x="2870162" y="46140"/>
                    </a:moveTo>
                    <a:cubicBezTo>
                      <a:pt x="4170850" y="304862"/>
                      <a:pt x="5015529" y="1569014"/>
                      <a:pt x="4756806" y="2869702"/>
                    </a:cubicBezTo>
                    <a:cubicBezTo>
                      <a:pt x="4498083" y="4170389"/>
                      <a:pt x="3233931" y="5015069"/>
                      <a:pt x="1933244" y="4756346"/>
                    </a:cubicBezTo>
                    <a:cubicBezTo>
                      <a:pt x="632556" y="4497623"/>
                      <a:pt x="-212123" y="3233471"/>
                      <a:pt x="46600" y="1932783"/>
                    </a:cubicBezTo>
                    <a:cubicBezTo>
                      <a:pt x="270089" y="809224"/>
                      <a:pt x="1256132" y="0"/>
                      <a:pt x="2401703" y="0"/>
                    </a:cubicBezTo>
                  </a:path>
                </a:pathLst>
              </a:custGeom>
              <a:noFill/>
              <a:ln w="6667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</p:grpSp>
        <p:grpSp>
          <p:nvGrpSpPr>
            <p:cNvPr id="12" name="Graphic 5">
              <a:extLst>
                <a:ext uri="{FF2B5EF4-FFF2-40B4-BE49-F238E27FC236}">
                  <a16:creationId xmlns:a16="http://schemas.microsoft.com/office/drawing/2014/main" id="{02B11D8C-4195-4502-B3D5-325E7FA1C6CD}"/>
                </a:ext>
              </a:extLst>
            </p:cNvPr>
            <p:cNvGrpSpPr/>
            <p:nvPr/>
          </p:nvGrpSpPr>
          <p:grpSpPr>
            <a:xfrm>
              <a:off x="5966481" y="5302404"/>
              <a:ext cx="4619700" cy="4268875"/>
              <a:chOff x="5966481" y="5302404"/>
              <a:chExt cx="4619700" cy="42688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BA1AF25-BD4C-4AD4-ABA8-A754BCB575FA}"/>
                  </a:ext>
                </a:extLst>
              </p:cNvPr>
              <p:cNvSpPr/>
              <p:nvPr/>
            </p:nvSpPr>
            <p:spPr>
              <a:xfrm>
                <a:off x="8367724" y="5302404"/>
                <a:ext cx="33350" cy="533609"/>
              </a:xfrm>
              <a:custGeom>
                <a:avLst/>
                <a:gdLst>
                  <a:gd name="connsiteX0" fmla="*/ 0 w 33350"/>
                  <a:gd name="connsiteY0" fmla="*/ 0 h 533609"/>
                  <a:gd name="connsiteX1" fmla="*/ 0 w 33350"/>
                  <a:gd name="connsiteY1" fmla="*/ 533609 h 53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50" h="533609">
                    <a:moveTo>
                      <a:pt x="0" y="0"/>
                    </a:moveTo>
                    <a:lnTo>
                      <a:pt x="0" y="533609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7E590E8-2F54-4395-B31F-832E4BF42F9F}"/>
                  </a:ext>
                </a:extLst>
              </p:cNvPr>
              <p:cNvSpPr/>
              <p:nvPr/>
            </p:nvSpPr>
            <p:spPr>
              <a:xfrm>
                <a:off x="8933702" y="5849421"/>
                <a:ext cx="754637" cy="754637"/>
              </a:xfrm>
              <a:custGeom>
                <a:avLst/>
                <a:gdLst>
                  <a:gd name="connsiteX0" fmla="*/ 754638 w 754637"/>
                  <a:gd name="connsiteY0" fmla="*/ 0 h 754637"/>
                  <a:gd name="connsiteX1" fmla="*/ 0 w 754637"/>
                  <a:gd name="connsiteY1" fmla="*/ 754638 h 75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4637" h="754637">
                    <a:moveTo>
                      <a:pt x="754638" y="0"/>
                    </a:moveTo>
                    <a:lnTo>
                      <a:pt x="0" y="754638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A443F2B-F13C-4EF1-849A-3993CB9E9E77}"/>
                  </a:ext>
                </a:extLst>
              </p:cNvPr>
              <p:cNvSpPr/>
              <p:nvPr/>
            </p:nvSpPr>
            <p:spPr>
              <a:xfrm>
                <a:off x="9701747" y="7170037"/>
                <a:ext cx="533609" cy="33350"/>
              </a:xfrm>
              <a:custGeom>
                <a:avLst/>
                <a:gdLst>
                  <a:gd name="connsiteX0" fmla="*/ 533609 w 533609"/>
                  <a:gd name="connsiteY0" fmla="*/ 0 h 33350"/>
                  <a:gd name="connsiteX1" fmla="*/ 0 w 533609"/>
                  <a:gd name="connsiteY1" fmla="*/ 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609" h="33350">
                    <a:moveTo>
                      <a:pt x="533609" y="0"/>
                    </a:moveTo>
                    <a:lnTo>
                      <a:pt x="0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4E6C5A0-1F31-4BDD-AD83-158B23DFA924}"/>
                  </a:ext>
                </a:extLst>
              </p:cNvPr>
              <p:cNvSpPr/>
              <p:nvPr/>
            </p:nvSpPr>
            <p:spPr>
              <a:xfrm>
                <a:off x="10093191" y="7884749"/>
                <a:ext cx="492990" cy="204203"/>
              </a:xfrm>
              <a:custGeom>
                <a:avLst/>
                <a:gdLst>
                  <a:gd name="connsiteX0" fmla="*/ 492991 w 492990"/>
                  <a:gd name="connsiteY0" fmla="*/ 204203 h 204203"/>
                  <a:gd name="connsiteX1" fmla="*/ 0 w 492990"/>
                  <a:gd name="connsiteY1" fmla="*/ 0 h 20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990" h="204203">
                    <a:moveTo>
                      <a:pt x="492991" y="204203"/>
                    </a:moveTo>
                    <a:lnTo>
                      <a:pt x="0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AAAC70-8927-4D53-8C74-778A54E5A022}"/>
                  </a:ext>
                </a:extLst>
              </p:cNvPr>
              <p:cNvSpPr/>
              <p:nvPr/>
            </p:nvSpPr>
            <p:spPr>
              <a:xfrm>
                <a:off x="8367724" y="7970451"/>
                <a:ext cx="0" cy="1600828"/>
              </a:xfrm>
              <a:custGeom>
                <a:avLst/>
                <a:gdLst>
                  <a:gd name="connsiteX0" fmla="*/ 0 w 0"/>
                  <a:gd name="connsiteY0" fmla="*/ 1600828 h 1600828"/>
                  <a:gd name="connsiteX1" fmla="*/ 0 w 0"/>
                  <a:gd name="connsiteY1" fmla="*/ 0 h 1600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600828">
                    <a:moveTo>
                      <a:pt x="0" y="1600828"/>
                    </a:moveTo>
                    <a:lnTo>
                      <a:pt x="0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8D8F58E-DEB4-43E0-9E33-498E9B38D9A4}"/>
                  </a:ext>
                </a:extLst>
              </p:cNvPr>
              <p:cNvSpPr/>
              <p:nvPr/>
            </p:nvSpPr>
            <p:spPr>
              <a:xfrm>
                <a:off x="7653011" y="8402514"/>
                <a:ext cx="204203" cy="492990"/>
              </a:xfrm>
              <a:custGeom>
                <a:avLst/>
                <a:gdLst>
                  <a:gd name="connsiteX0" fmla="*/ 0 w 204203"/>
                  <a:gd name="connsiteY0" fmla="*/ 492991 h 492990"/>
                  <a:gd name="connsiteX1" fmla="*/ 204203 w 204203"/>
                  <a:gd name="connsiteY1" fmla="*/ 0 h 49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203" h="492990">
                    <a:moveTo>
                      <a:pt x="0" y="492991"/>
                    </a:moveTo>
                    <a:lnTo>
                      <a:pt x="204203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72D29F3-DE44-4346-9F38-0B59124BCCF8}"/>
                  </a:ext>
                </a:extLst>
              </p:cNvPr>
              <p:cNvSpPr/>
              <p:nvPr/>
            </p:nvSpPr>
            <p:spPr>
              <a:xfrm>
                <a:off x="7424427" y="7736015"/>
                <a:ext cx="377318" cy="377318"/>
              </a:xfrm>
              <a:custGeom>
                <a:avLst/>
                <a:gdLst>
                  <a:gd name="connsiteX0" fmla="*/ 0 w 377318"/>
                  <a:gd name="connsiteY0" fmla="*/ 377319 h 377318"/>
                  <a:gd name="connsiteX1" fmla="*/ 377319 w 377318"/>
                  <a:gd name="connsiteY1" fmla="*/ 0 h 37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318" h="377318">
                    <a:moveTo>
                      <a:pt x="0" y="377319"/>
                    </a:moveTo>
                    <a:lnTo>
                      <a:pt x="377319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707ECA7-746A-4D9C-81B3-737C81E94894}"/>
                  </a:ext>
                </a:extLst>
              </p:cNvPr>
              <p:cNvSpPr/>
              <p:nvPr/>
            </p:nvSpPr>
            <p:spPr>
              <a:xfrm>
                <a:off x="6642256" y="7680545"/>
                <a:ext cx="492990" cy="204203"/>
              </a:xfrm>
              <a:custGeom>
                <a:avLst/>
                <a:gdLst>
                  <a:gd name="connsiteX0" fmla="*/ 0 w 492990"/>
                  <a:gd name="connsiteY0" fmla="*/ 204204 h 204203"/>
                  <a:gd name="connsiteX1" fmla="*/ 492991 w 492990"/>
                  <a:gd name="connsiteY1" fmla="*/ 0 h 20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990" h="204203">
                    <a:moveTo>
                      <a:pt x="0" y="204204"/>
                    </a:moveTo>
                    <a:lnTo>
                      <a:pt x="492991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794AE34-885B-4916-AAAC-5A1C6AAFD75C}"/>
                  </a:ext>
                </a:extLst>
              </p:cNvPr>
              <p:cNvSpPr/>
              <p:nvPr/>
            </p:nvSpPr>
            <p:spPr>
              <a:xfrm>
                <a:off x="5966481" y="7170037"/>
                <a:ext cx="533609" cy="33350"/>
              </a:xfrm>
              <a:custGeom>
                <a:avLst/>
                <a:gdLst>
                  <a:gd name="connsiteX0" fmla="*/ 0 w 533609"/>
                  <a:gd name="connsiteY0" fmla="*/ 0 h 33350"/>
                  <a:gd name="connsiteX1" fmla="*/ 533609 w 533609"/>
                  <a:gd name="connsiteY1" fmla="*/ 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609" h="33350">
                    <a:moveTo>
                      <a:pt x="0" y="0"/>
                    </a:moveTo>
                    <a:lnTo>
                      <a:pt x="533609" y="0"/>
                    </a:lnTo>
                  </a:path>
                </a:pathLst>
              </a:custGeom>
              <a:ln w="666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802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GB"/>
              </a:p>
            </p:txBody>
          </p:sp>
        </p:grp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FB0DD8A-EE58-4EE3-BE75-7D016B297D44}"/>
              </a:ext>
            </a:extLst>
          </p:cNvPr>
          <p:cNvSpPr/>
          <p:nvPr/>
        </p:nvSpPr>
        <p:spPr>
          <a:xfrm>
            <a:off x="1740857" y="2137032"/>
            <a:ext cx="4013632" cy="6032432"/>
          </a:xfrm>
          <a:custGeom>
            <a:avLst/>
            <a:gdLst>
              <a:gd name="connsiteX0" fmla="*/ 2328788 w 2982797"/>
              <a:gd name="connsiteY0" fmla="*/ 0 h 4483104"/>
              <a:gd name="connsiteX1" fmla="*/ 2302637 w 2982797"/>
              <a:gd name="connsiteY1" fmla="*/ 265520 h 4483104"/>
              <a:gd name="connsiteX2" fmla="*/ 2509833 w 2982797"/>
              <a:gd name="connsiteY2" fmla="*/ 296255 h 4483104"/>
              <a:gd name="connsiteX3" fmla="*/ 2405731 w 2982797"/>
              <a:gd name="connsiteY3" fmla="*/ 819611 h 4483104"/>
              <a:gd name="connsiteX4" fmla="*/ 2982797 w 2982797"/>
              <a:gd name="connsiteY4" fmla="*/ 1058640 h 4483104"/>
              <a:gd name="connsiteX5" fmla="*/ 2686340 w 2982797"/>
              <a:gd name="connsiteY5" fmla="*/ 1502320 h 4483104"/>
              <a:gd name="connsiteX6" fmla="*/ 1885221 w 2982797"/>
              <a:gd name="connsiteY6" fmla="*/ 1342967 h 4483104"/>
              <a:gd name="connsiteX7" fmla="*/ 1781119 w 2982797"/>
              <a:gd name="connsiteY7" fmla="*/ 819611 h 4483104"/>
              <a:gd name="connsiteX8" fmla="*/ 523356 w 2982797"/>
              <a:gd name="connsiteY8" fmla="*/ 2701986 h 4483104"/>
              <a:gd name="connsiteX9" fmla="*/ 0 w 2982797"/>
              <a:gd name="connsiteY9" fmla="*/ 2806088 h 4483104"/>
              <a:gd name="connsiteX10" fmla="*/ 1677017 w 2982797"/>
              <a:gd name="connsiteY10" fmla="*/ 4483105 h 4483104"/>
              <a:gd name="connsiteX11" fmla="*/ 1885221 w 2982797"/>
              <a:gd name="connsiteY11" fmla="*/ 3436392 h 4483104"/>
              <a:gd name="connsiteX12" fmla="*/ 1685018 w 2982797"/>
              <a:gd name="connsiteY12" fmla="*/ 3375662 h 4483104"/>
              <a:gd name="connsiteX13" fmla="*/ 1787120 w 2982797"/>
              <a:gd name="connsiteY13" fmla="*/ 3129166 h 448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82797" h="4483104">
                <a:moveTo>
                  <a:pt x="2328788" y="0"/>
                </a:moveTo>
                <a:lnTo>
                  <a:pt x="2302637" y="265520"/>
                </a:lnTo>
                <a:cubicBezTo>
                  <a:pt x="2372164" y="272368"/>
                  <a:pt x="2441312" y="282625"/>
                  <a:pt x="2509833" y="296255"/>
                </a:cubicBezTo>
                <a:lnTo>
                  <a:pt x="2405731" y="819611"/>
                </a:lnTo>
                <a:cubicBezTo>
                  <a:pt x="2611915" y="860624"/>
                  <a:pt x="2808003" y="941846"/>
                  <a:pt x="2982797" y="1058640"/>
                </a:cubicBezTo>
                <a:lnTo>
                  <a:pt x="2686340" y="1502320"/>
                </a:lnTo>
                <a:cubicBezTo>
                  <a:pt x="2450997" y="1345069"/>
                  <a:pt x="2162826" y="1287748"/>
                  <a:pt x="1885221" y="1342967"/>
                </a:cubicBezTo>
                <a:lnTo>
                  <a:pt x="1781119" y="819611"/>
                </a:lnTo>
                <a:cubicBezTo>
                  <a:pt x="913994" y="992093"/>
                  <a:pt x="350874" y="1834861"/>
                  <a:pt x="523356" y="2701986"/>
                </a:cubicBezTo>
                <a:lnTo>
                  <a:pt x="0" y="2806088"/>
                </a:lnTo>
                <a:cubicBezTo>
                  <a:pt x="168421" y="3652799"/>
                  <a:pt x="830305" y="4314684"/>
                  <a:pt x="1677017" y="4483105"/>
                </a:cubicBezTo>
                <a:lnTo>
                  <a:pt x="1885221" y="3436392"/>
                </a:lnTo>
                <a:cubicBezTo>
                  <a:pt x="1816659" y="3422754"/>
                  <a:pt x="1749602" y="3402413"/>
                  <a:pt x="1685018" y="3375662"/>
                </a:cubicBezTo>
                <a:lnTo>
                  <a:pt x="1787120" y="3129166"/>
                </a:lnTo>
              </a:path>
            </a:pathLst>
          </a:custGeom>
          <a:noFill/>
          <a:ln w="66675" cap="sq">
            <a:solidFill>
              <a:srgbClr val="FF0000"/>
            </a:solidFill>
            <a:prstDash val="solid"/>
            <a:round/>
          </a:ln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Optimizing and Automating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65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3_Packt</vt:lpstr>
      <vt:lpstr>4_Packt</vt:lpstr>
      <vt:lpstr>Keeping It Simple and Practical</vt:lpstr>
      <vt:lpstr>Key Concepts</vt:lpstr>
      <vt:lpstr>PowerPoint Presentation</vt:lpstr>
      <vt:lpstr>Optimizing and Automating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29</cp:revision>
  <dcterms:created xsi:type="dcterms:W3CDTF">2019-05-16T06:49:44Z</dcterms:created>
  <dcterms:modified xsi:type="dcterms:W3CDTF">2020-02-06T10:27:52Z</dcterms:modified>
</cp:coreProperties>
</file>