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62" r:id="rId3"/>
    <p:sldId id="275" r:id="rId4"/>
    <p:sldId id="272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D4A"/>
    <a:srgbClr val="29BEC6"/>
    <a:srgbClr val="A0A0A0"/>
    <a:srgbClr val="10A1A6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51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3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Optimizing and Automating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539255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Reducing or eliminating human intervention completely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Some Benefits of Automation</a:t>
            </a:r>
            <a:endParaRPr lang="en" sz="4400" dirty="0"/>
          </a:p>
        </p:txBody>
      </p:sp>
      <p:pic>
        <p:nvPicPr>
          <p:cNvPr id="16" name="Graphic 9" descr="Gears">
            <a:extLst>
              <a:ext uri="{FF2B5EF4-FFF2-40B4-BE49-F238E27FC236}">
                <a16:creationId xmlns:a16="http://schemas.microsoft.com/office/drawing/2014/main" id="{25F972C6-A0CF-4955-960C-D68D2B601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0568" y="4250780"/>
            <a:ext cx="5849946" cy="58499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70AB7A5-ED39-47A2-93CC-DBDB8E3C41BB}"/>
              </a:ext>
            </a:extLst>
          </p:cNvPr>
          <p:cNvSpPr/>
          <p:nvPr/>
        </p:nvSpPr>
        <p:spPr>
          <a:xfrm>
            <a:off x="7262023" y="4721132"/>
            <a:ext cx="2243663" cy="1075088"/>
          </a:xfrm>
          <a:prstGeom prst="roundRect">
            <a:avLst/>
          </a:prstGeom>
          <a:solidFill>
            <a:srgbClr val="29BEC6"/>
          </a:solidFill>
          <a:ln>
            <a:solidFill>
              <a:srgbClr val="10A1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Productivity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3F14E9-3026-43CC-9C5C-4B5A51C57F23}"/>
              </a:ext>
            </a:extLst>
          </p:cNvPr>
          <p:cNvSpPr/>
          <p:nvPr/>
        </p:nvSpPr>
        <p:spPr>
          <a:xfrm>
            <a:off x="4557486" y="8000961"/>
            <a:ext cx="2243663" cy="1075088"/>
          </a:xfrm>
          <a:prstGeom prst="roundRect">
            <a:avLst/>
          </a:prstGeom>
          <a:solidFill>
            <a:srgbClr val="29BEC6"/>
          </a:solidFill>
          <a:ln>
            <a:solidFill>
              <a:srgbClr val="10A1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Consistency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E843A7-AE9C-4291-8296-B61C2656603E}"/>
              </a:ext>
            </a:extLst>
          </p:cNvPr>
          <p:cNvSpPr/>
          <p:nvPr/>
        </p:nvSpPr>
        <p:spPr>
          <a:xfrm>
            <a:off x="9046351" y="3014595"/>
            <a:ext cx="2243663" cy="1075088"/>
          </a:xfrm>
          <a:prstGeom prst="roundRect">
            <a:avLst/>
          </a:prstGeom>
          <a:solidFill>
            <a:srgbClr val="29BEC6"/>
          </a:solidFill>
          <a:ln>
            <a:solidFill>
              <a:srgbClr val="10A1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772ACD-AF15-4BC7-8082-2D7E8FC84DF2}"/>
              </a:ext>
            </a:extLst>
          </p:cNvPr>
          <p:cNvSpPr/>
          <p:nvPr/>
        </p:nvSpPr>
        <p:spPr>
          <a:xfrm>
            <a:off x="5801546" y="6414313"/>
            <a:ext cx="2404174" cy="1075088"/>
          </a:xfrm>
          <a:prstGeom prst="roundRect">
            <a:avLst/>
          </a:prstGeom>
          <a:solidFill>
            <a:srgbClr val="29BEC6"/>
          </a:solidFill>
          <a:ln>
            <a:solidFill>
              <a:srgbClr val="10A1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Predictability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Graphic 7" descr="Robot">
            <a:extLst>
              <a:ext uri="{FF2B5EF4-FFF2-40B4-BE49-F238E27FC236}">
                <a16:creationId xmlns:a16="http://schemas.microsoft.com/office/drawing/2014/main" id="{92DE11FC-122B-46EA-ABA7-197B80402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70735" y="6528724"/>
            <a:ext cx="3086252" cy="30862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Recommendations Regarding Automation</a:t>
            </a:r>
          </a:p>
        </p:txBody>
      </p:sp>
      <p:sp>
        <p:nvSpPr>
          <p:cNvPr id="28" name="Shape 149">
            <a:extLst>
              <a:ext uri="{FF2B5EF4-FFF2-40B4-BE49-F238E27FC236}">
                <a16:creationId xmlns:a16="http://schemas.microsoft.com/office/drawing/2014/main" id="{06F8DBB3-D2B3-466B-A653-DA0EBB13A0DA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539255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Optimization should be attempted first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Do not start with the most complex activities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Do not automate just for the sake of automation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Automate gradually to maintain control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408E74-3319-4F1D-A728-B610165623D9}"/>
              </a:ext>
            </a:extLst>
          </p:cNvPr>
          <p:cNvGrpSpPr/>
          <p:nvPr/>
        </p:nvGrpSpPr>
        <p:grpSpPr>
          <a:xfrm>
            <a:off x="12279085" y="3153725"/>
            <a:ext cx="5341258" cy="5410418"/>
            <a:chOff x="14974126" y="3579800"/>
            <a:chExt cx="3747826" cy="3747826"/>
          </a:xfrm>
          <a:solidFill>
            <a:srgbClr val="29BEC6"/>
          </a:solidFill>
        </p:grpSpPr>
        <p:pic>
          <p:nvPicPr>
            <p:cNvPr id="34" name="Graphic 26" descr="Sign">
              <a:extLst>
                <a:ext uri="{FF2B5EF4-FFF2-40B4-BE49-F238E27FC236}">
                  <a16:creationId xmlns:a16="http://schemas.microsoft.com/office/drawing/2014/main" id="{633FE0AE-6E98-486A-B548-7368032DF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74126" y="3579800"/>
              <a:ext cx="3747826" cy="3747826"/>
            </a:xfrm>
            <a:prstGeom prst="rect">
              <a:avLst/>
            </a:prstGeom>
          </p:spPr>
        </p:pic>
        <p:pic>
          <p:nvPicPr>
            <p:cNvPr id="33" name="Graphic 25" descr="Warning">
              <a:extLst>
                <a:ext uri="{FF2B5EF4-FFF2-40B4-BE49-F238E27FC236}">
                  <a16:creationId xmlns:a16="http://schemas.microsoft.com/office/drawing/2014/main" id="{63DDB0A2-A02E-4172-9F73-EAB1AD2F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237353" y="4463512"/>
              <a:ext cx="1224800" cy="122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7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US" sz="9596" dirty="0"/>
              <a:t>The Four Dimensions of </a:t>
            </a:r>
            <a:br>
              <a:rPr lang="en-US" sz="9596" dirty="0"/>
            </a:br>
            <a:r>
              <a:rPr lang="en-US" sz="9596" dirty="0"/>
              <a:t>Service Management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7783081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57</Words>
  <Application>Microsoft Office PowerPoint</Application>
  <PresentationFormat>Custom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3_Packt</vt:lpstr>
      <vt:lpstr>Optimizing and Automating</vt:lpstr>
      <vt:lpstr>Some Benefits of Automation</vt:lpstr>
      <vt:lpstr>Key Recommendations Regarding Automation</vt:lpstr>
      <vt:lpstr>The Four Dimensions of  Service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30</cp:revision>
  <dcterms:created xsi:type="dcterms:W3CDTF">2019-05-16T06:49:44Z</dcterms:created>
  <dcterms:modified xsi:type="dcterms:W3CDTF">2020-02-06T10:29:13Z</dcterms:modified>
</cp:coreProperties>
</file>