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8"/>
  </p:notesMasterIdLst>
  <p:sldIdLst>
    <p:sldId id="274" r:id="rId3"/>
    <p:sldId id="269" r:id="rId4"/>
    <p:sldId id="262" r:id="rId5"/>
    <p:sldId id="276" r:id="rId6"/>
    <p:sldId id="271" r:id="rId7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6E56"/>
    <a:srgbClr val="EE2D4A"/>
    <a:srgbClr val="BE1A8C"/>
    <a:srgbClr val="29BEC6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4AB85F-A08A-4BDF-9204-96A8BF17D6B8}" type="doc">
      <dgm:prSet loTypeId="urn:microsoft.com/office/officeart/2005/8/layout/venn1" loCatId="relationship" qsTypeId="urn:microsoft.com/office/officeart/2005/8/quickstyle/simple5" qsCatId="simple" csTypeId="urn:microsoft.com/office/officeart/2005/8/colors/colorful5" csCatId="colorful" phldr="1"/>
      <dgm:spPr/>
    </dgm:pt>
    <dgm:pt modelId="{4425B939-7E5D-4994-99E6-83564DE861CC}">
      <dgm:prSet phldrT="[Text]" custT="1"/>
      <dgm:spPr>
        <a:solidFill>
          <a:srgbClr val="29BEC6"/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Organizations and People</a:t>
          </a:r>
          <a:endParaRPr lang="en-GB" sz="2000" dirty="0">
            <a:solidFill>
              <a:schemeClr val="bg1"/>
            </a:solidFill>
            <a:effectLst/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90B8A3D-0D09-425F-8C6D-6B6B7E056335}" type="parTrans" cxnId="{C1598BB3-DE86-44AD-A958-75D31DB093FF}">
      <dgm:prSet/>
      <dgm:spPr/>
      <dgm:t>
        <a:bodyPr/>
        <a:lstStyle/>
        <a:p>
          <a:endParaRPr lang="en-GB" sz="20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DADFCC2-AFE3-40C2-8EB6-A855602E641A}" type="sibTrans" cxnId="{C1598BB3-DE86-44AD-A958-75D31DB093FF}">
      <dgm:prSet/>
      <dgm:spPr/>
      <dgm:t>
        <a:bodyPr/>
        <a:lstStyle/>
        <a:p>
          <a:endParaRPr lang="en-GB" sz="20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A14F5E-BA5D-4E4B-9874-626F706073A3}">
      <dgm:prSet phldrT="[Text]" custT="1"/>
      <dgm:spPr>
        <a:solidFill>
          <a:srgbClr val="BE1A8C"/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Information and Technology</a:t>
          </a:r>
          <a:endParaRPr lang="en-GB" sz="2000" dirty="0">
            <a:solidFill>
              <a:schemeClr val="bg1"/>
            </a:solidFill>
            <a:effectLst/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4E179D5-EDDD-4BE5-B92B-292413FAB30A}" type="parTrans" cxnId="{88FD70A3-5471-4B7F-AF22-B77ADCEA7EF0}">
      <dgm:prSet/>
      <dgm:spPr/>
      <dgm:t>
        <a:bodyPr/>
        <a:lstStyle/>
        <a:p>
          <a:endParaRPr lang="en-GB" sz="20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64767FA-A578-4E95-A350-B8001429EBC5}" type="sibTrans" cxnId="{88FD70A3-5471-4B7F-AF22-B77ADCEA7EF0}">
      <dgm:prSet/>
      <dgm:spPr/>
      <dgm:t>
        <a:bodyPr/>
        <a:lstStyle/>
        <a:p>
          <a:endParaRPr lang="en-GB" sz="20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6C79FC4-FB76-45D0-998A-E4C75D924CB7}">
      <dgm:prSet phldrT="[Text]" custT="1"/>
      <dgm:spPr>
        <a:solidFill>
          <a:srgbClr val="8E6E56"/>
        </a:solidFill>
      </dgm:spPr>
      <dgm:t>
        <a:bodyPr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Value streams and Processes</a:t>
          </a:r>
          <a:endParaRPr lang="en-GB" sz="2000" dirty="0">
            <a:solidFill>
              <a:schemeClr val="bg1"/>
            </a:solidFill>
            <a:effectLst/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C7DC743-AD6F-4749-BB49-51F8C9B66EA5}" type="parTrans" cxnId="{8CC4B22D-3851-4DFF-ABC6-EA70EBC04663}">
      <dgm:prSet/>
      <dgm:spPr/>
      <dgm:t>
        <a:bodyPr/>
        <a:lstStyle/>
        <a:p>
          <a:endParaRPr lang="en-GB" sz="20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CD432E3-AAEE-476F-8237-DC3469E367DD}" type="sibTrans" cxnId="{8CC4B22D-3851-4DFF-ABC6-EA70EBC04663}">
      <dgm:prSet/>
      <dgm:spPr/>
      <dgm:t>
        <a:bodyPr/>
        <a:lstStyle/>
        <a:p>
          <a:endParaRPr lang="en-GB" sz="20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D7179B2-422F-473B-B6B3-C7E45C20C073}">
      <dgm:prSet phldrT="[Text]" custT="1"/>
      <dgm:spPr>
        <a:solidFill>
          <a:srgbClr val="EE2D4A"/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Partners and Suppliers</a:t>
          </a:r>
          <a:endParaRPr lang="en-GB" sz="2000" dirty="0">
            <a:solidFill>
              <a:schemeClr val="bg1"/>
            </a:solidFill>
            <a:effectLst/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76D8510-FEBF-4D06-A106-BD2E9DF02489}" type="parTrans" cxnId="{FE92AF20-E5F2-444A-A08E-914B8B6FD261}">
      <dgm:prSet/>
      <dgm:spPr/>
      <dgm:t>
        <a:bodyPr/>
        <a:lstStyle/>
        <a:p>
          <a:endParaRPr lang="en-GB" sz="20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7F62CD4-D97F-44F3-8C17-AD9EE036F510}" type="sibTrans" cxnId="{FE92AF20-E5F2-444A-A08E-914B8B6FD261}">
      <dgm:prSet/>
      <dgm:spPr/>
      <dgm:t>
        <a:bodyPr/>
        <a:lstStyle/>
        <a:p>
          <a:endParaRPr lang="en-GB" sz="20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EA52830-1690-4D32-AC6B-DF82A32A15F6}" type="pres">
      <dgm:prSet presAssocID="{314AB85F-A08A-4BDF-9204-96A8BF17D6B8}" presName="compositeShape" presStyleCnt="0">
        <dgm:presLayoutVars>
          <dgm:chMax val="7"/>
          <dgm:dir/>
          <dgm:resizeHandles val="exact"/>
        </dgm:presLayoutVars>
      </dgm:prSet>
      <dgm:spPr/>
    </dgm:pt>
    <dgm:pt modelId="{A0DAA349-A67C-4AF9-9009-C84B7BE26D3B}" type="pres">
      <dgm:prSet presAssocID="{4425B939-7E5D-4994-99E6-83564DE861CC}" presName="circ1" presStyleLbl="vennNode1" presStyleIdx="0" presStyleCnt="4"/>
      <dgm:spPr/>
    </dgm:pt>
    <dgm:pt modelId="{CAEDCB7D-2B8C-4A3B-873A-C348663C6877}" type="pres">
      <dgm:prSet presAssocID="{4425B939-7E5D-4994-99E6-83564DE861C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30308CF-2AAD-4443-992A-FBB134061DD5}" type="pres">
      <dgm:prSet presAssocID="{80A14F5E-BA5D-4E4B-9874-626F706073A3}" presName="circ2" presStyleLbl="vennNode1" presStyleIdx="1" presStyleCnt="4" custScaleX="103991" custScaleY="103991" custLinFactNeighborY="13413"/>
      <dgm:spPr/>
    </dgm:pt>
    <dgm:pt modelId="{7587A318-DD3E-4EAC-9374-D69BE3AEE20F}" type="pres">
      <dgm:prSet presAssocID="{80A14F5E-BA5D-4E4B-9874-626F706073A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B21D65D-191D-4871-BF46-65E97BAC6E02}" type="pres">
      <dgm:prSet presAssocID="{0D7179B2-422F-473B-B6B3-C7E45C20C073}" presName="circ3" presStyleLbl="vennNode1" presStyleIdx="2" presStyleCnt="4"/>
      <dgm:spPr/>
    </dgm:pt>
    <dgm:pt modelId="{05204949-C575-4989-B1D1-DF77178EE252}" type="pres">
      <dgm:prSet presAssocID="{0D7179B2-422F-473B-B6B3-C7E45C20C07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1A038D-ACFC-408E-A5C2-5110B3C9978B}" type="pres">
      <dgm:prSet presAssocID="{66C79FC4-FB76-45D0-998A-E4C75D924CB7}" presName="circ4" presStyleLbl="vennNode1" presStyleIdx="3" presStyleCnt="4"/>
      <dgm:spPr/>
    </dgm:pt>
    <dgm:pt modelId="{A4B4794F-0B59-4B24-92D4-4C73E4226C63}" type="pres">
      <dgm:prSet presAssocID="{66C79FC4-FB76-45D0-998A-E4C75D924CB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3460308-FDEA-4C07-860E-5B3EA017AA7D}" type="presOf" srcId="{0D7179B2-422F-473B-B6B3-C7E45C20C073}" destId="{DB21D65D-191D-4871-BF46-65E97BAC6E02}" srcOrd="1" destOrd="0" presId="urn:microsoft.com/office/officeart/2005/8/layout/venn1"/>
    <dgm:cxn modelId="{BD620811-86D7-4434-B9F6-3033A7C624A7}" type="presOf" srcId="{4425B939-7E5D-4994-99E6-83564DE861CC}" destId="{CAEDCB7D-2B8C-4A3B-873A-C348663C6877}" srcOrd="0" destOrd="0" presId="urn:microsoft.com/office/officeart/2005/8/layout/venn1"/>
    <dgm:cxn modelId="{FE92AF20-E5F2-444A-A08E-914B8B6FD261}" srcId="{314AB85F-A08A-4BDF-9204-96A8BF17D6B8}" destId="{0D7179B2-422F-473B-B6B3-C7E45C20C073}" srcOrd="2" destOrd="0" parTransId="{576D8510-FEBF-4D06-A106-BD2E9DF02489}" sibTransId="{B7F62CD4-D97F-44F3-8C17-AD9EE036F510}"/>
    <dgm:cxn modelId="{8CC4B22D-3851-4DFF-ABC6-EA70EBC04663}" srcId="{314AB85F-A08A-4BDF-9204-96A8BF17D6B8}" destId="{66C79FC4-FB76-45D0-998A-E4C75D924CB7}" srcOrd="3" destOrd="0" parTransId="{5C7DC743-AD6F-4749-BB49-51F8C9B66EA5}" sibTransId="{3CD432E3-AAEE-476F-8237-DC3469E367DD}"/>
    <dgm:cxn modelId="{2E3BBE41-3A2B-4F6C-91E5-9B203BB534EB}" type="presOf" srcId="{80A14F5E-BA5D-4E4B-9874-626F706073A3}" destId="{7587A318-DD3E-4EAC-9374-D69BE3AEE20F}" srcOrd="0" destOrd="0" presId="urn:microsoft.com/office/officeart/2005/8/layout/venn1"/>
    <dgm:cxn modelId="{A379754B-E48E-4A98-A82F-50607E6DEE70}" type="presOf" srcId="{80A14F5E-BA5D-4E4B-9874-626F706073A3}" destId="{430308CF-2AAD-4443-992A-FBB134061DD5}" srcOrd="1" destOrd="0" presId="urn:microsoft.com/office/officeart/2005/8/layout/venn1"/>
    <dgm:cxn modelId="{B38BDE7D-8481-4BD5-AF26-84671CFA6E97}" type="presOf" srcId="{66C79FC4-FB76-45D0-998A-E4C75D924CB7}" destId="{2A1A038D-ACFC-408E-A5C2-5110B3C9978B}" srcOrd="0" destOrd="0" presId="urn:microsoft.com/office/officeart/2005/8/layout/venn1"/>
    <dgm:cxn modelId="{03C8EA89-FC89-470E-9864-BC22D65731A6}" type="presOf" srcId="{0D7179B2-422F-473B-B6B3-C7E45C20C073}" destId="{05204949-C575-4989-B1D1-DF77178EE252}" srcOrd="0" destOrd="0" presId="urn:microsoft.com/office/officeart/2005/8/layout/venn1"/>
    <dgm:cxn modelId="{88FD70A3-5471-4B7F-AF22-B77ADCEA7EF0}" srcId="{314AB85F-A08A-4BDF-9204-96A8BF17D6B8}" destId="{80A14F5E-BA5D-4E4B-9874-626F706073A3}" srcOrd="1" destOrd="0" parTransId="{B4E179D5-EDDD-4BE5-B92B-292413FAB30A}" sibTransId="{D64767FA-A578-4E95-A350-B8001429EBC5}"/>
    <dgm:cxn modelId="{3B5D89B3-7469-4CE8-8FDD-60233306728D}" type="presOf" srcId="{4425B939-7E5D-4994-99E6-83564DE861CC}" destId="{A0DAA349-A67C-4AF9-9009-C84B7BE26D3B}" srcOrd="1" destOrd="0" presId="urn:microsoft.com/office/officeart/2005/8/layout/venn1"/>
    <dgm:cxn modelId="{C1598BB3-DE86-44AD-A958-75D31DB093FF}" srcId="{314AB85F-A08A-4BDF-9204-96A8BF17D6B8}" destId="{4425B939-7E5D-4994-99E6-83564DE861CC}" srcOrd="0" destOrd="0" parTransId="{290B8A3D-0D09-425F-8C6D-6B6B7E056335}" sibTransId="{CDADFCC2-AFE3-40C2-8EB6-A855602E641A}"/>
    <dgm:cxn modelId="{1CC773E0-9286-47DD-80AC-3CB99135456F}" type="presOf" srcId="{314AB85F-A08A-4BDF-9204-96A8BF17D6B8}" destId="{3EA52830-1690-4D32-AC6B-DF82A32A15F6}" srcOrd="0" destOrd="0" presId="urn:microsoft.com/office/officeart/2005/8/layout/venn1"/>
    <dgm:cxn modelId="{52A78AF7-4302-4094-842E-78CE03678236}" type="presOf" srcId="{66C79FC4-FB76-45D0-998A-E4C75D924CB7}" destId="{A4B4794F-0B59-4B24-92D4-4C73E4226C63}" srcOrd="1" destOrd="0" presId="urn:microsoft.com/office/officeart/2005/8/layout/venn1"/>
    <dgm:cxn modelId="{D435F794-0E6F-455D-A2BA-6F6F983CC4EB}" type="presParOf" srcId="{3EA52830-1690-4D32-AC6B-DF82A32A15F6}" destId="{A0DAA349-A67C-4AF9-9009-C84B7BE26D3B}" srcOrd="0" destOrd="0" presId="urn:microsoft.com/office/officeart/2005/8/layout/venn1"/>
    <dgm:cxn modelId="{DFF65B62-94B7-442C-B755-BC45D146CA3E}" type="presParOf" srcId="{3EA52830-1690-4D32-AC6B-DF82A32A15F6}" destId="{CAEDCB7D-2B8C-4A3B-873A-C348663C6877}" srcOrd="1" destOrd="0" presId="urn:microsoft.com/office/officeart/2005/8/layout/venn1"/>
    <dgm:cxn modelId="{350F94E6-895C-41E2-A61A-ADD9BFA0F075}" type="presParOf" srcId="{3EA52830-1690-4D32-AC6B-DF82A32A15F6}" destId="{430308CF-2AAD-4443-992A-FBB134061DD5}" srcOrd="2" destOrd="0" presId="urn:microsoft.com/office/officeart/2005/8/layout/venn1"/>
    <dgm:cxn modelId="{4FFFC09F-0817-4B1E-9CA8-0FC417C0CDD6}" type="presParOf" srcId="{3EA52830-1690-4D32-AC6B-DF82A32A15F6}" destId="{7587A318-DD3E-4EAC-9374-D69BE3AEE20F}" srcOrd="3" destOrd="0" presId="urn:microsoft.com/office/officeart/2005/8/layout/venn1"/>
    <dgm:cxn modelId="{B654D6E0-8D5D-4CED-A088-B9EFF9C05039}" type="presParOf" srcId="{3EA52830-1690-4D32-AC6B-DF82A32A15F6}" destId="{DB21D65D-191D-4871-BF46-65E97BAC6E02}" srcOrd="4" destOrd="0" presId="urn:microsoft.com/office/officeart/2005/8/layout/venn1"/>
    <dgm:cxn modelId="{A52AAA2D-932A-4787-B489-9B4B02B7A8D5}" type="presParOf" srcId="{3EA52830-1690-4D32-AC6B-DF82A32A15F6}" destId="{05204949-C575-4989-B1D1-DF77178EE252}" srcOrd="5" destOrd="0" presId="urn:microsoft.com/office/officeart/2005/8/layout/venn1"/>
    <dgm:cxn modelId="{FD715A4C-6773-46A4-B9AE-02D467E5E855}" type="presParOf" srcId="{3EA52830-1690-4D32-AC6B-DF82A32A15F6}" destId="{2A1A038D-ACFC-408E-A5C2-5110B3C9978B}" srcOrd="6" destOrd="0" presId="urn:microsoft.com/office/officeart/2005/8/layout/venn1"/>
    <dgm:cxn modelId="{005F1E3D-7306-4339-8AE7-6BEB5D29D417}" type="presParOf" srcId="{3EA52830-1690-4D32-AC6B-DF82A32A15F6}" destId="{A4B4794F-0B59-4B24-92D4-4C73E4226C63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AA349-A67C-4AF9-9009-C84B7BE26D3B}">
      <dsp:nvSpPr>
        <dsp:cNvPr id="0" name=""/>
        <dsp:cNvSpPr/>
      </dsp:nvSpPr>
      <dsp:spPr>
        <a:xfrm>
          <a:off x="2438936" y="60191"/>
          <a:ext cx="3129963" cy="3129963"/>
        </a:xfrm>
        <a:prstGeom prst="ellipse">
          <a:avLst/>
        </a:prstGeom>
        <a:solidFill>
          <a:srgbClr val="29BEC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Organizations and People</a:t>
          </a:r>
          <a:endParaRPr lang="en-GB" sz="2000" kern="1200" dirty="0">
            <a:solidFill>
              <a:schemeClr val="bg1"/>
            </a:solidFill>
            <a:effectLst/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00086" y="481532"/>
        <a:ext cx="2407664" cy="993161"/>
      </dsp:txXfrm>
    </dsp:sp>
    <dsp:sp modelId="{430308CF-2AAD-4443-992A-FBB134061DD5}">
      <dsp:nvSpPr>
        <dsp:cNvPr id="0" name=""/>
        <dsp:cNvSpPr/>
      </dsp:nvSpPr>
      <dsp:spPr>
        <a:xfrm>
          <a:off x="3760885" y="1801961"/>
          <a:ext cx="3254880" cy="3254880"/>
        </a:xfrm>
        <a:prstGeom prst="ellipse">
          <a:avLst/>
        </a:prstGeom>
        <a:solidFill>
          <a:srgbClr val="BE1A8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Information and Technology</a:t>
          </a:r>
          <a:endParaRPr lang="en-GB" sz="2000" kern="1200" dirty="0">
            <a:solidFill>
              <a:schemeClr val="bg1"/>
            </a:solidFill>
            <a:effectLst/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513512" y="2177525"/>
        <a:ext cx="1251876" cy="2503753"/>
      </dsp:txXfrm>
    </dsp:sp>
    <dsp:sp modelId="{DB21D65D-191D-4871-BF46-65E97BAC6E02}">
      <dsp:nvSpPr>
        <dsp:cNvPr id="0" name=""/>
        <dsp:cNvSpPr/>
      </dsp:nvSpPr>
      <dsp:spPr>
        <a:xfrm>
          <a:off x="2438936" y="2829005"/>
          <a:ext cx="3129963" cy="3129963"/>
        </a:xfrm>
        <a:prstGeom prst="ellipse">
          <a:avLst/>
        </a:prstGeom>
        <a:solidFill>
          <a:srgbClr val="EE2D4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Partners and Suppliers</a:t>
          </a:r>
          <a:endParaRPr lang="en-GB" sz="2000" kern="1200" dirty="0">
            <a:solidFill>
              <a:schemeClr val="bg1"/>
            </a:solidFill>
            <a:effectLst/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00086" y="4544465"/>
        <a:ext cx="2407664" cy="993161"/>
      </dsp:txXfrm>
    </dsp:sp>
    <dsp:sp modelId="{2A1A038D-ACFC-408E-A5C2-5110B3C9978B}">
      <dsp:nvSpPr>
        <dsp:cNvPr id="0" name=""/>
        <dsp:cNvSpPr/>
      </dsp:nvSpPr>
      <dsp:spPr>
        <a:xfrm>
          <a:off x="1054529" y="1444598"/>
          <a:ext cx="3129963" cy="3129963"/>
        </a:xfrm>
        <a:prstGeom prst="ellipse">
          <a:avLst/>
        </a:prstGeom>
        <a:solidFill>
          <a:srgbClr val="8E6E5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Value streams and Processes</a:t>
          </a:r>
          <a:endParaRPr lang="en-GB" sz="2000" kern="1200" dirty="0">
            <a:solidFill>
              <a:schemeClr val="bg1"/>
            </a:solidFill>
            <a:effectLst/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295296" y="1805748"/>
        <a:ext cx="1203832" cy="2407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7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097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2" y="3636868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771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771"/>
            </a:lvl2pPr>
            <a:lvl3pPr lvl="2" rtl="0">
              <a:spcBef>
                <a:spcPts val="0"/>
              </a:spcBef>
              <a:buSzPct val="100000"/>
              <a:defRPr sz="9771"/>
            </a:lvl3pPr>
            <a:lvl4pPr lvl="3" rtl="0">
              <a:spcBef>
                <a:spcPts val="0"/>
              </a:spcBef>
              <a:buSzPct val="100000"/>
              <a:defRPr sz="9771"/>
            </a:lvl4pPr>
            <a:lvl5pPr lvl="4" rtl="0">
              <a:spcBef>
                <a:spcPts val="0"/>
              </a:spcBef>
              <a:buSzPct val="100000"/>
              <a:defRPr sz="9771"/>
            </a:lvl5pPr>
            <a:lvl6pPr lvl="5" rtl="0">
              <a:spcBef>
                <a:spcPts val="0"/>
              </a:spcBef>
              <a:buSzPct val="100000"/>
              <a:defRPr sz="9771"/>
            </a:lvl6pPr>
            <a:lvl7pPr lvl="6" rtl="0">
              <a:spcBef>
                <a:spcPts val="0"/>
              </a:spcBef>
              <a:buSzPct val="100000"/>
              <a:defRPr sz="9771"/>
            </a:lvl7pPr>
            <a:lvl8pPr lvl="7" rtl="0">
              <a:spcBef>
                <a:spcPts val="0"/>
              </a:spcBef>
              <a:buSzPct val="100000"/>
              <a:defRPr sz="9771"/>
            </a:lvl8pPr>
            <a:lvl9pPr lvl="8" rtl="0">
              <a:spcBef>
                <a:spcPts val="0"/>
              </a:spcBef>
              <a:buSzPct val="100000"/>
              <a:defRPr sz="9771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2" y="5575679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7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822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69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" y="1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614" tIns="182614" rIns="182614" bIns="182614" anchor="ctr" anchorCtr="0">
            <a:noAutofit/>
          </a:bodyPr>
          <a:lstStyle/>
          <a:p>
            <a:endParaRPr sz="3696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0"/>
            <a:ext cx="10281039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614" tIns="182614" rIns="182614" bIns="182614" anchor="ctr" anchorCtr="0">
            <a:noAutofit/>
          </a:bodyPr>
          <a:lstStyle/>
          <a:p>
            <a:endParaRPr sz="3696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2" y="2465208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393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2" y="5556363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197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2" y="1447731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39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198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4066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6026" tIns="186026" rIns="186026" bIns="186026" anchor="ctr" anchorCtr="0">
            <a:noAutofit/>
          </a:bodyPr>
          <a:lstStyle/>
          <a:p>
            <a:endParaRPr sz="3765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3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6026" tIns="186026" rIns="186026" bIns="186026" anchor="ctr" anchorCtr="0">
            <a:noAutofit/>
          </a:bodyPr>
          <a:lstStyle/>
          <a:p>
            <a:endParaRPr sz="3765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1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003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28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32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45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51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7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535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40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2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2" y="3836377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0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35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35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141210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632879" y="3664208"/>
            <a:ext cx="16735553" cy="1898523"/>
          </a:xfrm>
          <a:prstGeom prst="rect">
            <a:avLst/>
          </a:prstGeom>
        </p:spPr>
        <p:txBody>
          <a:bodyPr lIns="186023" tIns="186023" rIns="186023" bIns="186023" anchor="b" anchorCtr="0">
            <a:noAutofit/>
          </a:bodyPr>
          <a:lstStyle/>
          <a:p>
            <a:pPr algn="ctr"/>
            <a:r>
              <a:rPr lang="en-US" sz="9600" dirty="0"/>
              <a:t>The Four Dimensions of </a:t>
            </a:r>
            <a:br>
              <a:rPr lang="en-US" sz="9600" dirty="0"/>
            </a:br>
            <a:r>
              <a:rPr lang="en-US" sz="9600" dirty="0"/>
              <a:t>Service Management</a:t>
            </a:r>
          </a:p>
        </p:txBody>
      </p:sp>
      <p:sp>
        <p:nvSpPr>
          <p:cNvPr id="4" name="Shape 155"/>
          <p:cNvSpPr txBox="1">
            <a:spLocks/>
          </p:cNvSpPr>
          <p:nvPr/>
        </p:nvSpPr>
        <p:spPr>
          <a:xfrm>
            <a:off x="632879" y="4613470"/>
            <a:ext cx="16735553" cy="1898523"/>
          </a:xfrm>
          <a:prstGeom prst="rect">
            <a:avLst/>
          </a:prstGeom>
          <a:noFill/>
          <a:ln>
            <a:noFill/>
          </a:ln>
        </p:spPr>
        <p:txBody>
          <a:bodyPr lIns="186023" tIns="186023" rIns="186023" bIns="186023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97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 defTabSz="914018">
              <a:buClr>
                <a:srgbClr val="FFFFFF"/>
              </a:buClr>
              <a:defRPr/>
            </a:pPr>
            <a:r>
              <a:rPr lang="en-US" sz="4396" kern="0" dirty="0">
                <a:solidFill>
                  <a:srgbClr val="FFFFFF"/>
                </a:solidFill>
              </a:rPr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337194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268941" y="3137647"/>
            <a:ext cx="17756012" cy="293621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Introduction to the                       Four Dimensions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0281937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Provide a holistic approach for designing, implementing, and delivering services and service management in general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Organizations and people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Information and technology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Partners and suppliers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Value streams and processes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  <a:p>
            <a:pPr marL="203141" defTabSz="914018">
              <a:buClr>
                <a:srgbClr val="434343"/>
              </a:buClr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What Is the Purpose of the Four Dimension Model?</a:t>
            </a:r>
            <a:endParaRPr lang="en" sz="4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3DB1A81-2D07-4529-BC60-71558DB99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9974" y="2653558"/>
            <a:ext cx="4146320" cy="497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9079F5-2CDC-4CD4-AFCE-A5907D77BA57}"/>
              </a:ext>
            </a:extLst>
          </p:cNvPr>
          <p:cNvSpPr/>
          <p:nvPr/>
        </p:nvSpPr>
        <p:spPr>
          <a:xfrm>
            <a:off x="13130994" y="5123050"/>
            <a:ext cx="2294021" cy="1880537"/>
          </a:xfrm>
          <a:prstGeom prst="roundRect">
            <a:avLst>
              <a:gd name="adj" fmla="val 26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pic>
        <p:nvPicPr>
          <p:cNvPr id="26" name="Graphic 3" descr="Group of people">
            <a:extLst>
              <a:ext uri="{FF2B5EF4-FFF2-40B4-BE49-F238E27FC236}">
                <a16:creationId xmlns:a16="http://schemas.microsoft.com/office/drawing/2014/main" id="{07BB246E-6361-4318-8AB4-5BE24FD3D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69911" y="5226430"/>
            <a:ext cx="1673775" cy="1673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Graphic 7" descr="Internet">
            <a:extLst>
              <a:ext uri="{FF2B5EF4-FFF2-40B4-BE49-F238E27FC236}">
                <a16:creationId xmlns:a16="http://schemas.microsoft.com/office/drawing/2014/main" id="{51B16587-587A-4871-89E7-8212C697A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96766" y="5053285"/>
            <a:ext cx="2020064" cy="2020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Graphic 11" descr="Handshake">
            <a:extLst>
              <a:ext uri="{FF2B5EF4-FFF2-40B4-BE49-F238E27FC236}">
                <a16:creationId xmlns:a16="http://schemas.microsoft.com/office/drawing/2014/main" id="{86C21E75-DD45-408C-BE73-0312B3FC64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96766" y="5122109"/>
            <a:ext cx="2020064" cy="2020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Graphic 15" descr="Decision chart">
            <a:extLst>
              <a:ext uri="{FF2B5EF4-FFF2-40B4-BE49-F238E27FC236}">
                <a16:creationId xmlns:a16="http://schemas.microsoft.com/office/drawing/2014/main" id="{38BC85C2-1E7E-414A-8528-A889924CA8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296766" y="5053285"/>
            <a:ext cx="2020064" cy="2020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External Factors Impacting the Four Dimensions</a:t>
            </a:r>
            <a:endParaRPr lang="en" sz="4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0783B4-74FB-4048-90C7-306EB9EBA353}"/>
              </a:ext>
            </a:extLst>
          </p:cNvPr>
          <p:cNvGrpSpPr/>
          <p:nvPr/>
        </p:nvGrpSpPr>
        <p:grpSpPr>
          <a:xfrm>
            <a:off x="2254685" y="2847481"/>
            <a:ext cx="4239067" cy="5291373"/>
            <a:chOff x="434262" y="2213809"/>
            <a:chExt cx="5359191" cy="668955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8A4B32B-860A-47DA-B90C-735FA59C82B7}"/>
                </a:ext>
              </a:extLst>
            </p:cNvPr>
            <p:cNvSpPr/>
            <p:nvPr/>
          </p:nvSpPr>
          <p:spPr>
            <a:xfrm>
              <a:off x="434262" y="2213809"/>
              <a:ext cx="2742073" cy="668955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E6FCC8F2-3D6E-4CAB-B896-CFC5867D38D8}"/>
                </a:ext>
              </a:extLst>
            </p:cNvPr>
            <p:cNvSpPr/>
            <p:nvPr/>
          </p:nvSpPr>
          <p:spPr>
            <a:xfrm>
              <a:off x="3176337" y="4567801"/>
              <a:ext cx="2617116" cy="1981576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802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GB"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33FB1078-4239-4F73-B095-40491ACCC55B}"/>
              </a:ext>
            </a:extLst>
          </p:cNvPr>
          <p:cNvSpPr txBox="1"/>
          <p:nvPr/>
        </p:nvSpPr>
        <p:spPr>
          <a:xfrm>
            <a:off x="2444131" y="2598079"/>
            <a:ext cx="4428512" cy="5482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5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olitical</a:t>
            </a:r>
          </a:p>
          <a:p>
            <a:pPr>
              <a:lnSpc>
                <a:spcPct val="25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conomic</a:t>
            </a:r>
          </a:p>
          <a:p>
            <a:pPr>
              <a:lnSpc>
                <a:spcPct val="25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ocial</a:t>
            </a:r>
          </a:p>
          <a:p>
            <a:pPr>
              <a:lnSpc>
                <a:spcPct val="25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echnology</a:t>
            </a:r>
          </a:p>
          <a:p>
            <a:pPr>
              <a:lnSpc>
                <a:spcPct val="25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egal</a:t>
            </a:r>
          </a:p>
          <a:p>
            <a:pPr>
              <a:lnSpc>
                <a:spcPct val="25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nvironment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2B7344C1-3103-43C0-872E-FE66F058DE60}"/>
              </a:ext>
            </a:extLst>
          </p:cNvPr>
          <p:cNvSpPr/>
          <p:nvPr/>
        </p:nvSpPr>
        <p:spPr>
          <a:xfrm>
            <a:off x="6683197" y="2357327"/>
            <a:ext cx="9350118" cy="6694926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16B76A09-28C9-4490-98D8-D51969B81A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1277525"/>
              </p:ext>
            </p:extLst>
          </p:nvPr>
        </p:nvGraphicFramePr>
        <p:xfrm>
          <a:off x="7380211" y="2847481"/>
          <a:ext cx="8070295" cy="601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732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Graphic spid="1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Organizations and People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1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84</Words>
  <Application>Microsoft Office PowerPoint</Application>
  <PresentationFormat>Custom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Roboto</vt:lpstr>
      <vt:lpstr>1_Packt</vt:lpstr>
      <vt:lpstr>3_Packt</vt:lpstr>
      <vt:lpstr>The Four Dimensions of  Service Management</vt:lpstr>
      <vt:lpstr>Introduction to the                       Four Dimensions</vt:lpstr>
      <vt:lpstr>What Is the Purpose of the Four Dimension Model?</vt:lpstr>
      <vt:lpstr>External Factors Impacting the Four Dimensions</vt:lpstr>
      <vt:lpstr>Organizations and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Mallika Chavan</cp:lastModifiedBy>
  <cp:revision>30</cp:revision>
  <dcterms:created xsi:type="dcterms:W3CDTF">2019-05-16T06:49:44Z</dcterms:created>
  <dcterms:modified xsi:type="dcterms:W3CDTF">2020-02-06T10:32:59Z</dcterms:modified>
</cp:coreProperties>
</file>