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6"/>
  </p:notesMasterIdLst>
  <p:sldIdLst>
    <p:sldId id="269" r:id="rId2"/>
    <p:sldId id="262" r:id="rId3"/>
    <p:sldId id="276" r:id="rId4"/>
    <p:sldId id="271" r:id="rId5"/>
  </p:sldIdLst>
  <p:sldSz cx="18288000" cy="10282238"/>
  <p:notesSz cx="6858000" cy="9144000"/>
  <p:defaultTextStyle>
    <a:defPPr>
      <a:defRPr lang="en-US"/>
    </a:defPPr>
    <a:lvl1pPr marL="0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1pPr>
    <a:lvl2pPr marL="685663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2pPr>
    <a:lvl3pPr marL="1371326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5pPr>
    <a:lvl6pPr marL="3428314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6pPr>
    <a:lvl7pPr marL="4113977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8pPr>
    <a:lvl9pPr marL="5485303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BEC6"/>
    <a:srgbClr val="EE2D4A"/>
    <a:srgbClr val="3E5DAA"/>
    <a:srgbClr val="F37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2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86063-D428-43B9-9782-F0ACB0D90133}" type="datetimeFigureOut">
              <a:rPr lang="en-IN" smtClean="0"/>
              <a:t>06-02-2020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D9721-BCBC-414F-A0B0-54E2D1932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182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663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326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8314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3977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5303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780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1097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228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2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2"/>
            </a:lvl2pPr>
            <a:lvl3pPr lvl="2" rtl="0">
              <a:spcBef>
                <a:spcPts val="0"/>
              </a:spcBef>
              <a:buSzPct val="100000"/>
              <a:defRPr sz="9602"/>
            </a:lvl3pPr>
            <a:lvl4pPr lvl="3" rtl="0">
              <a:spcBef>
                <a:spcPts val="0"/>
              </a:spcBef>
              <a:buSzPct val="100000"/>
              <a:defRPr sz="9602"/>
            </a:lvl4pPr>
            <a:lvl5pPr lvl="4" rtl="0">
              <a:spcBef>
                <a:spcPts val="0"/>
              </a:spcBef>
              <a:buSzPct val="100000"/>
              <a:defRPr sz="9602"/>
            </a:lvl5pPr>
            <a:lvl6pPr lvl="5" rtl="0">
              <a:spcBef>
                <a:spcPts val="0"/>
              </a:spcBef>
              <a:buSzPct val="100000"/>
              <a:defRPr sz="9602"/>
            </a:lvl6pPr>
            <a:lvl7pPr lvl="6" rtl="0">
              <a:spcBef>
                <a:spcPts val="0"/>
              </a:spcBef>
              <a:buSzPct val="100000"/>
              <a:defRPr sz="9602"/>
            </a:lvl7pPr>
            <a:lvl8pPr lvl="7" rtl="0">
              <a:spcBef>
                <a:spcPts val="0"/>
              </a:spcBef>
              <a:buSzPct val="100000"/>
              <a:defRPr sz="9602"/>
            </a:lvl8pPr>
            <a:lvl9pPr lvl="8" rtl="0">
              <a:spcBef>
                <a:spcPts val="0"/>
              </a:spcBef>
              <a:buSzPct val="100000"/>
              <a:defRPr sz="9602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923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0504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4922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4" name="Shape 34"/>
          <p:cNvSpPr/>
          <p:nvPr/>
        </p:nvSpPr>
        <p:spPr>
          <a:xfrm>
            <a:off x="0" y="1312098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179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2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6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2" y="9389307"/>
            <a:ext cx="16764000" cy="892986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73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989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963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150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190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72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848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5" y="1476768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5" y="3836380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57772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  <p:sldLayoutId id="2147483689" r:id="rId2"/>
    <p:sldLayoutId id="2147483693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81051" y="4208387"/>
            <a:ext cx="17243902" cy="1865470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r>
              <a:rPr lang="en-US" sz="9596" dirty="0"/>
              <a:t>Organizations and People</a:t>
            </a:r>
            <a:endParaRPr lang="en" sz="9596" dirty="0"/>
          </a:p>
        </p:txBody>
      </p:sp>
    </p:spTree>
    <p:extLst>
      <p:ext uri="{BB962C8B-B14F-4D97-AF65-F5344CB8AC3E}">
        <p14:creationId xmlns:p14="http://schemas.microsoft.com/office/powerpoint/2010/main" val="156796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502972" y="1718095"/>
            <a:ext cx="11176410" cy="8181584"/>
          </a:xfrm>
          <a:prstGeom prst="rect">
            <a:avLst/>
          </a:prstGeom>
          <a:noFill/>
          <a:ln>
            <a:noFill/>
          </a:ln>
        </p:spPr>
        <p:txBody>
          <a:bodyPr lIns="185917" tIns="185917" rIns="185917" bIns="18591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People are a key element in every organization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Complex organizations require to be structured and managed appropriately 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They require roles, responsibilities, and systems of authority to be defined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There should be a combination of the generalist and specialist roles, and effective interfaces between the two roles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Key Concepts</a:t>
            </a:r>
            <a:endParaRPr lang="en" sz="4400" dirty="0"/>
          </a:p>
        </p:txBody>
      </p:sp>
      <p:pic>
        <p:nvPicPr>
          <p:cNvPr id="11" name="Picture 10" descr="Image result for people icon">
            <a:extLst>
              <a:ext uri="{FF2B5EF4-FFF2-40B4-BE49-F238E27FC236}">
                <a16:creationId xmlns:a16="http://schemas.microsoft.com/office/drawing/2014/main" id="{506F59FD-B0DF-4741-A368-7C101D125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2463" y="4300333"/>
            <a:ext cx="3767892" cy="255902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Organizational Culture and Competences</a:t>
            </a:r>
            <a:endParaRPr lang="en" sz="4400" dirty="0"/>
          </a:p>
        </p:txBody>
      </p:sp>
      <p:sp>
        <p:nvSpPr>
          <p:cNvPr id="9" name="Shape 149">
            <a:extLst>
              <a:ext uri="{FF2B5EF4-FFF2-40B4-BE49-F238E27FC236}">
                <a16:creationId xmlns:a16="http://schemas.microsoft.com/office/drawing/2014/main" id="{F64E5BB2-3448-4C5A-98AF-C56DEA92ADAC}"/>
              </a:ext>
            </a:extLst>
          </p:cNvPr>
          <p:cNvSpPr txBox="1">
            <a:spLocks/>
          </p:cNvSpPr>
          <p:nvPr/>
        </p:nvSpPr>
        <p:spPr>
          <a:xfrm>
            <a:off x="502972" y="1718095"/>
            <a:ext cx="11675173" cy="8181584"/>
          </a:xfrm>
          <a:prstGeom prst="rect">
            <a:avLst/>
          </a:prstGeom>
          <a:noFill/>
          <a:ln>
            <a:noFill/>
          </a:ln>
        </p:spPr>
        <p:txBody>
          <a:bodyPr lIns="185917" tIns="185917" rIns="185917" bIns="18591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Having an authority system may not be enough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The leadership should seek to define and </a:t>
            </a:r>
            <a:r>
              <a:rPr lang="en-US" sz="4000" kern="0" dirty="0">
                <a:solidFill>
                  <a:srgbClr val="434343"/>
                </a:solidFill>
                <a:highlight>
                  <a:srgbClr val="FFFF00"/>
                </a:highlight>
              </a:rPr>
              <a:t>champion values that may enable and organizational culture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The required competencies and skills will have to be identified and maintained</a:t>
            </a:r>
          </a:p>
        </p:txBody>
      </p:sp>
      <p:pic>
        <p:nvPicPr>
          <p:cNvPr id="10" name="Graphic 2" descr="Classroom">
            <a:extLst>
              <a:ext uri="{FF2B5EF4-FFF2-40B4-BE49-F238E27FC236}">
                <a16:creationId xmlns:a16="http://schemas.microsoft.com/office/drawing/2014/main" id="{F1464902-DABB-44E4-9C92-040947B297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378356" y="3779393"/>
            <a:ext cx="3614760" cy="36147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67327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81052" y="3637567"/>
            <a:ext cx="16444203" cy="1865470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r>
              <a:rPr lang="en-US" sz="9596" dirty="0"/>
              <a:t>Information and Technology</a:t>
            </a:r>
            <a:endParaRPr lang="en" sz="9596" dirty="0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81052" y="5575480"/>
            <a:ext cx="16444203" cy="864999"/>
          </a:xfrm>
          <a:prstGeom prst="rect">
            <a:avLst/>
          </a:prstGeom>
        </p:spPr>
        <p:txBody>
          <a:bodyPr lIns="182789" tIns="182789" rIns="182789" bIns="182789" anchor="t" anchorCtr="0">
            <a:noAutofit/>
          </a:bodyPr>
          <a:lstStyle/>
          <a:p>
            <a:r>
              <a:rPr lang="en-US" dirty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9678019"/>
      </p:ext>
    </p:extLst>
  </p:cSld>
  <p:clrMapOvr>
    <a:masterClrMapping/>
  </p:clrMapOvr>
</p:sld>
</file>

<file path=ppt/theme/theme1.xml><?xml version="1.0" encoding="utf-8"?>
<a:theme xmlns:a="http://schemas.openxmlformats.org/drawingml/2006/main" name="3_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98</Words>
  <Application>Microsoft Office PowerPoint</Application>
  <PresentationFormat>Custom</PresentationFormat>
  <Paragraphs>12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Roboto</vt:lpstr>
      <vt:lpstr>3_Packt</vt:lpstr>
      <vt:lpstr>Organizations and People</vt:lpstr>
      <vt:lpstr>Key Concepts</vt:lpstr>
      <vt:lpstr>Organizational Culture and Competences</vt:lpstr>
      <vt:lpstr>Information and Technology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Name Here</dc:title>
  <dc:creator>Bhagyashri Srivastava</dc:creator>
  <cp:lastModifiedBy>Mallika Chavan</cp:lastModifiedBy>
  <cp:revision>32</cp:revision>
  <dcterms:created xsi:type="dcterms:W3CDTF">2019-05-16T06:49:44Z</dcterms:created>
  <dcterms:modified xsi:type="dcterms:W3CDTF">2020-02-06T10:35:32Z</dcterms:modified>
</cp:coreProperties>
</file>