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77" r:id="rId3"/>
    <p:sldId id="279" r:id="rId4"/>
    <p:sldId id="271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EC6"/>
    <a:srgbClr val="3E5DAA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26-12-2019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3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84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24390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Plan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2" y="1718095"/>
            <a:ext cx="12386309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Purpose: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Ensures a shared understanding of the vision, current status and improvement direction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It applies for all the four dimensions and all the products and services within the organization</a:t>
            </a:r>
          </a:p>
          <a:p>
            <a:pPr marL="2011680" indent="-710985" defTabSz="914018">
              <a:buClr>
                <a:srgbClr val="434343"/>
              </a:buClr>
              <a:buFont typeface="Courier New" panose="02070309020205020404" pitchFamily="49" charset="0"/>
              <a:buChar char="o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Planning at all levels is performed through Plan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Purpose of the Plan Activity</a:t>
            </a:r>
            <a:endParaRPr lang="en" sz="4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17A53D-3694-4C69-B2AE-830C7FFE0AFA}"/>
              </a:ext>
            </a:extLst>
          </p:cNvPr>
          <p:cNvSpPr/>
          <p:nvPr/>
        </p:nvSpPr>
        <p:spPr>
          <a:xfrm>
            <a:off x="13775050" y="4126112"/>
            <a:ext cx="2030015" cy="2030015"/>
          </a:xfrm>
          <a:custGeom>
            <a:avLst/>
            <a:gdLst>
              <a:gd name="connsiteX0" fmla="*/ 0 w 2030015"/>
              <a:gd name="connsiteY0" fmla="*/ 1015008 h 2030015"/>
              <a:gd name="connsiteX1" fmla="*/ 1015008 w 2030015"/>
              <a:gd name="connsiteY1" fmla="*/ 0 h 2030015"/>
              <a:gd name="connsiteX2" fmla="*/ 2030016 w 2030015"/>
              <a:gd name="connsiteY2" fmla="*/ 1015008 h 2030015"/>
              <a:gd name="connsiteX3" fmla="*/ 1015008 w 2030015"/>
              <a:gd name="connsiteY3" fmla="*/ 2030016 h 2030015"/>
              <a:gd name="connsiteX4" fmla="*/ 0 w 2030015"/>
              <a:gd name="connsiteY4" fmla="*/ 1015008 h 203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015" h="2030015">
                <a:moveTo>
                  <a:pt x="0" y="1015008"/>
                </a:moveTo>
                <a:cubicBezTo>
                  <a:pt x="0" y="454435"/>
                  <a:pt x="454435" y="0"/>
                  <a:pt x="1015008" y="0"/>
                </a:cubicBezTo>
                <a:cubicBezTo>
                  <a:pt x="1575581" y="0"/>
                  <a:pt x="2030016" y="454435"/>
                  <a:pt x="2030016" y="1015008"/>
                </a:cubicBezTo>
                <a:cubicBezTo>
                  <a:pt x="2030016" y="1575581"/>
                  <a:pt x="1575581" y="2030016"/>
                  <a:pt x="1015008" y="2030016"/>
                </a:cubicBezTo>
                <a:cubicBezTo>
                  <a:pt x="454435" y="2030016"/>
                  <a:pt x="0" y="1575581"/>
                  <a:pt x="0" y="1015008"/>
                </a:cubicBezTo>
                <a:close/>
              </a:path>
            </a:pathLst>
          </a:custGeom>
          <a:solidFill>
            <a:srgbClr val="7030A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97289" tIns="297289" rIns="297289" bIns="297289" numCol="1" spcCol="127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2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lang="en-GB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1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502973" y="1718095"/>
            <a:ext cx="11650928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Defining new strategic objectives 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Planning for a new product or service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Creating a new security policy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Defining requirements for a new contract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Examples Involving the Plan Activity</a:t>
            </a:r>
            <a:endParaRPr lang="en" sz="4400" dirty="0"/>
          </a:p>
        </p:txBody>
      </p:sp>
      <p:pic>
        <p:nvPicPr>
          <p:cNvPr id="7" name="Graphic 2" descr="Classroom">
            <a:extLst>
              <a:ext uri="{FF2B5EF4-FFF2-40B4-BE49-F238E27FC236}">
                <a16:creationId xmlns:a16="http://schemas.microsoft.com/office/drawing/2014/main" id="{F1464902-DABB-44E4-9C92-040947B29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63363" y="3333739"/>
            <a:ext cx="3614760" cy="3614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63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2" y="3637567"/>
            <a:ext cx="16444203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600" dirty="0"/>
              <a:t>Engage</a:t>
            </a:r>
            <a:endParaRPr lang="en" sz="9596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81052" y="5575480"/>
            <a:ext cx="16444203" cy="864999"/>
          </a:xfrm>
          <a:prstGeom prst="rect">
            <a:avLst/>
          </a:prstGeom>
        </p:spPr>
        <p:txBody>
          <a:bodyPr lIns="182789" tIns="182789" rIns="182789" bIns="182789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76</Words>
  <Application>Microsoft Office PowerPoint</Application>
  <PresentationFormat>Custom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Roboto</vt:lpstr>
      <vt:lpstr>3_Packt</vt:lpstr>
      <vt:lpstr>Plan</vt:lpstr>
      <vt:lpstr>Purpose of the Plan Activity</vt:lpstr>
      <vt:lpstr>Examples Involving the Plan Activity</vt:lpstr>
      <vt:lpstr>Engage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41</cp:revision>
  <dcterms:created xsi:type="dcterms:W3CDTF">2019-05-16T06:49:44Z</dcterms:created>
  <dcterms:modified xsi:type="dcterms:W3CDTF">2019-12-26T13:31:43Z</dcterms:modified>
</cp:coreProperties>
</file>