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77" r:id="rId3"/>
    <p:sldId id="279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3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84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Engage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386309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Provides a good understanding of stakeholder needs, transparency, and continual engagement and good relationships with all stakeholders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All interactions with external parties are done via Engage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Purpose of the Engage Activity</a:t>
            </a:r>
            <a:endParaRPr lang="en" sz="44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417A53D-3694-4C69-B2AE-830C7FFE0AFA}"/>
              </a:ext>
            </a:extLst>
          </p:cNvPr>
          <p:cNvSpPr/>
          <p:nvPr/>
        </p:nvSpPr>
        <p:spPr>
          <a:xfrm>
            <a:off x="13775050" y="4126112"/>
            <a:ext cx="2030015" cy="2030015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7030A0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Engage</a:t>
            </a:r>
          </a:p>
        </p:txBody>
      </p:sp>
    </p:spTree>
    <p:extLst>
      <p:ext uri="{BB962C8B-B14F-4D97-AF65-F5344CB8AC3E}">
        <p14:creationId xmlns:p14="http://schemas.microsoft.com/office/powerpoint/2010/main" val="108171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3" y="1718095"/>
            <a:ext cx="116509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Negotiating with an external service provider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Engaging with a new customer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Receiving a complaint from a customer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Providing performance reports to the customers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Examples Involving the Engage Activity</a:t>
            </a:r>
            <a:endParaRPr lang="en" sz="4400" dirty="0"/>
          </a:p>
        </p:txBody>
      </p:sp>
      <p:pic>
        <p:nvPicPr>
          <p:cNvPr id="6" name="Graphic 2" descr="Classroom">
            <a:extLst>
              <a:ext uri="{FF2B5EF4-FFF2-40B4-BE49-F238E27FC236}">
                <a16:creationId xmlns:a16="http://schemas.microsoft.com/office/drawing/2014/main" id="{7E243E18-D52A-4CAC-A162-644068C12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5763" y="3486139"/>
            <a:ext cx="3614760" cy="3614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633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Design and Transition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70</Words>
  <Application>Microsoft Office PowerPoint</Application>
  <PresentationFormat>Custom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Roboto</vt:lpstr>
      <vt:lpstr>3_Packt</vt:lpstr>
      <vt:lpstr>Engage</vt:lpstr>
      <vt:lpstr>Purpose of the Engage Activity</vt:lpstr>
      <vt:lpstr>Examples Involving the Engage Activity</vt:lpstr>
      <vt:lpstr>Design and Transition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43</cp:revision>
  <dcterms:created xsi:type="dcterms:W3CDTF">2019-05-16T06:49:44Z</dcterms:created>
  <dcterms:modified xsi:type="dcterms:W3CDTF">2019-12-26T13:32:01Z</dcterms:modified>
</cp:coreProperties>
</file>