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</p:sldMasterIdLst>
  <p:notesMasterIdLst>
    <p:notesMasterId r:id="rId8"/>
  </p:notesMasterIdLst>
  <p:sldIdLst>
    <p:sldId id="274" r:id="rId3"/>
    <p:sldId id="269" r:id="rId4"/>
    <p:sldId id="262" r:id="rId5"/>
    <p:sldId id="277" r:id="rId6"/>
    <p:sldId id="271" r:id="rId7"/>
  </p:sldIdLst>
  <p:sldSz cx="18288000" cy="10282238"/>
  <p:notesSz cx="6858000" cy="9144000"/>
  <p:defaultTextStyle>
    <a:defPPr>
      <a:defRPr lang="en-US"/>
    </a:defPPr>
    <a:lvl1pPr marL="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343"/>
    <a:srgbClr val="3E5DAA"/>
    <a:srgbClr val="F3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86063-D428-43B9-9782-F0ACB0D90133}" type="datetimeFigureOut">
              <a:rPr lang="en-IN" smtClean="0"/>
              <a:t>23-01-2020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D9721-BCBC-414F-A0B0-54E2D1932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182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9676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780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473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228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2" y="3636868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771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771"/>
            </a:lvl2pPr>
            <a:lvl3pPr lvl="2" rtl="0">
              <a:spcBef>
                <a:spcPts val="0"/>
              </a:spcBef>
              <a:buSzPct val="100000"/>
              <a:defRPr sz="9771"/>
            </a:lvl3pPr>
            <a:lvl4pPr lvl="3" rtl="0">
              <a:spcBef>
                <a:spcPts val="0"/>
              </a:spcBef>
              <a:buSzPct val="100000"/>
              <a:defRPr sz="9771"/>
            </a:lvl4pPr>
            <a:lvl5pPr lvl="4" rtl="0">
              <a:spcBef>
                <a:spcPts val="0"/>
              </a:spcBef>
              <a:buSzPct val="100000"/>
              <a:defRPr sz="9771"/>
            </a:lvl5pPr>
            <a:lvl6pPr lvl="5" rtl="0">
              <a:spcBef>
                <a:spcPts val="0"/>
              </a:spcBef>
              <a:buSzPct val="100000"/>
              <a:defRPr sz="9771"/>
            </a:lvl6pPr>
            <a:lvl7pPr lvl="6" rtl="0">
              <a:spcBef>
                <a:spcPts val="0"/>
              </a:spcBef>
              <a:buSzPct val="100000"/>
              <a:defRPr sz="9771"/>
            </a:lvl7pPr>
            <a:lvl8pPr lvl="7" rtl="0">
              <a:spcBef>
                <a:spcPts val="0"/>
              </a:spcBef>
              <a:buSzPct val="100000"/>
              <a:defRPr sz="9771"/>
            </a:lvl8pPr>
            <a:lvl9pPr lvl="8" rtl="0">
              <a:spcBef>
                <a:spcPts val="0"/>
              </a:spcBef>
              <a:buSzPct val="100000"/>
              <a:defRPr sz="9771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2" y="5575679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78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78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78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78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78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78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78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78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78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8220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1691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 Summar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 flipH="1">
            <a:off x="2" y="1"/>
            <a:ext cx="91440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614" tIns="182614" rIns="182614" bIns="182614" anchor="ctr" anchorCtr="0">
            <a:noAutofit/>
          </a:bodyPr>
          <a:lstStyle/>
          <a:p>
            <a:endParaRPr sz="3696"/>
          </a:p>
        </p:txBody>
      </p:sp>
      <p:sp>
        <p:nvSpPr>
          <p:cNvPr id="48" name="Shape 48"/>
          <p:cNvSpPr/>
          <p:nvPr/>
        </p:nvSpPr>
        <p:spPr>
          <a:xfrm rot="5400000">
            <a:off x="3895230" y="5033120"/>
            <a:ext cx="10281039" cy="2172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614" tIns="182614" rIns="182614" bIns="182614" anchor="ctr" anchorCtr="0">
            <a:noAutofit/>
          </a:bodyPr>
          <a:lstStyle/>
          <a:p>
            <a:endParaRPr sz="3696"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531002" y="2465208"/>
            <a:ext cx="8090400" cy="2963228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algn="ctr" rtl="0">
              <a:spcBef>
                <a:spcPts val="0"/>
              </a:spcBef>
              <a:buClr>
                <a:srgbClr val="434343"/>
              </a:buClr>
              <a:buSzPct val="100000"/>
              <a:defRPr sz="8393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defRPr sz="839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defRPr sz="839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defRPr sz="839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defRPr sz="839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defRPr sz="839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defRPr sz="839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defRPr sz="839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defRPr sz="8393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531002" y="5556363"/>
            <a:ext cx="8090400" cy="2469055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None/>
              <a:defRPr sz="4197"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7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9879002" y="1447731"/>
            <a:ext cx="7674000" cy="7386779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4396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198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4066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2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2"/>
            </a:lvl2pPr>
            <a:lvl3pPr lvl="2" rtl="0">
              <a:spcBef>
                <a:spcPts val="0"/>
              </a:spcBef>
              <a:buSzPct val="100000"/>
              <a:defRPr sz="9602"/>
            </a:lvl3pPr>
            <a:lvl4pPr lvl="3" rtl="0">
              <a:spcBef>
                <a:spcPts val="0"/>
              </a:spcBef>
              <a:buSzPct val="100000"/>
              <a:defRPr sz="9602"/>
            </a:lvl4pPr>
            <a:lvl5pPr lvl="4" rtl="0">
              <a:spcBef>
                <a:spcPts val="0"/>
              </a:spcBef>
              <a:buSzPct val="100000"/>
              <a:defRPr sz="9602"/>
            </a:lvl5pPr>
            <a:lvl6pPr lvl="5" rtl="0">
              <a:spcBef>
                <a:spcPts val="0"/>
              </a:spcBef>
              <a:buSzPct val="100000"/>
              <a:defRPr sz="9602"/>
            </a:lvl6pPr>
            <a:lvl7pPr lvl="6" rtl="0">
              <a:spcBef>
                <a:spcPts val="0"/>
              </a:spcBef>
              <a:buSzPct val="100000"/>
              <a:defRPr sz="9602"/>
            </a:lvl7pPr>
            <a:lvl8pPr lvl="7" rtl="0">
              <a:spcBef>
                <a:spcPts val="0"/>
              </a:spcBef>
              <a:buSzPct val="100000"/>
              <a:defRPr sz="9602"/>
            </a:lvl8pPr>
            <a:lvl9pPr lvl="8" rtl="0">
              <a:spcBef>
                <a:spcPts val="0"/>
              </a:spcBef>
              <a:buSzPct val="100000"/>
              <a:defRPr sz="9602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9231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4" name="Shape 34"/>
          <p:cNvSpPr/>
          <p:nvPr/>
        </p:nvSpPr>
        <p:spPr>
          <a:xfrm>
            <a:off x="0" y="1312098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1799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2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6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2" y="9389307"/>
            <a:ext cx="16764000" cy="892986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731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897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9630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1505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1909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2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6026" tIns="186026" rIns="186026" bIns="186026" anchor="ctr" anchorCtr="0">
            <a:noAutofit/>
          </a:bodyPr>
          <a:lstStyle/>
          <a:p>
            <a:endParaRPr sz="3765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3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6026" tIns="186026" rIns="186026" bIns="186026" anchor="ctr" anchorCtr="0">
            <a:noAutofit/>
          </a:bodyPr>
          <a:lstStyle/>
          <a:p>
            <a:endParaRPr sz="3765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2" y="9389301"/>
            <a:ext cx="16764000" cy="892986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60032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4836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05042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92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5289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032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4459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551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6719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535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9406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2" y="1476768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2" y="3836377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0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35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35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1412100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5" y="1476768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5" y="3836380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57772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93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632879" y="3664208"/>
            <a:ext cx="16735553" cy="1898523"/>
          </a:xfrm>
          <a:prstGeom prst="rect">
            <a:avLst/>
          </a:prstGeom>
        </p:spPr>
        <p:txBody>
          <a:bodyPr lIns="186023" tIns="186023" rIns="186023" bIns="186023" anchor="b" anchorCtr="0">
            <a:noAutofit/>
          </a:bodyPr>
          <a:lstStyle/>
          <a:p>
            <a:pPr algn="ctr"/>
            <a:r>
              <a:rPr lang="en-US" sz="9600" dirty="0"/>
              <a:t>The ITIL Practices – Part 1</a:t>
            </a:r>
          </a:p>
        </p:txBody>
      </p:sp>
      <p:sp>
        <p:nvSpPr>
          <p:cNvPr id="4" name="Shape 155"/>
          <p:cNvSpPr txBox="1">
            <a:spLocks/>
          </p:cNvSpPr>
          <p:nvPr/>
        </p:nvSpPr>
        <p:spPr>
          <a:xfrm>
            <a:off x="632879" y="4613470"/>
            <a:ext cx="16735553" cy="1898523"/>
          </a:xfrm>
          <a:prstGeom prst="rect">
            <a:avLst/>
          </a:prstGeom>
          <a:noFill/>
          <a:ln>
            <a:noFill/>
          </a:ln>
        </p:spPr>
        <p:txBody>
          <a:bodyPr lIns="186023" tIns="186023" rIns="186023" bIns="186023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978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 defTabSz="914018">
              <a:buClr>
                <a:srgbClr val="FFFFFF"/>
              </a:buClr>
              <a:defRPr/>
            </a:pPr>
            <a:r>
              <a:rPr lang="en-US" sz="4396" kern="0" dirty="0">
                <a:solidFill>
                  <a:srgbClr val="FFFFFF"/>
                </a:solidFill>
              </a:rPr>
              <a:t>Section 8</a:t>
            </a:r>
          </a:p>
        </p:txBody>
      </p:sp>
    </p:spTree>
    <p:extLst>
      <p:ext uri="{BB962C8B-B14F-4D97-AF65-F5344CB8AC3E}">
        <p14:creationId xmlns:p14="http://schemas.microsoft.com/office/powerpoint/2010/main" val="3371942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81051" y="4208387"/>
            <a:ext cx="17056012" cy="186547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9596" dirty="0"/>
              <a:t>Introduction on the ITIL Practices</a:t>
            </a:r>
            <a:endParaRPr lang="en" sz="9596" dirty="0"/>
          </a:p>
        </p:txBody>
      </p:sp>
    </p:spTree>
    <p:extLst>
      <p:ext uri="{BB962C8B-B14F-4D97-AF65-F5344CB8AC3E}">
        <p14:creationId xmlns:p14="http://schemas.microsoft.com/office/powerpoint/2010/main" val="1567965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502972" y="1718095"/>
            <a:ext cx="9204699" cy="8181584"/>
          </a:xfrm>
          <a:prstGeom prst="rect">
            <a:avLst/>
          </a:prstGeom>
          <a:noFill/>
          <a:ln>
            <a:noFill/>
          </a:ln>
        </p:spPr>
        <p:txBody>
          <a:bodyPr lIns="185917" tIns="185917" rIns="185917" bIns="18591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Predefined ways of achieving repetitive tasks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They provide consistency and increase performance 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There are 34 practices in total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Only fifteen have to be known for the foundation level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endParaRPr lang="en-US" sz="4000" kern="0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What Is the Purpose of the ITIL Practices?</a:t>
            </a:r>
            <a:endParaRPr lang="en" sz="4400" dirty="0"/>
          </a:p>
        </p:txBody>
      </p:sp>
      <p:pic>
        <p:nvPicPr>
          <p:cNvPr id="5" name="Graphic 4" descr="Single gear">
            <a:extLst>
              <a:ext uri="{FF2B5EF4-FFF2-40B4-BE49-F238E27FC236}">
                <a16:creationId xmlns:a16="http://schemas.microsoft.com/office/drawing/2014/main" id="{42A63AFE-E7DB-4C7D-85F0-529D9B916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88488" y="3705525"/>
            <a:ext cx="8765506" cy="8765506"/>
          </a:xfrm>
          <a:prstGeom prst="rect">
            <a:avLst/>
          </a:prstGeom>
        </p:spPr>
      </p:pic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7736E80B-5897-41C4-B160-3336E472EAD0}"/>
              </a:ext>
            </a:extLst>
          </p:cNvPr>
          <p:cNvSpPr/>
          <p:nvPr/>
        </p:nvSpPr>
        <p:spPr bwMode="auto">
          <a:xfrm>
            <a:off x="12728535" y="1950428"/>
            <a:ext cx="5056493" cy="2444700"/>
          </a:xfrm>
          <a:prstGeom prst="snip1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en-US" sz="2800" b="1" noProof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Practices</a:t>
            </a:r>
            <a:endParaRPr lang="en-US" sz="2800" noProof="1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accent2"/>
              </a:buClr>
            </a:pPr>
            <a:endParaRPr lang="en-US" sz="2800" noProof="1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accent2"/>
              </a:buClr>
            </a:pPr>
            <a:r>
              <a:rPr lang="en-US" sz="2800" noProof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 of organizational resources </a:t>
            </a:r>
          </a:p>
          <a:p>
            <a:pPr>
              <a:buClr>
                <a:schemeClr val="accent2"/>
              </a:buClr>
            </a:pPr>
            <a:r>
              <a:rPr lang="en-US" sz="2800" noProof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 for performing repetitive </a:t>
            </a:r>
          </a:p>
          <a:p>
            <a:pPr>
              <a:buClr>
                <a:schemeClr val="accent2"/>
              </a:buClr>
            </a:pPr>
            <a:r>
              <a:rPr lang="en-US" sz="2800" noProof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tasks and achieveing objectives.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The 15 Practices Required for the Foundation Exam</a:t>
            </a:r>
            <a:endParaRPr lang="en" sz="4400" dirty="0"/>
          </a:p>
        </p:txBody>
      </p: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5DC8DA2A-5DB0-4898-A319-589A7A0EB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356814"/>
              </p:ext>
            </p:extLst>
          </p:nvPr>
        </p:nvGraphicFramePr>
        <p:xfrm>
          <a:off x="1475874" y="2986129"/>
          <a:ext cx="15641052" cy="5120640"/>
        </p:xfrm>
        <a:graphic>
          <a:graphicData uri="http://schemas.openxmlformats.org/drawingml/2006/table">
            <a:tbl>
              <a:tblPr firstRow="1" bandRow="1"/>
              <a:tblGrid>
                <a:gridCol w="7820526">
                  <a:extLst>
                    <a:ext uri="{9D8B030D-6E8A-4147-A177-3AD203B41FA5}">
                      <a16:colId xmlns:a16="http://schemas.microsoft.com/office/drawing/2014/main" val="3370643202"/>
                    </a:ext>
                  </a:extLst>
                </a:gridCol>
                <a:gridCol w="7820526">
                  <a:extLst>
                    <a:ext uri="{9D8B030D-6E8A-4147-A177-3AD203B41FA5}">
                      <a16:colId xmlns:a16="http://schemas.microsoft.com/office/drawing/2014/main" val="2770388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600" b="1" dirty="0">
                          <a:solidFill>
                            <a:srgbClr val="43434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Service level management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600" b="1" dirty="0">
                          <a:solidFill>
                            <a:srgbClr val="43434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Relationship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693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600" b="1" dirty="0">
                          <a:solidFill>
                            <a:srgbClr val="43434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Change control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600" b="1" dirty="0">
                          <a:solidFill>
                            <a:srgbClr val="43434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Supplier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699391"/>
                  </a:ext>
                </a:extLst>
              </a:tr>
              <a:tr h="584603">
                <a:tc>
                  <a:txBody>
                    <a:bodyPr/>
                    <a:lstStyle/>
                    <a:p>
                      <a:r>
                        <a:rPr lang="en-GB" sz="3600" b="1" dirty="0">
                          <a:solidFill>
                            <a:srgbClr val="43434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Continual improvement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600" b="1" dirty="0">
                          <a:solidFill>
                            <a:srgbClr val="43434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Information security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911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600" b="1" dirty="0">
                          <a:solidFill>
                            <a:srgbClr val="43434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Service desk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600" b="1" dirty="0">
                          <a:solidFill>
                            <a:srgbClr val="43434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 asset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291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600" b="1" dirty="0">
                          <a:solidFill>
                            <a:srgbClr val="43434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Incident management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600" b="1" dirty="0">
                          <a:solidFill>
                            <a:srgbClr val="43434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Service configuration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708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600" b="1" dirty="0">
                          <a:solidFill>
                            <a:srgbClr val="43434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Problem management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600" b="1" dirty="0">
                          <a:solidFill>
                            <a:srgbClr val="43434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Release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114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b="1" dirty="0">
                          <a:solidFill>
                            <a:srgbClr val="43434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Service request management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600" b="1" dirty="0">
                          <a:solidFill>
                            <a:srgbClr val="43434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Deployment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6440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3600" b="1" dirty="0">
                        <a:solidFill>
                          <a:srgbClr val="434343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b="1" dirty="0">
                          <a:solidFill>
                            <a:srgbClr val="43434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Monitoring and event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54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089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81052" y="3637567"/>
            <a:ext cx="16444203" cy="186547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9596" dirty="0"/>
              <a:t>Service Level Management</a:t>
            </a:r>
            <a:endParaRPr lang="en" sz="9596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81052" y="5575480"/>
            <a:ext cx="16444203" cy="864999"/>
          </a:xfrm>
          <a:prstGeom prst="rect">
            <a:avLst/>
          </a:prstGeom>
        </p:spPr>
        <p:txBody>
          <a:bodyPr lIns="182789" tIns="182789" rIns="182789" bIns="182789" anchor="t" anchorCtr="0">
            <a:noAutofit/>
          </a:bodyPr>
          <a:lstStyle/>
          <a:p>
            <a:r>
              <a:rPr lang="en-US" dirty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9678019"/>
      </p:ext>
    </p:extLst>
  </p:cSld>
  <p:clrMapOvr>
    <a:masterClrMapping/>
  </p:clrMapOvr>
</p:sld>
</file>

<file path=ppt/theme/theme1.xml><?xml version="1.0" encoding="utf-8"?>
<a:theme xmlns:a="http://schemas.openxmlformats.org/drawingml/2006/main" name="1_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114</Words>
  <Application>Microsoft Office PowerPoint</Application>
  <PresentationFormat>Custom</PresentationFormat>
  <Paragraphs>31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Roboto</vt:lpstr>
      <vt:lpstr>1_Packt</vt:lpstr>
      <vt:lpstr>3_Packt</vt:lpstr>
      <vt:lpstr>The ITIL Practices – Part 1</vt:lpstr>
      <vt:lpstr>Introduction on the ITIL Practices</vt:lpstr>
      <vt:lpstr>What Is the Purpose of the ITIL Practices?</vt:lpstr>
      <vt:lpstr>The 15 Practices Required for the Foundation Exam</vt:lpstr>
      <vt:lpstr>Service Level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Name Here</dc:title>
  <dc:creator>Bhagyashri Srivastava</dc:creator>
  <cp:lastModifiedBy>Siddhant Topre</cp:lastModifiedBy>
  <cp:revision>9</cp:revision>
  <dcterms:created xsi:type="dcterms:W3CDTF">2019-05-16T06:49:44Z</dcterms:created>
  <dcterms:modified xsi:type="dcterms:W3CDTF">2020-01-23T08:27:13Z</dcterms:modified>
</cp:coreProperties>
</file>