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69" r:id="rId2"/>
    <p:sldId id="262" r:id="rId3"/>
    <p:sldId id="277" r:id="rId4"/>
    <p:sldId id="278" r:id="rId5"/>
    <p:sldId id="271" r:id="rId6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55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Service Level Management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1" y="1718095"/>
            <a:ext cx="1174708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DEFINITION: A documented agreement between a service provider and a customer that identifies both services required and the expected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level of service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Sets the expectations regarding the service quality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Should be a win-win agreement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Clear and concise language (non-technical)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an SLA (Service Level Agreement)?</a:t>
            </a:r>
            <a:endParaRPr lang="en" sz="4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684DC4-902E-4F73-8658-18EE340437C6}"/>
              </a:ext>
            </a:extLst>
          </p:cNvPr>
          <p:cNvGrpSpPr/>
          <p:nvPr/>
        </p:nvGrpSpPr>
        <p:grpSpPr>
          <a:xfrm>
            <a:off x="12554176" y="2852515"/>
            <a:ext cx="4703310" cy="5694344"/>
            <a:chOff x="14819144" y="5819764"/>
            <a:chExt cx="3685832" cy="4462474"/>
          </a:xfrm>
        </p:grpSpPr>
        <p:pic>
          <p:nvPicPr>
            <p:cNvPr id="8" name="Graphic 7" descr="Contract">
              <a:extLst>
                <a:ext uri="{FF2B5EF4-FFF2-40B4-BE49-F238E27FC236}">
                  <a16:creationId xmlns:a16="http://schemas.microsoft.com/office/drawing/2014/main" id="{CCF1A239-3F97-4B6E-BE08-C4D39BE34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19144" y="6596406"/>
              <a:ext cx="3685832" cy="3685832"/>
            </a:xfrm>
            <a:prstGeom prst="rect">
              <a:avLst/>
            </a:prstGeom>
          </p:spPr>
        </p:pic>
        <p:pic>
          <p:nvPicPr>
            <p:cNvPr id="9" name="Graphic 8" descr="Handshake">
              <a:extLst>
                <a:ext uri="{FF2B5EF4-FFF2-40B4-BE49-F238E27FC236}">
                  <a16:creationId xmlns:a16="http://schemas.microsoft.com/office/drawing/2014/main" id="{25A26FAA-D7AA-41DC-9C79-4CCD5CCF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530703" y="5819764"/>
              <a:ext cx="2262713" cy="22627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Service Level Management Practice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B7008A35-8672-47D2-8E62-26061FE741B3}"/>
              </a:ext>
            </a:extLst>
          </p:cNvPr>
          <p:cNvSpPr txBox="1">
            <a:spLocks/>
          </p:cNvSpPr>
          <p:nvPr/>
        </p:nvSpPr>
        <p:spPr>
          <a:xfrm>
            <a:off x="502971" y="1718095"/>
            <a:ext cx="1174708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set clear business-based targets for service performance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Requires definition, documentation, and active management of service levels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Should provide End-to-End visibility of the service performance against defined service levels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Periodical service reviews are recommended</a:t>
            </a:r>
          </a:p>
        </p:txBody>
      </p:sp>
      <p:pic>
        <p:nvPicPr>
          <p:cNvPr id="5" name="Graphic 4" descr="Classroom">
            <a:extLst>
              <a:ext uri="{FF2B5EF4-FFF2-40B4-BE49-F238E27FC236}">
                <a16:creationId xmlns:a16="http://schemas.microsoft.com/office/drawing/2014/main" id="{52D28AB3-F19A-41D1-A901-E5BA68AF2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80446" y="3484143"/>
            <a:ext cx="3893704" cy="3893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Points Regarding Service Level Management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B7008A35-8672-47D2-8E62-26061FE741B3}"/>
              </a:ext>
            </a:extLst>
          </p:cNvPr>
          <p:cNvSpPr txBox="1">
            <a:spLocks/>
          </p:cNvSpPr>
          <p:nvPr/>
        </p:nvSpPr>
        <p:spPr>
          <a:xfrm>
            <a:off x="502971" y="1718095"/>
            <a:ext cx="1174708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SLA reports should present “bundles of metrics” not just data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should be written in a customer-relevant language (outcomes)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Service Level Managers have to collect data from different sources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must have good communication and negotiation skills</a:t>
            </a:r>
          </a:p>
        </p:txBody>
      </p:sp>
      <p:pic>
        <p:nvPicPr>
          <p:cNvPr id="6" name="Graphic 5" descr="Boardroom">
            <a:extLst>
              <a:ext uri="{FF2B5EF4-FFF2-40B4-BE49-F238E27FC236}">
                <a16:creationId xmlns:a16="http://schemas.microsoft.com/office/drawing/2014/main" id="{4A4BD63A-3DF4-4623-8BFE-D0BFC8D3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5204" y="2956032"/>
            <a:ext cx="4689710" cy="4689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Change Enablement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153</Words>
  <Application>Microsoft Office PowerPoint</Application>
  <PresentationFormat>Custom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3_Packt</vt:lpstr>
      <vt:lpstr>Service Level Management</vt:lpstr>
      <vt:lpstr>What Is the Purpose of an SLA (Service Level Agreement)?</vt:lpstr>
      <vt:lpstr>The Service Level Management Practice</vt:lpstr>
      <vt:lpstr>Key Points Regarding Service Level Management</vt:lpstr>
      <vt:lpstr>Change Enablement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15</cp:revision>
  <dcterms:created xsi:type="dcterms:W3CDTF">2019-05-16T06:49:44Z</dcterms:created>
  <dcterms:modified xsi:type="dcterms:W3CDTF">2020-01-23T08:29:19Z</dcterms:modified>
</cp:coreProperties>
</file>