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  <p:sldMasterId id="2147483703" r:id="rId2"/>
  </p:sldMasterIdLst>
  <p:notesMasterIdLst>
    <p:notesMasterId r:id="rId9"/>
  </p:notesMasterIdLst>
  <p:sldIdLst>
    <p:sldId id="269" r:id="rId3"/>
    <p:sldId id="262" r:id="rId4"/>
    <p:sldId id="279" r:id="rId5"/>
    <p:sldId id="277" r:id="rId6"/>
    <p:sldId id="270" r:id="rId7"/>
    <p:sldId id="271" r:id="rId8"/>
  </p:sldIdLst>
  <p:sldSz cx="18288000" cy="10282238"/>
  <p:notesSz cx="6858000" cy="9144000"/>
  <p:defaultTextStyle>
    <a:defPPr>
      <a:defRPr lang="en-US"/>
    </a:defPPr>
    <a:lvl1pPr marL="0" algn="l" defTabSz="1371326" rtl="0" eaLnBrk="1" latinLnBrk="0" hangingPunct="1">
      <a:defRPr sz="2699" kern="1200">
        <a:solidFill>
          <a:schemeClr val="tx1"/>
        </a:solidFill>
        <a:latin typeface="+mn-lt"/>
        <a:ea typeface="+mn-ea"/>
        <a:cs typeface="+mn-cs"/>
      </a:defRPr>
    </a:lvl1pPr>
    <a:lvl2pPr marL="685663" algn="l" defTabSz="1371326" rtl="0" eaLnBrk="1" latinLnBrk="0" hangingPunct="1">
      <a:defRPr sz="2699" kern="1200">
        <a:solidFill>
          <a:schemeClr val="tx1"/>
        </a:solidFill>
        <a:latin typeface="+mn-lt"/>
        <a:ea typeface="+mn-ea"/>
        <a:cs typeface="+mn-cs"/>
      </a:defRPr>
    </a:lvl2pPr>
    <a:lvl3pPr marL="1371326" algn="l" defTabSz="1371326" rtl="0" eaLnBrk="1" latinLnBrk="0" hangingPunct="1">
      <a:defRPr sz="2699" kern="1200">
        <a:solidFill>
          <a:schemeClr val="tx1"/>
        </a:solidFill>
        <a:latin typeface="+mn-lt"/>
        <a:ea typeface="+mn-ea"/>
        <a:cs typeface="+mn-cs"/>
      </a:defRPr>
    </a:lvl3pPr>
    <a:lvl4pPr marL="2056989" algn="l" defTabSz="1371326" rtl="0" eaLnBrk="1" latinLnBrk="0" hangingPunct="1">
      <a:defRPr sz="2699" kern="1200">
        <a:solidFill>
          <a:schemeClr val="tx1"/>
        </a:solidFill>
        <a:latin typeface="+mn-lt"/>
        <a:ea typeface="+mn-ea"/>
        <a:cs typeface="+mn-cs"/>
      </a:defRPr>
    </a:lvl4pPr>
    <a:lvl5pPr marL="2742651" algn="l" defTabSz="1371326" rtl="0" eaLnBrk="1" latinLnBrk="0" hangingPunct="1">
      <a:defRPr sz="2699" kern="1200">
        <a:solidFill>
          <a:schemeClr val="tx1"/>
        </a:solidFill>
        <a:latin typeface="+mn-lt"/>
        <a:ea typeface="+mn-ea"/>
        <a:cs typeface="+mn-cs"/>
      </a:defRPr>
    </a:lvl5pPr>
    <a:lvl6pPr marL="3428314" algn="l" defTabSz="1371326" rtl="0" eaLnBrk="1" latinLnBrk="0" hangingPunct="1">
      <a:defRPr sz="2699" kern="1200">
        <a:solidFill>
          <a:schemeClr val="tx1"/>
        </a:solidFill>
        <a:latin typeface="+mn-lt"/>
        <a:ea typeface="+mn-ea"/>
        <a:cs typeface="+mn-cs"/>
      </a:defRPr>
    </a:lvl6pPr>
    <a:lvl7pPr marL="4113977" algn="l" defTabSz="1371326" rtl="0" eaLnBrk="1" latinLnBrk="0" hangingPunct="1">
      <a:defRPr sz="2699" kern="1200">
        <a:solidFill>
          <a:schemeClr val="tx1"/>
        </a:solidFill>
        <a:latin typeface="+mn-lt"/>
        <a:ea typeface="+mn-ea"/>
        <a:cs typeface="+mn-cs"/>
      </a:defRPr>
    </a:lvl7pPr>
    <a:lvl8pPr marL="4799640" algn="l" defTabSz="1371326" rtl="0" eaLnBrk="1" latinLnBrk="0" hangingPunct="1">
      <a:defRPr sz="2699" kern="1200">
        <a:solidFill>
          <a:schemeClr val="tx1"/>
        </a:solidFill>
        <a:latin typeface="+mn-lt"/>
        <a:ea typeface="+mn-ea"/>
        <a:cs typeface="+mn-cs"/>
      </a:defRPr>
    </a:lvl8pPr>
    <a:lvl9pPr marL="5485303" algn="l" defTabSz="1371326" rtl="0" eaLnBrk="1" latinLnBrk="0" hangingPunct="1">
      <a:defRPr sz="269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A5487"/>
    <a:srgbClr val="3E5DAA"/>
    <a:srgbClr val="29BEC6"/>
    <a:srgbClr val="888888"/>
    <a:srgbClr val="434343"/>
    <a:srgbClr val="F37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276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B86063-D428-43B9-9782-F0ACB0D90133}" type="datetimeFigureOut">
              <a:rPr lang="en-IN" smtClean="0"/>
              <a:t>23-01-2020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BD9721-BCBC-414F-A0B0-54E2D1932915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911824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3713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685663" algn="l" defTabSz="13713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1371326" algn="l" defTabSz="13713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2056989" algn="l" defTabSz="13713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2742651" algn="l" defTabSz="13713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3428314" algn="l" defTabSz="13713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4113977" algn="l" defTabSz="13713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4799640" algn="l" defTabSz="13713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5485303" algn="l" defTabSz="13713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067803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365217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45019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574736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263250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17228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and Subsection Title">
    <p:bg>
      <p:bgPr>
        <a:solidFill>
          <a:srgbClr val="333333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781053" y="3636871"/>
            <a:ext cx="16444200" cy="1866336"/>
          </a:xfrm>
          <a:prstGeom prst="rect">
            <a:avLst/>
          </a:prstGeom>
        </p:spPr>
        <p:txBody>
          <a:bodyPr lIns="137092" tIns="137092" rIns="137092" bIns="137092" anchor="b" anchorCtr="0"/>
          <a:lstStyle>
            <a:lvl1pPr lvl="0" rtl="0">
              <a:spcBef>
                <a:spcPts val="0"/>
              </a:spcBef>
              <a:buSzPct val="100000"/>
              <a:buFont typeface="Calibri"/>
              <a:defRPr sz="9602"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SzPct val="100000"/>
              <a:defRPr sz="9602"/>
            </a:lvl2pPr>
            <a:lvl3pPr lvl="2" rtl="0">
              <a:spcBef>
                <a:spcPts val="0"/>
              </a:spcBef>
              <a:buSzPct val="100000"/>
              <a:defRPr sz="9602"/>
            </a:lvl3pPr>
            <a:lvl4pPr lvl="3" rtl="0">
              <a:spcBef>
                <a:spcPts val="0"/>
              </a:spcBef>
              <a:buSzPct val="100000"/>
              <a:defRPr sz="9602"/>
            </a:lvl4pPr>
            <a:lvl5pPr lvl="4" rtl="0">
              <a:spcBef>
                <a:spcPts val="0"/>
              </a:spcBef>
              <a:buSzPct val="100000"/>
              <a:defRPr sz="9602"/>
            </a:lvl5pPr>
            <a:lvl6pPr lvl="5" rtl="0">
              <a:spcBef>
                <a:spcPts val="0"/>
              </a:spcBef>
              <a:buSzPct val="100000"/>
              <a:defRPr sz="9602"/>
            </a:lvl6pPr>
            <a:lvl7pPr lvl="6" rtl="0">
              <a:spcBef>
                <a:spcPts val="0"/>
              </a:spcBef>
              <a:buSzPct val="100000"/>
              <a:defRPr sz="9602"/>
            </a:lvl7pPr>
            <a:lvl8pPr lvl="7" rtl="0">
              <a:spcBef>
                <a:spcPts val="0"/>
              </a:spcBef>
              <a:buSzPct val="100000"/>
              <a:defRPr sz="9602"/>
            </a:lvl8pPr>
            <a:lvl9pPr lvl="8" rtl="0">
              <a:spcBef>
                <a:spcPts val="0"/>
              </a:spcBef>
              <a:buSzPct val="100000"/>
              <a:defRPr sz="9602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781053" y="5575678"/>
            <a:ext cx="16444200" cy="865399"/>
          </a:xfrm>
          <a:prstGeom prst="rect">
            <a:avLst/>
          </a:prstGeom>
        </p:spPr>
        <p:txBody>
          <a:bodyPr lIns="137092" tIns="137092" rIns="137092" bIns="137092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  <a:defRPr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19231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Hack)">
    <p:bg>
      <p:bgPr>
        <a:solidFill>
          <a:srgbClr val="4C3896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40504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Sprint)">
    <p:bg>
      <p:bgPr>
        <a:solidFill>
          <a:srgbClr val="BE1A8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49225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and Subsection Title">
    <p:bg>
      <p:bgPr>
        <a:solidFill>
          <a:srgbClr val="333333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781053" y="3636871"/>
            <a:ext cx="16444200" cy="1866336"/>
          </a:xfrm>
          <a:prstGeom prst="rect">
            <a:avLst/>
          </a:prstGeom>
        </p:spPr>
        <p:txBody>
          <a:bodyPr lIns="137092" tIns="137092" rIns="137092" bIns="137092" anchor="b" anchorCtr="0"/>
          <a:lstStyle>
            <a:lvl1pPr lvl="0" rtl="0">
              <a:spcBef>
                <a:spcPts val="0"/>
              </a:spcBef>
              <a:buSzPct val="100000"/>
              <a:buFont typeface="Calibri"/>
              <a:defRPr sz="9602"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SzPct val="100000"/>
              <a:defRPr sz="9602"/>
            </a:lvl2pPr>
            <a:lvl3pPr lvl="2" rtl="0">
              <a:spcBef>
                <a:spcPts val="0"/>
              </a:spcBef>
              <a:buSzPct val="100000"/>
              <a:defRPr sz="9602"/>
            </a:lvl3pPr>
            <a:lvl4pPr lvl="3" rtl="0">
              <a:spcBef>
                <a:spcPts val="0"/>
              </a:spcBef>
              <a:buSzPct val="100000"/>
              <a:defRPr sz="9602"/>
            </a:lvl4pPr>
            <a:lvl5pPr lvl="4" rtl="0">
              <a:spcBef>
                <a:spcPts val="0"/>
              </a:spcBef>
              <a:buSzPct val="100000"/>
              <a:defRPr sz="9602"/>
            </a:lvl5pPr>
            <a:lvl6pPr lvl="5" rtl="0">
              <a:spcBef>
                <a:spcPts val="0"/>
              </a:spcBef>
              <a:buSzPct val="100000"/>
              <a:defRPr sz="9602"/>
            </a:lvl6pPr>
            <a:lvl7pPr lvl="6" rtl="0">
              <a:spcBef>
                <a:spcPts val="0"/>
              </a:spcBef>
              <a:buSzPct val="100000"/>
              <a:defRPr sz="9602"/>
            </a:lvl7pPr>
            <a:lvl8pPr lvl="7" rtl="0">
              <a:spcBef>
                <a:spcPts val="0"/>
              </a:spcBef>
              <a:buSzPct val="100000"/>
              <a:defRPr sz="9602"/>
            </a:lvl8pPr>
            <a:lvl9pPr lvl="8" rtl="0">
              <a:spcBef>
                <a:spcPts val="0"/>
              </a:spcBef>
              <a:buSzPct val="100000"/>
              <a:defRPr sz="9602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781053" y="5575678"/>
            <a:ext cx="16444200" cy="865399"/>
          </a:xfrm>
          <a:prstGeom prst="rect">
            <a:avLst/>
          </a:prstGeom>
        </p:spPr>
        <p:txBody>
          <a:bodyPr lIns="137092" tIns="137092" rIns="137092" bIns="137092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  <a:defRPr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047838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 rot="10800000" flipH="1">
            <a:off x="0" y="3370445"/>
            <a:ext cx="18288000" cy="69117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789" tIns="182789" rIns="182789" bIns="18278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0" dirty="0"/>
          </a:p>
        </p:txBody>
      </p:sp>
      <p:sp>
        <p:nvSpPr>
          <p:cNvPr id="21" name="Shape 21"/>
          <p:cNvSpPr/>
          <p:nvPr/>
        </p:nvSpPr>
        <p:spPr>
          <a:xfrm>
            <a:off x="0" y="3370445"/>
            <a:ext cx="18288000" cy="217099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789" tIns="182789" rIns="182789" bIns="18278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0" dirty="0"/>
          </a:p>
        </p:txBody>
      </p:sp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943805" y="1476768"/>
            <a:ext cx="16444200" cy="1534689"/>
          </a:xfrm>
          <a:prstGeom prst="rect">
            <a:avLst/>
          </a:prstGeom>
        </p:spPr>
        <p:txBody>
          <a:bodyPr lIns="137092" tIns="137092" rIns="137092" bIns="137092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943805" y="3836380"/>
            <a:ext cx="16444200" cy="5417891"/>
          </a:xfrm>
          <a:prstGeom prst="rect">
            <a:avLst/>
          </a:prstGeom>
        </p:spPr>
        <p:txBody>
          <a:bodyPr lIns="137092" tIns="137092" rIns="137092" bIns="137092" anchor="t" anchorCtr="0"/>
          <a:lstStyle>
            <a:lvl1pPr lvl="0" rtl="0">
              <a:spcBef>
                <a:spcPts val="0"/>
              </a:spcBef>
              <a:buClr>
                <a:srgbClr val="434343"/>
              </a:buClr>
              <a:buSzPct val="100000"/>
              <a:buFont typeface="Calibri"/>
              <a:defRPr sz="40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Clr>
                <a:srgbClr val="434343"/>
              </a:buClr>
              <a:buSzPct val="100000"/>
              <a:buFont typeface="Calibri"/>
              <a:defRPr sz="36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>
              <a:spcBef>
                <a:spcPts val="0"/>
              </a:spcBef>
              <a:buClr>
                <a:srgbClr val="434343"/>
              </a:buClr>
              <a:buSzPct val="100000"/>
              <a:buFont typeface="Calibri"/>
              <a:defRPr sz="3201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>
              <a:spcBef>
                <a:spcPts val="0"/>
              </a:spcBef>
              <a:buClr>
                <a:srgbClr val="434343"/>
              </a:buClr>
              <a:buFont typeface="Calibri"/>
              <a:defRPr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>
              <a:spcBef>
                <a:spcPts val="0"/>
              </a:spcBef>
              <a:buClr>
                <a:srgbClr val="434343"/>
              </a:buClr>
              <a:buFont typeface="Calibri"/>
              <a:defRPr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rtl="0">
              <a:spcBef>
                <a:spcPts val="0"/>
              </a:spcBef>
              <a:buClr>
                <a:srgbClr val="434343"/>
              </a:buClr>
              <a:buFont typeface="Calibri"/>
              <a:defRPr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spcBef>
                <a:spcPts val="0"/>
              </a:spcBef>
              <a:buClr>
                <a:srgbClr val="434343"/>
              </a:buClr>
              <a:buFont typeface="Calibri"/>
              <a:defRPr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spcBef>
                <a:spcPts val="0"/>
              </a:spcBef>
              <a:buClr>
                <a:srgbClr val="434343"/>
              </a:buClr>
              <a:buFont typeface="Calibri"/>
              <a:defRPr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spcBef>
                <a:spcPts val="0"/>
              </a:spcBef>
              <a:buClr>
                <a:srgbClr val="434343"/>
              </a:buClr>
              <a:buFont typeface="Calibri"/>
              <a:defRPr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046965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 rot="10800000" flipH="1">
            <a:off x="0" y="3370445"/>
            <a:ext cx="18288000" cy="69117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789" tIns="182789" rIns="182789" bIns="18278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0" dirty="0"/>
          </a:p>
        </p:txBody>
      </p:sp>
      <p:sp>
        <p:nvSpPr>
          <p:cNvPr id="27" name="Shape 27"/>
          <p:cNvSpPr/>
          <p:nvPr/>
        </p:nvSpPr>
        <p:spPr>
          <a:xfrm>
            <a:off x="0" y="3370445"/>
            <a:ext cx="18288000" cy="217099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789" tIns="182789" rIns="182789" bIns="18278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0" dirty="0"/>
          </a:p>
        </p:txBody>
      </p:sp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943805" y="1476768"/>
            <a:ext cx="16444200" cy="1534689"/>
          </a:xfrm>
          <a:prstGeom prst="rect">
            <a:avLst/>
          </a:prstGeom>
        </p:spPr>
        <p:txBody>
          <a:bodyPr lIns="137092" tIns="137092" rIns="137092" bIns="137092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943802" y="3836375"/>
            <a:ext cx="7999800" cy="5417889"/>
          </a:xfrm>
          <a:prstGeom prst="rect">
            <a:avLst/>
          </a:prstGeom>
        </p:spPr>
        <p:txBody>
          <a:bodyPr lIns="137092" tIns="137092" rIns="137092" bIns="137092" anchor="t" anchorCtr="0"/>
          <a:lstStyle>
            <a:lvl1pPr lvl="0" rtl="0">
              <a:spcBef>
                <a:spcPts val="0"/>
              </a:spcBef>
              <a:buClr>
                <a:srgbClr val="434343"/>
              </a:buClr>
              <a:buSzPct val="100000"/>
              <a:buFont typeface="Calibri"/>
              <a:defRPr sz="40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Clr>
                <a:srgbClr val="434343"/>
              </a:buClr>
              <a:buSzPct val="100000"/>
              <a:buFont typeface="Calibri"/>
              <a:defRPr sz="36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>
              <a:spcBef>
                <a:spcPts val="0"/>
              </a:spcBef>
              <a:buClr>
                <a:srgbClr val="434343"/>
              </a:buClr>
              <a:buSzPct val="100000"/>
              <a:buFont typeface="Calibri"/>
              <a:defRPr sz="3201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>
              <a:spcBef>
                <a:spcPts val="0"/>
              </a:spcBef>
              <a:buClr>
                <a:srgbClr val="434343"/>
              </a:buClr>
              <a:buFont typeface="Calibri"/>
              <a:defRPr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>
              <a:spcBef>
                <a:spcPts val="0"/>
              </a:spcBef>
              <a:buClr>
                <a:srgbClr val="434343"/>
              </a:buClr>
              <a:buFont typeface="Calibri"/>
              <a:defRPr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rtl="0">
              <a:spcBef>
                <a:spcPts val="0"/>
              </a:spcBef>
              <a:buClr>
                <a:srgbClr val="434343"/>
              </a:buClr>
              <a:buFont typeface="Calibri"/>
              <a:defRPr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spcBef>
                <a:spcPts val="0"/>
              </a:spcBef>
              <a:buClr>
                <a:srgbClr val="434343"/>
              </a:buClr>
              <a:buFont typeface="Calibri"/>
              <a:defRPr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spcBef>
                <a:spcPts val="0"/>
              </a:spcBef>
              <a:buClr>
                <a:srgbClr val="434343"/>
              </a:buClr>
              <a:buSzPct val="100000"/>
              <a:buFont typeface="Calibri"/>
              <a:defRPr sz="24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spcBef>
                <a:spcPts val="0"/>
              </a:spcBef>
              <a:buClr>
                <a:srgbClr val="434343"/>
              </a:buClr>
              <a:buSzPct val="100000"/>
              <a:buFont typeface="Calibri"/>
              <a:defRPr sz="24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2"/>
          </p:nvPr>
        </p:nvSpPr>
        <p:spPr>
          <a:xfrm>
            <a:off x="9388502" y="3836375"/>
            <a:ext cx="7999800" cy="5417889"/>
          </a:xfrm>
          <a:prstGeom prst="rect">
            <a:avLst/>
          </a:prstGeom>
        </p:spPr>
        <p:txBody>
          <a:bodyPr lIns="137092" tIns="137092" rIns="137092" bIns="137092" anchor="t" anchorCtr="0"/>
          <a:lstStyle>
            <a:lvl1pPr lvl="0" rtl="0">
              <a:spcBef>
                <a:spcPts val="0"/>
              </a:spcBef>
              <a:buClr>
                <a:srgbClr val="434343"/>
              </a:buClr>
              <a:buSzPct val="100000"/>
              <a:buFont typeface="Calibri"/>
              <a:defRPr sz="40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Clr>
                <a:srgbClr val="434343"/>
              </a:buClr>
              <a:buSzPct val="100000"/>
              <a:buFont typeface="Calibri"/>
              <a:defRPr sz="36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>
              <a:spcBef>
                <a:spcPts val="0"/>
              </a:spcBef>
              <a:buClr>
                <a:srgbClr val="434343"/>
              </a:buClr>
              <a:buSzPct val="100000"/>
              <a:buFont typeface="Calibri"/>
              <a:defRPr sz="3201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>
              <a:spcBef>
                <a:spcPts val="0"/>
              </a:spcBef>
              <a:buClr>
                <a:srgbClr val="434343"/>
              </a:buClr>
              <a:buFont typeface="Calibri"/>
              <a:defRPr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>
              <a:spcBef>
                <a:spcPts val="0"/>
              </a:spcBef>
              <a:buClr>
                <a:srgbClr val="434343"/>
              </a:buClr>
              <a:buFont typeface="Calibri"/>
              <a:defRPr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rtl="0">
              <a:spcBef>
                <a:spcPts val="0"/>
              </a:spcBef>
              <a:buClr>
                <a:srgbClr val="434343"/>
              </a:buClr>
              <a:buFont typeface="Calibri"/>
              <a:defRPr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spcBef>
                <a:spcPts val="0"/>
              </a:spcBef>
              <a:buClr>
                <a:srgbClr val="434343"/>
              </a:buClr>
              <a:buFont typeface="Calibri"/>
              <a:defRPr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spcBef>
                <a:spcPts val="0"/>
              </a:spcBef>
              <a:buClr>
                <a:srgbClr val="434343"/>
              </a:buClr>
              <a:buSzPct val="100000"/>
              <a:buFont typeface="Calibri"/>
              <a:defRPr sz="24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spcBef>
                <a:spcPts val="0"/>
              </a:spcBef>
              <a:buClr>
                <a:srgbClr val="434343"/>
              </a:buClr>
              <a:buSzPct val="100000"/>
              <a:buFont typeface="Calibri"/>
              <a:defRPr sz="24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68917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 rot="10800000" flipH="1">
            <a:off x="0" y="1312197"/>
            <a:ext cx="18288000" cy="897004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789" tIns="182789" rIns="182789" bIns="18278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0" dirty="0"/>
          </a:p>
        </p:txBody>
      </p:sp>
      <p:sp>
        <p:nvSpPr>
          <p:cNvPr id="34" name="Shape 34"/>
          <p:cNvSpPr/>
          <p:nvPr/>
        </p:nvSpPr>
        <p:spPr>
          <a:xfrm>
            <a:off x="0" y="1312098"/>
            <a:ext cx="18288000" cy="217099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789" tIns="182789" rIns="182789" bIns="18278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0" dirty="0"/>
          </a:p>
        </p:txBody>
      </p:sp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196500" y="32685"/>
            <a:ext cx="17653200" cy="1204842"/>
          </a:xfrm>
          <a:prstGeom prst="rect">
            <a:avLst/>
          </a:prstGeom>
        </p:spPr>
        <p:txBody>
          <a:bodyPr lIns="137092" tIns="137092" rIns="137092" bIns="137092" anchor="ctr" anchorCtr="0"/>
          <a:lstStyle>
            <a:lvl1pPr lvl="0" rtl="0">
              <a:spcBef>
                <a:spcPts val="0"/>
              </a:spcBef>
              <a:buSzPct val="100000"/>
              <a:defRPr sz="4000"/>
            </a:lvl1pPr>
            <a:lvl2pPr lvl="1" rtl="0">
              <a:spcBef>
                <a:spcPts val="0"/>
              </a:spcBef>
              <a:buSzPct val="100000"/>
              <a:defRPr sz="3600"/>
            </a:lvl2pPr>
            <a:lvl3pPr lvl="2" rtl="0">
              <a:spcBef>
                <a:spcPts val="0"/>
              </a:spcBef>
              <a:buSzPct val="100000"/>
              <a:defRPr sz="3600"/>
            </a:lvl3pPr>
            <a:lvl4pPr lvl="3" rtl="0">
              <a:spcBef>
                <a:spcPts val="0"/>
              </a:spcBef>
              <a:buSzPct val="100000"/>
              <a:defRPr sz="3600"/>
            </a:lvl4pPr>
            <a:lvl5pPr lvl="4" rtl="0">
              <a:spcBef>
                <a:spcPts val="0"/>
              </a:spcBef>
              <a:buSzPct val="100000"/>
              <a:defRPr sz="3600"/>
            </a:lvl5pPr>
            <a:lvl6pPr lvl="5" rtl="0">
              <a:spcBef>
                <a:spcPts val="0"/>
              </a:spcBef>
              <a:buSzPct val="100000"/>
              <a:defRPr sz="3600"/>
            </a:lvl6pPr>
            <a:lvl7pPr lvl="6" rtl="0">
              <a:spcBef>
                <a:spcPts val="0"/>
              </a:spcBef>
              <a:buSzPct val="100000"/>
              <a:defRPr sz="3600"/>
            </a:lvl7pPr>
            <a:lvl8pPr lvl="7" rtl="0">
              <a:spcBef>
                <a:spcPts val="0"/>
              </a:spcBef>
              <a:buSzPct val="100000"/>
              <a:defRPr sz="3600"/>
            </a:lvl8pPr>
            <a:lvl9pPr lvl="8" rtl="0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297961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/>
        </p:nvSpPr>
        <p:spPr>
          <a:xfrm rot="10800000" flipH="1">
            <a:off x="6553205" y="55"/>
            <a:ext cx="11734800" cy="10282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789" tIns="182789" rIns="182789" bIns="18278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0" dirty="0"/>
          </a:p>
        </p:txBody>
      </p:sp>
      <p:sp>
        <p:nvSpPr>
          <p:cNvPr id="39" name="Shape 39"/>
          <p:cNvSpPr/>
          <p:nvPr/>
        </p:nvSpPr>
        <p:spPr>
          <a:xfrm rot="-5400000">
            <a:off x="1520686" y="5032524"/>
            <a:ext cx="10282238" cy="217199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789" tIns="182789" rIns="182789" bIns="18278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0" dirty="0"/>
          </a:p>
        </p:txBody>
      </p:sp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452153" y="715269"/>
            <a:ext cx="5616000" cy="1905917"/>
          </a:xfrm>
          <a:prstGeom prst="rect">
            <a:avLst/>
          </a:prstGeom>
        </p:spPr>
        <p:txBody>
          <a:bodyPr lIns="137092" tIns="137092" rIns="137092" bIns="137092" anchor="b" anchorCtr="0"/>
          <a:lstStyle>
            <a:lvl1pPr lvl="0" rtl="0">
              <a:spcBef>
                <a:spcPts val="0"/>
              </a:spcBef>
              <a:buSzPct val="100000"/>
              <a:defRPr sz="4799"/>
            </a:lvl1pPr>
            <a:lvl2pPr lvl="1" rtl="0">
              <a:spcBef>
                <a:spcPts val="0"/>
              </a:spcBef>
              <a:buSzPct val="100000"/>
              <a:defRPr sz="4799"/>
            </a:lvl2pPr>
            <a:lvl3pPr lvl="2" rtl="0">
              <a:spcBef>
                <a:spcPts val="0"/>
              </a:spcBef>
              <a:buSzPct val="100000"/>
              <a:defRPr sz="4799"/>
            </a:lvl3pPr>
            <a:lvl4pPr lvl="3" rtl="0">
              <a:spcBef>
                <a:spcPts val="0"/>
              </a:spcBef>
              <a:buSzPct val="100000"/>
              <a:defRPr sz="4799"/>
            </a:lvl4pPr>
            <a:lvl5pPr lvl="4" rtl="0">
              <a:spcBef>
                <a:spcPts val="0"/>
              </a:spcBef>
              <a:buSzPct val="100000"/>
              <a:defRPr sz="4799"/>
            </a:lvl5pPr>
            <a:lvl6pPr lvl="5" rtl="0">
              <a:spcBef>
                <a:spcPts val="0"/>
              </a:spcBef>
              <a:buSzPct val="100000"/>
              <a:defRPr sz="4799"/>
            </a:lvl6pPr>
            <a:lvl7pPr lvl="6" rtl="0">
              <a:spcBef>
                <a:spcPts val="0"/>
              </a:spcBef>
              <a:buSzPct val="100000"/>
              <a:defRPr sz="4799"/>
            </a:lvl7pPr>
            <a:lvl8pPr lvl="7" rtl="0">
              <a:spcBef>
                <a:spcPts val="0"/>
              </a:spcBef>
              <a:buSzPct val="100000"/>
              <a:defRPr sz="4799"/>
            </a:lvl8pPr>
            <a:lvl9pPr lvl="8" rtl="0">
              <a:spcBef>
                <a:spcPts val="0"/>
              </a:spcBef>
              <a:buSzPct val="100000"/>
              <a:defRPr sz="4799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452150" y="2930243"/>
            <a:ext cx="5616000" cy="6324071"/>
          </a:xfrm>
          <a:prstGeom prst="rect">
            <a:avLst/>
          </a:prstGeom>
        </p:spPr>
        <p:txBody>
          <a:bodyPr lIns="137092" tIns="137092" rIns="137092" bIns="137092" anchor="t" anchorCtr="0"/>
          <a:lstStyle>
            <a:lvl1pPr lvl="0" rtl="0">
              <a:spcBef>
                <a:spcPts val="0"/>
              </a:spcBef>
              <a:buClr>
                <a:schemeClr val="lt1"/>
              </a:buClr>
              <a:buFont typeface="Calibri"/>
              <a:def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defRPr sz="320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Font typeface="Calibri"/>
              <a:def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def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def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def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def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def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def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898471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980501" y="976048"/>
            <a:ext cx="16068000" cy="8177813"/>
          </a:xfrm>
          <a:prstGeom prst="rect">
            <a:avLst/>
          </a:prstGeom>
        </p:spPr>
        <p:txBody>
          <a:bodyPr lIns="137092" tIns="137092" rIns="137092" bIns="137092" anchor="ctr" anchorCtr="0"/>
          <a:lstStyle>
            <a:lvl1pPr lvl="0" rtl="0">
              <a:spcBef>
                <a:spcPts val="0"/>
              </a:spcBef>
              <a:buSzPct val="100000"/>
              <a:defRPr sz="12000"/>
            </a:lvl1pPr>
            <a:lvl2pPr lvl="1" rtl="0">
              <a:spcBef>
                <a:spcPts val="0"/>
              </a:spcBef>
              <a:buSzPct val="100000"/>
              <a:defRPr sz="12000"/>
            </a:lvl2pPr>
            <a:lvl3pPr lvl="2" rtl="0">
              <a:spcBef>
                <a:spcPts val="0"/>
              </a:spcBef>
              <a:buSzPct val="100000"/>
              <a:defRPr sz="12000"/>
            </a:lvl3pPr>
            <a:lvl4pPr lvl="3" rtl="0">
              <a:spcBef>
                <a:spcPts val="0"/>
              </a:spcBef>
              <a:buSzPct val="100000"/>
              <a:defRPr sz="12000"/>
            </a:lvl4pPr>
            <a:lvl5pPr lvl="4" rtl="0">
              <a:spcBef>
                <a:spcPts val="0"/>
              </a:spcBef>
              <a:buSzPct val="100000"/>
              <a:defRPr sz="12000"/>
            </a:lvl5pPr>
            <a:lvl6pPr lvl="5" rtl="0">
              <a:spcBef>
                <a:spcPts val="0"/>
              </a:spcBef>
              <a:buSzPct val="100000"/>
              <a:defRPr sz="12000"/>
            </a:lvl6pPr>
            <a:lvl7pPr lvl="6" rtl="0">
              <a:spcBef>
                <a:spcPts val="0"/>
              </a:spcBef>
              <a:buSzPct val="100000"/>
              <a:defRPr sz="12000"/>
            </a:lvl7pPr>
            <a:lvl8pPr lvl="7" rtl="0">
              <a:spcBef>
                <a:spcPts val="0"/>
              </a:spcBef>
              <a:buSzPct val="100000"/>
              <a:defRPr sz="12000"/>
            </a:lvl8pPr>
            <a:lvl9pPr lvl="8" rtl="0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437837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plit Summar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/>
        </p:nvSpPr>
        <p:spPr>
          <a:xfrm flipH="1">
            <a:off x="2" y="6"/>
            <a:ext cx="9144000" cy="10282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789" tIns="182789" rIns="182789" bIns="18278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0" dirty="0"/>
          </a:p>
        </p:txBody>
      </p:sp>
      <p:sp>
        <p:nvSpPr>
          <p:cNvPr id="48" name="Shape 48"/>
          <p:cNvSpPr/>
          <p:nvPr/>
        </p:nvSpPr>
        <p:spPr>
          <a:xfrm rot="5400000">
            <a:off x="3895230" y="5033124"/>
            <a:ext cx="10281039" cy="217199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789" tIns="182789" rIns="182789" bIns="18278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0" dirty="0"/>
          </a:p>
        </p:txBody>
      </p:sp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531002" y="2465214"/>
            <a:ext cx="8090400" cy="2963228"/>
          </a:xfrm>
          <a:prstGeom prst="rect">
            <a:avLst/>
          </a:prstGeom>
        </p:spPr>
        <p:txBody>
          <a:bodyPr lIns="137092" tIns="137092" rIns="137092" bIns="137092" anchor="b" anchorCtr="0"/>
          <a:lstStyle>
            <a:lvl1pPr lvl="0" algn="ctr" rtl="0">
              <a:spcBef>
                <a:spcPts val="0"/>
              </a:spcBef>
              <a:buClr>
                <a:srgbClr val="434343"/>
              </a:buClr>
              <a:buSzPct val="100000"/>
              <a:defRPr sz="8401">
                <a:solidFill>
                  <a:srgbClr val="434343"/>
                </a:solidFill>
              </a:defRPr>
            </a:lvl1pPr>
            <a:lvl2pPr lvl="1" algn="ctr" rtl="0">
              <a:spcBef>
                <a:spcPts val="0"/>
              </a:spcBef>
              <a:buClr>
                <a:schemeClr val="dk2"/>
              </a:buClr>
              <a:buSzPct val="100000"/>
              <a:defRPr sz="8401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buClr>
                <a:schemeClr val="dk2"/>
              </a:buClr>
              <a:buSzPct val="100000"/>
              <a:defRPr sz="8401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buClr>
                <a:schemeClr val="dk2"/>
              </a:buClr>
              <a:buSzPct val="100000"/>
              <a:defRPr sz="8401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buClr>
                <a:schemeClr val="dk2"/>
              </a:buClr>
              <a:buSzPct val="100000"/>
              <a:defRPr sz="8401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buClr>
                <a:schemeClr val="dk2"/>
              </a:buClr>
              <a:buSzPct val="100000"/>
              <a:defRPr sz="8401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buClr>
                <a:schemeClr val="dk2"/>
              </a:buClr>
              <a:buSzPct val="100000"/>
              <a:defRPr sz="8401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buClr>
                <a:schemeClr val="dk2"/>
              </a:buClr>
              <a:buSzPct val="100000"/>
              <a:defRPr sz="8401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buClr>
                <a:schemeClr val="dk2"/>
              </a:buClr>
              <a:buSzPct val="100000"/>
              <a:defRPr sz="8401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subTitle" idx="1"/>
          </p:nvPr>
        </p:nvSpPr>
        <p:spPr>
          <a:xfrm>
            <a:off x="531002" y="5556366"/>
            <a:ext cx="8090400" cy="2469055"/>
          </a:xfrm>
          <a:prstGeom prst="rect">
            <a:avLst/>
          </a:prstGeom>
        </p:spPr>
        <p:txBody>
          <a:bodyPr lIns="137092" tIns="137092" rIns="137092" bIns="137092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None/>
              <a:defRPr sz="4200">
                <a:latin typeface="Calibri"/>
                <a:ea typeface="Calibri"/>
                <a:cs typeface="Calibri"/>
                <a:sym typeface="Calibri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4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4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4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4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4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4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4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4200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2"/>
          </p:nvPr>
        </p:nvSpPr>
        <p:spPr>
          <a:xfrm>
            <a:off x="9879005" y="1447735"/>
            <a:ext cx="7674000" cy="7386779"/>
          </a:xfrm>
          <a:prstGeom prst="rect">
            <a:avLst/>
          </a:prstGeom>
        </p:spPr>
        <p:txBody>
          <a:bodyPr lIns="137092" tIns="137092" rIns="137092" bIns="137092" anchor="ctr" anchorCtr="0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defRPr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defRPr sz="320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2141716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/>
        </p:nvSpPr>
        <p:spPr>
          <a:xfrm rot="10800000" flipH="1">
            <a:off x="0" y="2"/>
            <a:ext cx="18288000" cy="938745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789" tIns="182789" rIns="182789" bIns="18278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0" dirty="0"/>
          </a:p>
        </p:txBody>
      </p:sp>
      <p:sp>
        <p:nvSpPr>
          <p:cNvPr id="62" name="Shape 62"/>
          <p:cNvSpPr/>
          <p:nvPr/>
        </p:nvSpPr>
        <p:spPr>
          <a:xfrm rot="10800000" flipH="1">
            <a:off x="0" y="9241176"/>
            <a:ext cx="18288000" cy="148131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789" tIns="182789" rIns="182789" bIns="18278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0" dirty="0"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114302" y="9389307"/>
            <a:ext cx="16764000" cy="892986"/>
          </a:xfrm>
          <a:prstGeom prst="rect">
            <a:avLst/>
          </a:prstGeom>
        </p:spPr>
        <p:txBody>
          <a:bodyPr lIns="137092" tIns="137092" rIns="137092" bIns="137092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44936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 rot="10800000" flipH="1">
            <a:off x="0" y="1312197"/>
            <a:ext cx="18288000" cy="897004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789" tIns="182789" rIns="182789" bIns="18278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0" dirty="0"/>
          </a:p>
        </p:txBody>
      </p:sp>
      <p:sp>
        <p:nvSpPr>
          <p:cNvPr id="34" name="Shape 34"/>
          <p:cNvSpPr/>
          <p:nvPr/>
        </p:nvSpPr>
        <p:spPr>
          <a:xfrm>
            <a:off x="0" y="1312098"/>
            <a:ext cx="18288000" cy="217099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789" tIns="182789" rIns="182789" bIns="18278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0" dirty="0"/>
          </a:p>
        </p:txBody>
      </p:sp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196500" y="32685"/>
            <a:ext cx="17653200" cy="1204842"/>
          </a:xfrm>
          <a:prstGeom prst="rect">
            <a:avLst/>
          </a:prstGeom>
        </p:spPr>
        <p:txBody>
          <a:bodyPr lIns="137092" tIns="137092" rIns="137092" bIns="137092" anchor="ctr" anchorCtr="0"/>
          <a:lstStyle>
            <a:lvl1pPr lvl="0" rtl="0">
              <a:spcBef>
                <a:spcPts val="0"/>
              </a:spcBef>
              <a:buSzPct val="100000"/>
              <a:defRPr sz="4000"/>
            </a:lvl1pPr>
            <a:lvl2pPr lvl="1" rtl="0">
              <a:spcBef>
                <a:spcPts val="0"/>
              </a:spcBef>
              <a:buSzPct val="100000"/>
              <a:defRPr sz="3600"/>
            </a:lvl2pPr>
            <a:lvl3pPr lvl="2" rtl="0">
              <a:spcBef>
                <a:spcPts val="0"/>
              </a:spcBef>
              <a:buSzPct val="100000"/>
              <a:defRPr sz="3600"/>
            </a:lvl3pPr>
            <a:lvl4pPr lvl="3" rtl="0">
              <a:spcBef>
                <a:spcPts val="0"/>
              </a:spcBef>
              <a:buSzPct val="100000"/>
              <a:defRPr sz="3600"/>
            </a:lvl4pPr>
            <a:lvl5pPr lvl="4" rtl="0">
              <a:spcBef>
                <a:spcPts val="0"/>
              </a:spcBef>
              <a:buSzPct val="100000"/>
              <a:defRPr sz="3600"/>
            </a:lvl5pPr>
            <a:lvl6pPr lvl="5" rtl="0">
              <a:spcBef>
                <a:spcPts val="0"/>
              </a:spcBef>
              <a:buSzPct val="100000"/>
              <a:defRPr sz="3600"/>
            </a:lvl6pPr>
            <a:lvl7pPr lvl="6" rtl="0">
              <a:spcBef>
                <a:spcPts val="0"/>
              </a:spcBef>
              <a:buSzPct val="100000"/>
              <a:defRPr sz="3600"/>
            </a:lvl7pPr>
            <a:lvl8pPr lvl="7" rtl="0">
              <a:spcBef>
                <a:spcPts val="0"/>
              </a:spcBef>
              <a:buSzPct val="100000"/>
              <a:defRPr sz="3600"/>
            </a:lvl8pPr>
            <a:lvl9pPr lvl="8" rtl="0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117991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921903" y="2495444"/>
            <a:ext cx="16444200" cy="3925182"/>
          </a:xfrm>
          <a:prstGeom prst="rect">
            <a:avLst/>
          </a:prstGeom>
        </p:spPr>
        <p:txBody>
          <a:bodyPr lIns="137092" tIns="137092" rIns="137092" bIns="137092" anchor="b" anchorCtr="0"/>
          <a:lstStyle>
            <a:lvl1pPr lvl="0" algn="ctr" rtl="0">
              <a:spcBef>
                <a:spcPts val="0"/>
              </a:spcBef>
              <a:buClr>
                <a:srgbClr val="F3F3F3"/>
              </a:buClr>
              <a:buSzPct val="100000"/>
              <a:defRPr sz="24001">
                <a:solidFill>
                  <a:srgbClr val="F3F3F3"/>
                </a:solidFill>
              </a:defRPr>
            </a:lvl1pPr>
            <a:lvl2pPr lvl="1" algn="ctr" rtl="0">
              <a:spcBef>
                <a:spcPts val="0"/>
              </a:spcBef>
              <a:buClr>
                <a:schemeClr val="dk2"/>
              </a:buClr>
              <a:buSzPct val="100000"/>
              <a:defRPr sz="24001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buClr>
                <a:schemeClr val="dk2"/>
              </a:buClr>
              <a:buSzPct val="100000"/>
              <a:defRPr sz="24001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buClr>
                <a:schemeClr val="dk2"/>
              </a:buClr>
              <a:buSzPct val="100000"/>
              <a:defRPr sz="24001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buClr>
                <a:schemeClr val="dk2"/>
              </a:buClr>
              <a:buSzPct val="100000"/>
              <a:defRPr sz="24001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buClr>
                <a:schemeClr val="dk2"/>
              </a:buClr>
              <a:buSzPct val="100000"/>
              <a:defRPr sz="24001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buClr>
                <a:schemeClr val="dk2"/>
              </a:buClr>
              <a:buSzPct val="100000"/>
              <a:defRPr sz="24001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buClr>
                <a:schemeClr val="dk2"/>
              </a:buClr>
              <a:buSzPct val="100000"/>
              <a:defRPr sz="24001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buClr>
                <a:schemeClr val="dk2"/>
              </a:buClr>
              <a:buSzPct val="100000"/>
              <a:defRPr sz="24001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3190804" y="6544824"/>
            <a:ext cx="11906399" cy="2600396"/>
          </a:xfrm>
          <a:prstGeom prst="rect">
            <a:avLst/>
          </a:prstGeom>
        </p:spPr>
        <p:txBody>
          <a:bodyPr lIns="137092" tIns="137092" rIns="137092" bIns="137092" anchor="t" anchorCtr="0"/>
          <a:lstStyle>
            <a:lvl1pPr lvl="0" algn="ctr" rtl="0">
              <a:spcBef>
                <a:spcPts val="0"/>
              </a:spcBef>
              <a:buClr>
                <a:srgbClr val="F3F3F3"/>
              </a:buClr>
              <a:buFont typeface="Calibri"/>
              <a:defRPr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 rtl="0">
              <a:spcBef>
                <a:spcPts val="0"/>
              </a:spcBef>
              <a:buClr>
                <a:srgbClr val="F3F3F3"/>
              </a:buClr>
              <a:buFont typeface="Calibri"/>
              <a:defRPr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algn="ctr" rtl="0">
              <a:spcBef>
                <a:spcPts val="0"/>
              </a:spcBef>
              <a:buClr>
                <a:srgbClr val="F3F3F3"/>
              </a:buClr>
              <a:buFont typeface="Calibri"/>
              <a:defRPr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algn="ctr" rtl="0">
              <a:spcBef>
                <a:spcPts val="0"/>
              </a:spcBef>
              <a:buClr>
                <a:srgbClr val="F3F3F3"/>
              </a:buClr>
              <a:buFont typeface="Calibri"/>
              <a:defRPr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algn="ctr" rtl="0">
              <a:spcBef>
                <a:spcPts val="0"/>
              </a:spcBef>
              <a:buClr>
                <a:srgbClr val="F3F3F3"/>
              </a:buClr>
              <a:buFont typeface="Calibri"/>
              <a:defRPr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algn="ctr" rtl="0">
              <a:spcBef>
                <a:spcPts val="0"/>
              </a:spcBef>
              <a:buClr>
                <a:srgbClr val="F3F3F3"/>
              </a:buClr>
              <a:buFont typeface="Calibri"/>
              <a:defRPr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algn="ctr" rtl="0">
              <a:spcBef>
                <a:spcPts val="0"/>
              </a:spcBef>
              <a:buClr>
                <a:srgbClr val="F3F3F3"/>
              </a:buClr>
              <a:buFont typeface="Calibri"/>
              <a:defRPr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algn="ctr" rtl="0">
              <a:spcBef>
                <a:spcPts val="0"/>
              </a:spcBef>
              <a:buClr>
                <a:srgbClr val="F3F3F3"/>
              </a:buClr>
              <a:buFont typeface="Calibri"/>
              <a:defRPr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algn="ctr" rtl="0">
              <a:spcBef>
                <a:spcPts val="0"/>
              </a:spcBef>
              <a:buClr>
                <a:srgbClr val="F3F3F3"/>
              </a:buClr>
              <a:buFont typeface="Calibri"/>
              <a:defRPr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9636227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825342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Assembly)">
    <p:bg>
      <p:bgPr>
        <a:solidFill>
          <a:srgbClr val="3E5DAA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6896766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Classic)">
    <p:bg>
      <p:bgPr>
        <a:solidFill>
          <a:srgbClr val="F37021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942643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Ruby)">
    <p:bg>
      <p:bgPr>
        <a:solidFill>
          <a:srgbClr val="EE2D4A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408189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Field)">
    <p:bg>
      <p:bgPr>
        <a:solidFill>
          <a:srgbClr val="00A349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2602615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Evolve)">
    <p:bg>
      <p:bgPr>
        <a:solidFill>
          <a:srgbClr val="29BEC6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1785375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Hack)">
    <p:bg>
      <p:bgPr>
        <a:solidFill>
          <a:srgbClr val="4C3896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544490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Sprint)">
    <p:bg>
      <p:bgPr>
        <a:solidFill>
          <a:srgbClr val="BE1A8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993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/>
        </p:nvSpPr>
        <p:spPr>
          <a:xfrm rot="10800000" flipH="1">
            <a:off x="0" y="2"/>
            <a:ext cx="18288000" cy="938745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789" tIns="182789" rIns="182789" bIns="18278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0" dirty="0"/>
          </a:p>
        </p:txBody>
      </p:sp>
      <p:sp>
        <p:nvSpPr>
          <p:cNvPr id="62" name="Shape 62"/>
          <p:cNvSpPr/>
          <p:nvPr/>
        </p:nvSpPr>
        <p:spPr>
          <a:xfrm rot="10800000" flipH="1">
            <a:off x="0" y="9241176"/>
            <a:ext cx="18288000" cy="148131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789" tIns="182789" rIns="182789" bIns="18278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0" dirty="0"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114302" y="9389307"/>
            <a:ext cx="16764000" cy="892986"/>
          </a:xfrm>
          <a:prstGeom prst="rect">
            <a:avLst/>
          </a:prstGeom>
        </p:spPr>
        <p:txBody>
          <a:bodyPr lIns="137092" tIns="137092" rIns="137092" bIns="137092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7731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9897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Assembly)">
    <p:bg>
      <p:bgPr>
        <a:solidFill>
          <a:srgbClr val="3E5DAA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9630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Classic)">
    <p:bg>
      <p:bgPr>
        <a:solidFill>
          <a:srgbClr val="F37021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01505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Ruby)">
    <p:bg>
      <p:bgPr>
        <a:solidFill>
          <a:srgbClr val="EE2D4A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190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Field)">
    <p:bg>
      <p:bgPr>
        <a:solidFill>
          <a:srgbClr val="00A349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723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Evolve)">
    <p:bg>
      <p:bgPr>
        <a:solidFill>
          <a:srgbClr val="29BEC6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8483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943805" y="1476768"/>
            <a:ext cx="16444200" cy="1534689"/>
          </a:xfrm>
          <a:prstGeom prst="rect">
            <a:avLst/>
          </a:prstGeom>
          <a:noFill/>
          <a:ln>
            <a:noFill/>
          </a:ln>
        </p:spPr>
        <p:txBody>
          <a:bodyPr lIns="137092" tIns="137092" rIns="137092" bIns="137092" anchor="b" anchorCtr="0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buNone/>
              <a:defRPr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943805" y="3836380"/>
            <a:ext cx="16444200" cy="5417891"/>
          </a:xfrm>
          <a:prstGeom prst="rect">
            <a:avLst/>
          </a:prstGeom>
          <a:noFill/>
          <a:ln>
            <a:noFill/>
          </a:ln>
        </p:spPr>
        <p:txBody>
          <a:bodyPr lIns="137092" tIns="137092" rIns="137092" bIns="137092" anchor="t" anchorCtr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defRPr sz="18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17047082" y="9386905"/>
            <a:ext cx="1097400" cy="786836"/>
          </a:xfrm>
          <a:prstGeom prst="rect">
            <a:avLst/>
          </a:prstGeom>
          <a:noFill/>
          <a:ln>
            <a:noFill/>
          </a:ln>
        </p:spPr>
        <p:txBody>
          <a:bodyPr lIns="137092" tIns="137092" rIns="137092" bIns="137092" anchor="ctr" anchorCtr="0">
            <a:noAutofit/>
          </a:bodyPr>
          <a:lstStyle/>
          <a:p>
            <a:pPr algn="r"/>
            <a:fld id="{00000000-1234-1234-1234-123412341234}" type="slidenum">
              <a:rPr lang="en" sz="2000" smtClean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pPr algn="r"/>
              <a:t>‹#›</a:t>
            </a:fld>
            <a:endParaRPr lang="en" sz="20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0577724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6" r:id="rId1"/>
    <p:sldLayoutId id="2147483689" r:id="rId2"/>
    <p:sldLayoutId id="2147483693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943805" y="1476768"/>
            <a:ext cx="16444200" cy="1534689"/>
          </a:xfrm>
          <a:prstGeom prst="rect">
            <a:avLst/>
          </a:prstGeom>
          <a:noFill/>
          <a:ln>
            <a:noFill/>
          </a:ln>
        </p:spPr>
        <p:txBody>
          <a:bodyPr lIns="137092" tIns="137092" rIns="137092" bIns="137092" anchor="b" anchorCtr="0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buNone/>
              <a:defRPr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943805" y="3836380"/>
            <a:ext cx="16444200" cy="5417891"/>
          </a:xfrm>
          <a:prstGeom prst="rect">
            <a:avLst/>
          </a:prstGeom>
          <a:noFill/>
          <a:ln>
            <a:noFill/>
          </a:ln>
        </p:spPr>
        <p:txBody>
          <a:bodyPr lIns="137092" tIns="137092" rIns="137092" bIns="137092" anchor="t" anchorCtr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defRPr sz="18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17047082" y="9386905"/>
            <a:ext cx="1097400" cy="786836"/>
          </a:xfrm>
          <a:prstGeom prst="rect">
            <a:avLst/>
          </a:prstGeom>
          <a:noFill/>
          <a:ln>
            <a:noFill/>
          </a:ln>
        </p:spPr>
        <p:txBody>
          <a:bodyPr lIns="137092" tIns="137092" rIns="137092" bIns="137092" anchor="ctr" anchorCtr="0">
            <a:noAutofit/>
          </a:bodyPr>
          <a:lstStyle/>
          <a:p>
            <a:pPr algn="r"/>
            <a:fld id="{00000000-1234-1234-1234-123412341234}" type="slidenum">
              <a:rPr lang="en" sz="2000" smtClean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pPr algn="r"/>
              <a:t>‹#›</a:t>
            </a:fld>
            <a:endParaRPr lang="en" sz="20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25696410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  <p:sldLayoutId id="2147483715" r:id="rId12"/>
    <p:sldLayoutId id="2147483716" r:id="rId13"/>
    <p:sldLayoutId id="2147483717" r:id="rId14"/>
    <p:sldLayoutId id="2147483718" r:id="rId15"/>
    <p:sldLayoutId id="2147483719" r:id="rId16"/>
    <p:sldLayoutId id="2147483720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7021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ctrTitle"/>
          </p:nvPr>
        </p:nvSpPr>
        <p:spPr>
          <a:xfrm>
            <a:off x="781051" y="4208387"/>
            <a:ext cx="17056012" cy="1865470"/>
          </a:xfrm>
          <a:prstGeom prst="rect">
            <a:avLst/>
          </a:prstGeom>
        </p:spPr>
        <p:txBody>
          <a:bodyPr lIns="182789" tIns="182789" rIns="182789" bIns="182789" anchor="b" anchorCtr="0">
            <a:noAutofit/>
          </a:bodyPr>
          <a:lstStyle/>
          <a:p>
            <a:r>
              <a:rPr lang="en-US" sz="9596" dirty="0"/>
              <a:t>Continual Improvement</a:t>
            </a:r>
            <a:endParaRPr lang="en" sz="9596" dirty="0"/>
          </a:p>
        </p:txBody>
      </p:sp>
    </p:spTree>
    <p:extLst>
      <p:ext uri="{BB962C8B-B14F-4D97-AF65-F5344CB8AC3E}">
        <p14:creationId xmlns:p14="http://schemas.microsoft.com/office/powerpoint/2010/main" val="1567965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49"/>
          <p:cNvSpPr txBox="1">
            <a:spLocks/>
          </p:cNvSpPr>
          <p:nvPr/>
        </p:nvSpPr>
        <p:spPr>
          <a:xfrm>
            <a:off x="502971" y="1718095"/>
            <a:ext cx="11747085" cy="8181584"/>
          </a:xfrm>
          <a:prstGeom prst="rect">
            <a:avLst/>
          </a:prstGeom>
          <a:noFill/>
          <a:ln>
            <a:noFill/>
          </a:ln>
        </p:spPr>
        <p:txBody>
          <a:bodyPr lIns="185917" tIns="185917" rIns="185917" bIns="185917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914126" indent="-710985" defTabSz="914018">
              <a:buClr>
                <a:srgbClr val="434343"/>
              </a:buClr>
              <a:buFont typeface="Calibri"/>
              <a:buChar char="●"/>
              <a:defRPr/>
            </a:pPr>
            <a:r>
              <a:rPr lang="en-US" sz="4000" kern="0" dirty="0">
                <a:solidFill>
                  <a:srgbClr val="434343"/>
                </a:solidFill>
              </a:rPr>
              <a:t>PURPOSE: To align the organization’s practices and services with the changing business needs </a:t>
            </a:r>
          </a:p>
          <a:p>
            <a:pPr marL="914126" indent="-710985" defTabSz="914018">
              <a:buClr>
                <a:srgbClr val="434343"/>
              </a:buClr>
              <a:buFont typeface="Calibri"/>
              <a:buChar char="●"/>
              <a:defRPr/>
            </a:pPr>
            <a:r>
              <a:rPr lang="en-US" sz="4000" kern="0" dirty="0">
                <a:solidFill>
                  <a:srgbClr val="434343"/>
                </a:solidFill>
              </a:rPr>
              <a:t>Propagation of an improvement culture</a:t>
            </a:r>
          </a:p>
          <a:p>
            <a:pPr marL="914126" indent="-710985" defTabSz="914018">
              <a:buClr>
                <a:srgbClr val="434343"/>
              </a:buClr>
              <a:buFont typeface="Calibri"/>
              <a:buChar char="●"/>
              <a:defRPr/>
            </a:pPr>
            <a:r>
              <a:rPr lang="en-US" sz="4000" kern="0" dirty="0">
                <a:solidFill>
                  <a:srgbClr val="434343"/>
                </a:solidFill>
              </a:rPr>
              <a:t>Steady progress based on measurements</a:t>
            </a:r>
          </a:p>
          <a:p>
            <a:pPr marL="914126" indent="-710985" defTabSz="914018">
              <a:buClr>
                <a:srgbClr val="434343"/>
              </a:buClr>
              <a:buFont typeface="Calibri"/>
              <a:buChar char="●"/>
              <a:defRPr/>
            </a:pPr>
            <a:r>
              <a:rPr lang="en-US" sz="4000" kern="0" dirty="0">
                <a:solidFill>
                  <a:srgbClr val="434343"/>
                </a:solidFill>
              </a:rPr>
              <a:t>Everybody’s involvement</a:t>
            </a:r>
          </a:p>
        </p:txBody>
      </p:sp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11274" y="35054"/>
            <a:ext cx="17865454" cy="1204284"/>
          </a:xfrm>
          <a:prstGeom prst="rect">
            <a:avLst/>
          </a:prstGeom>
        </p:spPr>
        <p:txBody>
          <a:bodyPr lIns="182789" tIns="182789" rIns="182789" bIns="182789" anchor="ctr" anchorCtr="0">
            <a:noAutofit/>
          </a:bodyPr>
          <a:lstStyle/>
          <a:p>
            <a:pPr algn="ctr"/>
            <a:r>
              <a:rPr lang="en-US" sz="4400" dirty="0"/>
              <a:t>Key Concepts</a:t>
            </a:r>
            <a:endParaRPr lang="en" sz="4400" dirty="0"/>
          </a:p>
        </p:txBody>
      </p:sp>
      <p:pic>
        <p:nvPicPr>
          <p:cNvPr id="5" name="Picture 4" descr="Image result for improvement">
            <a:extLst>
              <a:ext uri="{FF2B5EF4-FFF2-40B4-BE49-F238E27FC236}">
                <a16:creationId xmlns:a16="http://schemas.microsoft.com/office/drawing/2014/main" id="{44B1CF7B-F66D-42E7-82BC-AC9BFD241B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3086" y="3627578"/>
            <a:ext cx="4640202" cy="464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>
            <a:spLocks noGrp="1"/>
          </p:cNvSpPr>
          <p:nvPr>
            <p:ph type="title"/>
          </p:nvPr>
        </p:nvSpPr>
        <p:spPr>
          <a:xfrm>
            <a:off x="452153" y="3064403"/>
            <a:ext cx="5616001" cy="1905034"/>
          </a:xfrm>
          <a:prstGeom prst="rect">
            <a:avLst/>
          </a:prstGeom>
        </p:spPr>
        <p:txBody>
          <a:bodyPr lIns="182789" tIns="182789" rIns="182789" bIns="182789" anchor="b" anchorCtr="0">
            <a:noAutofit/>
          </a:bodyPr>
          <a:lstStyle/>
          <a:p>
            <a:r>
              <a:rPr lang="en-US" sz="5601" dirty="0"/>
              <a:t>Continual Improvement Model</a:t>
            </a:r>
            <a:endParaRPr lang="en" sz="5601" dirty="0"/>
          </a:p>
        </p:txBody>
      </p:sp>
      <p:sp>
        <p:nvSpPr>
          <p:cNvPr id="9" name="Shape 185"/>
          <p:cNvSpPr txBox="1">
            <a:spLocks/>
          </p:cNvSpPr>
          <p:nvPr/>
        </p:nvSpPr>
        <p:spPr>
          <a:xfrm>
            <a:off x="452149" y="4897747"/>
            <a:ext cx="5616001" cy="4551292"/>
          </a:xfrm>
          <a:prstGeom prst="rect">
            <a:avLst/>
          </a:prstGeom>
          <a:noFill/>
          <a:ln>
            <a:noFill/>
          </a:ln>
        </p:spPr>
        <p:txBody>
          <a:bodyPr lIns="182789" tIns="182789" rIns="182789" bIns="182789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Calibri"/>
              <a:buNone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Calibri"/>
              <a:buNone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Calibri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Calibri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Calibri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Calibri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Calibri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Calibri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457239" indent="-457239" defTabSz="914018">
              <a:buClr>
                <a:srgbClr val="FFFFFF"/>
              </a:buClr>
              <a:buFont typeface="Calibri" panose="020F0502020204030204" pitchFamily="34" charset="0"/>
              <a:buChar char="●"/>
              <a:defRPr/>
            </a:pPr>
            <a:r>
              <a:rPr lang="en-US" sz="3201" kern="0" dirty="0">
                <a:solidFill>
                  <a:srgbClr val="FFFFFF"/>
                </a:solidFill>
              </a:rPr>
              <a:t>An improvement program methodology</a:t>
            </a:r>
          </a:p>
          <a:p>
            <a:pPr marL="457239" indent="-457239" defTabSz="914018">
              <a:buClr>
                <a:srgbClr val="FFFFFF"/>
              </a:buClr>
              <a:buFont typeface="Calibri" panose="020F0502020204030204" pitchFamily="34" charset="0"/>
              <a:buChar char="●"/>
              <a:defRPr/>
            </a:pPr>
            <a:r>
              <a:rPr lang="en-US" sz="3201" kern="0" dirty="0">
                <a:solidFill>
                  <a:srgbClr val="FFFFFF"/>
                </a:solidFill>
              </a:rPr>
              <a:t>Can be applied to any type of improvement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ECD514AD-1E7A-4B14-928C-A972364F016D}"/>
              </a:ext>
            </a:extLst>
          </p:cNvPr>
          <p:cNvSpPr/>
          <p:nvPr/>
        </p:nvSpPr>
        <p:spPr>
          <a:xfrm>
            <a:off x="11502252" y="541915"/>
            <a:ext cx="4461940" cy="1078631"/>
          </a:xfrm>
          <a:custGeom>
            <a:avLst/>
            <a:gdLst>
              <a:gd name="connsiteX0" fmla="*/ 0 w 4461940"/>
              <a:gd name="connsiteY0" fmla="*/ 107863 h 1078631"/>
              <a:gd name="connsiteX1" fmla="*/ 107863 w 4461940"/>
              <a:gd name="connsiteY1" fmla="*/ 0 h 1078631"/>
              <a:gd name="connsiteX2" fmla="*/ 4354077 w 4461940"/>
              <a:gd name="connsiteY2" fmla="*/ 0 h 1078631"/>
              <a:gd name="connsiteX3" fmla="*/ 4461940 w 4461940"/>
              <a:gd name="connsiteY3" fmla="*/ 107863 h 1078631"/>
              <a:gd name="connsiteX4" fmla="*/ 4461940 w 4461940"/>
              <a:gd name="connsiteY4" fmla="*/ 970768 h 1078631"/>
              <a:gd name="connsiteX5" fmla="*/ 4354077 w 4461940"/>
              <a:gd name="connsiteY5" fmla="*/ 1078631 h 1078631"/>
              <a:gd name="connsiteX6" fmla="*/ 107863 w 4461940"/>
              <a:gd name="connsiteY6" fmla="*/ 1078631 h 1078631"/>
              <a:gd name="connsiteX7" fmla="*/ 0 w 4461940"/>
              <a:gd name="connsiteY7" fmla="*/ 970768 h 1078631"/>
              <a:gd name="connsiteX8" fmla="*/ 0 w 4461940"/>
              <a:gd name="connsiteY8" fmla="*/ 107863 h 1078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461940" h="1078631">
                <a:moveTo>
                  <a:pt x="0" y="107863"/>
                </a:moveTo>
                <a:cubicBezTo>
                  <a:pt x="0" y="48292"/>
                  <a:pt x="48292" y="0"/>
                  <a:pt x="107863" y="0"/>
                </a:cubicBezTo>
                <a:lnTo>
                  <a:pt x="4354077" y="0"/>
                </a:lnTo>
                <a:cubicBezTo>
                  <a:pt x="4413648" y="0"/>
                  <a:pt x="4461940" y="48292"/>
                  <a:pt x="4461940" y="107863"/>
                </a:cubicBezTo>
                <a:lnTo>
                  <a:pt x="4461940" y="970768"/>
                </a:lnTo>
                <a:cubicBezTo>
                  <a:pt x="4461940" y="1030339"/>
                  <a:pt x="4413648" y="1078631"/>
                  <a:pt x="4354077" y="1078631"/>
                </a:cubicBezTo>
                <a:lnTo>
                  <a:pt x="107863" y="1078631"/>
                </a:lnTo>
                <a:cubicBezTo>
                  <a:pt x="48292" y="1078631"/>
                  <a:pt x="0" y="1030339"/>
                  <a:pt x="0" y="970768"/>
                </a:cubicBezTo>
                <a:lnTo>
                  <a:pt x="0" y="107863"/>
                </a:lnTo>
                <a:close/>
              </a:path>
            </a:pathLst>
          </a:custGeom>
          <a:solidFill>
            <a:srgbClr val="29BEC6"/>
          </a:solidFill>
          <a:effectLst/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6842" tIns="126842" rIns="126842" bIns="126842" numCol="1" spcCol="1270" anchor="ctr" anchorCtr="0">
            <a:noAutofit/>
          </a:bodyPr>
          <a:lstStyle/>
          <a:p>
            <a:pPr marL="0" lvl="0" indent="0" algn="ctr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800" kern="1200" dirty="0">
                <a:latin typeface="Calibri" panose="020F0502020204030204" pitchFamily="34" charset="0"/>
                <a:cs typeface="Calibri" panose="020F0502020204030204" pitchFamily="34" charset="0"/>
              </a:rPr>
              <a:t>What is the vision?</a:t>
            </a:r>
            <a:endParaRPr lang="en-GB" sz="2800" kern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DF84AB9-8FDC-48A8-812A-8D47747295EA}"/>
              </a:ext>
            </a:extLst>
          </p:cNvPr>
          <p:cNvSpPr/>
          <p:nvPr/>
        </p:nvSpPr>
        <p:spPr>
          <a:xfrm>
            <a:off x="13490530" y="1687961"/>
            <a:ext cx="485384" cy="404486"/>
          </a:xfrm>
          <a:custGeom>
            <a:avLst/>
            <a:gdLst>
              <a:gd name="connsiteX0" fmla="*/ 0 w 404486"/>
              <a:gd name="connsiteY0" fmla="*/ 97077 h 485384"/>
              <a:gd name="connsiteX1" fmla="*/ 202243 w 404486"/>
              <a:gd name="connsiteY1" fmla="*/ 97077 h 485384"/>
              <a:gd name="connsiteX2" fmla="*/ 202243 w 404486"/>
              <a:gd name="connsiteY2" fmla="*/ 0 h 485384"/>
              <a:gd name="connsiteX3" fmla="*/ 404486 w 404486"/>
              <a:gd name="connsiteY3" fmla="*/ 242692 h 485384"/>
              <a:gd name="connsiteX4" fmla="*/ 202243 w 404486"/>
              <a:gd name="connsiteY4" fmla="*/ 485384 h 485384"/>
              <a:gd name="connsiteX5" fmla="*/ 202243 w 404486"/>
              <a:gd name="connsiteY5" fmla="*/ 388307 h 485384"/>
              <a:gd name="connsiteX6" fmla="*/ 0 w 404486"/>
              <a:gd name="connsiteY6" fmla="*/ 388307 h 485384"/>
              <a:gd name="connsiteX7" fmla="*/ 0 w 404486"/>
              <a:gd name="connsiteY7" fmla="*/ 97077 h 485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4486" h="485384">
                <a:moveTo>
                  <a:pt x="323589" y="1"/>
                </a:moveTo>
                <a:lnTo>
                  <a:pt x="323589" y="242692"/>
                </a:lnTo>
                <a:lnTo>
                  <a:pt x="404486" y="242692"/>
                </a:lnTo>
                <a:lnTo>
                  <a:pt x="202243" y="485383"/>
                </a:lnTo>
                <a:lnTo>
                  <a:pt x="0" y="242692"/>
                </a:lnTo>
                <a:lnTo>
                  <a:pt x="80897" y="242692"/>
                </a:lnTo>
                <a:lnTo>
                  <a:pt x="80897" y="1"/>
                </a:lnTo>
                <a:lnTo>
                  <a:pt x="323589" y="1"/>
                </a:lnTo>
                <a:close/>
              </a:path>
            </a:pathLst>
          </a:custGeom>
          <a:solidFill>
            <a:srgbClr val="888888"/>
          </a:solidFill>
          <a:effectLst/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1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7077" tIns="0" rIns="97077" bIns="121346" numCol="1" spcCol="1270" anchor="ctr" anchorCtr="0">
            <a:noAutofit/>
          </a:bodyPr>
          <a:lstStyle/>
          <a:p>
            <a:pPr marL="0" lvl="0" indent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GB" sz="2800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B2832DCF-E7C3-4E06-9C61-6DDC4E90CE45}"/>
              </a:ext>
            </a:extLst>
          </p:cNvPr>
          <p:cNvSpPr/>
          <p:nvPr/>
        </p:nvSpPr>
        <p:spPr>
          <a:xfrm>
            <a:off x="11502252" y="2159861"/>
            <a:ext cx="4461940" cy="1078631"/>
          </a:xfrm>
          <a:custGeom>
            <a:avLst/>
            <a:gdLst>
              <a:gd name="connsiteX0" fmla="*/ 0 w 4461940"/>
              <a:gd name="connsiteY0" fmla="*/ 107863 h 1078631"/>
              <a:gd name="connsiteX1" fmla="*/ 107863 w 4461940"/>
              <a:gd name="connsiteY1" fmla="*/ 0 h 1078631"/>
              <a:gd name="connsiteX2" fmla="*/ 4354077 w 4461940"/>
              <a:gd name="connsiteY2" fmla="*/ 0 h 1078631"/>
              <a:gd name="connsiteX3" fmla="*/ 4461940 w 4461940"/>
              <a:gd name="connsiteY3" fmla="*/ 107863 h 1078631"/>
              <a:gd name="connsiteX4" fmla="*/ 4461940 w 4461940"/>
              <a:gd name="connsiteY4" fmla="*/ 970768 h 1078631"/>
              <a:gd name="connsiteX5" fmla="*/ 4354077 w 4461940"/>
              <a:gd name="connsiteY5" fmla="*/ 1078631 h 1078631"/>
              <a:gd name="connsiteX6" fmla="*/ 107863 w 4461940"/>
              <a:gd name="connsiteY6" fmla="*/ 1078631 h 1078631"/>
              <a:gd name="connsiteX7" fmla="*/ 0 w 4461940"/>
              <a:gd name="connsiteY7" fmla="*/ 970768 h 1078631"/>
              <a:gd name="connsiteX8" fmla="*/ 0 w 4461940"/>
              <a:gd name="connsiteY8" fmla="*/ 107863 h 1078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461940" h="1078631">
                <a:moveTo>
                  <a:pt x="0" y="107863"/>
                </a:moveTo>
                <a:cubicBezTo>
                  <a:pt x="0" y="48292"/>
                  <a:pt x="48292" y="0"/>
                  <a:pt x="107863" y="0"/>
                </a:cubicBezTo>
                <a:lnTo>
                  <a:pt x="4354077" y="0"/>
                </a:lnTo>
                <a:cubicBezTo>
                  <a:pt x="4413648" y="0"/>
                  <a:pt x="4461940" y="48292"/>
                  <a:pt x="4461940" y="107863"/>
                </a:cubicBezTo>
                <a:lnTo>
                  <a:pt x="4461940" y="970768"/>
                </a:lnTo>
                <a:cubicBezTo>
                  <a:pt x="4461940" y="1030339"/>
                  <a:pt x="4413648" y="1078631"/>
                  <a:pt x="4354077" y="1078631"/>
                </a:cubicBezTo>
                <a:lnTo>
                  <a:pt x="107863" y="1078631"/>
                </a:lnTo>
                <a:cubicBezTo>
                  <a:pt x="48292" y="1078631"/>
                  <a:pt x="0" y="1030339"/>
                  <a:pt x="0" y="970768"/>
                </a:cubicBezTo>
                <a:lnTo>
                  <a:pt x="0" y="107863"/>
                </a:lnTo>
                <a:close/>
              </a:path>
            </a:pathLst>
          </a:custGeom>
          <a:solidFill>
            <a:srgbClr val="29BEC6"/>
          </a:solidFill>
          <a:effectLst/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6842" tIns="126842" rIns="126842" bIns="126842" numCol="1" spcCol="1270" anchor="ctr" anchorCtr="0">
            <a:noAutofit/>
          </a:bodyPr>
          <a:lstStyle/>
          <a:p>
            <a:pPr marL="0" lvl="0" indent="0" algn="ctr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800" kern="1200" dirty="0">
                <a:latin typeface="Calibri" panose="020F0502020204030204" pitchFamily="34" charset="0"/>
                <a:cs typeface="Calibri" panose="020F0502020204030204" pitchFamily="34" charset="0"/>
              </a:rPr>
              <a:t>Where are we now?</a:t>
            </a:r>
            <a:endParaRPr lang="en-GB" sz="2800" kern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C189204-79CF-487F-926B-F6DC3A8AE1F5}"/>
              </a:ext>
            </a:extLst>
          </p:cNvPr>
          <p:cNvSpPr/>
          <p:nvPr/>
        </p:nvSpPr>
        <p:spPr>
          <a:xfrm>
            <a:off x="13490530" y="3305907"/>
            <a:ext cx="485384" cy="404486"/>
          </a:xfrm>
          <a:custGeom>
            <a:avLst/>
            <a:gdLst>
              <a:gd name="connsiteX0" fmla="*/ 0 w 404486"/>
              <a:gd name="connsiteY0" fmla="*/ 97077 h 485384"/>
              <a:gd name="connsiteX1" fmla="*/ 202243 w 404486"/>
              <a:gd name="connsiteY1" fmla="*/ 97077 h 485384"/>
              <a:gd name="connsiteX2" fmla="*/ 202243 w 404486"/>
              <a:gd name="connsiteY2" fmla="*/ 0 h 485384"/>
              <a:gd name="connsiteX3" fmla="*/ 404486 w 404486"/>
              <a:gd name="connsiteY3" fmla="*/ 242692 h 485384"/>
              <a:gd name="connsiteX4" fmla="*/ 202243 w 404486"/>
              <a:gd name="connsiteY4" fmla="*/ 485384 h 485384"/>
              <a:gd name="connsiteX5" fmla="*/ 202243 w 404486"/>
              <a:gd name="connsiteY5" fmla="*/ 388307 h 485384"/>
              <a:gd name="connsiteX6" fmla="*/ 0 w 404486"/>
              <a:gd name="connsiteY6" fmla="*/ 388307 h 485384"/>
              <a:gd name="connsiteX7" fmla="*/ 0 w 404486"/>
              <a:gd name="connsiteY7" fmla="*/ 97077 h 485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4486" h="485384">
                <a:moveTo>
                  <a:pt x="323589" y="1"/>
                </a:moveTo>
                <a:lnTo>
                  <a:pt x="323589" y="242692"/>
                </a:lnTo>
                <a:lnTo>
                  <a:pt x="404486" y="242692"/>
                </a:lnTo>
                <a:lnTo>
                  <a:pt x="202243" y="485383"/>
                </a:lnTo>
                <a:lnTo>
                  <a:pt x="0" y="242692"/>
                </a:lnTo>
                <a:lnTo>
                  <a:pt x="80897" y="242692"/>
                </a:lnTo>
                <a:lnTo>
                  <a:pt x="80897" y="1"/>
                </a:lnTo>
                <a:lnTo>
                  <a:pt x="323589" y="1"/>
                </a:lnTo>
                <a:close/>
              </a:path>
            </a:pathLst>
          </a:custGeom>
          <a:solidFill>
            <a:srgbClr val="888888"/>
          </a:solidFill>
          <a:effectLst/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1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7077" tIns="0" rIns="97077" bIns="121346" numCol="1" spcCol="1270" anchor="ctr" anchorCtr="0">
            <a:noAutofit/>
          </a:bodyPr>
          <a:lstStyle/>
          <a:p>
            <a:pPr marL="0" lvl="0" indent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GB" sz="2800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52AF050F-9468-4C41-9CB3-B26103183206}"/>
              </a:ext>
            </a:extLst>
          </p:cNvPr>
          <p:cNvSpPr/>
          <p:nvPr/>
        </p:nvSpPr>
        <p:spPr>
          <a:xfrm>
            <a:off x="11502252" y="3777808"/>
            <a:ext cx="4461940" cy="1078631"/>
          </a:xfrm>
          <a:custGeom>
            <a:avLst/>
            <a:gdLst>
              <a:gd name="connsiteX0" fmla="*/ 0 w 4461940"/>
              <a:gd name="connsiteY0" fmla="*/ 107863 h 1078631"/>
              <a:gd name="connsiteX1" fmla="*/ 107863 w 4461940"/>
              <a:gd name="connsiteY1" fmla="*/ 0 h 1078631"/>
              <a:gd name="connsiteX2" fmla="*/ 4354077 w 4461940"/>
              <a:gd name="connsiteY2" fmla="*/ 0 h 1078631"/>
              <a:gd name="connsiteX3" fmla="*/ 4461940 w 4461940"/>
              <a:gd name="connsiteY3" fmla="*/ 107863 h 1078631"/>
              <a:gd name="connsiteX4" fmla="*/ 4461940 w 4461940"/>
              <a:gd name="connsiteY4" fmla="*/ 970768 h 1078631"/>
              <a:gd name="connsiteX5" fmla="*/ 4354077 w 4461940"/>
              <a:gd name="connsiteY5" fmla="*/ 1078631 h 1078631"/>
              <a:gd name="connsiteX6" fmla="*/ 107863 w 4461940"/>
              <a:gd name="connsiteY6" fmla="*/ 1078631 h 1078631"/>
              <a:gd name="connsiteX7" fmla="*/ 0 w 4461940"/>
              <a:gd name="connsiteY7" fmla="*/ 970768 h 1078631"/>
              <a:gd name="connsiteX8" fmla="*/ 0 w 4461940"/>
              <a:gd name="connsiteY8" fmla="*/ 107863 h 1078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461940" h="1078631">
                <a:moveTo>
                  <a:pt x="0" y="107863"/>
                </a:moveTo>
                <a:cubicBezTo>
                  <a:pt x="0" y="48292"/>
                  <a:pt x="48292" y="0"/>
                  <a:pt x="107863" y="0"/>
                </a:cubicBezTo>
                <a:lnTo>
                  <a:pt x="4354077" y="0"/>
                </a:lnTo>
                <a:cubicBezTo>
                  <a:pt x="4413648" y="0"/>
                  <a:pt x="4461940" y="48292"/>
                  <a:pt x="4461940" y="107863"/>
                </a:cubicBezTo>
                <a:lnTo>
                  <a:pt x="4461940" y="970768"/>
                </a:lnTo>
                <a:cubicBezTo>
                  <a:pt x="4461940" y="1030339"/>
                  <a:pt x="4413648" y="1078631"/>
                  <a:pt x="4354077" y="1078631"/>
                </a:cubicBezTo>
                <a:lnTo>
                  <a:pt x="107863" y="1078631"/>
                </a:lnTo>
                <a:cubicBezTo>
                  <a:pt x="48292" y="1078631"/>
                  <a:pt x="0" y="1030339"/>
                  <a:pt x="0" y="970768"/>
                </a:cubicBezTo>
                <a:lnTo>
                  <a:pt x="0" y="107863"/>
                </a:lnTo>
                <a:close/>
              </a:path>
            </a:pathLst>
          </a:custGeom>
          <a:solidFill>
            <a:srgbClr val="29BEC6"/>
          </a:solidFill>
          <a:effectLst/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6842" tIns="126842" rIns="126842" bIns="126842" numCol="1" spcCol="1270" anchor="ctr" anchorCtr="0">
            <a:noAutofit/>
          </a:bodyPr>
          <a:lstStyle/>
          <a:p>
            <a:pPr marL="0" lvl="0" indent="0" algn="ctr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800" kern="1200" dirty="0">
                <a:latin typeface="Calibri" panose="020F0502020204030204" pitchFamily="34" charset="0"/>
                <a:cs typeface="Calibri" panose="020F0502020204030204" pitchFamily="34" charset="0"/>
              </a:rPr>
              <a:t>Where do we want to be?</a:t>
            </a:r>
            <a:endParaRPr lang="en-GB" sz="2800" kern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B8112600-4E46-4CB9-86F9-3CDBB35EDB21}"/>
              </a:ext>
            </a:extLst>
          </p:cNvPr>
          <p:cNvSpPr/>
          <p:nvPr/>
        </p:nvSpPr>
        <p:spPr>
          <a:xfrm>
            <a:off x="13490530" y="4923854"/>
            <a:ext cx="485384" cy="404486"/>
          </a:xfrm>
          <a:custGeom>
            <a:avLst/>
            <a:gdLst>
              <a:gd name="connsiteX0" fmla="*/ 0 w 404486"/>
              <a:gd name="connsiteY0" fmla="*/ 97077 h 485384"/>
              <a:gd name="connsiteX1" fmla="*/ 202243 w 404486"/>
              <a:gd name="connsiteY1" fmla="*/ 97077 h 485384"/>
              <a:gd name="connsiteX2" fmla="*/ 202243 w 404486"/>
              <a:gd name="connsiteY2" fmla="*/ 0 h 485384"/>
              <a:gd name="connsiteX3" fmla="*/ 404486 w 404486"/>
              <a:gd name="connsiteY3" fmla="*/ 242692 h 485384"/>
              <a:gd name="connsiteX4" fmla="*/ 202243 w 404486"/>
              <a:gd name="connsiteY4" fmla="*/ 485384 h 485384"/>
              <a:gd name="connsiteX5" fmla="*/ 202243 w 404486"/>
              <a:gd name="connsiteY5" fmla="*/ 388307 h 485384"/>
              <a:gd name="connsiteX6" fmla="*/ 0 w 404486"/>
              <a:gd name="connsiteY6" fmla="*/ 388307 h 485384"/>
              <a:gd name="connsiteX7" fmla="*/ 0 w 404486"/>
              <a:gd name="connsiteY7" fmla="*/ 97077 h 485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4486" h="485384">
                <a:moveTo>
                  <a:pt x="323589" y="1"/>
                </a:moveTo>
                <a:lnTo>
                  <a:pt x="323589" y="242692"/>
                </a:lnTo>
                <a:lnTo>
                  <a:pt x="404486" y="242692"/>
                </a:lnTo>
                <a:lnTo>
                  <a:pt x="202243" y="485383"/>
                </a:lnTo>
                <a:lnTo>
                  <a:pt x="0" y="242692"/>
                </a:lnTo>
                <a:lnTo>
                  <a:pt x="80897" y="242692"/>
                </a:lnTo>
                <a:lnTo>
                  <a:pt x="80897" y="1"/>
                </a:lnTo>
                <a:lnTo>
                  <a:pt x="323589" y="1"/>
                </a:lnTo>
                <a:close/>
              </a:path>
            </a:pathLst>
          </a:custGeom>
          <a:solidFill>
            <a:srgbClr val="888888"/>
          </a:solidFill>
          <a:effectLst/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1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7077" tIns="0" rIns="97077" bIns="121346" numCol="1" spcCol="1270" anchor="ctr" anchorCtr="0">
            <a:noAutofit/>
          </a:bodyPr>
          <a:lstStyle/>
          <a:p>
            <a:pPr marL="0" lvl="0" indent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GB" sz="2800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DF7C6D66-B29C-4F79-ADA7-BBC2FB3FE1A0}"/>
              </a:ext>
            </a:extLst>
          </p:cNvPr>
          <p:cNvSpPr/>
          <p:nvPr/>
        </p:nvSpPr>
        <p:spPr>
          <a:xfrm>
            <a:off x="11502252" y="5395755"/>
            <a:ext cx="4461940" cy="1078631"/>
          </a:xfrm>
          <a:custGeom>
            <a:avLst/>
            <a:gdLst>
              <a:gd name="connsiteX0" fmla="*/ 0 w 4461940"/>
              <a:gd name="connsiteY0" fmla="*/ 107863 h 1078631"/>
              <a:gd name="connsiteX1" fmla="*/ 107863 w 4461940"/>
              <a:gd name="connsiteY1" fmla="*/ 0 h 1078631"/>
              <a:gd name="connsiteX2" fmla="*/ 4354077 w 4461940"/>
              <a:gd name="connsiteY2" fmla="*/ 0 h 1078631"/>
              <a:gd name="connsiteX3" fmla="*/ 4461940 w 4461940"/>
              <a:gd name="connsiteY3" fmla="*/ 107863 h 1078631"/>
              <a:gd name="connsiteX4" fmla="*/ 4461940 w 4461940"/>
              <a:gd name="connsiteY4" fmla="*/ 970768 h 1078631"/>
              <a:gd name="connsiteX5" fmla="*/ 4354077 w 4461940"/>
              <a:gd name="connsiteY5" fmla="*/ 1078631 h 1078631"/>
              <a:gd name="connsiteX6" fmla="*/ 107863 w 4461940"/>
              <a:gd name="connsiteY6" fmla="*/ 1078631 h 1078631"/>
              <a:gd name="connsiteX7" fmla="*/ 0 w 4461940"/>
              <a:gd name="connsiteY7" fmla="*/ 970768 h 1078631"/>
              <a:gd name="connsiteX8" fmla="*/ 0 w 4461940"/>
              <a:gd name="connsiteY8" fmla="*/ 107863 h 1078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461940" h="1078631">
                <a:moveTo>
                  <a:pt x="0" y="107863"/>
                </a:moveTo>
                <a:cubicBezTo>
                  <a:pt x="0" y="48292"/>
                  <a:pt x="48292" y="0"/>
                  <a:pt x="107863" y="0"/>
                </a:cubicBezTo>
                <a:lnTo>
                  <a:pt x="4354077" y="0"/>
                </a:lnTo>
                <a:cubicBezTo>
                  <a:pt x="4413648" y="0"/>
                  <a:pt x="4461940" y="48292"/>
                  <a:pt x="4461940" y="107863"/>
                </a:cubicBezTo>
                <a:lnTo>
                  <a:pt x="4461940" y="970768"/>
                </a:lnTo>
                <a:cubicBezTo>
                  <a:pt x="4461940" y="1030339"/>
                  <a:pt x="4413648" y="1078631"/>
                  <a:pt x="4354077" y="1078631"/>
                </a:cubicBezTo>
                <a:lnTo>
                  <a:pt x="107863" y="1078631"/>
                </a:lnTo>
                <a:cubicBezTo>
                  <a:pt x="48292" y="1078631"/>
                  <a:pt x="0" y="1030339"/>
                  <a:pt x="0" y="970768"/>
                </a:cubicBezTo>
                <a:lnTo>
                  <a:pt x="0" y="107863"/>
                </a:lnTo>
                <a:close/>
              </a:path>
            </a:pathLst>
          </a:custGeom>
          <a:solidFill>
            <a:srgbClr val="29BEC6"/>
          </a:solidFill>
          <a:effectLst/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6842" tIns="126842" rIns="126842" bIns="126842" numCol="1" spcCol="1270" anchor="ctr" anchorCtr="0">
            <a:noAutofit/>
          </a:bodyPr>
          <a:lstStyle/>
          <a:p>
            <a:pPr marL="0" lvl="0" indent="0" algn="ctr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800" kern="1200" dirty="0">
                <a:latin typeface="Calibri" panose="020F0502020204030204" pitchFamily="34" charset="0"/>
                <a:cs typeface="Calibri" panose="020F0502020204030204" pitchFamily="34" charset="0"/>
              </a:rPr>
              <a:t>How do we get there?</a:t>
            </a:r>
            <a:endParaRPr lang="en-GB" sz="2800" kern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969E8AF2-79EB-4218-A2B4-23148FECD2F5}"/>
              </a:ext>
            </a:extLst>
          </p:cNvPr>
          <p:cNvSpPr/>
          <p:nvPr/>
        </p:nvSpPr>
        <p:spPr>
          <a:xfrm>
            <a:off x="13490530" y="6541801"/>
            <a:ext cx="485384" cy="404486"/>
          </a:xfrm>
          <a:custGeom>
            <a:avLst/>
            <a:gdLst>
              <a:gd name="connsiteX0" fmla="*/ 0 w 404486"/>
              <a:gd name="connsiteY0" fmla="*/ 97077 h 485384"/>
              <a:gd name="connsiteX1" fmla="*/ 202243 w 404486"/>
              <a:gd name="connsiteY1" fmla="*/ 97077 h 485384"/>
              <a:gd name="connsiteX2" fmla="*/ 202243 w 404486"/>
              <a:gd name="connsiteY2" fmla="*/ 0 h 485384"/>
              <a:gd name="connsiteX3" fmla="*/ 404486 w 404486"/>
              <a:gd name="connsiteY3" fmla="*/ 242692 h 485384"/>
              <a:gd name="connsiteX4" fmla="*/ 202243 w 404486"/>
              <a:gd name="connsiteY4" fmla="*/ 485384 h 485384"/>
              <a:gd name="connsiteX5" fmla="*/ 202243 w 404486"/>
              <a:gd name="connsiteY5" fmla="*/ 388307 h 485384"/>
              <a:gd name="connsiteX6" fmla="*/ 0 w 404486"/>
              <a:gd name="connsiteY6" fmla="*/ 388307 h 485384"/>
              <a:gd name="connsiteX7" fmla="*/ 0 w 404486"/>
              <a:gd name="connsiteY7" fmla="*/ 97077 h 485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4486" h="485384">
                <a:moveTo>
                  <a:pt x="323589" y="1"/>
                </a:moveTo>
                <a:lnTo>
                  <a:pt x="323589" y="242692"/>
                </a:lnTo>
                <a:lnTo>
                  <a:pt x="404486" y="242692"/>
                </a:lnTo>
                <a:lnTo>
                  <a:pt x="202243" y="485383"/>
                </a:lnTo>
                <a:lnTo>
                  <a:pt x="0" y="242692"/>
                </a:lnTo>
                <a:lnTo>
                  <a:pt x="80897" y="242692"/>
                </a:lnTo>
                <a:lnTo>
                  <a:pt x="80897" y="1"/>
                </a:lnTo>
                <a:lnTo>
                  <a:pt x="323589" y="1"/>
                </a:lnTo>
                <a:close/>
              </a:path>
            </a:pathLst>
          </a:custGeom>
          <a:solidFill>
            <a:srgbClr val="888888"/>
          </a:solidFill>
          <a:effectLst/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1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7077" tIns="0" rIns="97077" bIns="121346" numCol="1" spcCol="1270" anchor="ctr" anchorCtr="0">
            <a:noAutofit/>
          </a:bodyPr>
          <a:lstStyle/>
          <a:p>
            <a:pPr marL="0" lvl="0" indent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GB" sz="2800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63475C56-D50C-4CCB-B783-B92A0F52C229}"/>
              </a:ext>
            </a:extLst>
          </p:cNvPr>
          <p:cNvSpPr/>
          <p:nvPr/>
        </p:nvSpPr>
        <p:spPr>
          <a:xfrm>
            <a:off x="11502252" y="7013701"/>
            <a:ext cx="4461940" cy="1078631"/>
          </a:xfrm>
          <a:custGeom>
            <a:avLst/>
            <a:gdLst>
              <a:gd name="connsiteX0" fmla="*/ 0 w 4461940"/>
              <a:gd name="connsiteY0" fmla="*/ 107863 h 1078631"/>
              <a:gd name="connsiteX1" fmla="*/ 107863 w 4461940"/>
              <a:gd name="connsiteY1" fmla="*/ 0 h 1078631"/>
              <a:gd name="connsiteX2" fmla="*/ 4354077 w 4461940"/>
              <a:gd name="connsiteY2" fmla="*/ 0 h 1078631"/>
              <a:gd name="connsiteX3" fmla="*/ 4461940 w 4461940"/>
              <a:gd name="connsiteY3" fmla="*/ 107863 h 1078631"/>
              <a:gd name="connsiteX4" fmla="*/ 4461940 w 4461940"/>
              <a:gd name="connsiteY4" fmla="*/ 970768 h 1078631"/>
              <a:gd name="connsiteX5" fmla="*/ 4354077 w 4461940"/>
              <a:gd name="connsiteY5" fmla="*/ 1078631 h 1078631"/>
              <a:gd name="connsiteX6" fmla="*/ 107863 w 4461940"/>
              <a:gd name="connsiteY6" fmla="*/ 1078631 h 1078631"/>
              <a:gd name="connsiteX7" fmla="*/ 0 w 4461940"/>
              <a:gd name="connsiteY7" fmla="*/ 970768 h 1078631"/>
              <a:gd name="connsiteX8" fmla="*/ 0 w 4461940"/>
              <a:gd name="connsiteY8" fmla="*/ 107863 h 1078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461940" h="1078631">
                <a:moveTo>
                  <a:pt x="0" y="107863"/>
                </a:moveTo>
                <a:cubicBezTo>
                  <a:pt x="0" y="48292"/>
                  <a:pt x="48292" y="0"/>
                  <a:pt x="107863" y="0"/>
                </a:cubicBezTo>
                <a:lnTo>
                  <a:pt x="4354077" y="0"/>
                </a:lnTo>
                <a:cubicBezTo>
                  <a:pt x="4413648" y="0"/>
                  <a:pt x="4461940" y="48292"/>
                  <a:pt x="4461940" y="107863"/>
                </a:cubicBezTo>
                <a:lnTo>
                  <a:pt x="4461940" y="970768"/>
                </a:lnTo>
                <a:cubicBezTo>
                  <a:pt x="4461940" y="1030339"/>
                  <a:pt x="4413648" y="1078631"/>
                  <a:pt x="4354077" y="1078631"/>
                </a:cubicBezTo>
                <a:lnTo>
                  <a:pt x="107863" y="1078631"/>
                </a:lnTo>
                <a:cubicBezTo>
                  <a:pt x="48292" y="1078631"/>
                  <a:pt x="0" y="1030339"/>
                  <a:pt x="0" y="970768"/>
                </a:cubicBezTo>
                <a:lnTo>
                  <a:pt x="0" y="107863"/>
                </a:lnTo>
                <a:close/>
              </a:path>
            </a:pathLst>
          </a:custGeom>
          <a:solidFill>
            <a:srgbClr val="29BEC6"/>
          </a:solidFill>
          <a:effectLst/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6842" tIns="126842" rIns="126842" bIns="126842" numCol="1" spcCol="1270" anchor="ctr" anchorCtr="0">
            <a:noAutofit/>
          </a:bodyPr>
          <a:lstStyle/>
          <a:p>
            <a:pPr marL="0" lvl="0" indent="0" algn="ctr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800" kern="1200" dirty="0">
                <a:latin typeface="Calibri" panose="020F0502020204030204" pitchFamily="34" charset="0"/>
                <a:cs typeface="Calibri" panose="020F0502020204030204" pitchFamily="34" charset="0"/>
              </a:rPr>
              <a:t>Take action</a:t>
            </a:r>
            <a:endParaRPr lang="en-GB" sz="2800" kern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67A4524B-004F-4B8D-AC07-474DCB767656}"/>
              </a:ext>
            </a:extLst>
          </p:cNvPr>
          <p:cNvSpPr/>
          <p:nvPr/>
        </p:nvSpPr>
        <p:spPr>
          <a:xfrm>
            <a:off x="13490530" y="8159746"/>
            <a:ext cx="485384" cy="404487"/>
          </a:xfrm>
          <a:custGeom>
            <a:avLst/>
            <a:gdLst>
              <a:gd name="connsiteX0" fmla="*/ 0 w 404486"/>
              <a:gd name="connsiteY0" fmla="*/ 97077 h 485384"/>
              <a:gd name="connsiteX1" fmla="*/ 202243 w 404486"/>
              <a:gd name="connsiteY1" fmla="*/ 97077 h 485384"/>
              <a:gd name="connsiteX2" fmla="*/ 202243 w 404486"/>
              <a:gd name="connsiteY2" fmla="*/ 0 h 485384"/>
              <a:gd name="connsiteX3" fmla="*/ 404486 w 404486"/>
              <a:gd name="connsiteY3" fmla="*/ 242692 h 485384"/>
              <a:gd name="connsiteX4" fmla="*/ 202243 w 404486"/>
              <a:gd name="connsiteY4" fmla="*/ 485384 h 485384"/>
              <a:gd name="connsiteX5" fmla="*/ 202243 w 404486"/>
              <a:gd name="connsiteY5" fmla="*/ 388307 h 485384"/>
              <a:gd name="connsiteX6" fmla="*/ 0 w 404486"/>
              <a:gd name="connsiteY6" fmla="*/ 388307 h 485384"/>
              <a:gd name="connsiteX7" fmla="*/ 0 w 404486"/>
              <a:gd name="connsiteY7" fmla="*/ 97077 h 485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4486" h="485384">
                <a:moveTo>
                  <a:pt x="323589" y="1"/>
                </a:moveTo>
                <a:lnTo>
                  <a:pt x="323589" y="242692"/>
                </a:lnTo>
                <a:lnTo>
                  <a:pt x="404486" y="242692"/>
                </a:lnTo>
                <a:lnTo>
                  <a:pt x="202243" y="485383"/>
                </a:lnTo>
                <a:lnTo>
                  <a:pt x="0" y="242692"/>
                </a:lnTo>
                <a:lnTo>
                  <a:pt x="80897" y="242692"/>
                </a:lnTo>
                <a:lnTo>
                  <a:pt x="80897" y="1"/>
                </a:lnTo>
                <a:lnTo>
                  <a:pt x="323589" y="1"/>
                </a:lnTo>
                <a:close/>
              </a:path>
            </a:pathLst>
          </a:custGeom>
          <a:solidFill>
            <a:srgbClr val="888888"/>
          </a:solidFill>
          <a:effectLst/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1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7077" tIns="1" rIns="97077" bIns="121346" numCol="1" spcCol="1270" anchor="ctr" anchorCtr="0">
            <a:noAutofit/>
          </a:bodyPr>
          <a:lstStyle/>
          <a:p>
            <a:pPr marL="0" lvl="0" indent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GB" sz="2800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8408A4E1-E2D5-492B-8AC1-26300A488372}"/>
              </a:ext>
            </a:extLst>
          </p:cNvPr>
          <p:cNvSpPr/>
          <p:nvPr/>
        </p:nvSpPr>
        <p:spPr>
          <a:xfrm>
            <a:off x="11502252" y="8631648"/>
            <a:ext cx="4461940" cy="1078631"/>
          </a:xfrm>
          <a:custGeom>
            <a:avLst/>
            <a:gdLst>
              <a:gd name="connsiteX0" fmla="*/ 0 w 4461940"/>
              <a:gd name="connsiteY0" fmla="*/ 107863 h 1078631"/>
              <a:gd name="connsiteX1" fmla="*/ 107863 w 4461940"/>
              <a:gd name="connsiteY1" fmla="*/ 0 h 1078631"/>
              <a:gd name="connsiteX2" fmla="*/ 4354077 w 4461940"/>
              <a:gd name="connsiteY2" fmla="*/ 0 h 1078631"/>
              <a:gd name="connsiteX3" fmla="*/ 4461940 w 4461940"/>
              <a:gd name="connsiteY3" fmla="*/ 107863 h 1078631"/>
              <a:gd name="connsiteX4" fmla="*/ 4461940 w 4461940"/>
              <a:gd name="connsiteY4" fmla="*/ 970768 h 1078631"/>
              <a:gd name="connsiteX5" fmla="*/ 4354077 w 4461940"/>
              <a:gd name="connsiteY5" fmla="*/ 1078631 h 1078631"/>
              <a:gd name="connsiteX6" fmla="*/ 107863 w 4461940"/>
              <a:gd name="connsiteY6" fmla="*/ 1078631 h 1078631"/>
              <a:gd name="connsiteX7" fmla="*/ 0 w 4461940"/>
              <a:gd name="connsiteY7" fmla="*/ 970768 h 1078631"/>
              <a:gd name="connsiteX8" fmla="*/ 0 w 4461940"/>
              <a:gd name="connsiteY8" fmla="*/ 107863 h 1078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461940" h="1078631">
                <a:moveTo>
                  <a:pt x="0" y="107863"/>
                </a:moveTo>
                <a:cubicBezTo>
                  <a:pt x="0" y="48292"/>
                  <a:pt x="48292" y="0"/>
                  <a:pt x="107863" y="0"/>
                </a:cubicBezTo>
                <a:lnTo>
                  <a:pt x="4354077" y="0"/>
                </a:lnTo>
                <a:cubicBezTo>
                  <a:pt x="4413648" y="0"/>
                  <a:pt x="4461940" y="48292"/>
                  <a:pt x="4461940" y="107863"/>
                </a:cubicBezTo>
                <a:lnTo>
                  <a:pt x="4461940" y="970768"/>
                </a:lnTo>
                <a:cubicBezTo>
                  <a:pt x="4461940" y="1030339"/>
                  <a:pt x="4413648" y="1078631"/>
                  <a:pt x="4354077" y="1078631"/>
                </a:cubicBezTo>
                <a:lnTo>
                  <a:pt x="107863" y="1078631"/>
                </a:lnTo>
                <a:cubicBezTo>
                  <a:pt x="48292" y="1078631"/>
                  <a:pt x="0" y="1030339"/>
                  <a:pt x="0" y="970768"/>
                </a:cubicBezTo>
                <a:lnTo>
                  <a:pt x="0" y="107863"/>
                </a:lnTo>
                <a:close/>
              </a:path>
            </a:pathLst>
          </a:custGeom>
          <a:solidFill>
            <a:srgbClr val="29BEC6"/>
          </a:solidFill>
          <a:effectLst/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6842" tIns="126842" rIns="126842" bIns="126842" numCol="1" spcCol="1270" anchor="ctr" anchorCtr="0">
            <a:noAutofit/>
          </a:bodyPr>
          <a:lstStyle/>
          <a:p>
            <a:pPr marL="0" lvl="0" indent="0" algn="ctr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800" kern="1200" dirty="0">
                <a:latin typeface="Calibri" panose="020F0502020204030204" pitchFamily="34" charset="0"/>
                <a:cs typeface="Calibri" panose="020F0502020204030204" pitchFamily="34" charset="0"/>
              </a:rPr>
              <a:t>Did we get there?</a:t>
            </a:r>
            <a:endParaRPr lang="en-GB" sz="2800" kern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798B28C2-BF0C-44EE-9F47-B656AA628550}"/>
              </a:ext>
            </a:extLst>
          </p:cNvPr>
          <p:cNvSpPr/>
          <p:nvPr/>
        </p:nvSpPr>
        <p:spPr>
          <a:xfrm>
            <a:off x="8279655" y="4283416"/>
            <a:ext cx="2400303" cy="2089848"/>
          </a:xfrm>
          <a:custGeom>
            <a:avLst/>
            <a:gdLst>
              <a:gd name="connsiteX0" fmla="*/ 0 w 4461940"/>
              <a:gd name="connsiteY0" fmla="*/ 107863 h 1078631"/>
              <a:gd name="connsiteX1" fmla="*/ 107863 w 4461940"/>
              <a:gd name="connsiteY1" fmla="*/ 0 h 1078631"/>
              <a:gd name="connsiteX2" fmla="*/ 4354077 w 4461940"/>
              <a:gd name="connsiteY2" fmla="*/ 0 h 1078631"/>
              <a:gd name="connsiteX3" fmla="*/ 4461940 w 4461940"/>
              <a:gd name="connsiteY3" fmla="*/ 107863 h 1078631"/>
              <a:gd name="connsiteX4" fmla="*/ 4461940 w 4461940"/>
              <a:gd name="connsiteY4" fmla="*/ 970768 h 1078631"/>
              <a:gd name="connsiteX5" fmla="*/ 4354077 w 4461940"/>
              <a:gd name="connsiteY5" fmla="*/ 1078631 h 1078631"/>
              <a:gd name="connsiteX6" fmla="*/ 107863 w 4461940"/>
              <a:gd name="connsiteY6" fmla="*/ 1078631 h 1078631"/>
              <a:gd name="connsiteX7" fmla="*/ 0 w 4461940"/>
              <a:gd name="connsiteY7" fmla="*/ 970768 h 1078631"/>
              <a:gd name="connsiteX8" fmla="*/ 0 w 4461940"/>
              <a:gd name="connsiteY8" fmla="*/ 107863 h 1078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461940" h="1078631">
                <a:moveTo>
                  <a:pt x="0" y="107863"/>
                </a:moveTo>
                <a:cubicBezTo>
                  <a:pt x="0" y="48292"/>
                  <a:pt x="48292" y="0"/>
                  <a:pt x="107863" y="0"/>
                </a:cubicBezTo>
                <a:lnTo>
                  <a:pt x="4354077" y="0"/>
                </a:lnTo>
                <a:cubicBezTo>
                  <a:pt x="4413648" y="0"/>
                  <a:pt x="4461940" y="48292"/>
                  <a:pt x="4461940" y="107863"/>
                </a:cubicBezTo>
                <a:lnTo>
                  <a:pt x="4461940" y="970768"/>
                </a:lnTo>
                <a:cubicBezTo>
                  <a:pt x="4461940" y="1030339"/>
                  <a:pt x="4413648" y="1078631"/>
                  <a:pt x="4354077" y="1078631"/>
                </a:cubicBezTo>
                <a:lnTo>
                  <a:pt x="107863" y="1078631"/>
                </a:lnTo>
                <a:cubicBezTo>
                  <a:pt x="48292" y="1078631"/>
                  <a:pt x="0" y="1030339"/>
                  <a:pt x="0" y="970768"/>
                </a:cubicBezTo>
                <a:lnTo>
                  <a:pt x="0" y="107863"/>
                </a:lnTo>
                <a:close/>
              </a:path>
            </a:pathLst>
          </a:custGeom>
          <a:solidFill>
            <a:srgbClr val="29BEC6"/>
          </a:solidFill>
          <a:effectLst/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6842" tIns="126842" rIns="126842" bIns="126842" numCol="1" spcCol="1270" anchor="ctr" anchorCtr="0">
            <a:noAutofit/>
          </a:bodyPr>
          <a:lstStyle/>
          <a:p>
            <a:pPr marL="0" lvl="0" indent="0" algn="ctr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800" kern="1200" dirty="0">
                <a:latin typeface="Calibri" panose="020F0502020204030204" pitchFamily="34" charset="0"/>
                <a:cs typeface="Calibri" panose="020F0502020204030204" pitchFamily="34" charset="0"/>
              </a:rPr>
              <a:t>How do we keep the momentum going?</a:t>
            </a:r>
            <a:endParaRPr lang="en-GB" sz="2800" kern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" name="Arrow: Bent-Up 26">
            <a:extLst>
              <a:ext uri="{FF2B5EF4-FFF2-40B4-BE49-F238E27FC236}">
                <a16:creationId xmlns:a16="http://schemas.microsoft.com/office/drawing/2014/main" id="{E0A98C73-7529-48C8-AFEF-2878E3E850D0}"/>
              </a:ext>
            </a:extLst>
          </p:cNvPr>
          <p:cNvSpPr/>
          <p:nvPr/>
        </p:nvSpPr>
        <p:spPr>
          <a:xfrm flipH="1">
            <a:off x="9126165" y="6403255"/>
            <a:ext cx="2249090" cy="3181966"/>
          </a:xfrm>
          <a:prstGeom prst="bentUpArrow">
            <a:avLst>
              <a:gd name="adj1" fmla="val 16123"/>
              <a:gd name="adj2" fmla="val 17998"/>
              <a:gd name="adj3" fmla="val 16982"/>
            </a:avLst>
          </a:prstGeom>
          <a:solidFill>
            <a:srgbClr val="88888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Arrow: Bent-Up 27">
            <a:extLst>
              <a:ext uri="{FF2B5EF4-FFF2-40B4-BE49-F238E27FC236}">
                <a16:creationId xmlns:a16="http://schemas.microsoft.com/office/drawing/2014/main" id="{C1067E77-3ECC-4F48-8E30-9C37FC87120A}"/>
              </a:ext>
            </a:extLst>
          </p:cNvPr>
          <p:cNvSpPr/>
          <p:nvPr/>
        </p:nvSpPr>
        <p:spPr>
          <a:xfrm rot="5400000" flipH="1">
            <a:off x="8693357" y="1422020"/>
            <a:ext cx="3382593" cy="2082799"/>
          </a:xfrm>
          <a:prstGeom prst="bentUpArrow">
            <a:avLst>
              <a:gd name="adj1" fmla="val 18442"/>
              <a:gd name="adj2" fmla="val 17591"/>
              <a:gd name="adj3" fmla="val 16982"/>
            </a:avLst>
          </a:prstGeom>
          <a:solidFill>
            <a:srgbClr val="88888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11274" y="35054"/>
            <a:ext cx="17865454" cy="1204284"/>
          </a:xfrm>
          <a:prstGeom prst="rect">
            <a:avLst/>
          </a:prstGeom>
        </p:spPr>
        <p:txBody>
          <a:bodyPr lIns="182789" tIns="182789" rIns="182789" bIns="182789" anchor="ctr" anchorCtr="0">
            <a:noAutofit/>
          </a:bodyPr>
          <a:lstStyle/>
          <a:p>
            <a:pPr algn="ctr"/>
            <a:r>
              <a:rPr lang="en-US" sz="4400" dirty="0"/>
              <a:t>Key Considerations Regarding Continual Improvement</a:t>
            </a:r>
            <a:endParaRPr lang="en" sz="4400" dirty="0"/>
          </a:p>
        </p:txBody>
      </p:sp>
      <p:sp>
        <p:nvSpPr>
          <p:cNvPr id="4" name="Shape 149">
            <a:extLst>
              <a:ext uri="{FF2B5EF4-FFF2-40B4-BE49-F238E27FC236}">
                <a16:creationId xmlns:a16="http://schemas.microsoft.com/office/drawing/2014/main" id="{B7008A35-8672-47D2-8E62-26061FE741B3}"/>
              </a:ext>
            </a:extLst>
          </p:cNvPr>
          <p:cNvSpPr txBox="1">
            <a:spLocks/>
          </p:cNvSpPr>
          <p:nvPr/>
        </p:nvSpPr>
        <p:spPr>
          <a:xfrm>
            <a:off x="502971" y="1718095"/>
            <a:ext cx="11747085" cy="8181584"/>
          </a:xfrm>
          <a:prstGeom prst="rect">
            <a:avLst/>
          </a:prstGeom>
          <a:noFill/>
          <a:ln>
            <a:noFill/>
          </a:ln>
        </p:spPr>
        <p:txBody>
          <a:bodyPr lIns="185917" tIns="185917" rIns="185917" bIns="185917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914126" indent="-710985" defTabSz="914018">
              <a:buClr>
                <a:srgbClr val="434343"/>
              </a:buClr>
              <a:buFont typeface="Calibri"/>
              <a:buChar char="●"/>
              <a:defRPr/>
            </a:pPr>
            <a:r>
              <a:rPr lang="en-US" sz="4000" kern="0" dirty="0">
                <a:solidFill>
                  <a:srgbClr val="434343"/>
                </a:solidFill>
              </a:rPr>
              <a:t>For guidance and coordination, a small, dedicated team is recommended</a:t>
            </a:r>
          </a:p>
          <a:p>
            <a:pPr marL="914126" indent="-710985" defTabSz="914018">
              <a:buClr>
                <a:srgbClr val="434343"/>
              </a:buClr>
              <a:buFont typeface="Calibri"/>
              <a:buChar char="●"/>
              <a:defRPr/>
            </a:pPr>
            <a:r>
              <a:rPr lang="en-US" sz="4000" kern="0" dirty="0">
                <a:solidFill>
                  <a:srgbClr val="434343"/>
                </a:solidFill>
              </a:rPr>
              <a:t>A Continual Improvement Register (CIR) should be used for visibility</a:t>
            </a:r>
          </a:p>
          <a:p>
            <a:pPr marL="914126" indent="-710985" defTabSz="914018">
              <a:buClr>
                <a:srgbClr val="434343"/>
              </a:buClr>
              <a:buFont typeface="Calibri"/>
              <a:buChar char="●"/>
              <a:defRPr/>
            </a:pPr>
            <a:r>
              <a:rPr lang="en-US" sz="4000" kern="0" dirty="0">
                <a:solidFill>
                  <a:srgbClr val="434343"/>
                </a:solidFill>
              </a:rPr>
              <a:t>Clear prioritization rules should be defined</a:t>
            </a:r>
          </a:p>
          <a:p>
            <a:pPr marL="914126" indent="-710985" defTabSz="914018">
              <a:buClr>
                <a:srgbClr val="434343"/>
              </a:buClr>
              <a:buFont typeface="Calibri"/>
              <a:buChar char="●"/>
              <a:defRPr/>
            </a:pPr>
            <a:r>
              <a:rPr lang="en-US" sz="4000" kern="0" dirty="0">
                <a:solidFill>
                  <a:srgbClr val="434343"/>
                </a:solidFill>
              </a:rPr>
              <a:t>Improvement requires change and change can impact people</a:t>
            </a:r>
          </a:p>
        </p:txBody>
      </p:sp>
      <p:pic>
        <p:nvPicPr>
          <p:cNvPr id="5" name="Graphic 4" descr="Classroom">
            <a:extLst>
              <a:ext uri="{FF2B5EF4-FFF2-40B4-BE49-F238E27FC236}">
                <a16:creationId xmlns:a16="http://schemas.microsoft.com/office/drawing/2014/main" id="{7AB0C9E9-8B94-47CC-AF09-E247F715A1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992277" y="3621981"/>
            <a:ext cx="4093224" cy="409322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680890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>
            <a:spLocks noGrp="1"/>
          </p:cNvSpPr>
          <p:nvPr>
            <p:ph type="body" idx="2"/>
          </p:nvPr>
        </p:nvSpPr>
        <p:spPr>
          <a:xfrm>
            <a:off x="9878645" y="1451260"/>
            <a:ext cx="7879141" cy="7379727"/>
          </a:xfrm>
          <a:prstGeom prst="rect">
            <a:avLst/>
          </a:prstGeom>
        </p:spPr>
        <p:txBody>
          <a:bodyPr lIns="182699" tIns="182699" rIns="182699" bIns="182699" anchor="ctr" anchorCtr="0">
            <a:noAutofit/>
          </a:bodyPr>
          <a:lstStyle/>
          <a:p>
            <a:pPr marL="685171" indent="-685171">
              <a:buFont typeface="Calibri" panose="020F0502020204030204" pitchFamily="34" charset="0"/>
              <a:buChar char="●"/>
            </a:pPr>
            <a:r>
              <a:rPr lang="en-US" sz="3996" dirty="0"/>
              <a:t>Common methods and tools used for Continual Improvement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0D82452-27C6-4548-9F68-AF5763142ACB}"/>
              </a:ext>
            </a:extLst>
          </p:cNvPr>
          <p:cNvSpPr/>
          <p:nvPr/>
        </p:nvSpPr>
        <p:spPr>
          <a:xfrm>
            <a:off x="530214" y="3017355"/>
            <a:ext cx="2385896" cy="1063942"/>
          </a:xfrm>
          <a:prstGeom prst="roundRect">
            <a:avLst/>
          </a:prstGeom>
          <a:solidFill>
            <a:srgbClr val="3E5DAA"/>
          </a:solidFill>
          <a:ln>
            <a:solidFill>
              <a:srgbClr val="3A5487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SWOT</a:t>
            </a:r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7E2DDCD-16D9-4601-90BB-6FCE19D06293}"/>
              </a:ext>
            </a:extLst>
          </p:cNvPr>
          <p:cNvSpPr/>
          <p:nvPr/>
        </p:nvSpPr>
        <p:spPr>
          <a:xfrm>
            <a:off x="3338457" y="2129426"/>
            <a:ext cx="2385896" cy="1063942"/>
          </a:xfrm>
          <a:prstGeom prst="roundRect">
            <a:avLst/>
          </a:prstGeom>
          <a:solidFill>
            <a:srgbClr val="3E5DAA"/>
          </a:solidFill>
          <a:ln>
            <a:solidFill>
              <a:srgbClr val="3A5487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Balanced Scorecards</a:t>
            </a:r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5D46743-BDEA-4A5E-A5BC-8E351DCA4D18}"/>
              </a:ext>
            </a:extLst>
          </p:cNvPr>
          <p:cNvSpPr/>
          <p:nvPr/>
        </p:nvSpPr>
        <p:spPr>
          <a:xfrm>
            <a:off x="6146701" y="3030451"/>
            <a:ext cx="2385896" cy="1063942"/>
          </a:xfrm>
          <a:prstGeom prst="roundRect">
            <a:avLst/>
          </a:prstGeom>
          <a:solidFill>
            <a:srgbClr val="3E5DAA"/>
          </a:solidFill>
          <a:ln>
            <a:solidFill>
              <a:srgbClr val="3A5487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Audits</a:t>
            </a:r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FF44A65-BBB5-4F44-94D3-52A36F47B2A8}"/>
              </a:ext>
            </a:extLst>
          </p:cNvPr>
          <p:cNvSpPr/>
          <p:nvPr/>
        </p:nvSpPr>
        <p:spPr>
          <a:xfrm>
            <a:off x="530213" y="6671620"/>
            <a:ext cx="2385896" cy="1063942"/>
          </a:xfrm>
          <a:prstGeom prst="roundRect">
            <a:avLst/>
          </a:prstGeom>
          <a:solidFill>
            <a:srgbClr val="3E5DAA"/>
          </a:solidFill>
          <a:ln>
            <a:solidFill>
              <a:srgbClr val="3A5487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Lean</a:t>
            </a:r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3A273CA-BB51-4776-9BC5-ED8FDF9B55F9}"/>
              </a:ext>
            </a:extLst>
          </p:cNvPr>
          <p:cNvSpPr/>
          <p:nvPr/>
        </p:nvSpPr>
        <p:spPr>
          <a:xfrm>
            <a:off x="3338457" y="7531136"/>
            <a:ext cx="2385896" cy="1063942"/>
          </a:xfrm>
          <a:prstGeom prst="roundRect">
            <a:avLst/>
          </a:prstGeom>
          <a:solidFill>
            <a:srgbClr val="3E5DAA"/>
          </a:solidFill>
          <a:ln>
            <a:solidFill>
              <a:srgbClr val="3A5487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Agile</a:t>
            </a:r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6BFE9D9-F0BA-4163-917A-7A27584E9C10}"/>
              </a:ext>
            </a:extLst>
          </p:cNvPr>
          <p:cNvSpPr/>
          <p:nvPr/>
        </p:nvSpPr>
        <p:spPr>
          <a:xfrm>
            <a:off x="6146701" y="6671620"/>
            <a:ext cx="2385896" cy="1063942"/>
          </a:xfrm>
          <a:prstGeom prst="roundRect">
            <a:avLst/>
          </a:prstGeom>
          <a:solidFill>
            <a:srgbClr val="3E5DAA"/>
          </a:solidFill>
          <a:ln>
            <a:solidFill>
              <a:srgbClr val="3A5487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DevOps</a:t>
            </a:r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8308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7021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ctrTitle"/>
          </p:nvPr>
        </p:nvSpPr>
        <p:spPr>
          <a:xfrm>
            <a:off x="921899" y="3637567"/>
            <a:ext cx="16444203" cy="1865470"/>
          </a:xfrm>
          <a:prstGeom prst="rect">
            <a:avLst/>
          </a:prstGeom>
        </p:spPr>
        <p:txBody>
          <a:bodyPr lIns="182789" tIns="182789" rIns="182789" bIns="182789" anchor="b" anchorCtr="0">
            <a:noAutofit/>
          </a:bodyPr>
          <a:lstStyle/>
          <a:p>
            <a:pPr algn="ctr"/>
            <a:r>
              <a:rPr lang="en-US" sz="9596" dirty="0"/>
              <a:t>The ITIL Practices – Part 2</a:t>
            </a:r>
            <a:endParaRPr lang="en" sz="9596" dirty="0"/>
          </a:p>
        </p:txBody>
      </p:sp>
      <p:sp>
        <p:nvSpPr>
          <p:cNvPr id="156" name="Shape 156"/>
          <p:cNvSpPr txBox="1">
            <a:spLocks noGrp="1"/>
          </p:cNvSpPr>
          <p:nvPr>
            <p:ph type="subTitle" idx="1"/>
          </p:nvPr>
        </p:nvSpPr>
        <p:spPr>
          <a:xfrm>
            <a:off x="921899" y="5575480"/>
            <a:ext cx="16444203" cy="864999"/>
          </a:xfrm>
          <a:prstGeom prst="rect">
            <a:avLst/>
          </a:prstGeom>
        </p:spPr>
        <p:txBody>
          <a:bodyPr lIns="182789" tIns="182789" rIns="182789" bIns="182789" anchor="t" anchorCtr="0">
            <a:noAutofit/>
          </a:bodyPr>
          <a:lstStyle/>
          <a:p>
            <a:pPr algn="ctr"/>
            <a:r>
              <a:rPr lang="en-US" dirty="0"/>
              <a:t>Next Section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429678019"/>
      </p:ext>
    </p:extLst>
  </p:cSld>
  <p:clrMapOvr>
    <a:masterClrMapping/>
  </p:clrMapOvr>
</p:sld>
</file>

<file path=ppt/theme/theme1.xml><?xml version="1.0" encoding="utf-8"?>
<a:theme xmlns:a="http://schemas.openxmlformats.org/drawingml/2006/main" name="3_Packt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4_Packt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149</Words>
  <Application>Microsoft Office PowerPoint</Application>
  <PresentationFormat>Custom</PresentationFormat>
  <Paragraphs>30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Roboto</vt:lpstr>
      <vt:lpstr>3_Packt</vt:lpstr>
      <vt:lpstr>4_Packt</vt:lpstr>
      <vt:lpstr>Continual Improvement</vt:lpstr>
      <vt:lpstr>Key Concepts</vt:lpstr>
      <vt:lpstr>Continual Improvement Model</vt:lpstr>
      <vt:lpstr>Key Considerations Regarding Continual Improvement</vt:lpstr>
      <vt:lpstr>PowerPoint Presentation</vt:lpstr>
      <vt:lpstr>The ITIL Practices – Part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Section Name Here</dc:title>
  <dc:creator>Bhagyashri Srivastava</dc:creator>
  <cp:lastModifiedBy>Siddhant Topre</cp:lastModifiedBy>
  <cp:revision>44</cp:revision>
  <dcterms:created xsi:type="dcterms:W3CDTF">2019-05-16T06:49:44Z</dcterms:created>
  <dcterms:modified xsi:type="dcterms:W3CDTF">2020-01-23T08:35:51Z</dcterms:modified>
</cp:coreProperties>
</file>