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74" r:id="rId3"/>
    <p:sldId id="269" r:id="rId4"/>
    <p:sldId id="262" r:id="rId5"/>
    <p:sldId id="277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The ITIL Practices – Part 1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Incident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restore normal service operation as quickly as possible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 incidents have to logged, prioritized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and categorized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There should be special procedures for major incidents and security incidents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An unplanned interruption to a service or reduction in the quality of a service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Incident Management</a:t>
            </a:r>
            <a:endParaRPr lang="e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B3A30-3100-4A0E-BDF8-8E3F03EFB6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32351" y="3625643"/>
            <a:ext cx="3402838" cy="5042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 Regarding Incident Management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Incidents should be documented in incident records in a suitable tool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more information we have, the better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Multiple teams may be involved in diagnosing and resolving incidents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documented process is recommended but not necessarily detailed procedures for diagnosis, investigation and resolution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Parts of the process may be outsourced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76EC57-EF99-444C-866E-36A8694E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165" y="3360656"/>
            <a:ext cx="4291534" cy="4689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Problem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1_Packt</vt:lpstr>
      <vt:lpstr>3_Packt</vt:lpstr>
      <vt:lpstr>The ITIL Practices – Part 1</vt:lpstr>
      <vt:lpstr>Incident Management</vt:lpstr>
      <vt:lpstr>The Purpose of Incident Management</vt:lpstr>
      <vt:lpstr>Key Concepts Regarding Incident Management</vt:lpstr>
      <vt:lpstr>Problem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14</cp:revision>
  <dcterms:created xsi:type="dcterms:W3CDTF">2019-05-16T06:49:44Z</dcterms:created>
  <dcterms:modified xsi:type="dcterms:W3CDTF">2020-01-23T08:36:53Z</dcterms:modified>
</cp:coreProperties>
</file>