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2" r:id="rId4"/>
    <p:sldId id="266" r:id="rId5"/>
    <p:sldId id="277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10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8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52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82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92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497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074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4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6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740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8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75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4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69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3816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Request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24147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 To handle all pre-defined, user-initiated service requests in an effective, and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user-friendly manner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 request from a user or a user’s authorized representative that initiates a service action which has been agreed as a normal part of service delivery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be distinguished from Incidents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Must follow a Standard Procedure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Service Request Management?</a:t>
            </a:r>
            <a:endParaRPr lang="en" sz="4400" dirty="0"/>
          </a:p>
        </p:txBody>
      </p:sp>
      <p:pic>
        <p:nvPicPr>
          <p:cNvPr id="10" name="Picture 2" descr="request">
            <a:extLst>
              <a:ext uri="{FF2B5EF4-FFF2-40B4-BE49-F238E27FC236}">
                <a16:creationId xmlns:a16="http://schemas.microsoft.com/office/drawing/2014/main" id="{C6D626FA-5CF6-45DD-BA5E-AFB64B22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24" y="3790951"/>
            <a:ext cx="3709571" cy="39957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4673498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400" dirty="0"/>
              <a:t>Different Types of Service Requests</a:t>
            </a:r>
            <a:br>
              <a:rPr lang="en-US" sz="5400" dirty="0"/>
            </a:br>
            <a:r>
              <a:rPr lang="en-US" sz="5400" dirty="0"/>
              <a:t>(Examples)</a:t>
            </a:r>
            <a:endParaRPr lang="en" sz="560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3AE788-6161-4E34-9B21-F4925AD65826}"/>
              </a:ext>
            </a:extLst>
          </p:cNvPr>
          <p:cNvSpPr/>
          <p:nvPr/>
        </p:nvSpPr>
        <p:spPr>
          <a:xfrm>
            <a:off x="7008345" y="604694"/>
            <a:ext cx="10769536" cy="144823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>
                <a:latin typeface="Calibri" panose="020F0502020204030204" pitchFamily="34" charset="0"/>
                <a:cs typeface="Calibri" panose="020F0502020204030204" pitchFamily="34" charset="0"/>
              </a:rPr>
              <a:t>A user’s request to relocate their computer </a:t>
            </a:r>
            <a:endParaRPr lang="en-GB" sz="3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DF57A2-FE67-4F54-A340-CA1D78D0A42E}"/>
              </a:ext>
            </a:extLst>
          </p:cNvPr>
          <p:cNvSpPr/>
          <p:nvPr/>
        </p:nvSpPr>
        <p:spPr>
          <a:xfrm>
            <a:off x="7008345" y="2244645"/>
            <a:ext cx="10769536" cy="144823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>
                <a:latin typeface="Calibri" panose="020F0502020204030204" pitchFamily="34" charset="0"/>
                <a:cs typeface="Calibri" panose="020F0502020204030204" pitchFamily="34" charset="0"/>
              </a:rPr>
              <a:t>A request for information</a:t>
            </a:r>
            <a:endParaRPr lang="en-GB" sz="3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C896C1-D788-48AC-8BC4-61A899E7457A}"/>
              </a:ext>
            </a:extLst>
          </p:cNvPr>
          <p:cNvSpPr/>
          <p:nvPr/>
        </p:nvSpPr>
        <p:spPr>
          <a:xfrm>
            <a:off x="7008345" y="3884596"/>
            <a:ext cx="10769536" cy="144823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>
                <a:latin typeface="Calibri" panose="020F0502020204030204" pitchFamily="34" charset="0"/>
                <a:cs typeface="Calibri" panose="020F0502020204030204" pitchFamily="34" charset="0"/>
              </a:rPr>
              <a:t>A request from an internal team for accessing a resource</a:t>
            </a:r>
            <a:endParaRPr lang="en-GB" sz="3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9595C8C-7E0E-4C07-87A6-12937ECAD40C}"/>
              </a:ext>
            </a:extLst>
          </p:cNvPr>
          <p:cNvSpPr/>
          <p:nvPr/>
        </p:nvSpPr>
        <p:spPr>
          <a:xfrm>
            <a:off x="7008345" y="5524547"/>
            <a:ext cx="10769536" cy="144823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>
                <a:latin typeface="Calibri" panose="020F0502020204030204" pitchFamily="34" charset="0"/>
                <a:cs typeface="Calibri" panose="020F0502020204030204" pitchFamily="34" charset="0"/>
              </a:rPr>
              <a:t>Feedback, compliments or complaints</a:t>
            </a:r>
            <a:endParaRPr lang="en-GB" sz="3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184">
            <a:extLst>
              <a:ext uri="{FF2B5EF4-FFF2-40B4-BE49-F238E27FC236}">
                <a16:creationId xmlns:a16="http://schemas.microsoft.com/office/drawing/2014/main" id="{270FF436-88E4-45EE-B013-869555F3ED92}"/>
              </a:ext>
            </a:extLst>
          </p:cNvPr>
          <p:cNvSpPr txBox="1">
            <a:spLocks/>
          </p:cNvSpPr>
          <p:nvPr/>
        </p:nvSpPr>
        <p:spPr>
          <a:xfrm>
            <a:off x="8214366" y="7378896"/>
            <a:ext cx="9004252" cy="3963281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GB" sz="4800" dirty="0">
                <a:solidFill>
                  <a:srgbClr val="434343"/>
                </a:solidFill>
              </a:rPr>
              <a:t>Most service requests are actually standard changes</a:t>
            </a:r>
            <a:endParaRPr lang="en" sz="4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</a:t>
            </a:r>
            <a:r>
              <a:rPr lang="en-US" sz="4400"/>
              <a:t>Points Regarding </a:t>
            </a:r>
            <a:r>
              <a:rPr lang="en-US" sz="4400" dirty="0"/>
              <a:t>Service Request Management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Some requests may require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additional authorization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Procedures should be standardized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Available request types should be made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visible to the customers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Automation of requests should be a priority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Clear policies should be defined</a:t>
            </a:r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id="{75D00ECA-1B53-4F07-B60E-5BD532BA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3689" y="2916170"/>
            <a:ext cx="4828962" cy="48289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Desk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154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3_Packt</vt:lpstr>
      <vt:lpstr>4_Packt</vt:lpstr>
      <vt:lpstr>Service Request Management</vt:lpstr>
      <vt:lpstr>What Is the Purpose of Service Request Management?</vt:lpstr>
      <vt:lpstr>Different Types of Service Requests (Examples)</vt:lpstr>
      <vt:lpstr>Key Points Regarding Service Request Management</vt:lpstr>
      <vt:lpstr>Service Desk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37</cp:revision>
  <dcterms:created xsi:type="dcterms:W3CDTF">2019-05-16T06:49:44Z</dcterms:created>
  <dcterms:modified xsi:type="dcterms:W3CDTF">2020-01-23T08:43:17Z</dcterms:modified>
</cp:coreProperties>
</file>