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69" r:id="rId2"/>
    <p:sldId id="262" r:id="rId3"/>
    <p:sldId id="278" r:id="rId4"/>
    <p:sldId id="277" r:id="rId5"/>
    <p:sldId id="271" r:id="rId6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EC6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24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Relationship Management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24147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establish and nurture the links between the organization and its stakeholders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Works at a strategic and tactical level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Identification, analysis, monitoring, and continual improvement of relationships with and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between stakeholders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Purpose of Relationship Management</a:t>
            </a:r>
            <a:endParaRPr lang="en" sz="4400" dirty="0"/>
          </a:p>
        </p:txBody>
      </p:sp>
      <p:pic>
        <p:nvPicPr>
          <p:cNvPr id="6" name="Picture 2" descr="Risultati immagini per relationship management">
            <a:extLst>
              <a:ext uri="{FF2B5EF4-FFF2-40B4-BE49-F238E27FC236}">
                <a16:creationId xmlns:a16="http://schemas.microsoft.com/office/drawing/2014/main" id="{B892A4D0-E8FB-4587-A1E4-A09924046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50" b="5750"/>
          <a:stretch/>
        </p:blipFill>
        <p:spPr bwMode="auto">
          <a:xfrm>
            <a:off x="12456270" y="3422248"/>
            <a:ext cx="5230482" cy="418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7573756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Relationship Manager should never set unrealistic expectations when discussing or negotiating with the customer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Relationship Managers can act as escalation points for customers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Customer satisfaction is their primary measure for success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Points Regarding Relationship Management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39980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Different Technologies Useful for the Service Desk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8CE10541-B9BC-4AD4-81D1-A3F12B7B43B9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Robotic Process Automation (RPA) and chatbots with AI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Interactive Voice Response (IVR) and Automatic Call Distribution (ACD)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Computer Telephony Integration (CTI) and remote access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Diagnostic scripts and knowledge bases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Self-Service tools for the users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AD99DA9-6676-4A82-B5BB-F8C1CF47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06440" y="3388251"/>
            <a:ext cx="4841276" cy="4841272"/>
          </a:xfrm>
          <a:prstGeom prst="rect">
            <a:avLst/>
          </a:prstGeom>
          <a:effectLst/>
        </p:spPr>
      </p:pic>
      <p:pic>
        <p:nvPicPr>
          <p:cNvPr id="10" name="Graphic 9" descr="Tools">
            <a:extLst>
              <a:ext uri="{FF2B5EF4-FFF2-40B4-BE49-F238E27FC236}">
                <a16:creationId xmlns:a16="http://schemas.microsoft.com/office/drawing/2014/main" id="{FC108598-FEA3-4D8F-A883-CEDA88A96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58840" y="3540651"/>
            <a:ext cx="4841276" cy="48412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921899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The ITIL Practices – Part 3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921899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138</Words>
  <Application>Microsoft Office PowerPoint</Application>
  <PresentationFormat>Custom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3_Packt</vt:lpstr>
      <vt:lpstr>Relationship Management</vt:lpstr>
      <vt:lpstr>The Purpose of Relationship Management</vt:lpstr>
      <vt:lpstr>Key Points Regarding Relationship Management</vt:lpstr>
      <vt:lpstr>Different Technologies Useful for the Service Desk</vt:lpstr>
      <vt:lpstr>The ITIL Practices –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51</cp:revision>
  <dcterms:created xsi:type="dcterms:W3CDTF">2019-05-16T06:49:44Z</dcterms:created>
  <dcterms:modified xsi:type="dcterms:W3CDTF">2020-01-23T08:50:26Z</dcterms:modified>
</cp:coreProperties>
</file>