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6" r:id="rId2"/>
    <p:sldId id="270" r:id="rId3"/>
    <p:sldId id="283" r:id="rId4"/>
    <p:sldId id="284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0" r:id="rId15"/>
    <p:sldId id="269" r:id="rId16"/>
    <p:sldId id="256" r:id="rId17"/>
    <p:sldId id="257" r:id="rId18"/>
    <p:sldId id="258" r:id="rId19"/>
    <p:sldId id="259" r:id="rId20"/>
    <p:sldId id="262" r:id="rId21"/>
    <p:sldId id="260" r:id="rId22"/>
    <p:sldId id="261" r:id="rId23"/>
    <p:sldId id="263" r:id="rId24"/>
    <p:sldId id="264" r:id="rId25"/>
    <p:sldId id="265" r:id="rId26"/>
    <p:sldId id="267" r:id="rId27"/>
    <p:sldId id="268" r:id="rId28"/>
    <p:sldId id="281" r:id="rId29"/>
    <p:sldId id="282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ukbay, Gulsum" userId="33ab478b-42a3-4d08-ae05-3f67cf1d32a2" providerId="ADAL" clId="{27E69447-91EA-4D01-AF66-70A6FC4BA94F}"/>
    <pc:docChg chg="undo redo custSel addSld delSld modSld sldOrd modMainMaster">
      <pc:chgData name="Gudukbay, Gulsum" userId="33ab478b-42a3-4d08-ae05-3f67cf1d32a2" providerId="ADAL" clId="{27E69447-91EA-4D01-AF66-70A6FC4BA94F}" dt="2018-11-29T23:43:56.905" v="684"/>
      <pc:docMkLst>
        <pc:docMk/>
      </pc:docMkLst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705530050" sldId="256"/>
        </pc:sldMkLst>
        <pc:spChg chg="add del mod">
          <ac:chgData name="Gudukbay, Gulsum" userId="33ab478b-42a3-4d08-ae05-3f67cf1d32a2" providerId="ADAL" clId="{27E69447-91EA-4D01-AF66-70A6FC4BA94F}" dt="2018-11-29T03:49:43.748" v="513" actId="767"/>
          <ac:spMkLst>
            <pc:docMk/>
            <pc:sldMk cId="3705530050" sldId="256"/>
            <ac:spMk id="8" creationId="{8D60986C-811F-4419-B782-A9871378D43B}"/>
          </ac:spMkLst>
        </pc:spChg>
        <pc:spChg chg="add mod">
          <ac:chgData name="Gudukbay, Gulsum" userId="33ab478b-42a3-4d08-ae05-3f67cf1d32a2" providerId="ADAL" clId="{27E69447-91EA-4D01-AF66-70A6FC4BA94F}" dt="2018-11-29T03:51:45.593" v="557" actId="20577"/>
          <ac:spMkLst>
            <pc:docMk/>
            <pc:sldMk cId="3705530050" sldId="256"/>
            <ac:spMk id="9" creationId="{DD2895DC-88C7-4A34-946C-8B6A28562EE6}"/>
          </ac:spMkLst>
        </pc:spChg>
        <pc:graphicFrameChg chg="add">
          <ac:chgData name="Gudukbay, Gulsum" userId="33ab478b-42a3-4d08-ae05-3f67cf1d32a2" providerId="ADAL" clId="{27E69447-91EA-4D01-AF66-70A6FC4BA94F}" dt="2018-11-29T02:19:58.585" v="124" actId="20577"/>
          <ac:graphicFrameMkLst>
            <pc:docMk/>
            <pc:sldMk cId="3705530050" sldId="256"/>
            <ac:graphicFrameMk id="6" creationId="{155FA545-1224-4F13-9960-C764926C2D5E}"/>
          </ac:graphicFrameMkLst>
        </pc:graphicFrameChg>
        <pc:picChg chg="del">
          <ac:chgData name="Gudukbay, Gulsum" userId="33ab478b-42a3-4d08-ae05-3f67cf1d32a2" providerId="ADAL" clId="{27E69447-91EA-4D01-AF66-70A6FC4BA94F}" dt="2018-11-29T02:19:56.558" v="122" actId="478"/>
          <ac:picMkLst>
            <pc:docMk/>
            <pc:sldMk cId="3705530050" sldId="256"/>
            <ac:picMk id="5" creationId="{05FC5DEA-579D-48B2-AE26-0DA0A42DFFF7}"/>
          </ac:picMkLst>
        </pc:picChg>
        <pc:picChg chg="add mod modCrop">
          <ac:chgData name="Gudukbay, Gulsum" userId="33ab478b-42a3-4d08-ae05-3f67cf1d32a2" providerId="ADAL" clId="{27E69447-91EA-4D01-AF66-70A6FC4BA94F}" dt="2018-11-29T03:49:42.016" v="512" actId="14100"/>
          <ac:picMkLst>
            <pc:docMk/>
            <pc:sldMk cId="3705530050" sldId="256"/>
            <ac:picMk id="7" creationId="{424DF560-7B8E-4919-AE88-B26181855FC8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117564443" sldId="257"/>
        </pc:sldMkLst>
        <pc:spChg chg="add mod">
          <ac:chgData name="Gudukbay, Gulsum" userId="33ab478b-42a3-4d08-ae05-3f67cf1d32a2" providerId="ADAL" clId="{27E69447-91EA-4D01-AF66-70A6FC4BA94F}" dt="2018-11-29T03:51:37.159" v="554" actId="20577"/>
          <ac:spMkLst>
            <pc:docMk/>
            <pc:sldMk cId="3117564443" sldId="257"/>
            <ac:spMk id="6" creationId="{E7EAA6BA-6206-43DA-9205-6A3D35968EBB}"/>
          </ac:spMkLst>
        </pc:spChg>
        <pc:graphicFrameChg chg="add">
          <ac:chgData name="Gudukbay, Gulsum" userId="33ab478b-42a3-4d08-ae05-3f67cf1d32a2" providerId="ADAL" clId="{27E69447-91EA-4D01-AF66-70A6FC4BA94F}" dt="2018-11-29T02:20:24.942" v="130" actId="20577"/>
          <ac:graphicFrameMkLst>
            <pc:docMk/>
            <pc:sldMk cId="3117564443" sldId="257"/>
            <ac:graphicFrameMk id="4" creationId="{110784FE-F19C-4978-937F-4C4993134954}"/>
          </ac:graphicFrameMkLst>
        </pc:graphicFrameChg>
        <pc:picChg chg="del">
          <ac:chgData name="Gudukbay, Gulsum" userId="33ab478b-42a3-4d08-ae05-3f67cf1d32a2" providerId="ADAL" clId="{27E69447-91EA-4D01-AF66-70A6FC4BA94F}" dt="2018-11-29T02:20:23.390" v="128" actId="478"/>
          <ac:picMkLst>
            <pc:docMk/>
            <pc:sldMk cId="3117564443" sldId="257"/>
            <ac:picMk id="3" creationId="{F033641B-0251-44C3-89B7-5DDF412E767F}"/>
          </ac:picMkLst>
        </pc:picChg>
        <pc:picChg chg="add mod modCrop">
          <ac:chgData name="Gudukbay, Gulsum" userId="33ab478b-42a3-4d08-ae05-3f67cf1d32a2" providerId="ADAL" clId="{27E69447-91EA-4D01-AF66-70A6FC4BA94F}" dt="2018-11-29T03:34:31.111" v="347" actId="1076"/>
          <ac:picMkLst>
            <pc:docMk/>
            <pc:sldMk cId="3117564443" sldId="257"/>
            <ac:picMk id="5" creationId="{7229BC25-C789-4FB9-876A-816CB07E95F5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2317889955" sldId="258"/>
        </pc:sldMkLst>
        <pc:spChg chg="add mod">
          <ac:chgData name="Gudukbay, Gulsum" userId="33ab478b-42a3-4d08-ae05-3f67cf1d32a2" providerId="ADAL" clId="{27E69447-91EA-4D01-AF66-70A6FC4BA94F}" dt="2018-11-29T03:51:22.672" v="552" actId="20577"/>
          <ac:spMkLst>
            <pc:docMk/>
            <pc:sldMk cId="2317889955" sldId="258"/>
            <ac:spMk id="6" creationId="{8571E1D5-88C4-480D-9591-80DDE141C81D}"/>
          </ac:spMkLst>
        </pc:spChg>
        <pc:graphicFrameChg chg="add">
          <ac:chgData name="Gudukbay, Gulsum" userId="33ab478b-42a3-4d08-ae05-3f67cf1d32a2" providerId="ADAL" clId="{27E69447-91EA-4D01-AF66-70A6FC4BA94F}" dt="2018-11-29T02:21:05.846" v="136" actId="20577"/>
          <ac:graphicFrameMkLst>
            <pc:docMk/>
            <pc:sldMk cId="2317889955" sldId="258"/>
            <ac:graphicFrameMk id="4" creationId="{1B9B1C64-37AF-4981-9B82-F9A2DD76401A}"/>
          </ac:graphicFrameMkLst>
        </pc:graphicFrameChg>
        <pc:picChg chg="del mod">
          <ac:chgData name="Gudukbay, Gulsum" userId="33ab478b-42a3-4d08-ae05-3f67cf1d32a2" providerId="ADAL" clId="{27E69447-91EA-4D01-AF66-70A6FC4BA94F}" dt="2018-11-29T02:21:04.527" v="134" actId="478"/>
          <ac:picMkLst>
            <pc:docMk/>
            <pc:sldMk cId="2317889955" sldId="258"/>
            <ac:picMk id="3" creationId="{E93B996E-0136-494E-B826-78C6EC9A6044}"/>
          </ac:picMkLst>
        </pc:picChg>
        <pc:picChg chg="add mod modCrop">
          <ac:chgData name="Gudukbay, Gulsum" userId="33ab478b-42a3-4d08-ae05-3f67cf1d32a2" providerId="ADAL" clId="{27E69447-91EA-4D01-AF66-70A6FC4BA94F}" dt="2018-11-29T03:34:40.861" v="349" actId="1076"/>
          <ac:picMkLst>
            <pc:docMk/>
            <pc:sldMk cId="2317889955" sldId="258"/>
            <ac:picMk id="5" creationId="{F059FEEB-36F8-4D33-99AC-055EB26D1D34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506399184" sldId="259"/>
        </pc:sldMkLst>
        <pc:spChg chg="add del mod">
          <ac:chgData name="Gudukbay, Gulsum" userId="33ab478b-42a3-4d08-ae05-3f67cf1d32a2" providerId="ADAL" clId="{27E69447-91EA-4D01-AF66-70A6FC4BA94F}" dt="2018-11-29T03:53:26.349" v="561" actId="478"/>
          <ac:spMkLst>
            <pc:docMk/>
            <pc:sldMk cId="3506399184" sldId="259"/>
            <ac:spMk id="6" creationId="{E00F30E3-6E46-44AA-8451-8B41F2343A1B}"/>
          </ac:spMkLst>
        </pc:spChg>
        <pc:spChg chg="add mod">
          <ac:chgData name="Gudukbay, Gulsum" userId="33ab478b-42a3-4d08-ae05-3f67cf1d32a2" providerId="ADAL" clId="{27E69447-91EA-4D01-AF66-70A6FC4BA94F}" dt="2018-11-29T03:53:37.877" v="568" actId="20577"/>
          <ac:spMkLst>
            <pc:docMk/>
            <pc:sldMk cId="3506399184" sldId="259"/>
            <ac:spMk id="7" creationId="{626F2693-6202-4980-B2A1-C93BDA83CBAC}"/>
          </ac:spMkLst>
        </pc:spChg>
        <pc:graphicFrameChg chg="add">
          <ac:chgData name="Gudukbay, Gulsum" userId="33ab478b-42a3-4d08-ae05-3f67cf1d32a2" providerId="ADAL" clId="{27E69447-91EA-4D01-AF66-70A6FC4BA94F}" dt="2018-11-29T02:32:59.353" v="160" actId="20577"/>
          <ac:graphicFrameMkLst>
            <pc:docMk/>
            <pc:sldMk cId="3506399184" sldId="259"/>
            <ac:graphicFrameMk id="4" creationId="{3582EC31-FEB7-46BB-ABD8-2663E711F1D3}"/>
          </ac:graphicFrameMkLst>
        </pc:graphicFrameChg>
        <pc:picChg chg="del">
          <ac:chgData name="Gudukbay, Gulsum" userId="33ab478b-42a3-4d08-ae05-3f67cf1d32a2" providerId="ADAL" clId="{27E69447-91EA-4D01-AF66-70A6FC4BA94F}" dt="2018-11-29T02:32:57.459" v="158" actId="478"/>
          <ac:picMkLst>
            <pc:docMk/>
            <pc:sldMk cId="3506399184" sldId="259"/>
            <ac:picMk id="3" creationId="{530A585D-9D10-4AAB-8BD9-2CAF14F7A7DF}"/>
          </ac:picMkLst>
        </pc:picChg>
        <pc:picChg chg="add mod modCrop">
          <ac:chgData name="Gudukbay, Gulsum" userId="33ab478b-42a3-4d08-ae05-3f67cf1d32a2" providerId="ADAL" clId="{27E69447-91EA-4D01-AF66-70A6FC4BA94F}" dt="2018-11-29T03:34:50.383" v="351" actId="1076"/>
          <ac:picMkLst>
            <pc:docMk/>
            <pc:sldMk cId="3506399184" sldId="259"/>
            <ac:picMk id="5" creationId="{9754DF1C-FEB8-4B7A-B701-245A006D5593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2347409190" sldId="260"/>
        </pc:sldMkLst>
        <pc:spChg chg="add del">
          <ac:chgData name="Gudukbay, Gulsum" userId="33ab478b-42a3-4d08-ae05-3f67cf1d32a2" providerId="ADAL" clId="{27E69447-91EA-4D01-AF66-70A6FC4BA94F}" dt="2018-11-29T03:55:01.061" v="581" actId="478"/>
          <ac:spMkLst>
            <pc:docMk/>
            <pc:sldMk cId="2347409190" sldId="260"/>
            <ac:spMk id="6" creationId="{FB38ABFA-C28E-4373-8BA7-F086407FF70B}"/>
          </ac:spMkLst>
        </pc:spChg>
        <pc:spChg chg="add mod">
          <ac:chgData name="Gudukbay, Gulsum" userId="33ab478b-42a3-4d08-ae05-3f67cf1d32a2" providerId="ADAL" clId="{27E69447-91EA-4D01-AF66-70A6FC4BA94F}" dt="2018-11-29T03:57:10.926" v="605" actId="20577"/>
          <ac:spMkLst>
            <pc:docMk/>
            <pc:sldMk cId="2347409190" sldId="260"/>
            <ac:spMk id="7" creationId="{DA694B5A-271B-4C8F-9725-955D90B8C750}"/>
          </ac:spMkLst>
        </pc:spChg>
        <pc:graphicFrameChg chg="add">
          <ac:chgData name="Gudukbay, Gulsum" userId="33ab478b-42a3-4d08-ae05-3f67cf1d32a2" providerId="ADAL" clId="{27E69447-91EA-4D01-AF66-70A6FC4BA94F}" dt="2018-11-29T02:34:15.846" v="168" actId="20577"/>
          <ac:graphicFrameMkLst>
            <pc:docMk/>
            <pc:sldMk cId="2347409190" sldId="260"/>
            <ac:graphicFrameMk id="4" creationId="{1A5A60D2-7563-4580-B746-E0E607C5FC0B}"/>
          </ac:graphicFrameMkLst>
        </pc:graphicFrameChg>
        <pc:picChg chg="del">
          <ac:chgData name="Gudukbay, Gulsum" userId="33ab478b-42a3-4d08-ae05-3f67cf1d32a2" providerId="ADAL" clId="{27E69447-91EA-4D01-AF66-70A6FC4BA94F}" dt="2018-11-29T02:34:14.217" v="166" actId="478"/>
          <ac:picMkLst>
            <pc:docMk/>
            <pc:sldMk cId="2347409190" sldId="260"/>
            <ac:picMk id="3" creationId="{A203B564-574B-412C-BDC6-ADB01EEE9582}"/>
          </ac:picMkLst>
        </pc:picChg>
        <pc:picChg chg="add mod modCrop">
          <ac:chgData name="Gudukbay, Gulsum" userId="33ab478b-42a3-4d08-ae05-3f67cf1d32a2" providerId="ADAL" clId="{27E69447-91EA-4D01-AF66-70A6FC4BA94F}" dt="2018-11-29T03:35:07.166" v="355" actId="1076"/>
          <ac:picMkLst>
            <pc:docMk/>
            <pc:sldMk cId="2347409190" sldId="260"/>
            <ac:picMk id="5" creationId="{744F6739-5D71-4626-82C8-983E5B506D9D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069383323" sldId="261"/>
        </pc:sldMkLst>
        <pc:spChg chg="add mod">
          <ac:chgData name="Gudukbay, Gulsum" userId="33ab478b-42a3-4d08-ae05-3f67cf1d32a2" providerId="ADAL" clId="{27E69447-91EA-4D01-AF66-70A6FC4BA94F}" dt="2018-11-29T03:55:35.774" v="586" actId="20577"/>
          <ac:spMkLst>
            <pc:docMk/>
            <pc:sldMk cId="3069383323" sldId="261"/>
            <ac:spMk id="7" creationId="{5C6993F7-8342-45CB-B258-EEBFEA792558}"/>
          </ac:spMkLst>
        </pc:spChg>
        <pc:graphicFrameChg chg="add">
          <ac:chgData name="Gudukbay, Gulsum" userId="33ab478b-42a3-4d08-ae05-3f67cf1d32a2" providerId="ADAL" clId="{27E69447-91EA-4D01-AF66-70A6FC4BA94F}" dt="2018-11-29T02:27:40.130" v="142" actId="20577"/>
          <ac:graphicFrameMkLst>
            <pc:docMk/>
            <pc:sldMk cId="3069383323" sldId="261"/>
            <ac:graphicFrameMk id="5" creationId="{1EA13FE2-A120-4043-8F1E-6B5BABA35419}"/>
          </ac:graphicFrameMkLst>
        </pc:graphicFrameChg>
        <pc:picChg chg="del">
          <ac:chgData name="Gudukbay, Gulsum" userId="33ab478b-42a3-4d08-ae05-3f67cf1d32a2" providerId="ADAL" clId="{27E69447-91EA-4D01-AF66-70A6FC4BA94F}" dt="2018-11-29T02:27:38.366" v="140" actId="478"/>
          <ac:picMkLst>
            <pc:docMk/>
            <pc:sldMk cId="3069383323" sldId="261"/>
            <ac:picMk id="4" creationId="{2483F414-3BA7-4F48-9983-10AB9C4BFD3E}"/>
          </ac:picMkLst>
        </pc:picChg>
        <pc:picChg chg="add mod modCrop">
          <ac:chgData name="Gudukbay, Gulsum" userId="33ab478b-42a3-4d08-ae05-3f67cf1d32a2" providerId="ADAL" clId="{27E69447-91EA-4D01-AF66-70A6FC4BA94F}" dt="2018-11-29T03:35:16.065" v="357" actId="1076"/>
          <ac:picMkLst>
            <pc:docMk/>
            <pc:sldMk cId="3069383323" sldId="261"/>
            <ac:picMk id="6" creationId="{9DF0A42C-1DF5-420B-BFE3-6E646CB0B63C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660655663" sldId="262"/>
        </pc:sldMkLst>
        <pc:spChg chg="add del mod">
          <ac:chgData name="Gudukbay, Gulsum" userId="33ab478b-42a3-4d08-ae05-3f67cf1d32a2" providerId="ADAL" clId="{27E69447-91EA-4D01-AF66-70A6FC4BA94F}" dt="2018-11-29T03:54:25.593" v="574" actId="478"/>
          <ac:spMkLst>
            <pc:docMk/>
            <pc:sldMk cId="3660655663" sldId="262"/>
            <ac:spMk id="6" creationId="{F29F71ED-D5B2-4635-828F-C2AC54658692}"/>
          </ac:spMkLst>
        </pc:spChg>
        <pc:spChg chg="add mod">
          <ac:chgData name="Gudukbay, Gulsum" userId="33ab478b-42a3-4d08-ae05-3f67cf1d32a2" providerId="ADAL" clId="{27E69447-91EA-4D01-AF66-70A6FC4BA94F}" dt="2018-11-29T03:54:37.439" v="576" actId="20577"/>
          <ac:spMkLst>
            <pc:docMk/>
            <pc:sldMk cId="3660655663" sldId="262"/>
            <ac:spMk id="7" creationId="{6797AC2B-FD60-4BC1-A90C-BFAD53EF489B}"/>
          </ac:spMkLst>
        </pc:spChg>
        <pc:graphicFrameChg chg="add">
          <ac:chgData name="Gudukbay, Gulsum" userId="33ab478b-42a3-4d08-ae05-3f67cf1d32a2" providerId="ADAL" clId="{27E69447-91EA-4D01-AF66-70A6FC4BA94F}" dt="2018-11-29T02:33:54.381" v="164" actId="20577"/>
          <ac:graphicFrameMkLst>
            <pc:docMk/>
            <pc:sldMk cId="3660655663" sldId="262"/>
            <ac:graphicFrameMk id="4" creationId="{B0F1CBF3-AD5C-4A8E-825B-343028658B35}"/>
          </ac:graphicFrameMkLst>
        </pc:graphicFrameChg>
        <pc:picChg chg="del">
          <ac:chgData name="Gudukbay, Gulsum" userId="33ab478b-42a3-4d08-ae05-3f67cf1d32a2" providerId="ADAL" clId="{27E69447-91EA-4D01-AF66-70A6FC4BA94F}" dt="2018-11-29T02:33:52.880" v="162" actId="478"/>
          <ac:picMkLst>
            <pc:docMk/>
            <pc:sldMk cId="3660655663" sldId="262"/>
            <ac:picMk id="3" creationId="{45EDE5EA-F17F-4AFF-8719-D53529DAD2E0}"/>
          </ac:picMkLst>
        </pc:picChg>
        <pc:picChg chg="add mod modCrop">
          <ac:chgData name="Gudukbay, Gulsum" userId="33ab478b-42a3-4d08-ae05-3f67cf1d32a2" providerId="ADAL" clId="{27E69447-91EA-4D01-AF66-70A6FC4BA94F}" dt="2018-11-29T03:34:59.517" v="353" actId="1076"/>
          <ac:picMkLst>
            <pc:docMk/>
            <pc:sldMk cId="3660655663" sldId="262"/>
            <ac:picMk id="5" creationId="{4AE4A396-B53A-40F1-A408-568F412D6285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453171510" sldId="263"/>
        </pc:sldMkLst>
        <pc:spChg chg="add mod">
          <ac:chgData name="Gudukbay, Gulsum" userId="33ab478b-42a3-4d08-ae05-3f67cf1d32a2" providerId="ADAL" clId="{27E69447-91EA-4D01-AF66-70A6FC4BA94F}" dt="2018-11-29T03:58:17.028" v="616" actId="20577"/>
          <ac:spMkLst>
            <pc:docMk/>
            <pc:sldMk cId="453171510" sldId="263"/>
            <ac:spMk id="6" creationId="{AD7EFE86-D529-443A-867E-C1B8B0DEDADD}"/>
          </ac:spMkLst>
        </pc:spChg>
        <pc:graphicFrameChg chg="add">
          <ac:chgData name="Gudukbay, Gulsum" userId="33ab478b-42a3-4d08-ae05-3f67cf1d32a2" providerId="ADAL" clId="{27E69447-91EA-4D01-AF66-70A6FC4BA94F}" dt="2018-11-29T02:27:58.389" v="146" actId="20577"/>
          <ac:graphicFrameMkLst>
            <pc:docMk/>
            <pc:sldMk cId="453171510" sldId="263"/>
            <ac:graphicFrameMk id="4" creationId="{BB262F13-D53C-4DFB-8995-676010D295A6}"/>
          </ac:graphicFrameMkLst>
        </pc:graphicFrameChg>
        <pc:picChg chg="del">
          <ac:chgData name="Gudukbay, Gulsum" userId="33ab478b-42a3-4d08-ae05-3f67cf1d32a2" providerId="ADAL" clId="{27E69447-91EA-4D01-AF66-70A6FC4BA94F}" dt="2018-11-29T02:27:56.895" v="144" actId="478"/>
          <ac:picMkLst>
            <pc:docMk/>
            <pc:sldMk cId="453171510" sldId="263"/>
            <ac:picMk id="3" creationId="{75BE54C1-450B-4AF4-AB42-877EABD4F890}"/>
          </ac:picMkLst>
        </pc:picChg>
        <pc:picChg chg="add mod modCrop">
          <ac:chgData name="Gudukbay, Gulsum" userId="33ab478b-42a3-4d08-ae05-3f67cf1d32a2" providerId="ADAL" clId="{27E69447-91EA-4D01-AF66-70A6FC4BA94F}" dt="2018-11-29T03:35:25.749" v="359" actId="1076"/>
          <ac:picMkLst>
            <pc:docMk/>
            <pc:sldMk cId="453171510" sldId="263"/>
            <ac:picMk id="5" creationId="{695F256F-D105-492F-8F11-E12D18A42FC3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795526922" sldId="264"/>
        </pc:sldMkLst>
        <pc:spChg chg="add del">
          <ac:chgData name="Gudukbay, Gulsum" userId="33ab478b-42a3-4d08-ae05-3f67cf1d32a2" providerId="ADAL" clId="{27E69447-91EA-4D01-AF66-70A6FC4BA94F}" dt="2018-11-29T03:57:28.984" v="609" actId="478"/>
          <ac:spMkLst>
            <pc:docMk/>
            <pc:sldMk cId="3795526922" sldId="264"/>
            <ac:spMk id="6" creationId="{2F2D46FE-F93C-4881-AEA7-A4FB8E318431}"/>
          </ac:spMkLst>
        </pc:spChg>
        <pc:spChg chg="add del mod">
          <ac:chgData name="Gudukbay, Gulsum" userId="33ab478b-42a3-4d08-ae05-3f67cf1d32a2" providerId="ADAL" clId="{27E69447-91EA-4D01-AF66-70A6FC4BA94F}" dt="2018-11-29T03:56:38.432" v="593" actId="20577"/>
          <ac:spMkLst>
            <pc:docMk/>
            <pc:sldMk cId="3795526922" sldId="264"/>
            <ac:spMk id="7" creationId="{D59F4058-5CC5-4F29-9CDF-BA7F9BA19170}"/>
          </ac:spMkLst>
        </pc:spChg>
        <pc:spChg chg="add del">
          <ac:chgData name="Gudukbay, Gulsum" userId="33ab478b-42a3-4d08-ae05-3f67cf1d32a2" providerId="ADAL" clId="{27E69447-91EA-4D01-AF66-70A6FC4BA94F}" dt="2018-11-29T03:56:41.893" v="595" actId="20577"/>
          <ac:spMkLst>
            <pc:docMk/>
            <pc:sldMk cId="3795526922" sldId="264"/>
            <ac:spMk id="8" creationId="{FA69D558-E013-46C6-9B14-B35BCFA9BD83}"/>
          </ac:spMkLst>
        </pc:spChg>
        <pc:spChg chg="add del">
          <ac:chgData name="Gudukbay, Gulsum" userId="33ab478b-42a3-4d08-ae05-3f67cf1d32a2" providerId="ADAL" clId="{27E69447-91EA-4D01-AF66-70A6FC4BA94F}" dt="2018-11-29T03:56:46.781" v="601" actId="20577"/>
          <ac:spMkLst>
            <pc:docMk/>
            <pc:sldMk cId="3795526922" sldId="264"/>
            <ac:spMk id="9" creationId="{A8B216A2-5DC0-4F90-8F03-FAAF736E03EB}"/>
          </ac:spMkLst>
        </pc:spChg>
        <pc:spChg chg="add del mod">
          <ac:chgData name="Gudukbay, Gulsum" userId="33ab478b-42a3-4d08-ae05-3f67cf1d32a2" providerId="ADAL" clId="{27E69447-91EA-4D01-AF66-70A6FC4BA94F}" dt="2018-11-29T03:57:06.046" v="604" actId="478"/>
          <ac:spMkLst>
            <pc:docMk/>
            <pc:sldMk cId="3795526922" sldId="264"/>
            <ac:spMk id="10" creationId="{832E1C9F-7746-4382-9D6B-F5A0AFB44964}"/>
          </ac:spMkLst>
        </pc:spChg>
        <pc:spChg chg="add mod">
          <ac:chgData name="Gudukbay, Gulsum" userId="33ab478b-42a3-4d08-ae05-3f67cf1d32a2" providerId="ADAL" clId="{27E69447-91EA-4D01-AF66-70A6FC4BA94F}" dt="2018-11-29T03:57:34.299" v="611" actId="20577"/>
          <ac:spMkLst>
            <pc:docMk/>
            <pc:sldMk cId="3795526922" sldId="264"/>
            <ac:spMk id="11" creationId="{AA0B6EC7-9913-482D-97A6-1AB7848A2E4A}"/>
          </ac:spMkLst>
        </pc:spChg>
        <pc:graphicFrameChg chg="add">
          <ac:chgData name="Gudukbay, Gulsum" userId="33ab478b-42a3-4d08-ae05-3f67cf1d32a2" providerId="ADAL" clId="{27E69447-91EA-4D01-AF66-70A6FC4BA94F}" dt="2018-11-29T02:28:25.042" v="150" actId="20577"/>
          <ac:graphicFrameMkLst>
            <pc:docMk/>
            <pc:sldMk cId="3795526922" sldId="264"/>
            <ac:graphicFrameMk id="4" creationId="{935D9255-5B8A-455F-9BE7-335BF7D07DA4}"/>
          </ac:graphicFrameMkLst>
        </pc:graphicFrameChg>
        <pc:picChg chg="del">
          <ac:chgData name="Gudukbay, Gulsum" userId="33ab478b-42a3-4d08-ae05-3f67cf1d32a2" providerId="ADAL" clId="{27E69447-91EA-4D01-AF66-70A6FC4BA94F}" dt="2018-11-29T02:28:23.431" v="148" actId="478"/>
          <ac:picMkLst>
            <pc:docMk/>
            <pc:sldMk cId="3795526922" sldId="264"/>
            <ac:picMk id="3" creationId="{D79CDCBF-8EC0-47BD-A807-5D22AF0C96BB}"/>
          </ac:picMkLst>
        </pc:picChg>
        <pc:picChg chg="add mod modCrop">
          <ac:chgData name="Gudukbay, Gulsum" userId="33ab478b-42a3-4d08-ae05-3f67cf1d32a2" providerId="ADAL" clId="{27E69447-91EA-4D01-AF66-70A6FC4BA94F}" dt="2018-11-29T03:35:34.313" v="361" actId="1076"/>
          <ac:picMkLst>
            <pc:docMk/>
            <pc:sldMk cId="3795526922" sldId="264"/>
            <ac:picMk id="5" creationId="{5CAE2206-4B92-4C92-B498-AB51B54DCED6}"/>
          </ac:picMkLst>
        </pc:picChg>
      </pc:sldChg>
      <pc:sldChg chg="addSp delSp modSp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1561767516" sldId="265"/>
        </pc:sldMkLst>
        <pc:spChg chg="add mod">
          <ac:chgData name="Gudukbay, Gulsum" userId="33ab478b-42a3-4d08-ae05-3f67cf1d32a2" providerId="ADAL" clId="{27E69447-91EA-4D01-AF66-70A6FC4BA94F}" dt="2018-11-29T03:58:58.594" v="635" actId="20577"/>
          <ac:spMkLst>
            <pc:docMk/>
            <pc:sldMk cId="1561767516" sldId="265"/>
            <ac:spMk id="14" creationId="{B355413E-567C-4510-9161-9C13283D1118}"/>
          </ac:spMkLst>
        </pc:spChg>
        <pc:graphicFrameChg chg="add">
          <ac:chgData name="Gudukbay, Gulsum" userId="33ab478b-42a3-4d08-ae05-3f67cf1d32a2" providerId="ADAL" clId="{27E69447-91EA-4D01-AF66-70A6FC4BA94F}" dt="2018-11-28T20:59:27.264" v="52" actId="20577"/>
          <ac:graphicFrameMkLst>
            <pc:docMk/>
            <pc:sldMk cId="1561767516" sldId="265"/>
            <ac:graphicFrameMk id="2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0:54.655" v="59" actId="20577"/>
          <ac:graphicFrameMkLst>
            <pc:docMk/>
            <pc:sldMk cId="1561767516" sldId="265"/>
            <ac:graphicFrameMk id="4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3:13.626" v="60" actId="20577"/>
          <ac:graphicFrameMkLst>
            <pc:docMk/>
            <pc:sldMk cId="1561767516" sldId="265"/>
            <ac:graphicFrameMk id="5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8:45.477" v="75" actId="20577"/>
          <ac:graphicFrameMkLst>
            <pc:docMk/>
            <pc:sldMk cId="1561767516" sldId="265"/>
            <ac:graphicFrameMk id="7" creationId="{475D04E1-1B33-4E65-813E-F14BD5306BB2}"/>
          </ac:graphicFrameMkLst>
        </pc:graphicFrameChg>
        <pc:graphicFrameChg chg="add mod">
          <ac:chgData name="Gudukbay, Gulsum" userId="33ab478b-42a3-4d08-ae05-3f67cf1d32a2" providerId="ADAL" clId="{27E69447-91EA-4D01-AF66-70A6FC4BA94F}" dt="2018-11-29T01:55:16.048" v="99" actId="115"/>
          <ac:graphicFrameMkLst>
            <pc:docMk/>
            <pc:sldMk cId="1561767516" sldId="265"/>
            <ac:graphicFrameMk id="9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1:55:34.998" v="100" actId="20577"/>
          <ac:graphicFrameMkLst>
            <pc:docMk/>
            <pc:sldMk cId="1561767516" sldId="265"/>
            <ac:graphicFrameMk id="10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6:14.448" v="118" actId="20577"/>
          <ac:graphicFrameMkLst>
            <pc:docMk/>
            <pc:sldMk cId="1561767516" sldId="265"/>
            <ac:graphicFrameMk id="12" creationId="{475D04E1-1B33-4E65-813E-F14BD5306BB2}"/>
          </ac:graphicFrameMkLst>
        </pc:graphicFrameChg>
        <pc:picChg chg="add del">
          <ac:chgData name="Gudukbay, Gulsum" userId="33ab478b-42a3-4d08-ae05-3f67cf1d32a2" providerId="ADAL" clId="{27E69447-91EA-4D01-AF66-70A6FC4BA94F}" dt="2018-11-28T21:00:12.203" v="58" actId="478"/>
          <ac:picMkLst>
            <pc:docMk/>
            <pc:sldMk cId="1561767516" sldId="265"/>
            <ac:picMk id="3" creationId="{CE1BCCB0-5830-4308-8B4A-DA09A6E94666}"/>
          </ac:picMkLst>
        </pc:picChg>
        <pc:picChg chg="add del mod">
          <ac:chgData name="Gudukbay, Gulsum" userId="33ab478b-42a3-4d08-ae05-3f67cf1d32a2" providerId="ADAL" clId="{27E69447-91EA-4D01-AF66-70A6FC4BA94F}" dt="2018-11-28T21:08:05.922" v="74" actId="478"/>
          <ac:picMkLst>
            <pc:docMk/>
            <pc:sldMk cId="1561767516" sldId="265"/>
            <ac:picMk id="6" creationId="{2560B354-D8B8-4F26-913A-297CE3B2755B}"/>
          </ac:picMkLst>
        </pc:picChg>
        <pc:picChg chg="add del mod">
          <ac:chgData name="Gudukbay, Gulsum" userId="33ab478b-42a3-4d08-ae05-3f67cf1d32a2" providerId="ADAL" clId="{27E69447-91EA-4D01-AF66-70A6FC4BA94F}" dt="2018-11-29T01:51:18.610" v="96" actId="478"/>
          <ac:picMkLst>
            <pc:docMk/>
            <pc:sldMk cId="1561767516" sldId="265"/>
            <ac:picMk id="8" creationId="{DAB4F0E6-C363-424E-8220-88833C7ACE63}"/>
          </ac:picMkLst>
        </pc:picChg>
        <pc:picChg chg="add del mod">
          <ac:chgData name="Gudukbay, Gulsum" userId="33ab478b-42a3-4d08-ae05-3f67cf1d32a2" providerId="ADAL" clId="{27E69447-91EA-4D01-AF66-70A6FC4BA94F}" dt="2018-11-29T01:56:16.865" v="107" actId="478"/>
          <ac:picMkLst>
            <pc:docMk/>
            <pc:sldMk cId="1561767516" sldId="265"/>
            <ac:picMk id="11" creationId="{5150C798-7D71-483F-9940-D96BD49EC820}"/>
          </ac:picMkLst>
        </pc:picChg>
        <pc:picChg chg="add mod modCrop">
          <ac:chgData name="Gudukbay, Gulsum" userId="33ab478b-42a3-4d08-ae05-3f67cf1d32a2" providerId="ADAL" clId="{27E69447-91EA-4D01-AF66-70A6FC4BA94F}" dt="2018-11-29T03:35:54.169" v="363" actId="1076"/>
          <ac:picMkLst>
            <pc:docMk/>
            <pc:sldMk cId="1561767516" sldId="265"/>
            <ac:picMk id="13" creationId="{D31F960C-7445-4BCC-B110-92AC3394B053}"/>
          </ac:picMkLst>
        </pc:picChg>
      </pc:sldChg>
      <pc:sldChg chg="add del">
        <pc:chgData name="Gudukbay, Gulsum" userId="33ab478b-42a3-4d08-ae05-3f67cf1d32a2" providerId="ADAL" clId="{27E69447-91EA-4D01-AF66-70A6FC4BA94F}" dt="2018-11-28T20:38:30.683" v="1" actId="20577"/>
        <pc:sldMkLst>
          <pc:docMk/>
          <pc:sldMk cId="2129047087" sldId="266"/>
        </pc:sldMkLst>
      </pc:sldChg>
      <pc:sldChg chg="addSp modSp ad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2264776561" sldId="266"/>
        </pc:sldMkLst>
        <pc:spChg chg="mod">
          <ac:chgData name="Gudukbay, Gulsum" userId="33ab478b-42a3-4d08-ae05-3f67cf1d32a2" providerId="ADAL" clId="{27E69447-91EA-4D01-AF66-70A6FC4BA94F}" dt="2018-11-28T21:13:56.709" v="94" actId="113"/>
          <ac:spMkLst>
            <pc:docMk/>
            <pc:sldMk cId="2264776561" sldId="266"/>
            <ac:spMk id="2" creationId="{1CE7EA1D-3D98-4FDA-9942-F9A3C8B5AE33}"/>
          </ac:spMkLst>
        </pc:spChg>
        <pc:spChg chg="mod">
          <ac:chgData name="Gudukbay, Gulsum" userId="33ab478b-42a3-4d08-ae05-3f67cf1d32a2" providerId="ADAL" clId="{27E69447-91EA-4D01-AF66-70A6FC4BA94F}" dt="2018-11-28T21:13:56.709" v="94" actId="113"/>
          <ac:spMkLst>
            <pc:docMk/>
            <pc:sldMk cId="2264776561" sldId="266"/>
            <ac:spMk id="3" creationId="{F501072F-B26B-4179-AD13-21DC6E071FA6}"/>
          </ac:spMkLst>
        </pc:spChg>
        <pc:graphicFrameChg chg="add mod modGraphic">
          <ac:chgData name="Gudukbay, Gulsum" userId="33ab478b-42a3-4d08-ae05-3f67cf1d32a2" providerId="ADAL" clId="{27E69447-91EA-4D01-AF66-70A6FC4BA94F}" dt="2018-11-29T02:43:17.444" v="225" actId="207"/>
          <ac:graphicFrameMkLst>
            <pc:docMk/>
            <pc:sldMk cId="2264776561" sldId="266"/>
            <ac:graphicFrameMk id="4" creationId="{C8963D07-8EEE-452E-852C-D4A4789142A8}"/>
          </ac:graphicFrameMkLst>
        </pc:graphicFrameChg>
      </pc:sldChg>
      <pc:sldChg chg="addSp delSp modSp ad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609321786" sldId="267"/>
        </pc:sldMkLst>
        <pc:spChg chg="add del">
          <ac:chgData name="Gudukbay, Gulsum" userId="33ab478b-42a3-4d08-ae05-3f67cf1d32a2" providerId="ADAL" clId="{27E69447-91EA-4D01-AF66-70A6FC4BA94F}" dt="2018-11-29T04:07:46.459" v="637" actId="20577"/>
          <ac:spMkLst>
            <pc:docMk/>
            <pc:sldMk cId="609321786" sldId="267"/>
            <ac:spMk id="8" creationId="{BA44F400-D45E-4BA7-BAEF-4983DD7AD296}"/>
          </ac:spMkLst>
        </pc:spChg>
        <pc:spChg chg="add mod">
          <ac:chgData name="Gudukbay, Gulsum" userId="33ab478b-42a3-4d08-ae05-3f67cf1d32a2" providerId="ADAL" clId="{27E69447-91EA-4D01-AF66-70A6FC4BA94F}" dt="2018-11-29T04:08:22.203" v="658" actId="20577"/>
          <ac:spMkLst>
            <pc:docMk/>
            <pc:sldMk cId="609321786" sldId="267"/>
            <ac:spMk id="9" creationId="{96F85954-A15A-4B37-A3BD-2362B1CF78CE}"/>
          </ac:spMkLst>
        </pc:spChg>
        <pc:graphicFrameChg chg="add">
          <ac:chgData name="Gudukbay, Gulsum" userId="33ab478b-42a3-4d08-ae05-3f67cf1d32a2" providerId="ADAL" clId="{27E69447-91EA-4D01-AF66-70A6FC4BA94F}" dt="2018-11-28T21:04:20.542" v="66" actId="20577"/>
          <ac:graphicFrameMkLst>
            <pc:docMk/>
            <pc:sldMk cId="609321786" sldId="267"/>
            <ac:graphicFrameMk id="2" creationId="{F8E834D4-C3A8-4689-AC08-1EA71FC97BC8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9:14.560" v="80" actId="20577"/>
          <ac:graphicFrameMkLst>
            <pc:docMk/>
            <pc:sldMk cId="609321786" sldId="267"/>
            <ac:graphicFrameMk id="4" creationId="{F8E834D4-C3A8-4689-AC08-1EA71FC97BC8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4:58.044" v="114" actId="20577"/>
          <ac:graphicFrameMkLst>
            <pc:docMk/>
            <pc:sldMk cId="609321786" sldId="267"/>
            <ac:graphicFrameMk id="6" creationId="{3A858F6F-20D0-4E8B-9491-01518FD84513}"/>
          </ac:graphicFrameMkLst>
        </pc:graphicFrameChg>
        <pc:picChg chg="add del mod">
          <ac:chgData name="Gudukbay, Gulsum" userId="33ab478b-42a3-4d08-ae05-3f67cf1d32a2" providerId="ADAL" clId="{27E69447-91EA-4D01-AF66-70A6FC4BA94F}" dt="2018-11-28T21:09:02.914" v="79" actId="478"/>
          <ac:picMkLst>
            <pc:docMk/>
            <pc:sldMk cId="609321786" sldId="267"/>
            <ac:picMk id="3" creationId="{C89B3FC1-1721-4E41-ACAF-0EE1D41A1646}"/>
          </ac:picMkLst>
        </pc:picChg>
        <pc:picChg chg="add del mod">
          <ac:chgData name="Gudukbay, Gulsum" userId="33ab478b-42a3-4d08-ae05-3f67cf1d32a2" providerId="ADAL" clId="{27E69447-91EA-4D01-AF66-70A6FC4BA94F}" dt="2018-11-29T02:14:14.806" v="113" actId="478"/>
          <ac:picMkLst>
            <pc:docMk/>
            <pc:sldMk cId="609321786" sldId="267"/>
            <ac:picMk id="5" creationId="{063ED534-33A9-4856-8579-6425D093B911}"/>
          </ac:picMkLst>
        </pc:picChg>
        <pc:picChg chg="add mod modCrop">
          <ac:chgData name="Gudukbay, Gulsum" userId="33ab478b-42a3-4d08-ae05-3f67cf1d32a2" providerId="ADAL" clId="{27E69447-91EA-4D01-AF66-70A6FC4BA94F}" dt="2018-11-29T04:07:49.853" v="640" actId="1076"/>
          <ac:picMkLst>
            <pc:docMk/>
            <pc:sldMk cId="609321786" sldId="267"/>
            <ac:picMk id="7" creationId="{61C25BA2-70A1-4E14-B3AE-9B3D97A1ED5A}"/>
          </ac:picMkLst>
        </pc:picChg>
      </pc:sldChg>
      <pc:sldChg chg="addSp delSp modSp ad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4228326820" sldId="268"/>
        </pc:sldMkLst>
        <pc:spChg chg="add mod">
          <ac:chgData name="Gudukbay, Gulsum" userId="33ab478b-42a3-4d08-ae05-3f67cf1d32a2" providerId="ADAL" clId="{27E69447-91EA-4D01-AF66-70A6FC4BA94F}" dt="2018-11-29T04:08:52.048" v="677" actId="20577"/>
          <ac:spMkLst>
            <pc:docMk/>
            <pc:sldMk cId="4228326820" sldId="268"/>
            <ac:spMk id="9" creationId="{4D3AFE2E-7373-4292-91C4-023E2B6D6BD5}"/>
          </ac:spMkLst>
        </pc:spChg>
        <pc:graphicFrameChg chg="add">
          <ac:chgData name="Gudukbay, Gulsum" userId="33ab478b-42a3-4d08-ae05-3f67cf1d32a2" providerId="ADAL" clId="{27E69447-91EA-4D01-AF66-70A6FC4BA94F}" dt="2018-11-28T21:05:14.574" v="72" actId="20577"/>
          <ac:graphicFrameMkLst>
            <pc:docMk/>
            <pc:sldMk cId="4228326820" sldId="268"/>
            <ac:graphicFrameMk id="2" creationId="{70372529-5000-4F2F-AB5E-58BA5F436BF4}"/>
          </ac:graphicFrameMkLst>
        </pc:graphicFrameChg>
        <pc:graphicFrameChg chg="add del mod">
          <ac:chgData name="Gudukbay, Gulsum" userId="33ab478b-42a3-4d08-ae05-3f67cf1d32a2" providerId="ADAL" clId="{27E69447-91EA-4D01-AF66-70A6FC4BA94F}" dt="2018-11-28T21:10:04.290" v="85" actId="478"/>
          <ac:graphicFrameMkLst>
            <pc:docMk/>
            <pc:sldMk cId="4228326820" sldId="268"/>
            <ac:graphicFrameMk id="4" creationId="{70372529-5000-4F2F-AB5E-58BA5F436BF4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10:08.793" v="86" actId="20577"/>
          <ac:graphicFrameMkLst>
            <pc:docMk/>
            <pc:sldMk cId="4228326820" sldId="268"/>
            <ac:graphicFrameMk id="5" creationId="{70372529-5000-4F2F-AB5E-58BA5F436BF4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3:49.123" v="109" actId="20577"/>
          <ac:graphicFrameMkLst>
            <pc:docMk/>
            <pc:sldMk cId="4228326820" sldId="268"/>
            <ac:graphicFrameMk id="7" creationId="{09A36917-B91F-48AB-BCF4-ED2130FC8307}"/>
          </ac:graphicFrameMkLst>
        </pc:graphicFrameChg>
        <pc:picChg chg="add del">
          <ac:chgData name="Gudukbay, Gulsum" userId="33ab478b-42a3-4d08-ae05-3f67cf1d32a2" providerId="ADAL" clId="{27E69447-91EA-4D01-AF66-70A6FC4BA94F}" dt="2018-11-28T21:09:25.287" v="82" actId="478"/>
          <ac:picMkLst>
            <pc:docMk/>
            <pc:sldMk cId="4228326820" sldId="268"/>
            <ac:picMk id="3" creationId="{87D2D591-7A48-418E-94F4-4344B328E488}"/>
          </ac:picMkLst>
        </pc:picChg>
        <pc:picChg chg="add del mod">
          <ac:chgData name="Gudukbay, Gulsum" userId="33ab478b-42a3-4d08-ae05-3f67cf1d32a2" providerId="ADAL" clId="{27E69447-91EA-4D01-AF66-70A6FC4BA94F}" dt="2018-11-29T02:13:42.254" v="108" actId="478"/>
          <ac:picMkLst>
            <pc:docMk/>
            <pc:sldMk cId="4228326820" sldId="268"/>
            <ac:picMk id="6" creationId="{4DE7C741-AD84-4ADC-A450-270E13A1CA25}"/>
          </ac:picMkLst>
        </pc:picChg>
        <pc:picChg chg="add mod modCrop">
          <ac:chgData name="Gudukbay, Gulsum" userId="33ab478b-42a3-4d08-ae05-3f67cf1d32a2" providerId="ADAL" clId="{27E69447-91EA-4D01-AF66-70A6FC4BA94F}" dt="2018-11-29T03:40:22.111" v="367" actId="1076"/>
          <ac:picMkLst>
            <pc:docMk/>
            <pc:sldMk cId="4228326820" sldId="268"/>
            <ac:picMk id="8" creationId="{A85D2A36-CAC7-4AAF-B93B-57376B0ABFE5}"/>
          </ac:picMkLst>
        </pc:picChg>
      </pc:sldChg>
      <pc:sldChg chg="delSp 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196668539" sldId="269"/>
        </pc:sldMkLst>
        <pc:spChg chg="mod">
          <ac:chgData name="Gudukbay, Gulsum" userId="33ab478b-42a3-4d08-ae05-3f67cf1d32a2" providerId="ADAL" clId="{27E69447-91EA-4D01-AF66-70A6FC4BA94F}" dt="2018-11-29T03:40:41.316" v="375" actId="20577"/>
          <ac:spMkLst>
            <pc:docMk/>
            <pc:sldMk cId="196668539" sldId="269"/>
            <ac:spMk id="2" creationId="{EC591D1E-CEF9-4B81-A812-57FDEC10B49E}"/>
          </ac:spMkLst>
        </pc:spChg>
        <pc:spChg chg="del">
          <ac:chgData name="Gudukbay, Gulsum" userId="33ab478b-42a3-4d08-ae05-3f67cf1d32a2" providerId="ADAL" clId="{27E69447-91EA-4D01-AF66-70A6FC4BA94F}" dt="2018-11-29T03:42:20.788" v="377" actId="478"/>
          <ac:spMkLst>
            <pc:docMk/>
            <pc:sldMk cId="196668539" sldId="269"/>
            <ac:spMk id="3" creationId="{4673E5A3-1157-4A17-A12A-ABB04AA8477E}"/>
          </ac:spMkLst>
        </pc:spChg>
      </pc:sldChg>
      <pc:sldChg chg="delSp modSp add del">
        <pc:chgData name="Gudukbay, Gulsum" userId="33ab478b-42a3-4d08-ae05-3f67cf1d32a2" providerId="ADAL" clId="{27E69447-91EA-4D01-AF66-70A6FC4BA94F}" dt="2018-11-29T03:42:57.264" v="388" actId="2696"/>
        <pc:sldMkLst>
          <pc:docMk/>
          <pc:sldMk cId="1424346057" sldId="270"/>
        </pc:sldMkLst>
        <pc:spChg chg="mod">
          <ac:chgData name="Gudukbay, Gulsum" userId="33ab478b-42a3-4d08-ae05-3f67cf1d32a2" providerId="ADAL" clId="{27E69447-91EA-4D01-AF66-70A6FC4BA94F}" dt="2018-11-29T03:42:45.084" v="386" actId="20577"/>
          <ac:spMkLst>
            <pc:docMk/>
            <pc:sldMk cId="1424346057" sldId="270"/>
            <ac:spMk id="2" creationId="{5FEABA88-4E4B-4223-87FC-E06157761D71}"/>
          </ac:spMkLst>
        </pc:spChg>
        <pc:spChg chg="del">
          <ac:chgData name="Gudukbay, Gulsum" userId="33ab478b-42a3-4d08-ae05-3f67cf1d32a2" providerId="ADAL" clId="{27E69447-91EA-4D01-AF66-70A6FC4BA94F}" dt="2018-11-29T03:42:48.026" v="387" actId="478"/>
          <ac:spMkLst>
            <pc:docMk/>
            <pc:sldMk cId="1424346057" sldId="270"/>
            <ac:spMk id="3" creationId="{1D985571-1B36-467C-B9C5-9DFC2641C4FF}"/>
          </ac:spMkLst>
        </pc:spChg>
      </pc:sldChg>
      <pc:sldChg chg="modSp add or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3910269540" sldId="270"/>
        </pc:sldMkLst>
        <pc:spChg chg="mod">
          <ac:chgData name="Gudukbay, Gulsum" userId="33ab478b-42a3-4d08-ae05-3f67cf1d32a2" providerId="ADAL" clId="{27E69447-91EA-4D01-AF66-70A6FC4BA94F}" dt="2018-11-29T03:43:06.827" v="398" actId="20577"/>
          <ac:spMkLst>
            <pc:docMk/>
            <pc:sldMk cId="3910269540" sldId="270"/>
            <ac:spMk id="2" creationId="{5D7F0FF2-17A0-48DD-9916-F4D0298D490E}"/>
          </ac:spMkLst>
        </pc:spChg>
        <pc:spChg chg="mod">
          <ac:chgData name="Gudukbay, Gulsum" userId="33ab478b-42a3-4d08-ae05-3f67cf1d32a2" providerId="ADAL" clId="{27E69447-91EA-4D01-AF66-70A6FC4BA94F}" dt="2018-11-29T03:48:08.552" v="509" actId="403"/>
          <ac:spMkLst>
            <pc:docMk/>
            <pc:sldMk cId="3910269540" sldId="270"/>
            <ac:spMk id="3" creationId="{86018072-858A-4A1D-8349-A978DAAF905A}"/>
          </ac:spMkLst>
        </pc:spChg>
      </pc:sldChg>
      <pc:sldChg chg="delSp 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736906421" sldId="271"/>
        </pc:sldMkLst>
        <pc:spChg chg="mod">
          <ac:chgData name="Gudukbay, Gulsum" userId="33ab478b-42a3-4d08-ae05-3f67cf1d32a2" providerId="ADAL" clId="{27E69447-91EA-4D01-AF66-70A6FC4BA94F}" dt="2018-11-29T03:44:39.996" v="411" actId="20577"/>
          <ac:spMkLst>
            <pc:docMk/>
            <pc:sldMk cId="736906421" sldId="271"/>
            <ac:spMk id="2" creationId="{B0EFEFA1-E26E-46D6-847C-3B0EE9D3B7CA}"/>
          </ac:spMkLst>
        </pc:spChg>
        <pc:spChg chg="del">
          <ac:chgData name="Gudukbay, Gulsum" userId="33ab478b-42a3-4d08-ae05-3f67cf1d32a2" providerId="ADAL" clId="{27E69447-91EA-4D01-AF66-70A6FC4BA94F}" dt="2018-11-29T03:44:43.067" v="412" actId="478"/>
          <ac:spMkLst>
            <pc:docMk/>
            <pc:sldMk cId="736906421" sldId="271"/>
            <ac:spMk id="3" creationId="{2B4BE19E-282A-47E5-A57B-D4BAF2C43B2E}"/>
          </ac:spMkLst>
        </pc:spChg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133710375" sldId="272"/>
        </pc:sldMkLst>
        <pc:spChg chg="mod">
          <ac:chgData name="Gudukbay, Gulsum" userId="33ab478b-42a3-4d08-ae05-3f67cf1d32a2" providerId="ADAL" clId="{27E69447-91EA-4D01-AF66-70A6FC4BA94F}" dt="2018-11-29T03:45:39.744" v="447" actId="20577"/>
          <ac:spMkLst>
            <pc:docMk/>
            <pc:sldMk cId="133710375" sldId="272"/>
            <ac:spMk id="2" creationId="{7BFFDF1D-5632-468B-B13C-148B264E15E4}"/>
          </ac:spMkLst>
        </pc:spChg>
      </pc:sldChg>
      <pc:sldChg chg="add del">
        <pc:chgData name="Gudukbay, Gulsum" userId="33ab478b-42a3-4d08-ae05-3f67cf1d32a2" providerId="ADAL" clId="{27E69447-91EA-4D01-AF66-70A6FC4BA94F}" dt="2018-11-29T03:44:52.263" v="416" actId="20577"/>
        <pc:sldMkLst>
          <pc:docMk/>
          <pc:sldMk cId="3096800648" sldId="272"/>
        </pc:sldMkLst>
      </pc:sldChg>
      <pc:sldChg chg="add del">
        <pc:chgData name="Gudukbay, Gulsum" userId="33ab478b-42a3-4d08-ae05-3f67cf1d32a2" providerId="ADAL" clId="{27E69447-91EA-4D01-AF66-70A6FC4BA94F}" dt="2018-11-29T03:44:52.112" v="415" actId="20577"/>
        <pc:sldMkLst>
          <pc:docMk/>
          <pc:sldMk cId="954560649" sldId="273"/>
        </pc:sldMkLst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1669051757" sldId="273"/>
        </pc:sldMkLst>
        <pc:spChg chg="mod">
          <ac:chgData name="Gudukbay, Gulsum" userId="33ab478b-42a3-4d08-ae05-3f67cf1d32a2" providerId="ADAL" clId="{27E69447-91EA-4D01-AF66-70A6FC4BA94F}" dt="2018-11-29T03:45:51.002" v="466" actId="20577"/>
          <ac:spMkLst>
            <pc:docMk/>
            <pc:sldMk cId="1669051757" sldId="273"/>
            <ac:spMk id="2" creationId="{F1118F0E-6499-48AD-83DE-880CA3CA2385}"/>
          </ac:spMkLst>
        </pc:spChg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2138466043" sldId="274"/>
        </pc:sldMkLst>
        <pc:spChg chg="mod">
          <ac:chgData name="Gudukbay, Gulsum" userId="33ab478b-42a3-4d08-ae05-3f67cf1d32a2" providerId="ADAL" clId="{27E69447-91EA-4D01-AF66-70A6FC4BA94F}" dt="2018-11-29T03:45:57.319" v="478" actId="20577"/>
          <ac:spMkLst>
            <pc:docMk/>
            <pc:sldMk cId="2138466043" sldId="274"/>
            <ac:spMk id="2" creationId="{23F4FF84-2703-42DA-9713-0199601ED452}"/>
          </ac:spMkLst>
        </pc:spChg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2367243633" sldId="275"/>
        </pc:sldMkLst>
        <pc:spChg chg="mod">
          <ac:chgData name="Gudukbay, Gulsum" userId="33ab478b-42a3-4d08-ae05-3f67cf1d32a2" providerId="ADAL" clId="{27E69447-91EA-4D01-AF66-70A6FC4BA94F}" dt="2018-11-29T03:46:24.006" v="489" actId="20577"/>
          <ac:spMkLst>
            <pc:docMk/>
            <pc:sldMk cId="2367243633" sldId="275"/>
            <ac:spMk id="2" creationId="{FBCF2E90-5F75-42FC-9B12-98C52480F2FE}"/>
          </ac:spMkLst>
        </pc:spChg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3135702980" sldId="276"/>
        </pc:sldMkLst>
        <pc:spChg chg="mod">
          <ac:chgData name="Gudukbay, Gulsum" userId="33ab478b-42a3-4d08-ae05-3f67cf1d32a2" providerId="ADAL" clId="{27E69447-91EA-4D01-AF66-70A6FC4BA94F}" dt="2018-11-29T03:46:32.113" v="500" actId="20577"/>
          <ac:spMkLst>
            <pc:docMk/>
            <pc:sldMk cId="3135702980" sldId="276"/>
            <ac:spMk id="2" creationId="{8FD2CEE4-B08F-4DFF-B7AC-C23D629185CC}"/>
          </ac:spMkLst>
        </pc:spChg>
      </pc:sldChg>
      <pc:sldMasterChg chg="setBg modSldLayout">
        <pc:chgData name="Gudukbay, Gulsum" userId="33ab478b-42a3-4d08-ae05-3f67cf1d32a2" providerId="ADAL" clId="{27E69447-91EA-4D01-AF66-70A6FC4BA94F}" dt="2018-11-29T03:41:41.014" v="376" actId="20577"/>
        <pc:sldMasterMkLst>
          <pc:docMk/>
          <pc:sldMasterMk cId="551743276" sldId="2147483768"/>
        </pc:sldMasterMkLst>
        <pc:sldLayoutChg chg="setBg">
          <pc:chgData name="Gudukbay, Gulsum" userId="33ab478b-42a3-4d08-ae05-3f67cf1d32a2" providerId="ADAL" clId="{27E69447-91EA-4D01-AF66-70A6FC4BA94F}" dt="2018-11-29T03:41:41.014" v="376" actId="20577"/>
          <pc:sldLayoutMkLst>
            <pc:docMk/>
            <pc:sldMasterMk cId="551743276" sldId="2147483768"/>
            <pc:sldLayoutMk cId="3223925959" sldId="21474837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925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6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684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EA1D-3D98-4FDA-9942-F9A3C8B5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284827"/>
            <a:ext cx="9418320" cy="1158241"/>
          </a:xfrm>
        </p:spPr>
        <p:txBody>
          <a:bodyPr/>
          <a:lstStyle/>
          <a:p>
            <a:pPr algn="ctr"/>
            <a:r>
              <a:rPr lang="en-US" b="1" dirty="0" err="1"/>
              <a:t>ConfigNVPSim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072F-B26B-4179-AD13-21DC6E071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43068"/>
            <a:ext cx="9418320" cy="476191"/>
          </a:xfrm>
        </p:spPr>
        <p:txBody>
          <a:bodyPr/>
          <a:lstStyle/>
          <a:p>
            <a:pPr algn="ctr"/>
            <a:r>
              <a:rPr lang="en-US" b="1" dirty="0"/>
              <a:t>GEM5 Based Configurable NVP Simulator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963D07-8EEE-452E-852C-D4A47891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70228"/>
              </p:ext>
            </p:extLst>
          </p:nvPr>
        </p:nvGraphicFramePr>
        <p:xfrm>
          <a:off x="2032000" y="5330249"/>
          <a:ext cx="8127999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37918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596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9432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Gulsum Gudukbay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gxg5138@psu.edu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Sethu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Jose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sxj487@psu.edu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Vineetha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Govindaraj</a:t>
                      </a:r>
                      <a:endParaRPr lang="en-US" sz="14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vzg99@psu.edu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8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7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87B62-18C6-4A1D-A39F-0B74DE5A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943" y="471054"/>
            <a:ext cx="2853005" cy="17320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dirty="0" err="1"/>
              <a:t>AtomicCPU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66A02-E763-47DD-9B8C-27DF9C73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1" b="53938"/>
          <a:stretch/>
        </p:blipFill>
        <p:spPr>
          <a:xfrm>
            <a:off x="615638" y="471054"/>
            <a:ext cx="5962715" cy="2724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2CF44-C33B-4B98-9A21-3F75407B0D78}"/>
              </a:ext>
            </a:extLst>
          </p:cNvPr>
          <p:cNvSpPr txBox="1"/>
          <p:nvPr/>
        </p:nvSpPr>
        <p:spPr>
          <a:xfrm>
            <a:off x="6729274" y="1082958"/>
            <a:ext cx="51046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AtomicCPU</a:t>
            </a:r>
            <a:r>
              <a:rPr lang="en-US" sz="2400" dirty="0"/>
              <a:t> is the GEM5 </a:t>
            </a:r>
            <a:r>
              <a:rPr lang="en-US" sz="2400" dirty="0" err="1"/>
              <a:t>SimObject</a:t>
            </a:r>
            <a:r>
              <a:rPr lang="en-US" sz="2400" dirty="0"/>
              <a:t> which simulates ARM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AtomicCPU</a:t>
            </a:r>
            <a:r>
              <a:rPr lang="en-US" sz="2400" dirty="0"/>
              <a:t> is configured to run a firmware which counts from 0 to 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CPU consumes power in every tick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AtomicCPU</a:t>
            </a:r>
            <a:r>
              <a:rPr lang="en-US" sz="2400" dirty="0"/>
              <a:t> is an energy consumer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sends consume message to Energy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Power consumption value per tick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426712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66A02-E763-47DD-9B8C-27DF9C73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7" b="21523"/>
          <a:stretch/>
        </p:blipFill>
        <p:spPr>
          <a:xfrm>
            <a:off x="615638" y="471055"/>
            <a:ext cx="5953838" cy="464248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6471C7-BE44-4125-B835-73BE6E0F2393}"/>
              </a:ext>
            </a:extLst>
          </p:cNvPr>
          <p:cNvSpPr txBox="1">
            <a:spLocks/>
          </p:cNvSpPr>
          <p:nvPr/>
        </p:nvSpPr>
        <p:spPr>
          <a:xfrm>
            <a:off x="7448364" y="577408"/>
            <a:ext cx="3407525" cy="203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3600" dirty="0"/>
              <a:t>State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F83A2-60CC-4D04-9822-D9DEED258062}"/>
              </a:ext>
            </a:extLst>
          </p:cNvPr>
          <p:cNvSpPr txBox="1"/>
          <p:nvPr/>
        </p:nvSpPr>
        <p:spPr>
          <a:xfrm>
            <a:off x="6729274" y="1082958"/>
            <a:ext cx="50513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 monitors ‘</a:t>
            </a:r>
            <a:r>
              <a:rPr lang="en-US" sz="2400" dirty="0" err="1"/>
              <a:t>energy_remaining</a:t>
            </a:r>
            <a:r>
              <a:rPr lang="en-US" sz="2400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Updates System energy state to one of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POWER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POWER RETENTION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POWER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configurable thresholds to switch between states: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thres_ret_to_on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thres_ret_to_off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thres_1_to_ret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23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66A02-E763-47DD-9B8C-27DF9C73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7" b="21523"/>
          <a:stretch/>
        </p:blipFill>
        <p:spPr>
          <a:xfrm>
            <a:off x="615638" y="471055"/>
            <a:ext cx="5953838" cy="464248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6471C7-BE44-4125-B835-73BE6E0F2393}"/>
              </a:ext>
            </a:extLst>
          </p:cNvPr>
          <p:cNvSpPr txBox="1">
            <a:spLocks/>
          </p:cNvSpPr>
          <p:nvPr/>
        </p:nvSpPr>
        <p:spPr>
          <a:xfrm>
            <a:off x="7448364" y="577408"/>
            <a:ext cx="3407525" cy="203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3600" dirty="0"/>
              <a:t>Broadcast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F83A2-60CC-4D04-9822-D9DEED258062}"/>
              </a:ext>
            </a:extLst>
          </p:cNvPr>
          <p:cNvSpPr txBox="1"/>
          <p:nvPr/>
        </p:nvSpPr>
        <p:spPr>
          <a:xfrm>
            <a:off x="7232072" y="1082958"/>
            <a:ext cx="379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6E413-A51F-48F4-B6C5-4CB668C2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" y="471054"/>
            <a:ext cx="6536702" cy="5915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C118F8-51D1-45E7-8EB5-473F967B5ACF}"/>
              </a:ext>
            </a:extLst>
          </p:cNvPr>
          <p:cNvSpPr txBox="1"/>
          <p:nvPr/>
        </p:nvSpPr>
        <p:spPr>
          <a:xfrm>
            <a:off x="7232072" y="1181093"/>
            <a:ext cx="4655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Based on SM state, send current state to all </a:t>
            </a:r>
            <a:r>
              <a:rPr lang="en-US" sz="2400" dirty="0" err="1"/>
              <a:t>SimObjects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SimObjects</a:t>
            </a:r>
            <a:r>
              <a:rPr lang="en-US" sz="2400" dirty="0"/>
              <a:t> may change their functionality based on this state change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AtomicCPU</a:t>
            </a:r>
            <a:r>
              <a:rPr lang="en-US" sz="2400" dirty="0"/>
              <a:t> changes status based on system energy state</a:t>
            </a:r>
          </a:p>
        </p:txBody>
      </p:sp>
    </p:spTree>
    <p:extLst>
      <p:ext uri="{BB962C8B-B14F-4D97-AF65-F5344CB8AC3E}">
        <p14:creationId xmlns:p14="http://schemas.microsoft.com/office/powerpoint/2010/main" val="177828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66A02-E763-47DD-9B8C-27DF9C73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7" b="21523"/>
          <a:stretch/>
        </p:blipFill>
        <p:spPr>
          <a:xfrm>
            <a:off x="615638" y="471055"/>
            <a:ext cx="5953838" cy="464248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6471C7-BE44-4125-B835-73BE6E0F2393}"/>
              </a:ext>
            </a:extLst>
          </p:cNvPr>
          <p:cNvSpPr txBox="1">
            <a:spLocks/>
          </p:cNvSpPr>
          <p:nvPr/>
        </p:nvSpPr>
        <p:spPr>
          <a:xfrm>
            <a:off x="7505205" y="928376"/>
            <a:ext cx="3407525" cy="203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3600" dirty="0" err="1"/>
              <a:t>AtomicCPU</a:t>
            </a:r>
            <a:r>
              <a:rPr lang="en-US" sz="3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F83A2-60CC-4D04-9822-D9DEED258062}"/>
              </a:ext>
            </a:extLst>
          </p:cNvPr>
          <p:cNvSpPr txBox="1"/>
          <p:nvPr/>
        </p:nvSpPr>
        <p:spPr>
          <a:xfrm>
            <a:off x="7232072" y="1082958"/>
            <a:ext cx="379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6E413-A51F-48F4-B6C5-4CB668C2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" y="471054"/>
            <a:ext cx="6536702" cy="5915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C118F8-51D1-45E7-8EB5-473F967B5ACF}"/>
              </a:ext>
            </a:extLst>
          </p:cNvPr>
          <p:cNvSpPr txBox="1"/>
          <p:nvPr/>
        </p:nvSpPr>
        <p:spPr>
          <a:xfrm>
            <a:off x="7232071" y="1181093"/>
            <a:ext cx="50990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Listens on incoming energy port for State change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Enters one of the following states: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CPU_STATE_OFF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CPU_STATE_RET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CPU_STATE_ON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 functionality in CPU_STATE_ON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Ticks are rescheduled in CPU_STATE_RET</a:t>
            </a:r>
          </a:p>
        </p:txBody>
      </p:sp>
    </p:spTree>
    <p:extLst>
      <p:ext uri="{BB962C8B-B14F-4D97-AF65-F5344CB8AC3E}">
        <p14:creationId xmlns:p14="http://schemas.microsoft.com/office/powerpoint/2010/main" val="88176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0429B-C820-4882-A9A7-DFC186B57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01" y="4369777"/>
            <a:ext cx="5916889" cy="1540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B6265-BCBF-4DFA-AF8C-3AC726AF5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09" y="2284421"/>
            <a:ext cx="5932181" cy="149225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2D61DBD-B992-4068-9347-4DC28683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2333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D1E-CEF9-4B81-A812-57FDEC10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666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4DF560-7B8E-4919-AE88-B26181855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2"/>
          <a:stretch/>
        </p:blipFill>
        <p:spPr>
          <a:xfrm>
            <a:off x="2177142" y="685800"/>
            <a:ext cx="7837715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895DC-88C7-4A34-946C-8B6A28562EE6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1. Performance with sine input (threshold settings 1 and consumption settings 1)</a:t>
            </a:r>
          </a:p>
        </p:txBody>
      </p:sp>
    </p:spTree>
    <p:extLst>
      <p:ext uri="{BB962C8B-B14F-4D97-AF65-F5344CB8AC3E}">
        <p14:creationId xmlns:p14="http://schemas.microsoft.com/office/powerpoint/2010/main" val="370553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9BC25-C789-4FB9-876A-816CB07E9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6"/>
          <a:stretch/>
        </p:blipFill>
        <p:spPr>
          <a:xfrm>
            <a:off x="2061495" y="685800"/>
            <a:ext cx="8069009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AA6BA-6206-43DA-9205-6A3D35968EBB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2. Energy </a:t>
            </a:r>
            <a:r>
              <a:rPr lang="tr-TR" sz="1400" dirty="0"/>
              <a:t>s</a:t>
            </a:r>
            <a:r>
              <a:rPr lang="en-US" sz="1400" dirty="0" err="1"/>
              <a:t>torages</a:t>
            </a:r>
            <a:r>
              <a:rPr lang="en-US" sz="1400" dirty="0"/>
              <a:t> for </a:t>
            </a:r>
            <a:r>
              <a:rPr lang="tr-TR" sz="1400" dirty="0"/>
              <a:t>p</a:t>
            </a:r>
            <a:r>
              <a:rPr lang="en-US" sz="1400" dirty="0" err="1"/>
              <a:t>erformance</a:t>
            </a:r>
            <a:r>
              <a:rPr lang="en-US" sz="1400" dirty="0"/>
              <a:t> </a:t>
            </a:r>
            <a:r>
              <a:rPr lang="tr-TR" sz="1400" dirty="0"/>
              <a:t>w</a:t>
            </a:r>
            <a:r>
              <a:rPr lang="en-US" sz="1400" dirty="0" err="1"/>
              <a:t>ith</a:t>
            </a:r>
            <a:r>
              <a:rPr lang="en-US" sz="1400" dirty="0"/>
              <a:t> </a:t>
            </a:r>
            <a:r>
              <a:rPr lang="tr-TR" sz="1400" dirty="0"/>
              <a:t>s</a:t>
            </a:r>
            <a:r>
              <a:rPr lang="en-US" sz="1400" dirty="0" err="1"/>
              <a:t>ine</a:t>
            </a:r>
            <a:r>
              <a:rPr lang="en-US" sz="1400" dirty="0"/>
              <a:t> </a:t>
            </a:r>
            <a:r>
              <a:rPr lang="tr-TR" sz="1400" dirty="0"/>
              <a:t>i</a:t>
            </a:r>
            <a:r>
              <a:rPr lang="en-US" sz="1400" dirty="0" err="1"/>
              <a:t>nput</a:t>
            </a:r>
            <a:r>
              <a:rPr lang="en-US" sz="1400" dirty="0"/>
              <a:t> (threshold settings 1 and consumption settings 1)</a:t>
            </a:r>
          </a:p>
        </p:txBody>
      </p:sp>
    </p:spTree>
    <p:extLst>
      <p:ext uri="{BB962C8B-B14F-4D97-AF65-F5344CB8AC3E}">
        <p14:creationId xmlns:p14="http://schemas.microsoft.com/office/powerpoint/2010/main" val="311756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9FEEB-36F8-4D33-99AC-055EB26D1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" t="7437" r="552" b="902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1E1D5-88C4-480D-9591-80DDE141C81D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3. State </a:t>
            </a:r>
            <a:r>
              <a:rPr lang="tr-TR" sz="1400" dirty="0"/>
              <a:t>c</a:t>
            </a:r>
            <a:r>
              <a:rPr lang="en-US" sz="1400" dirty="0" err="1"/>
              <a:t>hanges</a:t>
            </a:r>
            <a:r>
              <a:rPr lang="en-US" sz="1400" dirty="0"/>
              <a:t> for </a:t>
            </a:r>
            <a:r>
              <a:rPr lang="tr-TR" sz="1400" dirty="0"/>
              <a:t>d</a:t>
            </a:r>
            <a:r>
              <a:rPr lang="en-US" sz="1400" dirty="0" err="1"/>
              <a:t>ifferent</a:t>
            </a:r>
            <a:r>
              <a:rPr lang="en-US" sz="1400" dirty="0"/>
              <a:t> </a:t>
            </a:r>
            <a:r>
              <a:rPr lang="tr-TR" sz="1400" dirty="0"/>
              <a:t>e</a:t>
            </a:r>
            <a:r>
              <a:rPr lang="en-US" sz="1400" dirty="0" err="1"/>
              <a:t>nergy</a:t>
            </a:r>
            <a:r>
              <a:rPr lang="en-US" sz="1400" dirty="0"/>
              <a:t> </a:t>
            </a:r>
            <a:r>
              <a:rPr lang="tr-TR" sz="1400" dirty="0"/>
              <a:t>s</a:t>
            </a:r>
            <a:r>
              <a:rPr lang="en-US" sz="1400" dirty="0" err="1"/>
              <a:t>torages</a:t>
            </a:r>
            <a:r>
              <a:rPr lang="en-US" sz="1400" dirty="0"/>
              <a:t> for </a:t>
            </a:r>
            <a:r>
              <a:rPr lang="tr-TR" sz="1400" dirty="0"/>
              <a:t>p</a:t>
            </a:r>
            <a:r>
              <a:rPr lang="en-US" sz="1400" dirty="0" err="1"/>
              <a:t>erformance</a:t>
            </a:r>
            <a:r>
              <a:rPr lang="en-US" sz="1400" dirty="0"/>
              <a:t> with sine input (threshold settings 1 and consumption settings 1)</a:t>
            </a:r>
          </a:p>
        </p:txBody>
      </p:sp>
    </p:spTree>
    <p:extLst>
      <p:ext uri="{BB962C8B-B14F-4D97-AF65-F5344CB8AC3E}">
        <p14:creationId xmlns:p14="http://schemas.microsoft.com/office/powerpoint/2010/main" val="231788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4DF1C-FEB8-4B7A-B701-245A006D5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7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F2693-6202-4980-B2A1-C93BDA83CBAC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4. Performance with sine input (threshold settings 1 and consumption settings 2)</a:t>
            </a:r>
          </a:p>
        </p:txBody>
      </p:sp>
    </p:spTree>
    <p:extLst>
      <p:ext uri="{BB962C8B-B14F-4D97-AF65-F5344CB8AC3E}">
        <p14:creationId xmlns:p14="http://schemas.microsoft.com/office/powerpoint/2010/main" val="350639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0FF2-17A0-48DD-9916-F4D0298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8072-858A-4A1D-8349-A978DAAF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/>
              <a:t>Motivation and Background</a:t>
            </a:r>
          </a:p>
          <a:p>
            <a:pPr algn="just"/>
            <a:r>
              <a:rPr lang="en-US" sz="2000"/>
              <a:t>System Configuration</a:t>
            </a:r>
          </a:p>
          <a:p>
            <a:pPr marL="0" indent="0" algn="just">
              <a:buNone/>
            </a:pPr>
            <a:r>
              <a:rPr lang="en-US" sz="2000"/>
              <a:t>           - Energy Harvester</a:t>
            </a:r>
          </a:p>
          <a:p>
            <a:pPr marL="0" indent="0" algn="just">
              <a:buNone/>
            </a:pPr>
            <a:r>
              <a:rPr lang="en-US" sz="2000"/>
              <a:t>           - State Machine</a:t>
            </a:r>
          </a:p>
          <a:p>
            <a:pPr marL="0" indent="0" algn="just">
              <a:buNone/>
            </a:pPr>
            <a:r>
              <a:rPr lang="en-US" sz="2000"/>
              <a:t>           - Atomic CPU</a:t>
            </a:r>
          </a:p>
          <a:p>
            <a:pPr algn="just"/>
            <a:r>
              <a:rPr lang="en-US" sz="2000"/>
              <a:t>Experimentation</a:t>
            </a:r>
          </a:p>
          <a:p>
            <a:pPr algn="just"/>
            <a:r>
              <a:rPr lang="en-US" sz="2000"/>
              <a:t>Results</a:t>
            </a:r>
          </a:p>
          <a:p>
            <a:pPr algn="just"/>
            <a:r>
              <a:rPr lang="en-US" sz="2000"/>
              <a:t>Conclusion </a:t>
            </a:r>
          </a:p>
        </p:txBody>
      </p:sp>
    </p:spTree>
    <p:extLst>
      <p:ext uri="{BB962C8B-B14F-4D97-AF65-F5344CB8AC3E}">
        <p14:creationId xmlns:p14="http://schemas.microsoft.com/office/powerpoint/2010/main" val="391026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4A396-B53A-40F1-A408-568F412D6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7AC2B-FD60-4BC1-A90C-BFAD53EF489B}"/>
              </a:ext>
            </a:extLst>
          </p:cNvPr>
          <p:cNvSpPr txBox="1"/>
          <p:nvPr/>
        </p:nvSpPr>
        <p:spPr>
          <a:xfrm>
            <a:off x="2177142" y="6289964"/>
            <a:ext cx="7837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5. Energy </a:t>
            </a:r>
            <a:r>
              <a:rPr lang="tr-TR" sz="1400" dirty="0"/>
              <a:t>s</a:t>
            </a:r>
            <a:r>
              <a:rPr lang="en-US" sz="1400" dirty="0" err="1"/>
              <a:t>torages</a:t>
            </a:r>
            <a:r>
              <a:rPr lang="en-US" sz="1400" dirty="0"/>
              <a:t> for </a:t>
            </a:r>
            <a:r>
              <a:rPr lang="tr-TR" sz="1400" dirty="0"/>
              <a:t>p</a:t>
            </a:r>
            <a:r>
              <a:rPr lang="en-US" sz="1400" dirty="0" err="1"/>
              <a:t>erformance</a:t>
            </a:r>
            <a:r>
              <a:rPr lang="en-US" sz="1400" dirty="0"/>
              <a:t> with sine input (threshold settings 1 and consumption settings 2)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0655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F6739-5D71-4626-82C8-983E5B506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94B5A-271B-4C8F-9725-955D90B8C750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6. State </a:t>
            </a:r>
            <a:r>
              <a:rPr lang="tr-TR" sz="1400" dirty="0"/>
              <a:t>d</a:t>
            </a:r>
            <a:r>
              <a:rPr lang="en-US" sz="1400" dirty="0" err="1"/>
              <a:t>hanges</a:t>
            </a:r>
            <a:r>
              <a:rPr lang="en-US" sz="1400" dirty="0"/>
              <a:t> for </a:t>
            </a:r>
            <a:r>
              <a:rPr lang="tr-TR" sz="1400" dirty="0"/>
              <a:t>d</a:t>
            </a:r>
            <a:r>
              <a:rPr lang="en-US" sz="1400" dirty="0" err="1"/>
              <a:t>ifferent</a:t>
            </a:r>
            <a:r>
              <a:rPr lang="en-US" sz="1400" dirty="0"/>
              <a:t> </a:t>
            </a:r>
            <a:r>
              <a:rPr lang="tr-TR" sz="1400" dirty="0"/>
              <a:t>e</a:t>
            </a:r>
            <a:r>
              <a:rPr lang="en-US" sz="1400" dirty="0" err="1"/>
              <a:t>nergy</a:t>
            </a:r>
            <a:r>
              <a:rPr lang="en-US" sz="1400" dirty="0"/>
              <a:t> </a:t>
            </a:r>
            <a:r>
              <a:rPr lang="tr-TR" sz="1400" dirty="0"/>
              <a:t>s</a:t>
            </a:r>
            <a:r>
              <a:rPr lang="en-US" sz="1400" dirty="0" err="1"/>
              <a:t>torages</a:t>
            </a:r>
            <a:r>
              <a:rPr lang="en-US" sz="1400" dirty="0"/>
              <a:t> for </a:t>
            </a:r>
            <a:r>
              <a:rPr lang="tr-TR" sz="1400" dirty="0"/>
              <a:t>p</a:t>
            </a:r>
            <a:r>
              <a:rPr lang="en-US" sz="1400" dirty="0" err="1"/>
              <a:t>erformance</a:t>
            </a:r>
            <a:r>
              <a:rPr lang="en-US" sz="1400" dirty="0"/>
              <a:t> with sine input (threshold settings 1 and consumption settings 2)</a:t>
            </a:r>
          </a:p>
        </p:txBody>
      </p:sp>
    </p:spTree>
    <p:extLst>
      <p:ext uri="{BB962C8B-B14F-4D97-AF65-F5344CB8AC3E}">
        <p14:creationId xmlns:p14="http://schemas.microsoft.com/office/powerpoint/2010/main" val="234740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0A42C-1DF5-420B-BFE3-6E646CB0B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0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6993F7-8342-45CB-B258-EEBFEA792558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7. Performance with sine input (threshold settings 2 and consumption settings 1)</a:t>
            </a:r>
          </a:p>
        </p:txBody>
      </p:sp>
    </p:spTree>
    <p:extLst>
      <p:ext uri="{BB962C8B-B14F-4D97-AF65-F5344CB8AC3E}">
        <p14:creationId xmlns:p14="http://schemas.microsoft.com/office/powerpoint/2010/main" val="306938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F256F-D105-492F-8F11-E12D18A42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9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EFE86-D529-443A-867E-C1B8B0DEDADD}"/>
              </a:ext>
            </a:extLst>
          </p:cNvPr>
          <p:cNvSpPr txBox="1"/>
          <p:nvPr/>
        </p:nvSpPr>
        <p:spPr>
          <a:xfrm>
            <a:off x="2177142" y="6289964"/>
            <a:ext cx="7837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8. Energy </a:t>
            </a:r>
            <a:r>
              <a:rPr lang="tr-TR" sz="1400" dirty="0"/>
              <a:t>s</a:t>
            </a:r>
            <a:r>
              <a:rPr lang="en-US" sz="1400" dirty="0" err="1"/>
              <a:t>torages</a:t>
            </a:r>
            <a:r>
              <a:rPr lang="en-US" sz="1400" dirty="0"/>
              <a:t> for </a:t>
            </a:r>
            <a:r>
              <a:rPr lang="tr-TR" sz="1400" dirty="0"/>
              <a:t>p</a:t>
            </a:r>
            <a:r>
              <a:rPr lang="en-US" sz="1400" dirty="0" err="1"/>
              <a:t>erformance</a:t>
            </a:r>
            <a:r>
              <a:rPr lang="en-US" sz="1400" dirty="0"/>
              <a:t> with sine input (threshold settings 2 and consumption settings 1)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317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E2206-4B92-4C92-B498-AB51B54DC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5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0B6EC7-9913-482D-97A6-1AB7848A2E4A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9. State </a:t>
            </a:r>
            <a:r>
              <a:rPr lang="tr-TR" sz="1400" dirty="0"/>
              <a:t>c</a:t>
            </a:r>
            <a:r>
              <a:rPr lang="en-US" sz="1400" dirty="0" err="1"/>
              <a:t>hanges</a:t>
            </a:r>
            <a:r>
              <a:rPr lang="en-US" sz="1400" dirty="0"/>
              <a:t> for </a:t>
            </a:r>
            <a:r>
              <a:rPr lang="tr-TR" sz="1400" dirty="0"/>
              <a:t>d</a:t>
            </a:r>
            <a:r>
              <a:rPr lang="en-US" sz="1400" dirty="0" err="1"/>
              <a:t>ifferent</a:t>
            </a:r>
            <a:r>
              <a:rPr lang="en-US" sz="1400" dirty="0"/>
              <a:t> </a:t>
            </a:r>
            <a:r>
              <a:rPr lang="tr-TR" sz="1400" dirty="0"/>
              <a:t>e</a:t>
            </a:r>
            <a:r>
              <a:rPr lang="en-US" sz="1400" dirty="0" err="1"/>
              <a:t>nergy</a:t>
            </a:r>
            <a:r>
              <a:rPr lang="en-US" sz="1400" dirty="0"/>
              <a:t> </a:t>
            </a:r>
            <a:r>
              <a:rPr lang="tr-TR" sz="1400" dirty="0"/>
              <a:t>s</a:t>
            </a:r>
            <a:r>
              <a:rPr lang="en-US" sz="1400" dirty="0" err="1"/>
              <a:t>torages</a:t>
            </a:r>
            <a:r>
              <a:rPr lang="en-US" sz="1400" dirty="0"/>
              <a:t> for </a:t>
            </a:r>
            <a:r>
              <a:rPr lang="tr-TR" sz="1400" dirty="0"/>
              <a:t>p</a:t>
            </a:r>
            <a:r>
              <a:rPr lang="en-US" sz="1400" dirty="0" err="1"/>
              <a:t>erformance</a:t>
            </a:r>
            <a:r>
              <a:rPr lang="en-US" sz="1400" dirty="0"/>
              <a:t> with sine input (threshold settings 2 and consumption settings 1)</a:t>
            </a:r>
          </a:p>
        </p:txBody>
      </p:sp>
    </p:spTree>
    <p:extLst>
      <p:ext uri="{BB962C8B-B14F-4D97-AF65-F5344CB8AC3E}">
        <p14:creationId xmlns:p14="http://schemas.microsoft.com/office/powerpoint/2010/main" val="379552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31F960C-7445-4BCC-B110-92AC3394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8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55413E-567C-4510-9161-9C13283D1118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10. </a:t>
            </a:r>
            <a:r>
              <a:rPr lang="en-US" sz="1400" dirty="0" err="1">
                <a:solidFill>
                  <a:srgbClr val="000000"/>
                </a:solidFill>
              </a:rPr>
              <a:t>ConfigNVPSim's</a:t>
            </a:r>
            <a:r>
              <a:rPr lang="en-US" sz="1400" dirty="0">
                <a:solidFill>
                  <a:srgbClr val="000000"/>
                </a:solidFill>
              </a:rPr>
              <a:t> response to real power input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76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C25BA2-70A1-4E14-B3AE-9B3D97A1E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F85954-A15A-4B37-A3BD-2362B1CF78CE}"/>
              </a:ext>
            </a:extLst>
          </p:cNvPr>
          <p:cNvSpPr/>
          <p:nvPr/>
        </p:nvSpPr>
        <p:spPr>
          <a:xfrm>
            <a:off x="2943538" y="6295403"/>
            <a:ext cx="630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srgbClr val="000000"/>
                </a:solidFill>
              </a:rPr>
              <a:t>Fig. 11. Energy </a:t>
            </a:r>
            <a:r>
              <a:rPr lang="tr-TR" sz="1400" dirty="0">
                <a:solidFill>
                  <a:srgbClr val="000000"/>
                </a:solidFill>
              </a:rPr>
              <a:t>s</a:t>
            </a:r>
            <a:r>
              <a:rPr lang="en-US" sz="1400" dirty="0" err="1">
                <a:solidFill>
                  <a:srgbClr val="000000"/>
                </a:solidFill>
              </a:rPr>
              <a:t>torages</a:t>
            </a:r>
            <a:r>
              <a:rPr lang="en-US" sz="1400" dirty="0">
                <a:solidFill>
                  <a:srgbClr val="000000"/>
                </a:solidFill>
              </a:rPr>
              <a:t> for </a:t>
            </a:r>
            <a:r>
              <a:rPr lang="en-US" sz="1400" dirty="0" err="1">
                <a:solidFill>
                  <a:srgbClr val="000000"/>
                </a:solidFill>
              </a:rPr>
              <a:t>ConfigNVPSim's</a:t>
            </a:r>
            <a:r>
              <a:rPr lang="en-US" sz="1400" dirty="0">
                <a:solidFill>
                  <a:srgbClr val="000000"/>
                </a:solidFill>
              </a:rPr>
              <a:t> response to real power input</a:t>
            </a:r>
          </a:p>
        </p:txBody>
      </p:sp>
    </p:spTree>
    <p:extLst>
      <p:ext uri="{BB962C8B-B14F-4D97-AF65-F5344CB8AC3E}">
        <p14:creationId xmlns:p14="http://schemas.microsoft.com/office/powerpoint/2010/main" val="60932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5D2A36-CAC7-4AAF-B93B-57376B0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3AFE2E-7373-4292-91C4-023E2B6D6BD5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12. State </a:t>
            </a:r>
            <a:r>
              <a:rPr lang="tr-TR" sz="1400" dirty="0"/>
              <a:t>c</a:t>
            </a:r>
            <a:r>
              <a:rPr lang="en-US" sz="1400" dirty="0" err="1"/>
              <a:t>hanges</a:t>
            </a:r>
            <a:r>
              <a:rPr lang="en-US" sz="1400" dirty="0"/>
              <a:t> for </a:t>
            </a:r>
            <a:r>
              <a:rPr lang="en-US" sz="1400" dirty="0" err="1"/>
              <a:t>ConfigNVPSim's</a:t>
            </a:r>
            <a:r>
              <a:rPr lang="en-US" sz="1400" dirty="0"/>
              <a:t> response to real power input</a:t>
            </a:r>
          </a:p>
        </p:txBody>
      </p:sp>
    </p:spTree>
    <p:extLst>
      <p:ext uri="{BB962C8B-B14F-4D97-AF65-F5344CB8AC3E}">
        <p14:creationId xmlns:p14="http://schemas.microsoft.com/office/powerpoint/2010/main" val="422832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D0B51-6C8F-4DCD-916C-32ECCF27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73" y="1143000"/>
            <a:ext cx="8143654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C57A9-67EB-406A-A3F0-F5596DBF3301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</a:t>
            </a:r>
            <a:r>
              <a:rPr lang="tr-TR" sz="1400" dirty="0"/>
              <a:t>3</a:t>
            </a:r>
            <a:r>
              <a:rPr lang="en-US" sz="1400" dirty="0"/>
              <a:t>. FW Counter increase pattern in GEM5 system</a:t>
            </a:r>
          </a:p>
        </p:txBody>
      </p:sp>
    </p:spTree>
    <p:extLst>
      <p:ext uri="{BB962C8B-B14F-4D97-AF65-F5344CB8AC3E}">
        <p14:creationId xmlns:p14="http://schemas.microsoft.com/office/powerpoint/2010/main" val="152497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A87CA-B068-45D2-BFB5-0B77B0B3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26" y="1143000"/>
            <a:ext cx="8426548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12966F-2E35-4F34-981D-397050AC0B46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14. FW Counter increase pattern in </a:t>
            </a:r>
            <a:r>
              <a:rPr lang="en-US" sz="1400" dirty="0" err="1"/>
              <a:t>ConfigNVP</a:t>
            </a:r>
            <a:r>
              <a:rPr lang="en-US" sz="14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52188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265-7EAA-4ACE-9753-CD200554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9594"/>
            <a:ext cx="9418320" cy="1105502"/>
          </a:xfrm>
        </p:spPr>
        <p:txBody>
          <a:bodyPr/>
          <a:lstStyle/>
          <a:p>
            <a:pPr algn="ctr"/>
            <a:r>
              <a:rPr lang="en-US" sz="4400"/>
              <a:t>Motivation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111C-9DB7-4B3D-96C3-55F75AAC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514913"/>
            <a:ext cx="9418320" cy="5075198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 sz="2400" b="1">
                <a:solidFill>
                  <a:schemeClr val="tx1"/>
                </a:solidFill>
              </a:rPr>
              <a:t>Energy harvesting applications</a:t>
            </a:r>
          </a:p>
          <a:p>
            <a:r>
              <a:rPr lang="en-US" sz="2400">
                <a:solidFill>
                  <a:schemeClr val="tx1"/>
                </a:solidFill>
              </a:rPr>
              <a:t>       Using intermittent energy sources like solar or thermal energy to run the system. </a:t>
            </a:r>
          </a:p>
          <a:p>
            <a:pPr marL="342900" indent="-342900">
              <a:buChar char="•"/>
            </a:pPr>
            <a:r>
              <a:rPr lang="en-US" sz="2400" b="1">
                <a:solidFill>
                  <a:schemeClr val="tx1"/>
                </a:solidFill>
              </a:rPr>
              <a:t>Wide range of use cases</a:t>
            </a:r>
          </a:p>
          <a:p>
            <a:r>
              <a:rPr lang="en-US" sz="2400">
                <a:solidFill>
                  <a:schemeClr val="tx1"/>
                </a:solidFill>
              </a:rPr>
              <a:t>     The system powered by clean renewable energy is very power efficient and could help run devices ranging from a smart watch to an IOT device.</a:t>
            </a:r>
          </a:p>
          <a:p>
            <a:pPr marL="342900" indent="-342900">
              <a:buChar char="•"/>
            </a:pPr>
            <a:r>
              <a:rPr lang="en-US" sz="2400" b="1">
                <a:solidFill>
                  <a:schemeClr val="tx1"/>
                </a:solidFill>
              </a:rPr>
              <a:t>Potential research area</a:t>
            </a:r>
          </a:p>
          <a:p>
            <a:r>
              <a:rPr lang="en-US" sz="2400">
                <a:solidFill>
                  <a:schemeClr val="tx1"/>
                </a:solidFill>
              </a:rPr>
              <a:t>     Implementing an end to end system run by such a power source would mean developing software and hardware support which would run any application seamlessly.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2E90-5F75-42FC-9B12-98C52480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3828-A00B-4602-940F-F22F73E3B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544673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/>
              <a:t>In this work, an NVP system that can maintain forward progress at intermittent energy level was created. </a:t>
            </a:r>
          </a:p>
          <a:p>
            <a:pPr algn="just"/>
            <a:r>
              <a:rPr lang="en-US" dirty="0"/>
              <a:t>The energy harvesting unit, a state machine that controls the instantaneous energy storage of the system and lastly an </a:t>
            </a:r>
            <a:r>
              <a:rPr lang="en-US" dirty="0" err="1"/>
              <a:t>AtomicCPU</a:t>
            </a:r>
            <a:r>
              <a:rPr lang="en-US" dirty="0"/>
              <a:t> unit that schedules the ticks and controls the CPU's power states were the heart of </a:t>
            </a:r>
            <a:r>
              <a:rPr lang="en-US" dirty="0" err="1"/>
              <a:t>ConfigNVPSim</a:t>
            </a:r>
            <a:r>
              <a:rPr lang="en-US" dirty="0"/>
              <a:t>. </a:t>
            </a:r>
          </a:p>
          <a:p>
            <a:pPr algn="just"/>
            <a:r>
              <a:rPr lang="en-US" dirty="0"/>
              <a:t>Even though non-volatility was successfully implemented on top of the base implementation of GEM5 , the specific module for the backup of data was not implemented in this project, so that can be implemented along with different backup strategies in future work. </a:t>
            </a:r>
          </a:p>
          <a:p>
            <a:pPr algn="just"/>
            <a:r>
              <a:rPr lang="en-US" dirty="0"/>
              <a:t>Since the demand for feature-rich mobile systems like smartphones and tablets has increased, NVP in such a system would provide an optimal power budget paired with increased performance. So as future work, a non-volatile simulator on an android platform would provide a promising solution to realize NVP based mobile systems. </a:t>
            </a:r>
          </a:p>
          <a:p>
            <a:pPr algn="just"/>
            <a:r>
              <a:rPr lang="en-US" dirty="0"/>
              <a:t>A capacitance leakage model was not implemented in the energy management unit and should be implemented as future work, to make the simulations closer to real life situations.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4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CEE4-B08F-4DFF-B7AC-C23D6291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1B52-1D05-45C2-ABD0-47331653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Yizi</a:t>
            </a:r>
            <a:r>
              <a:rPr lang="en-US" dirty="0"/>
              <a:t> Gu, Y. Liu, Y. Wang, H. Li, and H. Yang, "</a:t>
            </a:r>
            <a:r>
              <a:rPr lang="en-US" dirty="0" err="1"/>
              <a:t>NVPsim</a:t>
            </a:r>
            <a:r>
              <a:rPr lang="en-US" dirty="0"/>
              <a:t>: A simulator for architecture explorations of nonvolatile processors," 2016 21st Asia and South Pacific Design Automation Conference (ASP-DAC), Macau, 2016, pp. 147-152.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Nathan </a:t>
            </a:r>
            <a:r>
              <a:rPr lang="en-US" dirty="0" err="1"/>
              <a:t>Binkert</a:t>
            </a:r>
            <a:r>
              <a:rPr lang="en-US" dirty="0"/>
              <a:t>, Bradford Beckmann, Gabriel Black, Steven K. Reinhardt, Ali </a:t>
            </a:r>
            <a:r>
              <a:rPr lang="en-US" dirty="0" err="1"/>
              <a:t>Saidi</a:t>
            </a:r>
            <a:r>
              <a:rPr lang="en-US" dirty="0"/>
              <a:t>, </a:t>
            </a:r>
            <a:r>
              <a:rPr lang="en-US" dirty="0" err="1"/>
              <a:t>Arkaprava</a:t>
            </a:r>
            <a:r>
              <a:rPr lang="en-US" dirty="0"/>
              <a:t> </a:t>
            </a:r>
            <a:r>
              <a:rPr lang="en-US" dirty="0" err="1"/>
              <a:t>Basu</a:t>
            </a:r>
            <a:r>
              <a:rPr lang="en-US" dirty="0"/>
              <a:t>, Joel </a:t>
            </a:r>
            <a:r>
              <a:rPr lang="en-US" dirty="0" err="1"/>
              <a:t>Hestness</a:t>
            </a:r>
            <a:r>
              <a:rPr lang="en-US" dirty="0"/>
              <a:t>, Derek R. </a:t>
            </a:r>
            <a:r>
              <a:rPr lang="en-US" dirty="0" err="1"/>
              <a:t>Hower</a:t>
            </a:r>
            <a:r>
              <a:rPr lang="en-US" dirty="0"/>
              <a:t>, Tushar Krishna, </a:t>
            </a:r>
            <a:r>
              <a:rPr lang="en-US" dirty="0" err="1"/>
              <a:t>Somayeh</a:t>
            </a:r>
            <a:r>
              <a:rPr lang="en-US" dirty="0"/>
              <a:t> </a:t>
            </a:r>
            <a:r>
              <a:rPr lang="en-US" dirty="0" err="1"/>
              <a:t>Sardashti</a:t>
            </a:r>
            <a:r>
              <a:rPr lang="en-US" dirty="0"/>
              <a:t>, </a:t>
            </a:r>
            <a:r>
              <a:rPr lang="en-US" dirty="0" err="1"/>
              <a:t>Rathijit</a:t>
            </a:r>
            <a:r>
              <a:rPr lang="en-US" dirty="0"/>
              <a:t> Sen, Korey Sewell, Muhammad Shoaib, </a:t>
            </a:r>
            <a:r>
              <a:rPr lang="en-US" dirty="0" err="1"/>
              <a:t>Nilay</a:t>
            </a:r>
            <a:r>
              <a:rPr lang="en-US" dirty="0"/>
              <a:t> </a:t>
            </a:r>
            <a:r>
              <a:rPr lang="en-US" dirty="0" err="1"/>
              <a:t>Vaish</a:t>
            </a:r>
            <a:r>
              <a:rPr lang="en-US" dirty="0"/>
              <a:t>, Mark D. Hill, and David A. Wood. 2011. The gem5 simulator. SIGARCH </a:t>
            </a:r>
            <a:r>
              <a:rPr lang="en-US" dirty="0" err="1"/>
              <a:t>Comput</a:t>
            </a:r>
            <a:r>
              <a:rPr lang="en-US" dirty="0"/>
              <a:t>. Archit. News 39, 2 (August 2011), 1-7. DOI=http://dx.doi.org/10.1145/2024716.2024718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Jason Lowe-Power, Learning Gem 5, Retrieved from http://learning.gem5.org/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Kaisheng</a:t>
            </a:r>
            <a:r>
              <a:rPr lang="en-US" dirty="0"/>
              <a:t> Ma, Yang Zheng, </a:t>
            </a:r>
            <a:r>
              <a:rPr lang="en-US" dirty="0" err="1"/>
              <a:t>Shuangchen</a:t>
            </a:r>
            <a:r>
              <a:rPr lang="en-US" dirty="0"/>
              <a:t> Li, Karthik Swaminathan, </a:t>
            </a:r>
            <a:r>
              <a:rPr lang="en-US" dirty="0" err="1"/>
              <a:t>Xueqing</a:t>
            </a:r>
            <a:r>
              <a:rPr lang="en-US" dirty="0"/>
              <a:t> Li, </a:t>
            </a:r>
            <a:r>
              <a:rPr lang="en-US" dirty="0" err="1"/>
              <a:t>Yongpan</a:t>
            </a:r>
            <a:r>
              <a:rPr lang="en-US" dirty="0"/>
              <a:t> Liu, Jack Sampson, Yuan </a:t>
            </a:r>
            <a:r>
              <a:rPr lang="en-US" dirty="0" err="1"/>
              <a:t>Xie</a:t>
            </a:r>
            <a:r>
              <a:rPr lang="en-US" dirty="0"/>
              <a:t> and </a:t>
            </a:r>
            <a:r>
              <a:rPr lang="en-US" dirty="0" err="1"/>
              <a:t>Vijaykrishnan</a:t>
            </a:r>
            <a:r>
              <a:rPr lang="en-US" dirty="0"/>
              <a:t> Narayanan "Architecture Exploration for Ambient Energy Harvesting Nonvolatile Processors" 2015 IEEE 21st International Symposium on High-Performance Computer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13570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F6C1-6CDC-47D0-9559-D54ADB16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– NVP Architecture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510E-D1A1-483D-ACB1-A7A35217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48" y="1772873"/>
            <a:ext cx="10902332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The capability to maintain data and system states in the absence of input power is essential for an energy harvesting device</a:t>
            </a:r>
          </a:p>
          <a:p>
            <a:r>
              <a:rPr lang="en-US" sz="2400"/>
              <a:t>Non-Volatile Processors(NVPs) are designed to preserve the system state during power deficiencies. </a:t>
            </a:r>
          </a:p>
          <a:p>
            <a:r>
              <a:rPr lang="en-US" sz="2400"/>
              <a:t>NVPs hide data backup and restoration from the executing software to provide an execution mode that will eventually complete the current task i.e. forward progress.</a:t>
            </a:r>
            <a:endParaRPr lang="en-US"/>
          </a:p>
          <a:p>
            <a:r>
              <a:rPr lang="en-US" sz="2400"/>
              <a:t>The architectural  design of NVP  would involve accurate backup when the input energy goes beneath the threshold and a quick restore when the power comes back again.</a:t>
            </a:r>
          </a:p>
          <a:p>
            <a:r>
              <a:rPr lang="en-US" sz="2400"/>
              <a:t>Lots of ongoing efforts on reducing backup/restore overheads of NVP.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9905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A012-1EBC-46FA-A0DB-B4BEAEEA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NVP Architecture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67D5-0353-41F6-BA40-2AD581B5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695974"/>
            <a:ext cx="9965561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One way to realize an NVP system is to implement different policies for backing up registers in NVPs. </a:t>
            </a:r>
          </a:p>
          <a:p>
            <a:pPr algn="just"/>
            <a:r>
              <a:rPr lang="en-US" sz="2400" dirty="0"/>
              <a:t>There can also be architectures which use nonvolatile cache and nonvolatile on chip memories.</a:t>
            </a:r>
          </a:p>
          <a:p>
            <a:pPr algn="just"/>
            <a:r>
              <a:rPr lang="en-US" sz="2400" dirty="0"/>
              <a:t>Major drawback for such a system is cost and power overhead.</a:t>
            </a:r>
          </a:p>
          <a:p>
            <a:pPr algn="just"/>
            <a:r>
              <a:rPr lang="en-US" sz="2400" dirty="0"/>
              <a:t>We have simulated an NVP based system on GEM5, which can preserve the state of the system during power shortage and can perform forward progress 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39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C13F-B30E-4F55-8B30-07067B20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GEM5 base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840A-9D52-4FE7-AD2A-6B25BBEE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GEM5 Base system limitations for NVP:</a:t>
            </a:r>
          </a:p>
          <a:p>
            <a:pPr lvl="1" algn="just"/>
            <a:r>
              <a:rPr lang="en-US" sz="2400" dirty="0"/>
              <a:t>Assumes power is always available</a:t>
            </a:r>
          </a:p>
          <a:p>
            <a:pPr lvl="2" algn="just"/>
            <a:r>
              <a:rPr lang="en-US" sz="2400" dirty="0"/>
              <a:t>No energy harvesting/energy consumption</a:t>
            </a:r>
          </a:p>
          <a:p>
            <a:pPr lvl="1" algn="just"/>
            <a:r>
              <a:rPr lang="en-US" sz="2400" dirty="0"/>
              <a:t>System level power management module is absent</a:t>
            </a:r>
          </a:p>
          <a:p>
            <a:pPr lvl="1" algn="just"/>
            <a:r>
              <a:rPr lang="en-US" sz="2400" dirty="0"/>
              <a:t>No concept of energy states in CPU and other HW modules</a:t>
            </a:r>
          </a:p>
          <a:p>
            <a:pPr lvl="1" algn="just"/>
            <a:r>
              <a:rPr lang="en-US" sz="2400" dirty="0"/>
              <a:t>No mechanism to communicate energy consumption values between modules</a:t>
            </a:r>
          </a:p>
          <a:p>
            <a:pPr marL="548640" lvl="2" indent="0" algn="just">
              <a:buNone/>
            </a:pPr>
            <a:endParaRPr lang="en-US" dirty="0"/>
          </a:p>
          <a:p>
            <a:pPr marL="548640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9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87B62-18C6-4A1D-A39F-0B74DE5A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629338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Energy Management 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66A02-E763-47DD-9B8C-27DF9C73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r="1" b="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87B62-18C6-4A1D-A39F-0B74DE5A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71" y="847420"/>
            <a:ext cx="4258202" cy="4571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dirty="0"/>
              <a:t>Energy Harvester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66A02-E763-47DD-9B8C-27DF9C73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857" b="86503"/>
          <a:stretch/>
        </p:blipFill>
        <p:spPr>
          <a:xfrm>
            <a:off x="615638" y="471054"/>
            <a:ext cx="4258203" cy="798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D2A24-78B8-4BD2-A4E9-905A527057C7}"/>
              </a:ext>
            </a:extLst>
          </p:cNvPr>
          <p:cNvSpPr txBox="1"/>
          <p:nvPr/>
        </p:nvSpPr>
        <p:spPr>
          <a:xfrm>
            <a:off x="5708342" y="1181093"/>
            <a:ext cx="6036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Loads the discrete energy input from memory during initialization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Schedules an event to invoke itself every ‘</a:t>
            </a:r>
            <a:r>
              <a:rPr lang="en-US" sz="2400" dirty="0" err="1"/>
              <a:t>energy_time_unit</a:t>
            </a:r>
            <a:r>
              <a:rPr lang="en-US" sz="2400" dirty="0"/>
              <a:t>’ intervals of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Sends energy harvest message with harvested value to energy manager module</a:t>
            </a:r>
          </a:p>
        </p:txBody>
      </p:sp>
    </p:spTree>
    <p:extLst>
      <p:ext uri="{BB962C8B-B14F-4D97-AF65-F5344CB8AC3E}">
        <p14:creationId xmlns:p14="http://schemas.microsoft.com/office/powerpoint/2010/main" val="75488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87B62-18C6-4A1D-A39F-0B74DE5A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850" y="758952"/>
            <a:ext cx="4055594" cy="7554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dirty="0"/>
              <a:t>Energy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66A02-E763-47DD-9B8C-27DF9C73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" r="31462" b="59939"/>
          <a:stretch/>
        </p:blipFill>
        <p:spPr>
          <a:xfrm>
            <a:off x="603682" y="471055"/>
            <a:ext cx="4492101" cy="2369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FE20E-6113-447B-B84B-50E9998DC874}"/>
              </a:ext>
            </a:extLst>
          </p:cNvPr>
          <p:cNvSpPr txBox="1"/>
          <p:nvPr/>
        </p:nvSpPr>
        <p:spPr>
          <a:xfrm>
            <a:off x="5592931" y="1082957"/>
            <a:ext cx="62765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Added energy port to every </a:t>
            </a:r>
            <a:r>
              <a:rPr lang="en-US" sz="2400" dirty="0" err="1"/>
              <a:t>SimObject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</a:t>
            </a:r>
            <a:r>
              <a:rPr lang="en-US" sz="2400" dirty="0" err="1"/>
              <a:t>SimObjects</a:t>
            </a:r>
            <a:r>
              <a:rPr lang="en-US" sz="2400" dirty="0"/>
              <a:t> uses energy port to send consumption messages to Energy Management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Except energy harvester which sends harvest messages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messages informs amount of energy harvested/ consumed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Energy Manager updates the ‘</a:t>
            </a:r>
            <a:r>
              <a:rPr lang="en-US" sz="2400" dirty="0" err="1"/>
              <a:t>energy_remaining</a:t>
            </a:r>
            <a:r>
              <a:rPr lang="en-US" sz="2400" dirty="0"/>
              <a:t>’ value</a:t>
            </a:r>
          </a:p>
        </p:txBody>
      </p:sp>
    </p:spTree>
    <p:extLst>
      <p:ext uri="{BB962C8B-B14F-4D97-AF65-F5344CB8AC3E}">
        <p14:creationId xmlns:p14="http://schemas.microsoft.com/office/powerpoint/2010/main" val="1714954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937</Words>
  <Application>Microsoft Office PowerPoint</Application>
  <PresentationFormat>Widescreen</PresentationFormat>
  <Paragraphs>122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Schoolbook</vt:lpstr>
      <vt:lpstr>Wingdings 2</vt:lpstr>
      <vt:lpstr>View</vt:lpstr>
      <vt:lpstr>ConfigNVPSim</vt:lpstr>
      <vt:lpstr>CONTENT</vt:lpstr>
      <vt:lpstr>Motivation</vt:lpstr>
      <vt:lpstr>BACKGROUND – NVP Architecture</vt:lpstr>
      <vt:lpstr>NVP Architecture - continued</vt:lpstr>
      <vt:lpstr>GEM5 base system</vt:lpstr>
      <vt:lpstr>Energy Management Unit</vt:lpstr>
      <vt:lpstr>Energy Harvester</vt:lpstr>
      <vt:lpstr>Energy messages</vt:lpstr>
      <vt:lpstr>AtomicCPU</vt:lpstr>
      <vt:lpstr>PowerPoint Presentation</vt:lpstr>
      <vt:lpstr>PowerPoint Presentation</vt:lpstr>
      <vt:lpstr>PowerPoint Presentation</vt:lpstr>
      <vt:lpstr>Experimentation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Gudukbay, Gulsum</dc:creator>
  <cp:lastModifiedBy>Gudukbay, Gulsum</cp:lastModifiedBy>
  <cp:revision>29</cp:revision>
  <dcterms:created xsi:type="dcterms:W3CDTF">2018-11-28T20:15:24Z</dcterms:created>
  <dcterms:modified xsi:type="dcterms:W3CDTF">2018-12-04T00:08:30Z</dcterms:modified>
</cp:coreProperties>
</file>