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ukbay, Gulsum" userId="33ab478b-42a3-4d08-ae05-3f67cf1d32a2" providerId="ADAL" clId="{27E69447-91EA-4D01-AF66-70A6FC4BA94F}"/>
    <pc:docChg chg="undo custSel addSld delSld modSld">
      <pc:chgData name="Gudukbay, Gulsum" userId="33ab478b-42a3-4d08-ae05-3f67cf1d32a2" providerId="ADAL" clId="{27E69447-91EA-4D01-AF66-70A6FC4BA94F}" dt="2018-11-28T21:14:30.699" v="95"/>
      <pc:docMkLst>
        <pc:docMk/>
      </pc:docMkLst>
      <pc:sldChg chg="setBg">
        <pc:chgData name="Gudukbay, Gulsum" userId="33ab478b-42a3-4d08-ae05-3f67cf1d32a2" providerId="ADAL" clId="{27E69447-91EA-4D01-AF66-70A6FC4BA94F}" dt="2018-11-28T21:14:30.699" v="95"/>
        <pc:sldMkLst>
          <pc:docMk/>
          <pc:sldMk cId="3705530050" sldId="256"/>
        </pc:sldMkLst>
      </pc:sldChg>
      <pc:sldChg chg="setBg">
        <pc:chgData name="Gudukbay, Gulsum" userId="33ab478b-42a3-4d08-ae05-3f67cf1d32a2" providerId="ADAL" clId="{27E69447-91EA-4D01-AF66-70A6FC4BA94F}" dt="2018-11-28T21:14:30.699" v="95"/>
        <pc:sldMkLst>
          <pc:docMk/>
          <pc:sldMk cId="3117564443" sldId="257"/>
        </pc:sldMkLst>
      </pc:sldChg>
      <pc:sldChg chg="modSp setBg">
        <pc:chgData name="Gudukbay, Gulsum" userId="33ab478b-42a3-4d08-ae05-3f67cf1d32a2" providerId="ADAL" clId="{27E69447-91EA-4D01-AF66-70A6FC4BA94F}" dt="2018-11-28T21:14:30.699" v="95"/>
        <pc:sldMkLst>
          <pc:docMk/>
          <pc:sldMk cId="2317889955" sldId="258"/>
        </pc:sldMkLst>
        <pc:picChg chg="mod">
          <ac:chgData name="Gudukbay, Gulsum" userId="33ab478b-42a3-4d08-ae05-3f67cf1d32a2" providerId="ADAL" clId="{27E69447-91EA-4D01-AF66-70A6FC4BA94F}" dt="2018-11-28T20:46:27.139" v="51" actId="1076"/>
          <ac:picMkLst>
            <pc:docMk/>
            <pc:sldMk cId="2317889955" sldId="258"/>
            <ac:picMk id="3" creationId="{E93B996E-0136-494E-B826-78C6EC9A6044}"/>
          </ac:picMkLst>
        </pc:picChg>
      </pc:sldChg>
      <pc:sldChg chg="setBg">
        <pc:chgData name="Gudukbay, Gulsum" userId="33ab478b-42a3-4d08-ae05-3f67cf1d32a2" providerId="ADAL" clId="{27E69447-91EA-4D01-AF66-70A6FC4BA94F}" dt="2018-11-28T21:14:30.699" v="95"/>
        <pc:sldMkLst>
          <pc:docMk/>
          <pc:sldMk cId="3506399184" sldId="259"/>
        </pc:sldMkLst>
      </pc:sldChg>
      <pc:sldChg chg="setBg">
        <pc:chgData name="Gudukbay, Gulsum" userId="33ab478b-42a3-4d08-ae05-3f67cf1d32a2" providerId="ADAL" clId="{27E69447-91EA-4D01-AF66-70A6FC4BA94F}" dt="2018-11-28T21:14:30.699" v="95"/>
        <pc:sldMkLst>
          <pc:docMk/>
          <pc:sldMk cId="2347409190" sldId="260"/>
        </pc:sldMkLst>
      </pc:sldChg>
      <pc:sldChg chg="setBg">
        <pc:chgData name="Gudukbay, Gulsum" userId="33ab478b-42a3-4d08-ae05-3f67cf1d32a2" providerId="ADAL" clId="{27E69447-91EA-4D01-AF66-70A6FC4BA94F}" dt="2018-11-28T21:14:30.699" v="95"/>
        <pc:sldMkLst>
          <pc:docMk/>
          <pc:sldMk cId="3069383323" sldId="261"/>
        </pc:sldMkLst>
      </pc:sldChg>
      <pc:sldChg chg="setBg">
        <pc:chgData name="Gudukbay, Gulsum" userId="33ab478b-42a3-4d08-ae05-3f67cf1d32a2" providerId="ADAL" clId="{27E69447-91EA-4D01-AF66-70A6FC4BA94F}" dt="2018-11-28T21:14:30.699" v="95"/>
        <pc:sldMkLst>
          <pc:docMk/>
          <pc:sldMk cId="3660655663" sldId="262"/>
        </pc:sldMkLst>
      </pc:sldChg>
      <pc:sldChg chg="setBg">
        <pc:chgData name="Gudukbay, Gulsum" userId="33ab478b-42a3-4d08-ae05-3f67cf1d32a2" providerId="ADAL" clId="{27E69447-91EA-4D01-AF66-70A6FC4BA94F}" dt="2018-11-28T21:14:30.699" v="95"/>
        <pc:sldMkLst>
          <pc:docMk/>
          <pc:sldMk cId="453171510" sldId="263"/>
        </pc:sldMkLst>
      </pc:sldChg>
      <pc:sldChg chg="setBg">
        <pc:chgData name="Gudukbay, Gulsum" userId="33ab478b-42a3-4d08-ae05-3f67cf1d32a2" providerId="ADAL" clId="{27E69447-91EA-4D01-AF66-70A6FC4BA94F}" dt="2018-11-28T21:14:30.699" v="95"/>
        <pc:sldMkLst>
          <pc:docMk/>
          <pc:sldMk cId="3795526922" sldId="264"/>
        </pc:sldMkLst>
      </pc:sldChg>
      <pc:sldChg chg="addSp delSp modSp setBg">
        <pc:chgData name="Gudukbay, Gulsum" userId="33ab478b-42a3-4d08-ae05-3f67cf1d32a2" providerId="ADAL" clId="{27E69447-91EA-4D01-AF66-70A6FC4BA94F}" dt="2018-11-28T21:14:30.699" v="95"/>
        <pc:sldMkLst>
          <pc:docMk/>
          <pc:sldMk cId="1561767516" sldId="265"/>
        </pc:sldMkLst>
        <pc:graphicFrameChg chg="add">
          <ac:chgData name="Gudukbay, Gulsum" userId="33ab478b-42a3-4d08-ae05-3f67cf1d32a2" providerId="ADAL" clId="{27E69447-91EA-4D01-AF66-70A6FC4BA94F}" dt="2018-11-28T20:59:27.264" v="52"/>
          <ac:graphicFrameMkLst>
            <pc:docMk/>
            <pc:sldMk cId="1561767516" sldId="265"/>
            <ac:graphicFrameMk id="2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0:54.655" v="59"/>
          <ac:graphicFrameMkLst>
            <pc:docMk/>
            <pc:sldMk cId="1561767516" sldId="265"/>
            <ac:graphicFrameMk id="4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3:13.626" v="60"/>
          <ac:graphicFrameMkLst>
            <pc:docMk/>
            <pc:sldMk cId="1561767516" sldId="265"/>
            <ac:graphicFrameMk id="5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8:45.477" v="75"/>
          <ac:graphicFrameMkLst>
            <pc:docMk/>
            <pc:sldMk cId="1561767516" sldId="265"/>
            <ac:graphicFrameMk id="7" creationId="{475D04E1-1B33-4E65-813E-F14BD5306BB2}"/>
          </ac:graphicFrameMkLst>
        </pc:graphicFrameChg>
        <pc:picChg chg="add del">
          <ac:chgData name="Gudukbay, Gulsum" userId="33ab478b-42a3-4d08-ae05-3f67cf1d32a2" providerId="ADAL" clId="{27E69447-91EA-4D01-AF66-70A6FC4BA94F}" dt="2018-11-28T21:00:12.203" v="58" actId="478"/>
          <ac:picMkLst>
            <pc:docMk/>
            <pc:sldMk cId="1561767516" sldId="265"/>
            <ac:picMk id="3" creationId="{CE1BCCB0-5830-4308-8B4A-DA09A6E94666}"/>
          </ac:picMkLst>
        </pc:picChg>
        <pc:picChg chg="add del mod">
          <ac:chgData name="Gudukbay, Gulsum" userId="33ab478b-42a3-4d08-ae05-3f67cf1d32a2" providerId="ADAL" clId="{27E69447-91EA-4D01-AF66-70A6FC4BA94F}" dt="2018-11-28T21:08:05.922" v="74" actId="478"/>
          <ac:picMkLst>
            <pc:docMk/>
            <pc:sldMk cId="1561767516" sldId="265"/>
            <ac:picMk id="6" creationId="{2560B354-D8B8-4F26-913A-297CE3B2755B}"/>
          </ac:picMkLst>
        </pc:picChg>
        <pc:picChg chg="add mod">
          <ac:chgData name="Gudukbay, Gulsum" userId="33ab478b-42a3-4d08-ae05-3f67cf1d32a2" providerId="ADAL" clId="{27E69447-91EA-4D01-AF66-70A6FC4BA94F}" dt="2018-11-28T21:08:59.494" v="78" actId="14100"/>
          <ac:picMkLst>
            <pc:docMk/>
            <pc:sldMk cId="1561767516" sldId="265"/>
            <ac:picMk id="8" creationId="{DAB4F0E6-C363-424E-8220-88833C7ACE63}"/>
          </ac:picMkLst>
        </pc:picChg>
      </pc:sldChg>
      <pc:sldChg chg="add del">
        <pc:chgData name="Gudukbay, Gulsum" userId="33ab478b-42a3-4d08-ae05-3f67cf1d32a2" providerId="ADAL" clId="{27E69447-91EA-4D01-AF66-70A6FC4BA94F}" dt="2018-11-28T20:38:30.683" v="1"/>
        <pc:sldMkLst>
          <pc:docMk/>
          <pc:sldMk cId="2129047087" sldId="266"/>
        </pc:sldMkLst>
      </pc:sldChg>
      <pc:sldChg chg="addSp modSp add">
        <pc:chgData name="Gudukbay, Gulsum" userId="33ab478b-42a3-4d08-ae05-3f67cf1d32a2" providerId="ADAL" clId="{27E69447-91EA-4D01-AF66-70A6FC4BA94F}" dt="2018-11-28T21:13:56.709" v="94" actId="113"/>
        <pc:sldMkLst>
          <pc:docMk/>
          <pc:sldMk cId="2264776561" sldId="266"/>
        </pc:sldMkLst>
        <pc:spChg chg="mod">
          <ac:chgData name="Gudukbay, Gulsum" userId="33ab478b-42a3-4d08-ae05-3f67cf1d32a2" providerId="ADAL" clId="{27E69447-91EA-4D01-AF66-70A6FC4BA94F}" dt="2018-11-28T21:13:56.709" v="94" actId="113"/>
          <ac:spMkLst>
            <pc:docMk/>
            <pc:sldMk cId="2264776561" sldId="266"/>
            <ac:spMk id="2" creationId="{1CE7EA1D-3D98-4FDA-9942-F9A3C8B5AE33}"/>
          </ac:spMkLst>
        </pc:spChg>
        <pc:spChg chg="mod">
          <ac:chgData name="Gudukbay, Gulsum" userId="33ab478b-42a3-4d08-ae05-3f67cf1d32a2" providerId="ADAL" clId="{27E69447-91EA-4D01-AF66-70A6FC4BA94F}" dt="2018-11-28T21:13:56.709" v="94" actId="113"/>
          <ac:spMkLst>
            <pc:docMk/>
            <pc:sldMk cId="2264776561" sldId="266"/>
            <ac:spMk id="3" creationId="{F501072F-B26B-4179-AD13-21DC6E071FA6}"/>
          </ac:spMkLst>
        </pc:spChg>
        <pc:graphicFrameChg chg="add mod modGraphic">
          <ac:chgData name="Gudukbay, Gulsum" userId="33ab478b-42a3-4d08-ae05-3f67cf1d32a2" providerId="ADAL" clId="{27E69447-91EA-4D01-AF66-70A6FC4BA94F}" dt="2018-11-28T21:13:42.355" v="93"/>
          <ac:graphicFrameMkLst>
            <pc:docMk/>
            <pc:sldMk cId="2264776561" sldId="266"/>
            <ac:graphicFrameMk id="4" creationId="{C8963D07-8EEE-452E-852C-D4A4789142A8}"/>
          </ac:graphicFrameMkLst>
        </pc:graphicFrameChg>
      </pc:sldChg>
      <pc:sldChg chg="addSp delSp modSp add setBg">
        <pc:chgData name="Gudukbay, Gulsum" userId="33ab478b-42a3-4d08-ae05-3f67cf1d32a2" providerId="ADAL" clId="{27E69447-91EA-4D01-AF66-70A6FC4BA94F}" dt="2018-11-28T21:14:30.699" v="95"/>
        <pc:sldMkLst>
          <pc:docMk/>
          <pc:sldMk cId="609321786" sldId="267"/>
        </pc:sldMkLst>
        <pc:graphicFrameChg chg="add">
          <ac:chgData name="Gudukbay, Gulsum" userId="33ab478b-42a3-4d08-ae05-3f67cf1d32a2" providerId="ADAL" clId="{27E69447-91EA-4D01-AF66-70A6FC4BA94F}" dt="2018-11-28T21:04:20.542" v="66"/>
          <ac:graphicFrameMkLst>
            <pc:docMk/>
            <pc:sldMk cId="609321786" sldId="267"/>
            <ac:graphicFrameMk id="2" creationId="{F8E834D4-C3A8-4689-AC08-1EA71FC97BC8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9:14.560" v="80"/>
          <ac:graphicFrameMkLst>
            <pc:docMk/>
            <pc:sldMk cId="609321786" sldId="267"/>
            <ac:graphicFrameMk id="4" creationId="{F8E834D4-C3A8-4689-AC08-1EA71FC97BC8}"/>
          </ac:graphicFrameMkLst>
        </pc:graphicFrameChg>
        <pc:picChg chg="add del mod">
          <ac:chgData name="Gudukbay, Gulsum" userId="33ab478b-42a3-4d08-ae05-3f67cf1d32a2" providerId="ADAL" clId="{27E69447-91EA-4D01-AF66-70A6FC4BA94F}" dt="2018-11-28T21:09:02.914" v="79" actId="478"/>
          <ac:picMkLst>
            <pc:docMk/>
            <pc:sldMk cId="609321786" sldId="267"/>
            <ac:picMk id="3" creationId="{C89B3FC1-1721-4E41-ACAF-0EE1D41A1646}"/>
          </ac:picMkLst>
        </pc:picChg>
        <pc:picChg chg="add mod">
          <ac:chgData name="Gudukbay, Gulsum" userId="33ab478b-42a3-4d08-ae05-3f67cf1d32a2" providerId="ADAL" clId="{27E69447-91EA-4D01-AF66-70A6FC4BA94F}" dt="2018-11-28T21:10:30.531" v="92" actId="14100"/>
          <ac:picMkLst>
            <pc:docMk/>
            <pc:sldMk cId="609321786" sldId="267"/>
            <ac:picMk id="5" creationId="{063ED534-33A9-4856-8579-6425D093B911}"/>
          </ac:picMkLst>
        </pc:picChg>
      </pc:sldChg>
      <pc:sldChg chg="addSp delSp modSp add setBg">
        <pc:chgData name="Gudukbay, Gulsum" userId="33ab478b-42a3-4d08-ae05-3f67cf1d32a2" providerId="ADAL" clId="{27E69447-91EA-4D01-AF66-70A6FC4BA94F}" dt="2018-11-28T21:14:30.699" v="95"/>
        <pc:sldMkLst>
          <pc:docMk/>
          <pc:sldMk cId="4228326820" sldId="268"/>
        </pc:sldMkLst>
        <pc:graphicFrameChg chg="add">
          <ac:chgData name="Gudukbay, Gulsum" userId="33ab478b-42a3-4d08-ae05-3f67cf1d32a2" providerId="ADAL" clId="{27E69447-91EA-4D01-AF66-70A6FC4BA94F}" dt="2018-11-28T21:05:14.574" v="72"/>
          <ac:graphicFrameMkLst>
            <pc:docMk/>
            <pc:sldMk cId="4228326820" sldId="268"/>
            <ac:graphicFrameMk id="2" creationId="{70372529-5000-4F2F-AB5E-58BA5F436BF4}"/>
          </ac:graphicFrameMkLst>
        </pc:graphicFrameChg>
        <pc:graphicFrameChg chg="add del mod">
          <ac:chgData name="Gudukbay, Gulsum" userId="33ab478b-42a3-4d08-ae05-3f67cf1d32a2" providerId="ADAL" clId="{27E69447-91EA-4D01-AF66-70A6FC4BA94F}" dt="2018-11-28T21:10:04.290" v="85" actId="478"/>
          <ac:graphicFrameMkLst>
            <pc:docMk/>
            <pc:sldMk cId="4228326820" sldId="268"/>
            <ac:graphicFrameMk id="4" creationId="{70372529-5000-4F2F-AB5E-58BA5F436BF4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10:08.793" v="86"/>
          <ac:graphicFrameMkLst>
            <pc:docMk/>
            <pc:sldMk cId="4228326820" sldId="268"/>
            <ac:graphicFrameMk id="5" creationId="{70372529-5000-4F2F-AB5E-58BA5F436BF4}"/>
          </ac:graphicFrameMkLst>
        </pc:graphicFrameChg>
        <pc:picChg chg="add del">
          <ac:chgData name="Gudukbay, Gulsum" userId="33ab478b-42a3-4d08-ae05-3f67cf1d32a2" providerId="ADAL" clId="{27E69447-91EA-4D01-AF66-70A6FC4BA94F}" dt="2018-11-28T21:09:25.287" v="82" actId="478"/>
          <ac:picMkLst>
            <pc:docMk/>
            <pc:sldMk cId="4228326820" sldId="268"/>
            <ac:picMk id="3" creationId="{87D2D591-7A48-418E-94F4-4344B328E488}"/>
          </ac:picMkLst>
        </pc:picChg>
        <pc:picChg chg="add mod">
          <ac:chgData name="Gudukbay, Gulsum" userId="33ab478b-42a3-4d08-ae05-3f67cf1d32a2" providerId="ADAL" clId="{27E69447-91EA-4D01-AF66-70A6FC4BA94F}" dt="2018-11-28T21:10:21.289" v="89" actId="14100"/>
          <ac:picMkLst>
            <pc:docMk/>
            <pc:sldMk cId="4228326820" sldId="268"/>
            <ac:picMk id="6" creationId="{4DE7C741-AD84-4ADC-A450-270E13A1CA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0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2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14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8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6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EA1D-3D98-4FDA-9942-F9A3C8B5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284827"/>
            <a:ext cx="9418320" cy="1158241"/>
          </a:xfrm>
        </p:spPr>
        <p:txBody>
          <a:bodyPr/>
          <a:lstStyle/>
          <a:p>
            <a:pPr algn="ctr"/>
            <a:r>
              <a:rPr lang="en-US" b="1" dirty="0" err="1"/>
              <a:t>ConfigNVPSim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072F-B26B-4179-AD13-21DC6E071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43068"/>
            <a:ext cx="9418320" cy="476191"/>
          </a:xfrm>
        </p:spPr>
        <p:txBody>
          <a:bodyPr/>
          <a:lstStyle/>
          <a:p>
            <a:pPr algn="ctr"/>
            <a:r>
              <a:rPr lang="en-US" b="1" dirty="0"/>
              <a:t>GEM5 Based Configurable NVP Simulator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963D07-8EEE-452E-852C-D4A478914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84510"/>
              </p:ext>
            </p:extLst>
          </p:nvPr>
        </p:nvGraphicFramePr>
        <p:xfrm>
          <a:off x="2032000" y="5330249"/>
          <a:ext cx="8127999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37918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596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9432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Gulsum Gudukbay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gxg5138@psu.edu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Sethu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Jose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sxj487@psu.edu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Vineetha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Govindaraj</a:t>
                      </a: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vzg99@psu.edu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8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7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CDCBF-8EC0-47BD-A807-5D22AF0C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4" y="281354"/>
            <a:ext cx="12195674" cy="62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B4F0E6-C363-424E-8220-88833C7A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" y="351693"/>
            <a:ext cx="12245396" cy="61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3ED534-33A9-4856-8579-6425D093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360"/>
            <a:ext cx="12192000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E7C741-AD84-4ADC-A450-270E13A1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361"/>
            <a:ext cx="12192000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FC5DEA-579D-48B2-AE26-0DA0A42D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8" y="3009"/>
            <a:ext cx="10471639" cy="68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3641B-0251-44C3-89B7-5DDF412E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7" y="0"/>
            <a:ext cx="10491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6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B996E-0136-494E-B826-78C6EC9A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67" y="-4348"/>
            <a:ext cx="10485866" cy="68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A585D-9D10-4AAB-8BD9-2CAF14F7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52" y="1274618"/>
            <a:ext cx="12198052" cy="43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9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DE5EA-F17F-4AFF-8719-D53529DA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261"/>
            <a:ext cx="12192000" cy="42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5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3B564-574B-412C-BDC6-ADB01EEE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5" y="1274886"/>
            <a:ext cx="12197295" cy="43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83F414-3BA7-4F48-9983-10AB9C4B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26"/>
            <a:ext cx="12192000" cy="63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E54C1-450B-4AF4-AB42-877EABD4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4" y="281354"/>
            <a:ext cx="12195674" cy="62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15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FFFFFF"/>
      </a:dk1>
      <a:lt1>
        <a:srgbClr val="000000"/>
      </a:lt1>
      <a:dk2>
        <a:srgbClr val="D8D8D8"/>
      </a:dk2>
      <a:lt2>
        <a:srgbClr val="262626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59</TotalTime>
  <Words>48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ConfigNVPSim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Gudukbay, Gulsum</dc:creator>
  <cp:lastModifiedBy>Gudukbay, Gulsum</cp:lastModifiedBy>
  <cp:revision>4</cp:revision>
  <dcterms:created xsi:type="dcterms:W3CDTF">2018-11-28T20:15:24Z</dcterms:created>
  <dcterms:modified xsi:type="dcterms:W3CDTF">2018-11-28T21:14:37Z</dcterms:modified>
</cp:coreProperties>
</file>