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6" r:id="rId2"/>
    <p:sldId id="270" r:id="rId3"/>
    <p:sldId id="271" r:id="rId4"/>
    <p:sldId id="272" r:id="rId5"/>
    <p:sldId id="273" r:id="rId6"/>
    <p:sldId id="274" r:id="rId7"/>
    <p:sldId id="269" r:id="rId8"/>
    <p:sldId id="256" r:id="rId9"/>
    <p:sldId id="257" r:id="rId10"/>
    <p:sldId id="258" r:id="rId11"/>
    <p:sldId id="259" r:id="rId12"/>
    <p:sldId id="262" r:id="rId13"/>
    <p:sldId id="260" r:id="rId14"/>
    <p:sldId id="261" r:id="rId15"/>
    <p:sldId id="263" r:id="rId16"/>
    <p:sldId id="264" r:id="rId17"/>
    <p:sldId id="265" r:id="rId18"/>
    <p:sldId id="267" r:id="rId19"/>
    <p:sldId id="268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ukbay, Gulsum" userId="33ab478b-42a3-4d08-ae05-3f67cf1d32a2" providerId="ADAL" clId="{27E69447-91EA-4D01-AF66-70A6FC4BA94F}"/>
    <pc:docChg chg="undo redo custSel addSld delSld modSld sldOrd modMainMaster">
      <pc:chgData name="Gudukbay, Gulsum" userId="33ab478b-42a3-4d08-ae05-3f67cf1d32a2" providerId="ADAL" clId="{27E69447-91EA-4D01-AF66-70A6FC4BA94F}" dt="2018-11-29T23:43:56.905" v="684"/>
      <pc:docMkLst>
        <pc:docMk/>
      </pc:docMkLst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705530050" sldId="256"/>
        </pc:sldMkLst>
        <pc:spChg chg="add del mod">
          <ac:chgData name="Gudukbay, Gulsum" userId="33ab478b-42a3-4d08-ae05-3f67cf1d32a2" providerId="ADAL" clId="{27E69447-91EA-4D01-AF66-70A6FC4BA94F}" dt="2018-11-29T03:49:43.748" v="513" actId="767"/>
          <ac:spMkLst>
            <pc:docMk/>
            <pc:sldMk cId="3705530050" sldId="256"/>
            <ac:spMk id="8" creationId="{8D60986C-811F-4419-B782-A9871378D43B}"/>
          </ac:spMkLst>
        </pc:spChg>
        <pc:spChg chg="add mod">
          <ac:chgData name="Gudukbay, Gulsum" userId="33ab478b-42a3-4d08-ae05-3f67cf1d32a2" providerId="ADAL" clId="{27E69447-91EA-4D01-AF66-70A6FC4BA94F}" dt="2018-11-29T03:51:45.593" v="557" actId="20577"/>
          <ac:spMkLst>
            <pc:docMk/>
            <pc:sldMk cId="3705530050" sldId="256"/>
            <ac:spMk id="9" creationId="{DD2895DC-88C7-4A34-946C-8B6A28562EE6}"/>
          </ac:spMkLst>
        </pc:spChg>
        <pc:graphicFrameChg chg="add">
          <ac:chgData name="Gudukbay, Gulsum" userId="33ab478b-42a3-4d08-ae05-3f67cf1d32a2" providerId="ADAL" clId="{27E69447-91EA-4D01-AF66-70A6FC4BA94F}" dt="2018-11-29T02:19:58.585" v="124" actId="20577"/>
          <ac:graphicFrameMkLst>
            <pc:docMk/>
            <pc:sldMk cId="3705530050" sldId="256"/>
            <ac:graphicFrameMk id="6" creationId="{155FA545-1224-4F13-9960-C764926C2D5E}"/>
          </ac:graphicFrameMkLst>
        </pc:graphicFrameChg>
        <pc:picChg chg="del">
          <ac:chgData name="Gudukbay, Gulsum" userId="33ab478b-42a3-4d08-ae05-3f67cf1d32a2" providerId="ADAL" clId="{27E69447-91EA-4D01-AF66-70A6FC4BA94F}" dt="2018-11-29T02:19:56.558" v="122" actId="478"/>
          <ac:picMkLst>
            <pc:docMk/>
            <pc:sldMk cId="3705530050" sldId="256"/>
            <ac:picMk id="5" creationId="{05FC5DEA-579D-48B2-AE26-0DA0A42DFFF7}"/>
          </ac:picMkLst>
        </pc:picChg>
        <pc:picChg chg="add mod modCrop">
          <ac:chgData name="Gudukbay, Gulsum" userId="33ab478b-42a3-4d08-ae05-3f67cf1d32a2" providerId="ADAL" clId="{27E69447-91EA-4D01-AF66-70A6FC4BA94F}" dt="2018-11-29T03:49:42.016" v="512" actId="14100"/>
          <ac:picMkLst>
            <pc:docMk/>
            <pc:sldMk cId="3705530050" sldId="256"/>
            <ac:picMk id="7" creationId="{424DF560-7B8E-4919-AE88-B26181855FC8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117564443" sldId="257"/>
        </pc:sldMkLst>
        <pc:spChg chg="add mod">
          <ac:chgData name="Gudukbay, Gulsum" userId="33ab478b-42a3-4d08-ae05-3f67cf1d32a2" providerId="ADAL" clId="{27E69447-91EA-4D01-AF66-70A6FC4BA94F}" dt="2018-11-29T03:51:37.159" v="554" actId="20577"/>
          <ac:spMkLst>
            <pc:docMk/>
            <pc:sldMk cId="3117564443" sldId="257"/>
            <ac:spMk id="6" creationId="{E7EAA6BA-6206-43DA-9205-6A3D35968EBB}"/>
          </ac:spMkLst>
        </pc:spChg>
        <pc:graphicFrameChg chg="add">
          <ac:chgData name="Gudukbay, Gulsum" userId="33ab478b-42a3-4d08-ae05-3f67cf1d32a2" providerId="ADAL" clId="{27E69447-91EA-4D01-AF66-70A6FC4BA94F}" dt="2018-11-29T02:20:24.942" v="130" actId="20577"/>
          <ac:graphicFrameMkLst>
            <pc:docMk/>
            <pc:sldMk cId="3117564443" sldId="257"/>
            <ac:graphicFrameMk id="4" creationId="{110784FE-F19C-4978-937F-4C4993134954}"/>
          </ac:graphicFrameMkLst>
        </pc:graphicFrameChg>
        <pc:picChg chg="del">
          <ac:chgData name="Gudukbay, Gulsum" userId="33ab478b-42a3-4d08-ae05-3f67cf1d32a2" providerId="ADAL" clId="{27E69447-91EA-4D01-AF66-70A6FC4BA94F}" dt="2018-11-29T02:20:23.390" v="128" actId="478"/>
          <ac:picMkLst>
            <pc:docMk/>
            <pc:sldMk cId="3117564443" sldId="257"/>
            <ac:picMk id="3" creationId="{F033641B-0251-44C3-89B7-5DDF412E767F}"/>
          </ac:picMkLst>
        </pc:picChg>
        <pc:picChg chg="add mod modCrop">
          <ac:chgData name="Gudukbay, Gulsum" userId="33ab478b-42a3-4d08-ae05-3f67cf1d32a2" providerId="ADAL" clId="{27E69447-91EA-4D01-AF66-70A6FC4BA94F}" dt="2018-11-29T03:34:31.111" v="347" actId="1076"/>
          <ac:picMkLst>
            <pc:docMk/>
            <pc:sldMk cId="3117564443" sldId="257"/>
            <ac:picMk id="5" creationId="{7229BC25-C789-4FB9-876A-816CB07E95F5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2317889955" sldId="258"/>
        </pc:sldMkLst>
        <pc:spChg chg="add mod">
          <ac:chgData name="Gudukbay, Gulsum" userId="33ab478b-42a3-4d08-ae05-3f67cf1d32a2" providerId="ADAL" clId="{27E69447-91EA-4D01-AF66-70A6FC4BA94F}" dt="2018-11-29T03:51:22.672" v="552" actId="20577"/>
          <ac:spMkLst>
            <pc:docMk/>
            <pc:sldMk cId="2317889955" sldId="258"/>
            <ac:spMk id="6" creationId="{8571E1D5-88C4-480D-9591-80DDE141C81D}"/>
          </ac:spMkLst>
        </pc:spChg>
        <pc:graphicFrameChg chg="add">
          <ac:chgData name="Gudukbay, Gulsum" userId="33ab478b-42a3-4d08-ae05-3f67cf1d32a2" providerId="ADAL" clId="{27E69447-91EA-4D01-AF66-70A6FC4BA94F}" dt="2018-11-29T02:21:05.846" v="136" actId="20577"/>
          <ac:graphicFrameMkLst>
            <pc:docMk/>
            <pc:sldMk cId="2317889955" sldId="258"/>
            <ac:graphicFrameMk id="4" creationId="{1B9B1C64-37AF-4981-9B82-F9A2DD76401A}"/>
          </ac:graphicFrameMkLst>
        </pc:graphicFrameChg>
        <pc:picChg chg="del mod">
          <ac:chgData name="Gudukbay, Gulsum" userId="33ab478b-42a3-4d08-ae05-3f67cf1d32a2" providerId="ADAL" clId="{27E69447-91EA-4D01-AF66-70A6FC4BA94F}" dt="2018-11-29T02:21:04.527" v="134" actId="478"/>
          <ac:picMkLst>
            <pc:docMk/>
            <pc:sldMk cId="2317889955" sldId="258"/>
            <ac:picMk id="3" creationId="{E93B996E-0136-494E-B826-78C6EC9A6044}"/>
          </ac:picMkLst>
        </pc:picChg>
        <pc:picChg chg="add mod modCrop">
          <ac:chgData name="Gudukbay, Gulsum" userId="33ab478b-42a3-4d08-ae05-3f67cf1d32a2" providerId="ADAL" clId="{27E69447-91EA-4D01-AF66-70A6FC4BA94F}" dt="2018-11-29T03:34:40.861" v="349" actId="1076"/>
          <ac:picMkLst>
            <pc:docMk/>
            <pc:sldMk cId="2317889955" sldId="258"/>
            <ac:picMk id="5" creationId="{F059FEEB-36F8-4D33-99AC-055EB26D1D34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506399184" sldId="259"/>
        </pc:sldMkLst>
        <pc:spChg chg="add del mod">
          <ac:chgData name="Gudukbay, Gulsum" userId="33ab478b-42a3-4d08-ae05-3f67cf1d32a2" providerId="ADAL" clId="{27E69447-91EA-4D01-AF66-70A6FC4BA94F}" dt="2018-11-29T03:53:26.349" v="561" actId="478"/>
          <ac:spMkLst>
            <pc:docMk/>
            <pc:sldMk cId="3506399184" sldId="259"/>
            <ac:spMk id="6" creationId="{E00F30E3-6E46-44AA-8451-8B41F2343A1B}"/>
          </ac:spMkLst>
        </pc:spChg>
        <pc:spChg chg="add mod">
          <ac:chgData name="Gudukbay, Gulsum" userId="33ab478b-42a3-4d08-ae05-3f67cf1d32a2" providerId="ADAL" clId="{27E69447-91EA-4D01-AF66-70A6FC4BA94F}" dt="2018-11-29T03:53:37.877" v="568" actId="20577"/>
          <ac:spMkLst>
            <pc:docMk/>
            <pc:sldMk cId="3506399184" sldId="259"/>
            <ac:spMk id="7" creationId="{626F2693-6202-4980-B2A1-C93BDA83CBAC}"/>
          </ac:spMkLst>
        </pc:spChg>
        <pc:graphicFrameChg chg="add">
          <ac:chgData name="Gudukbay, Gulsum" userId="33ab478b-42a3-4d08-ae05-3f67cf1d32a2" providerId="ADAL" clId="{27E69447-91EA-4D01-AF66-70A6FC4BA94F}" dt="2018-11-29T02:32:59.353" v="160" actId="20577"/>
          <ac:graphicFrameMkLst>
            <pc:docMk/>
            <pc:sldMk cId="3506399184" sldId="259"/>
            <ac:graphicFrameMk id="4" creationId="{3582EC31-FEB7-46BB-ABD8-2663E711F1D3}"/>
          </ac:graphicFrameMkLst>
        </pc:graphicFrameChg>
        <pc:picChg chg="del">
          <ac:chgData name="Gudukbay, Gulsum" userId="33ab478b-42a3-4d08-ae05-3f67cf1d32a2" providerId="ADAL" clId="{27E69447-91EA-4D01-AF66-70A6FC4BA94F}" dt="2018-11-29T02:32:57.459" v="158" actId="478"/>
          <ac:picMkLst>
            <pc:docMk/>
            <pc:sldMk cId="3506399184" sldId="259"/>
            <ac:picMk id="3" creationId="{530A585D-9D10-4AAB-8BD9-2CAF14F7A7DF}"/>
          </ac:picMkLst>
        </pc:picChg>
        <pc:picChg chg="add mod modCrop">
          <ac:chgData name="Gudukbay, Gulsum" userId="33ab478b-42a3-4d08-ae05-3f67cf1d32a2" providerId="ADAL" clId="{27E69447-91EA-4D01-AF66-70A6FC4BA94F}" dt="2018-11-29T03:34:50.383" v="351" actId="1076"/>
          <ac:picMkLst>
            <pc:docMk/>
            <pc:sldMk cId="3506399184" sldId="259"/>
            <ac:picMk id="5" creationId="{9754DF1C-FEB8-4B7A-B701-245A006D5593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2347409190" sldId="260"/>
        </pc:sldMkLst>
        <pc:spChg chg="add del">
          <ac:chgData name="Gudukbay, Gulsum" userId="33ab478b-42a3-4d08-ae05-3f67cf1d32a2" providerId="ADAL" clId="{27E69447-91EA-4D01-AF66-70A6FC4BA94F}" dt="2018-11-29T03:55:01.061" v="581" actId="478"/>
          <ac:spMkLst>
            <pc:docMk/>
            <pc:sldMk cId="2347409190" sldId="260"/>
            <ac:spMk id="6" creationId="{FB38ABFA-C28E-4373-8BA7-F086407FF70B}"/>
          </ac:spMkLst>
        </pc:spChg>
        <pc:spChg chg="add mod">
          <ac:chgData name="Gudukbay, Gulsum" userId="33ab478b-42a3-4d08-ae05-3f67cf1d32a2" providerId="ADAL" clId="{27E69447-91EA-4D01-AF66-70A6FC4BA94F}" dt="2018-11-29T03:57:10.926" v="605" actId="20577"/>
          <ac:spMkLst>
            <pc:docMk/>
            <pc:sldMk cId="2347409190" sldId="260"/>
            <ac:spMk id="7" creationId="{DA694B5A-271B-4C8F-9725-955D90B8C750}"/>
          </ac:spMkLst>
        </pc:spChg>
        <pc:graphicFrameChg chg="add">
          <ac:chgData name="Gudukbay, Gulsum" userId="33ab478b-42a3-4d08-ae05-3f67cf1d32a2" providerId="ADAL" clId="{27E69447-91EA-4D01-AF66-70A6FC4BA94F}" dt="2018-11-29T02:34:15.846" v="168" actId="20577"/>
          <ac:graphicFrameMkLst>
            <pc:docMk/>
            <pc:sldMk cId="2347409190" sldId="260"/>
            <ac:graphicFrameMk id="4" creationId="{1A5A60D2-7563-4580-B746-E0E607C5FC0B}"/>
          </ac:graphicFrameMkLst>
        </pc:graphicFrameChg>
        <pc:picChg chg="del">
          <ac:chgData name="Gudukbay, Gulsum" userId="33ab478b-42a3-4d08-ae05-3f67cf1d32a2" providerId="ADAL" clId="{27E69447-91EA-4D01-AF66-70A6FC4BA94F}" dt="2018-11-29T02:34:14.217" v="166" actId="478"/>
          <ac:picMkLst>
            <pc:docMk/>
            <pc:sldMk cId="2347409190" sldId="260"/>
            <ac:picMk id="3" creationId="{A203B564-574B-412C-BDC6-ADB01EEE9582}"/>
          </ac:picMkLst>
        </pc:picChg>
        <pc:picChg chg="add mod modCrop">
          <ac:chgData name="Gudukbay, Gulsum" userId="33ab478b-42a3-4d08-ae05-3f67cf1d32a2" providerId="ADAL" clId="{27E69447-91EA-4D01-AF66-70A6FC4BA94F}" dt="2018-11-29T03:35:07.166" v="355" actId="1076"/>
          <ac:picMkLst>
            <pc:docMk/>
            <pc:sldMk cId="2347409190" sldId="260"/>
            <ac:picMk id="5" creationId="{744F6739-5D71-4626-82C8-983E5B506D9D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069383323" sldId="261"/>
        </pc:sldMkLst>
        <pc:spChg chg="add mod">
          <ac:chgData name="Gudukbay, Gulsum" userId="33ab478b-42a3-4d08-ae05-3f67cf1d32a2" providerId="ADAL" clId="{27E69447-91EA-4D01-AF66-70A6FC4BA94F}" dt="2018-11-29T03:55:35.774" v="586" actId="20577"/>
          <ac:spMkLst>
            <pc:docMk/>
            <pc:sldMk cId="3069383323" sldId="261"/>
            <ac:spMk id="7" creationId="{5C6993F7-8342-45CB-B258-EEBFEA792558}"/>
          </ac:spMkLst>
        </pc:spChg>
        <pc:graphicFrameChg chg="add">
          <ac:chgData name="Gudukbay, Gulsum" userId="33ab478b-42a3-4d08-ae05-3f67cf1d32a2" providerId="ADAL" clId="{27E69447-91EA-4D01-AF66-70A6FC4BA94F}" dt="2018-11-29T02:27:40.130" v="142" actId="20577"/>
          <ac:graphicFrameMkLst>
            <pc:docMk/>
            <pc:sldMk cId="3069383323" sldId="261"/>
            <ac:graphicFrameMk id="5" creationId="{1EA13FE2-A120-4043-8F1E-6B5BABA35419}"/>
          </ac:graphicFrameMkLst>
        </pc:graphicFrameChg>
        <pc:picChg chg="del">
          <ac:chgData name="Gudukbay, Gulsum" userId="33ab478b-42a3-4d08-ae05-3f67cf1d32a2" providerId="ADAL" clId="{27E69447-91EA-4D01-AF66-70A6FC4BA94F}" dt="2018-11-29T02:27:38.366" v="140" actId="478"/>
          <ac:picMkLst>
            <pc:docMk/>
            <pc:sldMk cId="3069383323" sldId="261"/>
            <ac:picMk id="4" creationId="{2483F414-3BA7-4F48-9983-10AB9C4BFD3E}"/>
          </ac:picMkLst>
        </pc:picChg>
        <pc:picChg chg="add mod modCrop">
          <ac:chgData name="Gudukbay, Gulsum" userId="33ab478b-42a3-4d08-ae05-3f67cf1d32a2" providerId="ADAL" clId="{27E69447-91EA-4D01-AF66-70A6FC4BA94F}" dt="2018-11-29T03:35:16.065" v="357" actId="1076"/>
          <ac:picMkLst>
            <pc:docMk/>
            <pc:sldMk cId="3069383323" sldId="261"/>
            <ac:picMk id="6" creationId="{9DF0A42C-1DF5-420B-BFE3-6E646CB0B63C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660655663" sldId="262"/>
        </pc:sldMkLst>
        <pc:spChg chg="add del mod">
          <ac:chgData name="Gudukbay, Gulsum" userId="33ab478b-42a3-4d08-ae05-3f67cf1d32a2" providerId="ADAL" clId="{27E69447-91EA-4D01-AF66-70A6FC4BA94F}" dt="2018-11-29T03:54:25.593" v="574" actId="478"/>
          <ac:spMkLst>
            <pc:docMk/>
            <pc:sldMk cId="3660655663" sldId="262"/>
            <ac:spMk id="6" creationId="{F29F71ED-D5B2-4635-828F-C2AC54658692}"/>
          </ac:spMkLst>
        </pc:spChg>
        <pc:spChg chg="add mod">
          <ac:chgData name="Gudukbay, Gulsum" userId="33ab478b-42a3-4d08-ae05-3f67cf1d32a2" providerId="ADAL" clId="{27E69447-91EA-4D01-AF66-70A6FC4BA94F}" dt="2018-11-29T03:54:37.439" v="576" actId="20577"/>
          <ac:spMkLst>
            <pc:docMk/>
            <pc:sldMk cId="3660655663" sldId="262"/>
            <ac:spMk id="7" creationId="{6797AC2B-FD60-4BC1-A90C-BFAD53EF489B}"/>
          </ac:spMkLst>
        </pc:spChg>
        <pc:graphicFrameChg chg="add">
          <ac:chgData name="Gudukbay, Gulsum" userId="33ab478b-42a3-4d08-ae05-3f67cf1d32a2" providerId="ADAL" clId="{27E69447-91EA-4D01-AF66-70A6FC4BA94F}" dt="2018-11-29T02:33:54.381" v="164" actId="20577"/>
          <ac:graphicFrameMkLst>
            <pc:docMk/>
            <pc:sldMk cId="3660655663" sldId="262"/>
            <ac:graphicFrameMk id="4" creationId="{B0F1CBF3-AD5C-4A8E-825B-343028658B35}"/>
          </ac:graphicFrameMkLst>
        </pc:graphicFrameChg>
        <pc:picChg chg="del">
          <ac:chgData name="Gudukbay, Gulsum" userId="33ab478b-42a3-4d08-ae05-3f67cf1d32a2" providerId="ADAL" clId="{27E69447-91EA-4D01-AF66-70A6FC4BA94F}" dt="2018-11-29T02:33:52.880" v="162" actId="478"/>
          <ac:picMkLst>
            <pc:docMk/>
            <pc:sldMk cId="3660655663" sldId="262"/>
            <ac:picMk id="3" creationId="{45EDE5EA-F17F-4AFF-8719-D53529DAD2E0}"/>
          </ac:picMkLst>
        </pc:picChg>
        <pc:picChg chg="add mod modCrop">
          <ac:chgData name="Gudukbay, Gulsum" userId="33ab478b-42a3-4d08-ae05-3f67cf1d32a2" providerId="ADAL" clId="{27E69447-91EA-4D01-AF66-70A6FC4BA94F}" dt="2018-11-29T03:34:59.517" v="353" actId="1076"/>
          <ac:picMkLst>
            <pc:docMk/>
            <pc:sldMk cId="3660655663" sldId="262"/>
            <ac:picMk id="5" creationId="{4AE4A396-B53A-40F1-A408-568F412D6285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453171510" sldId="263"/>
        </pc:sldMkLst>
        <pc:spChg chg="add mod">
          <ac:chgData name="Gudukbay, Gulsum" userId="33ab478b-42a3-4d08-ae05-3f67cf1d32a2" providerId="ADAL" clId="{27E69447-91EA-4D01-AF66-70A6FC4BA94F}" dt="2018-11-29T03:58:17.028" v="616" actId="20577"/>
          <ac:spMkLst>
            <pc:docMk/>
            <pc:sldMk cId="453171510" sldId="263"/>
            <ac:spMk id="6" creationId="{AD7EFE86-D529-443A-867E-C1B8B0DEDADD}"/>
          </ac:spMkLst>
        </pc:spChg>
        <pc:graphicFrameChg chg="add">
          <ac:chgData name="Gudukbay, Gulsum" userId="33ab478b-42a3-4d08-ae05-3f67cf1d32a2" providerId="ADAL" clId="{27E69447-91EA-4D01-AF66-70A6FC4BA94F}" dt="2018-11-29T02:27:58.389" v="146" actId="20577"/>
          <ac:graphicFrameMkLst>
            <pc:docMk/>
            <pc:sldMk cId="453171510" sldId="263"/>
            <ac:graphicFrameMk id="4" creationId="{BB262F13-D53C-4DFB-8995-676010D295A6}"/>
          </ac:graphicFrameMkLst>
        </pc:graphicFrameChg>
        <pc:picChg chg="del">
          <ac:chgData name="Gudukbay, Gulsum" userId="33ab478b-42a3-4d08-ae05-3f67cf1d32a2" providerId="ADAL" clId="{27E69447-91EA-4D01-AF66-70A6FC4BA94F}" dt="2018-11-29T02:27:56.895" v="144" actId="478"/>
          <ac:picMkLst>
            <pc:docMk/>
            <pc:sldMk cId="453171510" sldId="263"/>
            <ac:picMk id="3" creationId="{75BE54C1-450B-4AF4-AB42-877EABD4F890}"/>
          </ac:picMkLst>
        </pc:picChg>
        <pc:picChg chg="add mod modCrop">
          <ac:chgData name="Gudukbay, Gulsum" userId="33ab478b-42a3-4d08-ae05-3f67cf1d32a2" providerId="ADAL" clId="{27E69447-91EA-4D01-AF66-70A6FC4BA94F}" dt="2018-11-29T03:35:25.749" v="359" actId="1076"/>
          <ac:picMkLst>
            <pc:docMk/>
            <pc:sldMk cId="453171510" sldId="263"/>
            <ac:picMk id="5" creationId="{695F256F-D105-492F-8F11-E12D18A42FC3}"/>
          </ac:picMkLst>
        </pc:picChg>
      </pc:sldChg>
      <pc:sldChg chg="addSp delSp modSp mo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3795526922" sldId="264"/>
        </pc:sldMkLst>
        <pc:spChg chg="add del">
          <ac:chgData name="Gudukbay, Gulsum" userId="33ab478b-42a3-4d08-ae05-3f67cf1d32a2" providerId="ADAL" clId="{27E69447-91EA-4D01-AF66-70A6FC4BA94F}" dt="2018-11-29T03:57:28.984" v="609" actId="478"/>
          <ac:spMkLst>
            <pc:docMk/>
            <pc:sldMk cId="3795526922" sldId="264"/>
            <ac:spMk id="6" creationId="{2F2D46FE-F93C-4881-AEA7-A4FB8E318431}"/>
          </ac:spMkLst>
        </pc:spChg>
        <pc:spChg chg="add del mod">
          <ac:chgData name="Gudukbay, Gulsum" userId="33ab478b-42a3-4d08-ae05-3f67cf1d32a2" providerId="ADAL" clId="{27E69447-91EA-4D01-AF66-70A6FC4BA94F}" dt="2018-11-29T03:56:38.432" v="593" actId="20577"/>
          <ac:spMkLst>
            <pc:docMk/>
            <pc:sldMk cId="3795526922" sldId="264"/>
            <ac:spMk id="7" creationId="{D59F4058-5CC5-4F29-9CDF-BA7F9BA19170}"/>
          </ac:spMkLst>
        </pc:spChg>
        <pc:spChg chg="add del">
          <ac:chgData name="Gudukbay, Gulsum" userId="33ab478b-42a3-4d08-ae05-3f67cf1d32a2" providerId="ADAL" clId="{27E69447-91EA-4D01-AF66-70A6FC4BA94F}" dt="2018-11-29T03:56:41.893" v="595" actId="20577"/>
          <ac:spMkLst>
            <pc:docMk/>
            <pc:sldMk cId="3795526922" sldId="264"/>
            <ac:spMk id="8" creationId="{FA69D558-E013-46C6-9B14-B35BCFA9BD83}"/>
          </ac:spMkLst>
        </pc:spChg>
        <pc:spChg chg="add del">
          <ac:chgData name="Gudukbay, Gulsum" userId="33ab478b-42a3-4d08-ae05-3f67cf1d32a2" providerId="ADAL" clId="{27E69447-91EA-4D01-AF66-70A6FC4BA94F}" dt="2018-11-29T03:56:46.781" v="601" actId="20577"/>
          <ac:spMkLst>
            <pc:docMk/>
            <pc:sldMk cId="3795526922" sldId="264"/>
            <ac:spMk id="9" creationId="{A8B216A2-5DC0-4F90-8F03-FAAF736E03EB}"/>
          </ac:spMkLst>
        </pc:spChg>
        <pc:spChg chg="add del mod">
          <ac:chgData name="Gudukbay, Gulsum" userId="33ab478b-42a3-4d08-ae05-3f67cf1d32a2" providerId="ADAL" clId="{27E69447-91EA-4D01-AF66-70A6FC4BA94F}" dt="2018-11-29T03:57:06.046" v="604" actId="478"/>
          <ac:spMkLst>
            <pc:docMk/>
            <pc:sldMk cId="3795526922" sldId="264"/>
            <ac:spMk id="10" creationId="{832E1C9F-7746-4382-9D6B-F5A0AFB44964}"/>
          </ac:spMkLst>
        </pc:spChg>
        <pc:spChg chg="add mod">
          <ac:chgData name="Gudukbay, Gulsum" userId="33ab478b-42a3-4d08-ae05-3f67cf1d32a2" providerId="ADAL" clId="{27E69447-91EA-4D01-AF66-70A6FC4BA94F}" dt="2018-11-29T03:57:34.299" v="611" actId="20577"/>
          <ac:spMkLst>
            <pc:docMk/>
            <pc:sldMk cId="3795526922" sldId="264"/>
            <ac:spMk id="11" creationId="{AA0B6EC7-9913-482D-97A6-1AB7848A2E4A}"/>
          </ac:spMkLst>
        </pc:spChg>
        <pc:graphicFrameChg chg="add">
          <ac:chgData name="Gudukbay, Gulsum" userId="33ab478b-42a3-4d08-ae05-3f67cf1d32a2" providerId="ADAL" clId="{27E69447-91EA-4D01-AF66-70A6FC4BA94F}" dt="2018-11-29T02:28:25.042" v="150" actId="20577"/>
          <ac:graphicFrameMkLst>
            <pc:docMk/>
            <pc:sldMk cId="3795526922" sldId="264"/>
            <ac:graphicFrameMk id="4" creationId="{935D9255-5B8A-455F-9BE7-335BF7D07DA4}"/>
          </ac:graphicFrameMkLst>
        </pc:graphicFrameChg>
        <pc:picChg chg="del">
          <ac:chgData name="Gudukbay, Gulsum" userId="33ab478b-42a3-4d08-ae05-3f67cf1d32a2" providerId="ADAL" clId="{27E69447-91EA-4D01-AF66-70A6FC4BA94F}" dt="2018-11-29T02:28:23.431" v="148" actId="478"/>
          <ac:picMkLst>
            <pc:docMk/>
            <pc:sldMk cId="3795526922" sldId="264"/>
            <ac:picMk id="3" creationId="{D79CDCBF-8EC0-47BD-A807-5D22AF0C96BB}"/>
          </ac:picMkLst>
        </pc:picChg>
        <pc:picChg chg="add mod modCrop">
          <ac:chgData name="Gudukbay, Gulsum" userId="33ab478b-42a3-4d08-ae05-3f67cf1d32a2" providerId="ADAL" clId="{27E69447-91EA-4D01-AF66-70A6FC4BA94F}" dt="2018-11-29T03:35:34.313" v="361" actId="1076"/>
          <ac:picMkLst>
            <pc:docMk/>
            <pc:sldMk cId="3795526922" sldId="264"/>
            <ac:picMk id="5" creationId="{5CAE2206-4B92-4C92-B498-AB51B54DCED6}"/>
          </ac:picMkLst>
        </pc:picChg>
      </pc:sldChg>
      <pc:sldChg chg="addSp delSp modSp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1561767516" sldId="265"/>
        </pc:sldMkLst>
        <pc:spChg chg="add mod">
          <ac:chgData name="Gudukbay, Gulsum" userId="33ab478b-42a3-4d08-ae05-3f67cf1d32a2" providerId="ADAL" clId="{27E69447-91EA-4D01-AF66-70A6FC4BA94F}" dt="2018-11-29T03:58:58.594" v="635" actId="20577"/>
          <ac:spMkLst>
            <pc:docMk/>
            <pc:sldMk cId="1561767516" sldId="265"/>
            <ac:spMk id="14" creationId="{B355413E-567C-4510-9161-9C13283D1118}"/>
          </ac:spMkLst>
        </pc:spChg>
        <pc:graphicFrameChg chg="add">
          <ac:chgData name="Gudukbay, Gulsum" userId="33ab478b-42a3-4d08-ae05-3f67cf1d32a2" providerId="ADAL" clId="{27E69447-91EA-4D01-AF66-70A6FC4BA94F}" dt="2018-11-28T20:59:27.264" v="52" actId="20577"/>
          <ac:graphicFrameMkLst>
            <pc:docMk/>
            <pc:sldMk cId="1561767516" sldId="265"/>
            <ac:graphicFrameMk id="2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0:54.655" v="59" actId="20577"/>
          <ac:graphicFrameMkLst>
            <pc:docMk/>
            <pc:sldMk cId="1561767516" sldId="265"/>
            <ac:graphicFrameMk id="4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3:13.626" v="60" actId="20577"/>
          <ac:graphicFrameMkLst>
            <pc:docMk/>
            <pc:sldMk cId="1561767516" sldId="265"/>
            <ac:graphicFrameMk id="5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8:45.477" v="75" actId="20577"/>
          <ac:graphicFrameMkLst>
            <pc:docMk/>
            <pc:sldMk cId="1561767516" sldId="265"/>
            <ac:graphicFrameMk id="7" creationId="{475D04E1-1B33-4E65-813E-F14BD5306BB2}"/>
          </ac:graphicFrameMkLst>
        </pc:graphicFrameChg>
        <pc:graphicFrameChg chg="add mod">
          <ac:chgData name="Gudukbay, Gulsum" userId="33ab478b-42a3-4d08-ae05-3f67cf1d32a2" providerId="ADAL" clId="{27E69447-91EA-4D01-AF66-70A6FC4BA94F}" dt="2018-11-29T01:55:16.048" v="99" actId="115"/>
          <ac:graphicFrameMkLst>
            <pc:docMk/>
            <pc:sldMk cId="1561767516" sldId="265"/>
            <ac:graphicFrameMk id="9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1:55:34.998" v="100" actId="20577"/>
          <ac:graphicFrameMkLst>
            <pc:docMk/>
            <pc:sldMk cId="1561767516" sldId="265"/>
            <ac:graphicFrameMk id="10" creationId="{475D04E1-1B33-4E65-813E-F14BD5306BB2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2:16:14.448" v="118" actId="20577"/>
          <ac:graphicFrameMkLst>
            <pc:docMk/>
            <pc:sldMk cId="1561767516" sldId="265"/>
            <ac:graphicFrameMk id="12" creationId="{475D04E1-1B33-4E65-813E-F14BD5306BB2}"/>
          </ac:graphicFrameMkLst>
        </pc:graphicFrameChg>
        <pc:picChg chg="add del">
          <ac:chgData name="Gudukbay, Gulsum" userId="33ab478b-42a3-4d08-ae05-3f67cf1d32a2" providerId="ADAL" clId="{27E69447-91EA-4D01-AF66-70A6FC4BA94F}" dt="2018-11-28T21:00:12.203" v="58" actId="478"/>
          <ac:picMkLst>
            <pc:docMk/>
            <pc:sldMk cId="1561767516" sldId="265"/>
            <ac:picMk id="3" creationId="{CE1BCCB0-5830-4308-8B4A-DA09A6E94666}"/>
          </ac:picMkLst>
        </pc:picChg>
        <pc:picChg chg="add del mod">
          <ac:chgData name="Gudukbay, Gulsum" userId="33ab478b-42a3-4d08-ae05-3f67cf1d32a2" providerId="ADAL" clId="{27E69447-91EA-4D01-AF66-70A6FC4BA94F}" dt="2018-11-28T21:08:05.922" v="74" actId="478"/>
          <ac:picMkLst>
            <pc:docMk/>
            <pc:sldMk cId="1561767516" sldId="265"/>
            <ac:picMk id="6" creationId="{2560B354-D8B8-4F26-913A-297CE3B2755B}"/>
          </ac:picMkLst>
        </pc:picChg>
        <pc:picChg chg="add del mod">
          <ac:chgData name="Gudukbay, Gulsum" userId="33ab478b-42a3-4d08-ae05-3f67cf1d32a2" providerId="ADAL" clId="{27E69447-91EA-4D01-AF66-70A6FC4BA94F}" dt="2018-11-29T01:51:18.610" v="96" actId="478"/>
          <ac:picMkLst>
            <pc:docMk/>
            <pc:sldMk cId="1561767516" sldId="265"/>
            <ac:picMk id="8" creationId="{DAB4F0E6-C363-424E-8220-88833C7ACE63}"/>
          </ac:picMkLst>
        </pc:picChg>
        <pc:picChg chg="add del mod">
          <ac:chgData name="Gudukbay, Gulsum" userId="33ab478b-42a3-4d08-ae05-3f67cf1d32a2" providerId="ADAL" clId="{27E69447-91EA-4D01-AF66-70A6FC4BA94F}" dt="2018-11-29T01:56:16.865" v="107" actId="478"/>
          <ac:picMkLst>
            <pc:docMk/>
            <pc:sldMk cId="1561767516" sldId="265"/>
            <ac:picMk id="11" creationId="{5150C798-7D71-483F-9940-D96BD49EC820}"/>
          </ac:picMkLst>
        </pc:picChg>
        <pc:picChg chg="add mod modCrop">
          <ac:chgData name="Gudukbay, Gulsum" userId="33ab478b-42a3-4d08-ae05-3f67cf1d32a2" providerId="ADAL" clId="{27E69447-91EA-4D01-AF66-70A6FC4BA94F}" dt="2018-11-29T03:35:54.169" v="363" actId="1076"/>
          <ac:picMkLst>
            <pc:docMk/>
            <pc:sldMk cId="1561767516" sldId="265"/>
            <ac:picMk id="13" creationId="{D31F960C-7445-4BCC-B110-92AC3394B053}"/>
          </ac:picMkLst>
        </pc:picChg>
      </pc:sldChg>
      <pc:sldChg chg="add del">
        <pc:chgData name="Gudukbay, Gulsum" userId="33ab478b-42a3-4d08-ae05-3f67cf1d32a2" providerId="ADAL" clId="{27E69447-91EA-4D01-AF66-70A6FC4BA94F}" dt="2018-11-28T20:38:30.683" v="1" actId="20577"/>
        <pc:sldMkLst>
          <pc:docMk/>
          <pc:sldMk cId="2129047087" sldId="266"/>
        </pc:sldMkLst>
      </pc:sldChg>
      <pc:sldChg chg="addSp modSp ad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2264776561" sldId="266"/>
        </pc:sldMkLst>
        <pc:spChg chg="mod">
          <ac:chgData name="Gudukbay, Gulsum" userId="33ab478b-42a3-4d08-ae05-3f67cf1d32a2" providerId="ADAL" clId="{27E69447-91EA-4D01-AF66-70A6FC4BA94F}" dt="2018-11-28T21:13:56.709" v="94" actId="113"/>
          <ac:spMkLst>
            <pc:docMk/>
            <pc:sldMk cId="2264776561" sldId="266"/>
            <ac:spMk id="2" creationId="{1CE7EA1D-3D98-4FDA-9942-F9A3C8B5AE33}"/>
          </ac:spMkLst>
        </pc:spChg>
        <pc:spChg chg="mod">
          <ac:chgData name="Gudukbay, Gulsum" userId="33ab478b-42a3-4d08-ae05-3f67cf1d32a2" providerId="ADAL" clId="{27E69447-91EA-4D01-AF66-70A6FC4BA94F}" dt="2018-11-28T21:13:56.709" v="94" actId="113"/>
          <ac:spMkLst>
            <pc:docMk/>
            <pc:sldMk cId="2264776561" sldId="266"/>
            <ac:spMk id="3" creationId="{F501072F-B26B-4179-AD13-21DC6E071FA6}"/>
          </ac:spMkLst>
        </pc:spChg>
        <pc:graphicFrameChg chg="add mod modGraphic">
          <ac:chgData name="Gudukbay, Gulsum" userId="33ab478b-42a3-4d08-ae05-3f67cf1d32a2" providerId="ADAL" clId="{27E69447-91EA-4D01-AF66-70A6FC4BA94F}" dt="2018-11-29T02:43:17.444" v="225" actId="207"/>
          <ac:graphicFrameMkLst>
            <pc:docMk/>
            <pc:sldMk cId="2264776561" sldId="266"/>
            <ac:graphicFrameMk id="4" creationId="{C8963D07-8EEE-452E-852C-D4A4789142A8}"/>
          </ac:graphicFrameMkLst>
        </pc:graphicFrameChg>
      </pc:sldChg>
      <pc:sldChg chg="addSp delSp modSp ad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609321786" sldId="267"/>
        </pc:sldMkLst>
        <pc:spChg chg="add del">
          <ac:chgData name="Gudukbay, Gulsum" userId="33ab478b-42a3-4d08-ae05-3f67cf1d32a2" providerId="ADAL" clId="{27E69447-91EA-4D01-AF66-70A6FC4BA94F}" dt="2018-11-29T04:07:46.459" v="637" actId="20577"/>
          <ac:spMkLst>
            <pc:docMk/>
            <pc:sldMk cId="609321786" sldId="267"/>
            <ac:spMk id="8" creationId="{BA44F400-D45E-4BA7-BAEF-4983DD7AD296}"/>
          </ac:spMkLst>
        </pc:spChg>
        <pc:spChg chg="add mod">
          <ac:chgData name="Gudukbay, Gulsum" userId="33ab478b-42a3-4d08-ae05-3f67cf1d32a2" providerId="ADAL" clId="{27E69447-91EA-4D01-AF66-70A6FC4BA94F}" dt="2018-11-29T04:08:22.203" v="658" actId="20577"/>
          <ac:spMkLst>
            <pc:docMk/>
            <pc:sldMk cId="609321786" sldId="267"/>
            <ac:spMk id="9" creationId="{96F85954-A15A-4B37-A3BD-2362B1CF78CE}"/>
          </ac:spMkLst>
        </pc:spChg>
        <pc:graphicFrameChg chg="add">
          <ac:chgData name="Gudukbay, Gulsum" userId="33ab478b-42a3-4d08-ae05-3f67cf1d32a2" providerId="ADAL" clId="{27E69447-91EA-4D01-AF66-70A6FC4BA94F}" dt="2018-11-28T21:04:20.542" v="66" actId="20577"/>
          <ac:graphicFrameMkLst>
            <pc:docMk/>
            <pc:sldMk cId="609321786" sldId="267"/>
            <ac:graphicFrameMk id="2" creationId="{F8E834D4-C3A8-4689-AC08-1EA71FC97BC8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09:14.560" v="80" actId="20577"/>
          <ac:graphicFrameMkLst>
            <pc:docMk/>
            <pc:sldMk cId="609321786" sldId="267"/>
            <ac:graphicFrameMk id="4" creationId="{F8E834D4-C3A8-4689-AC08-1EA71FC97BC8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2:14:58.044" v="114" actId="20577"/>
          <ac:graphicFrameMkLst>
            <pc:docMk/>
            <pc:sldMk cId="609321786" sldId="267"/>
            <ac:graphicFrameMk id="6" creationId="{3A858F6F-20D0-4E8B-9491-01518FD84513}"/>
          </ac:graphicFrameMkLst>
        </pc:graphicFrameChg>
        <pc:picChg chg="add del mod">
          <ac:chgData name="Gudukbay, Gulsum" userId="33ab478b-42a3-4d08-ae05-3f67cf1d32a2" providerId="ADAL" clId="{27E69447-91EA-4D01-AF66-70A6FC4BA94F}" dt="2018-11-28T21:09:02.914" v="79" actId="478"/>
          <ac:picMkLst>
            <pc:docMk/>
            <pc:sldMk cId="609321786" sldId="267"/>
            <ac:picMk id="3" creationId="{C89B3FC1-1721-4E41-ACAF-0EE1D41A1646}"/>
          </ac:picMkLst>
        </pc:picChg>
        <pc:picChg chg="add del mod">
          <ac:chgData name="Gudukbay, Gulsum" userId="33ab478b-42a3-4d08-ae05-3f67cf1d32a2" providerId="ADAL" clId="{27E69447-91EA-4D01-AF66-70A6FC4BA94F}" dt="2018-11-29T02:14:14.806" v="113" actId="478"/>
          <ac:picMkLst>
            <pc:docMk/>
            <pc:sldMk cId="609321786" sldId="267"/>
            <ac:picMk id="5" creationId="{063ED534-33A9-4856-8579-6425D093B911}"/>
          </ac:picMkLst>
        </pc:picChg>
        <pc:picChg chg="add mod modCrop">
          <ac:chgData name="Gudukbay, Gulsum" userId="33ab478b-42a3-4d08-ae05-3f67cf1d32a2" providerId="ADAL" clId="{27E69447-91EA-4D01-AF66-70A6FC4BA94F}" dt="2018-11-29T04:07:49.853" v="640" actId="1076"/>
          <ac:picMkLst>
            <pc:docMk/>
            <pc:sldMk cId="609321786" sldId="267"/>
            <ac:picMk id="7" creationId="{61C25BA2-70A1-4E14-B3AE-9B3D97A1ED5A}"/>
          </ac:picMkLst>
        </pc:picChg>
      </pc:sldChg>
      <pc:sldChg chg="addSp delSp modSp add modTransition setBg">
        <pc:chgData name="Gudukbay, Gulsum" userId="33ab478b-42a3-4d08-ae05-3f67cf1d32a2" providerId="ADAL" clId="{27E69447-91EA-4D01-AF66-70A6FC4BA94F}" dt="2018-11-29T23:43:56.905" v="684"/>
        <pc:sldMkLst>
          <pc:docMk/>
          <pc:sldMk cId="4228326820" sldId="268"/>
        </pc:sldMkLst>
        <pc:spChg chg="add mod">
          <ac:chgData name="Gudukbay, Gulsum" userId="33ab478b-42a3-4d08-ae05-3f67cf1d32a2" providerId="ADAL" clId="{27E69447-91EA-4D01-AF66-70A6FC4BA94F}" dt="2018-11-29T04:08:52.048" v="677" actId="20577"/>
          <ac:spMkLst>
            <pc:docMk/>
            <pc:sldMk cId="4228326820" sldId="268"/>
            <ac:spMk id="9" creationId="{4D3AFE2E-7373-4292-91C4-023E2B6D6BD5}"/>
          </ac:spMkLst>
        </pc:spChg>
        <pc:graphicFrameChg chg="add">
          <ac:chgData name="Gudukbay, Gulsum" userId="33ab478b-42a3-4d08-ae05-3f67cf1d32a2" providerId="ADAL" clId="{27E69447-91EA-4D01-AF66-70A6FC4BA94F}" dt="2018-11-28T21:05:14.574" v="72" actId="20577"/>
          <ac:graphicFrameMkLst>
            <pc:docMk/>
            <pc:sldMk cId="4228326820" sldId="268"/>
            <ac:graphicFrameMk id="2" creationId="{70372529-5000-4F2F-AB5E-58BA5F436BF4}"/>
          </ac:graphicFrameMkLst>
        </pc:graphicFrameChg>
        <pc:graphicFrameChg chg="add del mod">
          <ac:chgData name="Gudukbay, Gulsum" userId="33ab478b-42a3-4d08-ae05-3f67cf1d32a2" providerId="ADAL" clId="{27E69447-91EA-4D01-AF66-70A6FC4BA94F}" dt="2018-11-28T21:10:04.290" v="85" actId="478"/>
          <ac:graphicFrameMkLst>
            <pc:docMk/>
            <pc:sldMk cId="4228326820" sldId="268"/>
            <ac:graphicFrameMk id="4" creationId="{70372529-5000-4F2F-AB5E-58BA5F436BF4}"/>
          </ac:graphicFrameMkLst>
        </pc:graphicFrameChg>
        <pc:graphicFrameChg chg="add">
          <ac:chgData name="Gudukbay, Gulsum" userId="33ab478b-42a3-4d08-ae05-3f67cf1d32a2" providerId="ADAL" clId="{27E69447-91EA-4D01-AF66-70A6FC4BA94F}" dt="2018-11-28T21:10:08.793" v="86" actId="20577"/>
          <ac:graphicFrameMkLst>
            <pc:docMk/>
            <pc:sldMk cId="4228326820" sldId="268"/>
            <ac:graphicFrameMk id="5" creationId="{70372529-5000-4F2F-AB5E-58BA5F436BF4}"/>
          </ac:graphicFrameMkLst>
        </pc:graphicFrameChg>
        <pc:graphicFrameChg chg="add">
          <ac:chgData name="Gudukbay, Gulsum" userId="33ab478b-42a3-4d08-ae05-3f67cf1d32a2" providerId="ADAL" clId="{27E69447-91EA-4D01-AF66-70A6FC4BA94F}" dt="2018-11-29T02:13:49.123" v="109" actId="20577"/>
          <ac:graphicFrameMkLst>
            <pc:docMk/>
            <pc:sldMk cId="4228326820" sldId="268"/>
            <ac:graphicFrameMk id="7" creationId="{09A36917-B91F-48AB-BCF4-ED2130FC8307}"/>
          </ac:graphicFrameMkLst>
        </pc:graphicFrameChg>
        <pc:picChg chg="add del">
          <ac:chgData name="Gudukbay, Gulsum" userId="33ab478b-42a3-4d08-ae05-3f67cf1d32a2" providerId="ADAL" clId="{27E69447-91EA-4D01-AF66-70A6FC4BA94F}" dt="2018-11-28T21:09:25.287" v="82" actId="478"/>
          <ac:picMkLst>
            <pc:docMk/>
            <pc:sldMk cId="4228326820" sldId="268"/>
            <ac:picMk id="3" creationId="{87D2D591-7A48-418E-94F4-4344B328E488}"/>
          </ac:picMkLst>
        </pc:picChg>
        <pc:picChg chg="add del mod">
          <ac:chgData name="Gudukbay, Gulsum" userId="33ab478b-42a3-4d08-ae05-3f67cf1d32a2" providerId="ADAL" clId="{27E69447-91EA-4D01-AF66-70A6FC4BA94F}" dt="2018-11-29T02:13:42.254" v="108" actId="478"/>
          <ac:picMkLst>
            <pc:docMk/>
            <pc:sldMk cId="4228326820" sldId="268"/>
            <ac:picMk id="6" creationId="{4DE7C741-AD84-4ADC-A450-270E13A1CA25}"/>
          </ac:picMkLst>
        </pc:picChg>
        <pc:picChg chg="add mod modCrop">
          <ac:chgData name="Gudukbay, Gulsum" userId="33ab478b-42a3-4d08-ae05-3f67cf1d32a2" providerId="ADAL" clId="{27E69447-91EA-4D01-AF66-70A6FC4BA94F}" dt="2018-11-29T03:40:22.111" v="367" actId="1076"/>
          <ac:picMkLst>
            <pc:docMk/>
            <pc:sldMk cId="4228326820" sldId="268"/>
            <ac:picMk id="8" creationId="{A85D2A36-CAC7-4AAF-B93B-57376B0ABFE5}"/>
          </ac:picMkLst>
        </pc:picChg>
      </pc:sldChg>
      <pc:sldChg chg="delSp 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196668539" sldId="269"/>
        </pc:sldMkLst>
        <pc:spChg chg="mod">
          <ac:chgData name="Gudukbay, Gulsum" userId="33ab478b-42a3-4d08-ae05-3f67cf1d32a2" providerId="ADAL" clId="{27E69447-91EA-4D01-AF66-70A6FC4BA94F}" dt="2018-11-29T03:40:41.316" v="375" actId="20577"/>
          <ac:spMkLst>
            <pc:docMk/>
            <pc:sldMk cId="196668539" sldId="269"/>
            <ac:spMk id="2" creationId="{EC591D1E-CEF9-4B81-A812-57FDEC10B49E}"/>
          </ac:spMkLst>
        </pc:spChg>
        <pc:spChg chg="del">
          <ac:chgData name="Gudukbay, Gulsum" userId="33ab478b-42a3-4d08-ae05-3f67cf1d32a2" providerId="ADAL" clId="{27E69447-91EA-4D01-AF66-70A6FC4BA94F}" dt="2018-11-29T03:42:20.788" v="377" actId="478"/>
          <ac:spMkLst>
            <pc:docMk/>
            <pc:sldMk cId="196668539" sldId="269"/>
            <ac:spMk id="3" creationId="{4673E5A3-1157-4A17-A12A-ABB04AA8477E}"/>
          </ac:spMkLst>
        </pc:spChg>
      </pc:sldChg>
      <pc:sldChg chg="delSp modSp add del">
        <pc:chgData name="Gudukbay, Gulsum" userId="33ab478b-42a3-4d08-ae05-3f67cf1d32a2" providerId="ADAL" clId="{27E69447-91EA-4D01-AF66-70A6FC4BA94F}" dt="2018-11-29T03:42:57.264" v="388" actId="2696"/>
        <pc:sldMkLst>
          <pc:docMk/>
          <pc:sldMk cId="1424346057" sldId="270"/>
        </pc:sldMkLst>
        <pc:spChg chg="mod">
          <ac:chgData name="Gudukbay, Gulsum" userId="33ab478b-42a3-4d08-ae05-3f67cf1d32a2" providerId="ADAL" clId="{27E69447-91EA-4D01-AF66-70A6FC4BA94F}" dt="2018-11-29T03:42:45.084" v="386" actId="20577"/>
          <ac:spMkLst>
            <pc:docMk/>
            <pc:sldMk cId="1424346057" sldId="270"/>
            <ac:spMk id="2" creationId="{5FEABA88-4E4B-4223-87FC-E06157761D71}"/>
          </ac:spMkLst>
        </pc:spChg>
        <pc:spChg chg="del">
          <ac:chgData name="Gudukbay, Gulsum" userId="33ab478b-42a3-4d08-ae05-3f67cf1d32a2" providerId="ADAL" clId="{27E69447-91EA-4D01-AF66-70A6FC4BA94F}" dt="2018-11-29T03:42:48.026" v="387" actId="478"/>
          <ac:spMkLst>
            <pc:docMk/>
            <pc:sldMk cId="1424346057" sldId="270"/>
            <ac:spMk id="3" creationId="{1D985571-1B36-467C-B9C5-9DFC2641C4FF}"/>
          </ac:spMkLst>
        </pc:spChg>
      </pc:sldChg>
      <pc:sldChg chg="modSp add or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3910269540" sldId="270"/>
        </pc:sldMkLst>
        <pc:spChg chg="mod">
          <ac:chgData name="Gudukbay, Gulsum" userId="33ab478b-42a3-4d08-ae05-3f67cf1d32a2" providerId="ADAL" clId="{27E69447-91EA-4D01-AF66-70A6FC4BA94F}" dt="2018-11-29T03:43:06.827" v="398" actId="20577"/>
          <ac:spMkLst>
            <pc:docMk/>
            <pc:sldMk cId="3910269540" sldId="270"/>
            <ac:spMk id="2" creationId="{5D7F0FF2-17A0-48DD-9916-F4D0298D490E}"/>
          </ac:spMkLst>
        </pc:spChg>
        <pc:spChg chg="mod">
          <ac:chgData name="Gudukbay, Gulsum" userId="33ab478b-42a3-4d08-ae05-3f67cf1d32a2" providerId="ADAL" clId="{27E69447-91EA-4D01-AF66-70A6FC4BA94F}" dt="2018-11-29T03:48:08.552" v="509" actId="403"/>
          <ac:spMkLst>
            <pc:docMk/>
            <pc:sldMk cId="3910269540" sldId="270"/>
            <ac:spMk id="3" creationId="{86018072-858A-4A1D-8349-A978DAAF905A}"/>
          </ac:spMkLst>
        </pc:spChg>
      </pc:sldChg>
      <pc:sldChg chg="delSp 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736906421" sldId="271"/>
        </pc:sldMkLst>
        <pc:spChg chg="mod">
          <ac:chgData name="Gudukbay, Gulsum" userId="33ab478b-42a3-4d08-ae05-3f67cf1d32a2" providerId="ADAL" clId="{27E69447-91EA-4D01-AF66-70A6FC4BA94F}" dt="2018-11-29T03:44:39.996" v="411" actId="20577"/>
          <ac:spMkLst>
            <pc:docMk/>
            <pc:sldMk cId="736906421" sldId="271"/>
            <ac:spMk id="2" creationId="{B0EFEFA1-E26E-46D6-847C-3B0EE9D3B7CA}"/>
          </ac:spMkLst>
        </pc:spChg>
        <pc:spChg chg="del">
          <ac:chgData name="Gudukbay, Gulsum" userId="33ab478b-42a3-4d08-ae05-3f67cf1d32a2" providerId="ADAL" clId="{27E69447-91EA-4D01-AF66-70A6FC4BA94F}" dt="2018-11-29T03:44:43.067" v="412" actId="478"/>
          <ac:spMkLst>
            <pc:docMk/>
            <pc:sldMk cId="736906421" sldId="271"/>
            <ac:spMk id="3" creationId="{2B4BE19E-282A-47E5-A57B-D4BAF2C43B2E}"/>
          </ac:spMkLst>
        </pc:spChg>
      </pc:sldChg>
      <pc:sldChg chg="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133710375" sldId="272"/>
        </pc:sldMkLst>
        <pc:spChg chg="mod">
          <ac:chgData name="Gudukbay, Gulsum" userId="33ab478b-42a3-4d08-ae05-3f67cf1d32a2" providerId="ADAL" clId="{27E69447-91EA-4D01-AF66-70A6FC4BA94F}" dt="2018-11-29T03:45:39.744" v="447" actId="20577"/>
          <ac:spMkLst>
            <pc:docMk/>
            <pc:sldMk cId="133710375" sldId="272"/>
            <ac:spMk id="2" creationId="{7BFFDF1D-5632-468B-B13C-148B264E15E4}"/>
          </ac:spMkLst>
        </pc:spChg>
      </pc:sldChg>
      <pc:sldChg chg="add del">
        <pc:chgData name="Gudukbay, Gulsum" userId="33ab478b-42a3-4d08-ae05-3f67cf1d32a2" providerId="ADAL" clId="{27E69447-91EA-4D01-AF66-70A6FC4BA94F}" dt="2018-11-29T03:44:52.263" v="416" actId="20577"/>
        <pc:sldMkLst>
          <pc:docMk/>
          <pc:sldMk cId="3096800648" sldId="272"/>
        </pc:sldMkLst>
      </pc:sldChg>
      <pc:sldChg chg="add del">
        <pc:chgData name="Gudukbay, Gulsum" userId="33ab478b-42a3-4d08-ae05-3f67cf1d32a2" providerId="ADAL" clId="{27E69447-91EA-4D01-AF66-70A6FC4BA94F}" dt="2018-11-29T03:44:52.112" v="415" actId="20577"/>
        <pc:sldMkLst>
          <pc:docMk/>
          <pc:sldMk cId="954560649" sldId="273"/>
        </pc:sldMkLst>
      </pc:sldChg>
      <pc:sldChg chg="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1669051757" sldId="273"/>
        </pc:sldMkLst>
        <pc:spChg chg="mod">
          <ac:chgData name="Gudukbay, Gulsum" userId="33ab478b-42a3-4d08-ae05-3f67cf1d32a2" providerId="ADAL" clId="{27E69447-91EA-4D01-AF66-70A6FC4BA94F}" dt="2018-11-29T03:45:51.002" v="466" actId="20577"/>
          <ac:spMkLst>
            <pc:docMk/>
            <pc:sldMk cId="1669051757" sldId="273"/>
            <ac:spMk id="2" creationId="{F1118F0E-6499-48AD-83DE-880CA3CA2385}"/>
          </ac:spMkLst>
        </pc:spChg>
      </pc:sldChg>
      <pc:sldChg chg="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2138466043" sldId="274"/>
        </pc:sldMkLst>
        <pc:spChg chg="mod">
          <ac:chgData name="Gudukbay, Gulsum" userId="33ab478b-42a3-4d08-ae05-3f67cf1d32a2" providerId="ADAL" clId="{27E69447-91EA-4D01-AF66-70A6FC4BA94F}" dt="2018-11-29T03:45:57.319" v="478" actId="20577"/>
          <ac:spMkLst>
            <pc:docMk/>
            <pc:sldMk cId="2138466043" sldId="274"/>
            <ac:spMk id="2" creationId="{23F4FF84-2703-42DA-9713-0199601ED452}"/>
          </ac:spMkLst>
        </pc:spChg>
      </pc:sldChg>
      <pc:sldChg chg="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2367243633" sldId="275"/>
        </pc:sldMkLst>
        <pc:spChg chg="mod">
          <ac:chgData name="Gudukbay, Gulsum" userId="33ab478b-42a3-4d08-ae05-3f67cf1d32a2" providerId="ADAL" clId="{27E69447-91EA-4D01-AF66-70A6FC4BA94F}" dt="2018-11-29T03:46:24.006" v="489" actId="20577"/>
          <ac:spMkLst>
            <pc:docMk/>
            <pc:sldMk cId="2367243633" sldId="275"/>
            <ac:spMk id="2" creationId="{FBCF2E90-5F75-42FC-9B12-98C52480F2FE}"/>
          </ac:spMkLst>
        </pc:spChg>
      </pc:sldChg>
      <pc:sldChg chg="modSp add modTransition">
        <pc:chgData name="Gudukbay, Gulsum" userId="33ab478b-42a3-4d08-ae05-3f67cf1d32a2" providerId="ADAL" clId="{27E69447-91EA-4D01-AF66-70A6FC4BA94F}" dt="2018-11-29T23:43:56.905" v="684"/>
        <pc:sldMkLst>
          <pc:docMk/>
          <pc:sldMk cId="3135702980" sldId="276"/>
        </pc:sldMkLst>
        <pc:spChg chg="mod">
          <ac:chgData name="Gudukbay, Gulsum" userId="33ab478b-42a3-4d08-ae05-3f67cf1d32a2" providerId="ADAL" clId="{27E69447-91EA-4D01-AF66-70A6FC4BA94F}" dt="2018-11-29T03:46:32.113" v="500" actId="20577"/>
          <ac:spMkLst>
            <pc:docMk/>
            <pc:sldMk cId="3135702980" sldId="276"/>
            <ac:spMk id="2" creationId="{8FD2CEE4-B08F-4DFF-B7AC-C23D629185CC}"/>
          </ac:spMkLst>
        </pc:spChg>
      </pc:sldChg>
      <pc:sldMasterChg chg="setBg modSldLayout">
        <pc:chgData name="Gudukbay, Gulsum" userId="33ab478b-42a3-4d08-ae05-3f67cf1d32a2" providerId="ADAL" clId="{27E69447-91EA-4D01-AF66-70A6FC4BA94F}" dt="2018-11-29T03:41:41.014" v="376" actId="20577"/>
        <pc:sldMasterMkLst>
          <pc:docMk/>
          <pc:sldMasterMk cId="551743276" sldId="2147483768"/>
        </pc:sldMasterMkLst>
        <pc:sldLayoutChg chg="setBg">
          <pc:chgData name="Gudukbay, Gulsum" userId="33ab478b-42a3-4d08-ae05-3f67cf1d32a2" providerId="ADAL" clId="{27E69447-91EA-4D01-AF66-70A6FC4BA94F}" dt="2018-11-29T03:41:41.014" v="376" actId="20577"/>
          <pc:sldLayoutMkLst>
            <pc:docMk/>
            <pc:sldMasterMk cId="551743276" sldId="2147483768"/>
            <pc:sldLayoutMk cId="3223925959" sldId="21474837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925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4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6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684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011186-D425-4A7F-A0C9-E895AD7CC7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E3326B-10C4-45D3-914A-DBB200BE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EA1D-3D98-4FDA-9942-F9A3C8B5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284827"/>
            <a:ext cx="9418320" cy="1158241"/>
          </a:xfrm>
        </p:spPr>
        <p:txBody>
          <a:bodyPr/>
          <a:lstStyle/>
          <a:p>
            <a:pPr algn="ctr"/>
            <a:r>
              <a:rPr lang="en-US" b="1" dirty="0" err="1"/>
              <a:t>ConfigNVPSim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1072F-B26B-4179-AD13-21DC6E071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43068"/>
            <a:ext cx="9418320" cy="476191"/>
          </a:xfrm>
        </p:spPr>
        <p:txBody>
          <a:bodyPr/>
          <a:lstStyle/>
          <a:p>
            <a:pPr algn="ctr"/>
            <a:r>
              <a:rPr lang="en-US" b="1" dirty="0"/>
              <a:t>GEM5 Based Configurable NVP Simulator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963D07-8EEE-452E-852C-D4A478914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70228"/>
              </p:ext>
            </p:extLst>
          </p:nvPr>
        </p:nvGraphicFramePr>
        <p:xfrm>
          <a:off x="2032000" y="5330249"/>
          <a:ext cx="8127999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37918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596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9432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Gulsum Gudukbay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gxg5138@psu.edu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Sethu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Jose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sxj487@psu.edu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Vineetha</a:t>
                      </a:r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Govindaraj</a:t>
                      </a:r>
                      <a:endParaRPr lang="en-US" sz="1400" b="0" i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Science and Engineering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Pennsylvania State University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vzg99@psu.edu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8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776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59FEEB-36F8-4D33-99AC-055EB26D1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" t="7437" r="552" b="902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1E1D5-88C4-480D-9591-80DDE141C81D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3. State Changes for Different Energy Storages for Sine Input</a:t>
            </a:r>
          </a:p>
        </p:txBody>
      </p:sp>
    </p:spTree>
    <p:extLst>
      <p:ext uri="{BB962C8B-B14F-4D97-AF65-F5344CB8AC3E}">
        <p14:creationId xmlns:p14="http://schemas.microsoft.com/office/powerpoint/2010/main" val="2317889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4DF1C-FEB8-4B7A-B701-245A006D5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7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F2693-6202-4980-B2A1-C93BDA83CBAC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4. Sine Input</a:t>
            </a:r>
          </a:p>
        </p:txBody>
      </p:sp>
    </p:spTree>
    <p:extLst>
      <p:ext uri="{BB962C8B-B14F-4D97-AF65-F5344CB8AC3E}">
        <p14:creationId xmlns:p14="http://schemas.microsoft.com/office/powerpoint/2010/main" val="3506399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4A396-B53A-40F1-A408-568F412D6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3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7AC2B-FD60-4BC1-A90C-BFAD53EF489B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5. Energy Storages for Sine Input With Different CPU State Power Consumptions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0655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F6739-5D71-4626-82C8-983E5B506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83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694B5A-271B-4C8F-9725-955D90B8C750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6. State Changes for Different Energy Storages for Sine Input With Different CPU State Power Consumptions</a:t>
            </a:r>
          </a:p>
        </p:txBody>
      </p:sp>
    </p:spTree>
    <p:extLst>
      <p:ext uri="{BB962C8B-B14F-4D97-AF65-F5344CB8AC3E}">
        <p14:creationId xmlns:p14="http://schemas.microsoft.com/office/powerpoint/2010/main" val="2347409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0A42C-1DF5-420B-BFE3-6E646CB0B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0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6993F7-8342-45CB-B258-EEBFEA792558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7. Sine Input</a:t>
            </a:r>
          </a:p>
        </p:txBody>
      </p:sp>
    </p:spTree>
    <p:extLst>
      <p:ext uri="{BB962C8B-B14F-4D97-AF65-F5344CB8AC3E}">
        <p14:creationId xmlns:p14="http://schemas.microsoft.com/office/powerpoint/2010/main" val="3069383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F256F-D105-492F-8F11-E12D18A42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9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EFE86-D529-443A-867E-C1B8B0DEDADD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8. Energy Storages for Sine Input With Different State Thresholds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3171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E2206-4B92-4C92-B498-AB51B54DC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5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0B6EC7-9913-482D-97A6-1AB7848A2E4A}"/>
              </a:ext>
            </a:extLst>
          </p:cNvPr>
          <p:cNvSpPr txBox="1"/>
          <p:nvPr/>
        </p:nvSpPr>
        <p:spPr>
          <a:xfrm>
            <a:off x="2177142" y="6289964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9. State Changes for Different Energy Storages for Sine Input With Different State Thresholds</a:t>
            </a:r>
          </a:p>
        </p:txBody>
      </p:sp>
    </p:spTree>
    <p:extLst>
      <p:ext uri="{BB962C8B-B14F-4D97-AF65-F5344CB8AC3E}">
        <p14:creationId xmlns:p14="http://schemas.microsoft.com/office/powerpoint/2010/main" val="3795526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31F960C-7445-4BCC-B110-92AC3394B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8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55413E-567C-4510-9161-9C13283D1118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10. Original Gem5 Input</a:t>
            </a:r>
          </a:p>
        </p:txBody>
      </p:sp>
    </p:spTree>
    <p:extLst>
      <p:ext uri="{BB962C8B-B14F-4D97-AF65-F5344CB8AC3E}">
        <p14:creationId xmlns:p14="http://schemas.microsoft.com/office/powerpoint/2010/main" val="1561767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C25BA2-70A1-4E14-B3AE-9B3D97A1E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3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F85954-A15A-4B37-A3BD-2362B1CF78CE}"/>
              </a:ext>
            </a:extLst>
          </p:cNvPr>
          <p:cNvSpPr/>
          <p:nvPr/>
        </p:nvSpPr>
        <p:spPr>
          <a:xfrm>
            <a:off x="3944612" y="6295403"/>
            <a:ext cx="43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srgbClr val="000000"/>
                </a:solidFill>
              </a:rPr>
              <a:t>Fig. 11. Energy Storages for Original Gem5 Input</a:t>
            </a:r>
          </a:p>
        </p:txBody>
      </p:sp>
    </p:spTree>
    <p:extLst>
      <p:ext uri="{BB962C8B-B14F-4D97-AF65-F5344CB8AC3E}">
        <p14:creationId xmlns:p14="http://schemas.microsoft.com/office/powerpoint/2010/main" val="609321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5D2A36-CAC7-4AAF-B93B-57376B0A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8"/>
          <a:stretch/>
        </p:blipFill>
        <p:spPr>
          <a:xfrm>
            <a:off x="2177143" y="685800"/>
            <a:ext cx="7837714" cy="548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3AFE2E-7373-4292-91C4-023E2B6D6BD5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12. State Changes for Different Energy Storages for Original Gem5 Input</a:t>
            </a:r>
          </a:p>
        </p:txBody>
      </p:sp>
    </p:spTree>
    <p:extLst>
      <p:ext uri="{BB962C8B-B14F-4D97-AF65-F5344CB8AC3E}">
        <p14:creationId xmlns:p14="http://schemas.microsoft.com/office/powerpoint/2010/main" val="4228326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0FF2-17A0-48DD-9916-F4D0298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8072-858A-4A1D-8349-A978DAAF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As the demand for feature rich systems like smart phones and IOT has increased, Non-volatile processors (NVP) in such a system would provide an optimal power budget along with increased performance. </a:t>
            </a:r>
          </a:p>
          <a:p>
            <a:pPr algn="just"/>
            <a:r>
              <a:rPr lang="en-US" sz="2000" dirty="0" err="1"/>
              <a:t>NVPsim</a:t>
            </a:r>
            <a:r>
              <a:rPr lang="en-US" sz="2000" dirty="0"/>
              <a:t>, a non-volatile simulator on a gem5 platform provides a promising solution to realize NVP based systems. </a:t>
            </a:r>
          </a:p>
          <a:p>
            <a:pPr algn="just"/>
            <a:r>
              <a:rPr lang="en-US" sz="2000" dirty="0"/>
              <a:t>The aim of the project is to realize an NVP system which can maintain forward progress at intermittent energy level. </a:t>
            </a:r>
          </a:p>
          <a:p>
            <a:pPr algn="just"/>
            <a:r>
              <a:rPr lang="en-US" sz="2000" dirty="0"/>
              <a:t>The fundamental units encompassing the platform are energy harvesting unit, state machines to control the energy level of the system and an efficient store /restore unit to preserve data during intermittent power down. </a:t>
            </a:r>
          </a:p>
        </p:txBody>
      </p:sp>
    </p:spTree>
    <p:extLst>
      <p:ext uri="{BB962C8B-B14F-4D97-AF65-F5344CB8AC3E}">
        <p14:creationId xmlns:p14="http://schemas.microsoft.com/office/powerpoint/2010/main" val="3910269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2E90-5F75-42FC-9B12-98C52480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3828-A00B-4602-940F-F22F73E3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43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CEE4-B08F-4DFF-B7AC-C23D6291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1B52-1D05-45C2-ABD0-47331653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2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EFA1-E26E-46D6-847C-3B0EE9D3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36906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DF1D-5632-468B-B13C-148B264E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8CA5-9AF0-4C1D-AF18-12BE0A96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0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8F0E-6499-48AD-83DE-880CA3CA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BC8C-AA11-464B-BFCB-AA31DECC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1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FF84-2703-42DA-9713-0199601E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88B5-7A17-4B4B-9935-84A4E937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6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1D1E-CEF9-4B81-A812-57FDEC10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6668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4DF560-7B8E-4919-AE88-B26181855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92"/>
          <a:stretch/>
        </p:blipFill>
        <p:spPr>
          <a:xfrm>
            <a:off x="2177142" y="685800"/>
            <a:ext cx="7837715" cy="548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2895DC-88C7-4A34-946C-8B6A28562EE6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1. Sine Input</a:t>
            </a:r>
          </a:p>
        </p:txBody>
      </p:sp>
    </p:spTree>
    <p:extLst>
      <p:ext uri="{BB962C8B-B14F-4D97-AF65-F5344CB8AC3E}">
        <p14:creationId xmlns:p14="http://schemas.microsoft.com/office/powerpoint/2010/main" val="3705530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9BC25-C789-4FB9-876A-816CB07E9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6"/>
          <a:stretch/>
        </p:blipFill>
        <p:spPr>
          <a:xfrm>
            <a:off x="2061495" y="685800"/>
            <a:ext cx="8069009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AA6BA-6206-43DA-9205-6A3D35968EBB}"/>
              </a:ext>
            </a:extLst>
          </p:cNvPr>
          <p:cNvSpPr txBox="1"/>
          <p:nvPr/>
        </p:nvSpPr>
        <p:spPr>
          <a:xfrm>
            <a:off x="2177142" y="6289964"/>
            <a:ext cx="7837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Fig. 2. Energy Storages for Sine Input</a:t>
            </a:r>
          </a:p>
        </p:txBody>
      </p:sp>
    </p:spTree>
    <p:extLst>
      <p:ext uri="{BB962C8B-B14F-4D97-AF65-F5344CB8AC3E}">
        <p14:creationId xmlns:p14="http://schemas.microsoft.com/office/powerpoint/2010/main" val="3117564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474</TotalTime>
  <Words>306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View</vt:lpstr>
      <vt:lpstr>ConfigNVPSim</vt:lpstr>
      <vt:lpstr>Abstract</vt:lpstr>
      <vt:lpstr>Architecture</vt:lpstr>
      <vt:lpstr>Energy Management System</vt:lpstr>
      <vt:lpstr>State Machine</vt:lpstr>
      <vt:lpstr>Atomic CPU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Gudukbay, Gulsum</dc:creator>
  <cp:lastModifiedBy>Gudukbay, Gulsum</cp:lastModifiedBy>
  <cp:revision>9</cp:revision>
  <dcterms:created xsi:type="dcterms:W3CDTF">2018-11-28T20:15:24Z</dcterms:created>
  <dcterms:modified xsi:type="dcterms:W3CDTF">2018-11-29T23:44:14Z</dcterms:modified>
</cp:coreProperties>
</file>