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5FFC-E6C8-44F6-8156-22B36A6C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66F64-71E3-495A-AFED-69AEC082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1801-44FF-4BCA-A898-8AC78207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BEEA-A153-4C32-AB6D-9E4E3D47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5170-2852-40B6-958D-CCB3EF85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2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D1CD-1C7A-4D45-8629-7B78CD73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32C18-8525-4727-81AE-F317E9F4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70BB-D723-46E8-B4B2-4EACE170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5690-85C3-4547-8C23-805934CB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0D08-C6D6-4741-A58F-2D854534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9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06F5B-1FF0-4823-AAC8-68ED27274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26FA3-3E45-407F-AF90-B60171F5E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3EBA-2233-461A-8063-DA5E106A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A598-37F0-4B41-ADFA-37D14432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AE1C-3508-433F-9143-79E00689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0723-3278-459E-BF18-3FB84C78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95FB-84C2-4057-8E44-59DA731E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6FC30-0738-4240-9F13-B09CE487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32DE-293B-45C3-A082-849CEBDD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8F790-A9F8-498E-A134-477E3250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AFF8-25C7-4FD3-B082-4AD67DB2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6346F-5C36-41A0-B3E6-F8E529A88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3D23-5217-4573-8FB5-E139C063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40D1A-63D3-4E37-A30B-C32D464C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41C8-DF71-4B7E-AF64-81971907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B5DF-E6C3-43B1-B70F-5C156D0F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8A4F-F217-4769-B9FC-60D56A14D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A1A88-3156-40B5-A2CE-F18CFC18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4CF58-1FDF-497D-9473-F90DD0DC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61484-32AB-4C72-9063-FEF9C84F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6CC53-042D-48BD-9513-CA0C0195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248D-6607-40AB-928E-D500FC44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68D61-0EFB-49AC-AC24-A47B20DD0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4DC50-3F37-4AC6-91B3-7F8A74C9A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F19B7-8DA1-44A8-B634-DF29B0D35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868B3-594B-4535-8D16-B9BD059F0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D6E5E-FB0F-407D-AED4-B5C443C1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A6289-5EF2-4A6F-B0BA-ABE01D88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EBF34-6320-4369-9D9F-359E79D7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7E49-A9CD-488D-83B2-48034AD5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D1EDA-F50D-4034-BD88-CF37FBC8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030A6-6A87-4A99-AC6E-2F73A95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EBDB7-D144-4D10-A079-4E38675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331C9-97D8-41B8-8A8C-70BBBDB3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41128-D821-432E-85CE-4F6A44D1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057EB-E641-42AF-8769-F257DD1F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5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F073-046B-4500-82BF-728D3427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4EF0E-B22E-49E8-946E-BF7CE8AD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34705-71B6-491F-A942-6F03AFBE5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3BCAB-7551-4916-9437-B3DC2723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2ADB8-E828-49B4-A5BB-04900BF5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4EBEC-D6B3-460D-B2C4-FC739E6E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3A8B-40A1-4A28-8306-C3ABDFF6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A4B0-5E0D-43A1-9E1B-E8F0C333C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6FC77-2970-4C81-B578-8B49BDE97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55D0-6708-4179-AEC5-09A5486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93423-4936-4DF8-9D61-D92AA545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B599-A3AA-4C90-8909-81445DC6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5774A-2AFC-49D4-A067-5F5354B1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0443-646B-4E94-889C-08C782303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C147-6F06-47C4-AA1B-603343835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1186-D425-4A7F-A0C9-E895AD7CC7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2C1E-878C-4184-8694-94EE38473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BD38-A55C-427E-8011-BEAFBA5B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FC5DEA-579D-48B2-AE26-0DA0A42D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38" y="3009"/>
            <a:ext cx="10471639" cy="68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3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76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33641B-0251-44C3-89B7-5DDF412E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7" y="0"/>
            <a:ext cx="10491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6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B996E-0136-494E-B826-78C6EC9A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89" y="-4348"/>
            <a:ext cx="10485866" cy="68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A585D-9D10-4AAB-8BD9-2CAF14F7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52" y="1274618"/>
            <a:ext cx="12198052" cy="43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9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DE5EA-F17F-4AFF-8719-D53529DA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261"/>
            <a:ext cx="12192000" cy="42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5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3B564-574B-412C-BDC6-ADB01EEE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5" y="1274886"/>
            <a:ext cx="12197295" cy="43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0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83F414-3BA7-4F48-9983-10AB9C4B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326"/>
            <a:ext cx="12192000" cy="63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8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E54C1-450B-4AF4-AB42-877EABD4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4" y="281354"/>
            <a:ext cx="12195674" cy="62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7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CDCBF-8EC0-47BD-A807-5D22AF0C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4" y="281354"/>
            <a:ext cx="12195674" cy="62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Gudukbay, Gulsum</dc:creator>
  <cp:lastModifiedBy>Gudukbay, Gulsum</cp:lastModifiedBy>
  <cp:revision>2</cp:revision>
  <dcterms:created xsi:type="dcterms:W3CDTF">2018-11-28T20:15:24Z</dcterms:created>
  <dcterms:modified xsi:type="dcterms:W3CDTF">2018-11-28T20:31:28Z</dcterms:modified>
</cp:coreProperties>
</file>