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6" r:id="rId2"/>
    <p:sldId id="270" r:id="rId3"/>
    <p:sldId id="271" r:id="rId4"/>
    <p:sldId id="277" r:id="rId5"/>
    <p:sldId id="278" r:id="rId6"/>
    <p:sldId id="272" r:id="rId7"/>
    <p:sldId id="273" r:id="rId8"/>
    <p:sldId id="274" r:id="rId9"/>
    <p:sldId id="279" r:id="rId10"/>
    <p:sldId id="280" r:id="rId11"/>
    <p:sldId id="269" r:id="rId12"/>
    <p:sldId id="256" r:id="rId13"/>
    <p:sldId id="257" r:id="rId14"/>
    <p:sldId id="258" r:id="rId15"/>
    <p:sldId id="259" r:id="rId16"/>
    <p:sldId id="262" r:id="rId17"/>
    <p:sldId id="260" r:id="rId18"/>
    <p:sldId id="261" r:id="rId19"/>
    <p:sldId id="263" r:id="rId20"/>
    <p:sldId id="264" r:id="rId21"/>
    <p:sldId id="265" r:id="rId22"/>
    <p:sldId id="267" r:id="rId23"/>
    <p:sldId id="268"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7" d="100"/>
          <a:sy n="87" d="100"/>
        </p:scale>
        <p:origin x="6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dukbay, Gulsum" userId="33ab478b-42a3-4d08-ae05-3f67cf1d32a2" providerId="ADAL" clId="{27E69447-91EA-4D01-AF66-70A6FC4BA94F}"/>
    <pc:docChg chg="undo redo custSel addSld delSld modSld sldOrd modMainMaster">
      <pc:chgData name="Gudukbay, Gulsum" userId="33ab478b-42a3-4d08-ae05-3f67cf1d32a2" providerId="ADAL" clId="{27E69447-91EA-4D01-AF66-70A6FC4BA94F}" dt="2018-11-29T23:43:56.905" v="684"/>
      <pc:docMkLst>
        <pc:docMk/>
      </pc:docMkLst>
      <pc:sldChg chg="addSp delSp modSp mod modTransition setBg">
        <pc:chgData name="Gudukbay, Gulsum" userId="33ab478b-42a3-4d08-ae05-3f67cf1d32a2" providerId="ADAL" clId="{27E69447-91EA-4D01-AF66-70A6FC4BA94F}" dt="2018-11-29T23:43:56.905" v="684"/>
        <pc:sldMkLst>
          <pc:docMk/>
          <pc:sldMk cId="3705530050" sldId="256"/>
        </pc:sldMkLst>
        <pc:spChg chg="add del mod">
          <ac:chgData name="Gudukbay, Gulsum" userId="33ab478b-42a3-4d08-ae05-3f67cf1d32a2" providerId="ADAL" clId="{27E69447-91EA-4D01-AF66-70A6FC4BA94F}" dt="2018-11-29T03:49:43.748" v="513" actId="767"/>
          <ac:spMkLst>
            <pc:docMk/>
            <pc:sldMk cId="3705530050" sldId="256"/>
            <ac:spMk id="8" creationId="{8D60986C-811F-4419-B782-A9871378D43B}"/>
          </ac:spMkLst>
        </pc:spChg>
        <pc:spChg chg="add mod">
          <ac:chgData name="Gudukbay, Gulsum" userId="33ab478b-42a3-4d08-ae05-3f67cf1d32a2" providerId="ADAL" clId="{27E69447-91EA-4D01-AF66-70A6FC4BA94F}" dt="2018-11-29T03:51:45.593" v="557" actId="20577"/>
          <ac:spMkLst>
            <pc:docMk/>
            <pc:sldMk cId="3705530050" sldId="256"/>
            <ac:spMk id="9" creationId="{DD2895DC-88C7-4A34-946C-8B6A28562EE6}"/>
          </ac:spMkLst>
        </pc:spChg>
        <pc:graphicFrameChg chg="add">
          <ac:chgData name="Gudukbay, Gulsum" userId="33ab478b-42a3-4d08-ae05-3f67cf1d32a2" providerId="ADAL" clId="{27E69447-91EA-4D01-AF66-70A6FC4BA94F}" dt="2018-11-29T02:19:58.585" v="124" actId="20577"/>
          <ac:graphicFrameMkLst>
            <pc:docMk/>
            <pc:sldMk cId="3705530050" sldId="256"/>
            <ac:graphicFrameMk id="6" creationId="{155FA545-1224-4F13-9960-C764926C2D5E}"/>
          </ac:graphicFrameMkLst>
        </pc:graphicFrameChg>
        <pc:picChg chg="del">
          <ac:chgData name="Gudukbay, Gulsum" userId="33ab478b-42a3-4d08-ae05-3f67cf1d32a2" providerId="ADAL" clId="{27E69447-91EA-4D01-AF66-70A6FC4BA94F}" dt="2018-11-29T02:19:56.558" v="122" actId="478"/>
          <ac:picMkLst>
            <pc:docMk/>
            <pc:sldMk cId="3705530050" sldId="256"/>
            <ac:picMk id="5" creationId="{05FC5DEA-579D-48B2-AE26-0DA0A42DFFF7}"/>
          </ac:picMkLst>
        </pc:picChg>
        <pc:picChg chg="add mod modCrop">
          <ac:chgData name="Gudukbay, Gulsum" userId="33ab478b-42a3-4d08-ae05-3f67cf1d32a2" providerId="ADAL" clId="{27E69447-91EA-4D01-AF66-70A6FC4BA94F}" dt="2018-11-29T03:49:42.016" v="512" actId="14100"/>
          <ac:picMkLst>
            <pc:docMk/>
            <pc:sldMk cId="3705530050" sldId="256"/>
            <ac:picMk id="7" creationId="{424DF560-7B8E-4919-AE88-B26181855FC8}"/>
          </ac:picMkLst>
        </pc:picChg>
      </pc:sldChg>
      <pc:sldChg chg="addSp delSp modSp mod modTransition setBg">
        <pc:chgData name="Gudukbay, Gulsum" userId="33ab478b-42a3-4d08-ae05-3f67cf1d32a2" providerId="ADAL" clId="{27E69447-91EA-4D01-AF66-70A6FC4BA94F}" dt="2018-11-29T23:43:56.905" v="684"/>
        <pc:sldMkLst>
          <pc:docMk/>
          <pc:sldMk cId="3117564443" sldId="257"/>
        </pc:sldMkLst>
        <pc:spChg chg="add mod">
          <ac:chgData name="Gudukbay, Gulsum" userId="33ab478b-42a3-4d08-ae05-3f67cf1d32a2" providerId="ADAL" clId="{27E69447-91EA-4D01-AF66-70A6FC4BA94F}" dt="2018-11-29T03:51:37.159" v="554" actId="20577"/>
          <ac:spMkLst>
            <pc:docMk/>
            <pc:sldMk cId="3117564443" sldId="257"/>
            <ac:spMk id="6" creationId="{E7EAA6BA-6206-43DA-9205-6A3D35968EBB}"/>
          </ac:spMkLst>
        </pc:spChg>
        <pc:graphicFrameChg chg="add">
          <ac:chgData name="Gudukbay, Gulsum" userId="33ab478b-42a3-4d08-ae05-3f67cf1d32a2" providerId="ADAL" clId="{27E69447-91EA-4D01-AF66-70A6FC4BA94F}" dt="2018-11-29T02:20:24.942" v="130" actId="20577"/>
          <ac:graphicFrameMkLst>
            <pc:docMk/>
            <pc:sldMk cId="3117564443" sldId="257"/>
            <ac:graphicFrameMk id="4" creationId="{110784FE-F19C-4978-937F-4C4993134954}"/>
          </ac:graphicFrameMkLst>
        </pc:graphicFrameChg>
        <pc:picChg chg="del">
          <ac:chgData name="Gudukbay, Gulsum" userId="33ab478b-42a3-4d08-ae05-3f67cf1d32a2" providerId="ADAL" clId="{27E69447-91EA-4D01-AF66-70A6FC4BA94F}" dt="2018-11-29T02:20:23.390" v="128" actId="478"/>
          <ac:picMkLst>
            <pc:docMk/>
            <pc:sldMk cId="3117564443" sldId="257"/>
            <ac:picMk id="3" creationId="{F033641B-0251-44C3-89B7-5DDF412E767F}"/>
          </ac:picMkLst>
        </pc:picChg>
        <pc:picChg chg="add mod modCrop">
          <ac:chgData name="Gudukbay, Gulsum" userId="33ab478b-42a3-4d08-ae05-3f67cf1d32a2" providerId="ADAL" clId="{27E69447-91EA-4D01-AF66-70A6FC4BA94F}" dt="2018-11-29T03:34:31.111" v="347" actId="1076"/>
          <ac:picMkLst>
            <pc:docMk/>
            <pc:sldMk cId="3117564443" sldId="257"/>
            <ac:picMk id="5" creationId="{7229BC25-C789-4FB9-876A-816CB07E95F5}"/>
          </ac:picMkLst>
        </pc:picChg>
      </pc:sldChg>
      <pc:sldChg chg="addSp delSp modSp mod modTransition setBg">
        <pc:chgData name="Gudukbay, Gulsum" userId="33ab478b-42a3-4d08-ae05-3f67cf1d32a2" providerId="ADAL" clId="{27E69447-91EA-4D01-AF66-70A6FC4BA94F}" dt="2018-11-29T23:43:56.905" v="684"/>
        <pc:sldMkLst>
          <pc:docMk/>
          <pc:sldMk cId="2317889955" sldId="258"/>
        </pc:sldMkLst>
        <pc:spChg chg="add mod">
          <ac:chgData name="Gudukbay, Gulsum" userId="33ab478b-42a3-4d08-ae05-3f67cf1d32a2" providerId="ADAL" clId="{27E69447-91EA-4D01-AF66-70A6FC4BA94F}" dt="2018-11-29T03:51:22.672" v="552" actId="20577"/>
          <ac:spMkLst>
            <pc:docMk/>
            <pc:sldMk cId="2317889955" sldId="258"/>
            <ac:spMk id="6" creationId="{8571E1D5-88C4-480D-9591-80DDE141C81D}"/>
          </ac:spMkLst>
        </pc:spChg>
        <pc:graphicFrameChg chg="add">
          <ac:chgData name="Gudukbay, Gulsum" userId="33ab478b-42a3-4d08-ae05-3f67cf1d32a2" providerId="ADAL" clId="{27E69447-91EA-4D01-AF66-70A6FC4BA94F}" dt="2018-11-29T02:21:05.846" v="136" actId="20577"/>
          <ac:graphicFrameMkLst>
            <pc:docMk/>
            <pc:sldMk cId="2317889955" sldId="258"/>
            <ac:graphicFrameMk id="4" creationId="{1B9B1C64-37AF-4981-9B82-F9A2DD76401A}"/>
          </ac:graphicFrameMkLst>
        </pc:graphicFrameChg>
        <pc:picChg chg="del mod">
          <ac:chgData name="Gudukbay, Gulsum" userId="33ab478b-42a3-4d08-ae05-3f67cf1d32a2" providerId="ADAL" clId="{27E69447-91EA-4D01-AF66-70A6FC4BA94F}" dt="2018-11-29T02:21:04.527" v="134" actId="478"/>
          <ac:picMkLst>
            <pc:docMk/>
            <pc:sldMk cId="2317889955" sldId="258"/>
            <ac:picMk id="3" creationId="{E93B996E-0136-494E-B826-78C6EC9A6044}"/>
          </ac:picMkLst>
        </pc:picChg>
        <pc:picChg chg="add mod modCrop">
          <ac:chgData name="Gudukbay, Gulsum" userId="33ab478b-42a3-4d08-ae05-3f67cf1d32a2" providerId="ADAL" clId="{27E69447-91EA-4D01-AF66-70A6FC4BA94F}" dt="2018-11-29T03:34:40.861" v="349" actId="1076"/>
          <ac:picMkLst>
            <pc:docMk/>
            <pc:sldMk cId="2317889955" sldId="258"/>
            <ac:picMk id="5" creationId="{F059FEEB-36F8-4D33-99AC-055EB26D1D34}"/>
          </ac:picMkLst>
        </pc:picChg>
      </pc:sldChg>
      <pc:sldChg chg="addSp delSp modSp mod modTransition setBg">
        <pc:chgData name="Gudukbay, Gulsum" userId="33ab478b-42a3-4d08-ae05-3f67cf1d32a2" providerId="ADAL" clId="{27E69447-91EA-4D01-AF66-70A6FC4BA94F}" dt="2018-11-29T23:43:56.905" v="684"/>
        <pc:sldMkLst>
          <pc:docMk/>
          <pc:sldMk cId="3506399184" sldId="259"/>
        </pc:sldMkLst>
        <pc:spChg chg="add del mod">
          <ac:chgData name="Gudukbay, Gulsum" userId="33ab478b-42a3-4d08-ae05-3f67cf1d32a2" providerId="ADAL" clId="{27E69447-91EA-4D01-AF66-70A6FC4BA94F}" dt="2018-11-29T03:53:26.349" v="561" actId="478"/>
          <ac:spMkLst>
            <pc:docMk/>
            <pc:sldMk cId="3506399184" sldId="259"/>
            <ac:spMk id="6" creationId="{E00F30E3-6E46-44AA-8451-8B41F2343A1B}"/>
          </ac:spMkLst>
        </pc:spChg>
        <pc:spChg chg="add mod">
          <ac:chgData name="Gudukbay, Gulsum" userId="33ab478b-42a3-4d08-ae05-3f67cf1d32a2" providerId="ADAL" clId="{27E69447-91EA-4D01-AF66-70A6FC4BA94F}" dt="2018-11-29T03:53:37.877" v="568" actId="20577"/>
          <ac:spMkLst>
            <pc:docMk/>
            <pc:sldMk cId="3506399184" sldId="259"/>
            <ac:spMk id="7" creationId="{626F2693-6202-4980-B2A1-C93BDA83CBAC}"/>
          </ac:spMkLst>
        </pc:spChg>
        <pc:graphicFrameChg chg="add">
          <ac:chgData name="Gudukbay, Gulsum" userId="33ab478b-42a3-4d08-ae05-3f67cf1d32a2" providerId="ADAL" clId="{27E69447-91EA-4D01-AF66-70A6FC4BA94F}" dt="2018-11-29T02:32:59.353" v="160" actId="20577"/>
          <ac:graphicFrameMkLst>
            <pc:docMk/>
            <pc:sldMk cId="3506399184" sldId="259"/>
            <ac:graphicFrameMk id="4" creationId="{3582EC31-FEB7-46BB-ABD8-2663E711F1D3}"/>
          </ac:graphicFrameMkLst>
        </pc:graphicFrameChg>
        <pc:picChg chg="del">
          <ac:chgData name="Gudukbay, Gulsum" userId="33ab478b-42a3-4d08-ae05-3f67cf1d32a2" providerId="ADAL" clId="{27E69447-91EA-4D01-AF66-70A6FC4BA94F}" dt="2018-11-29T02:32:57.459" v="158" actId="478"/>
          <ac:picMkLst>
            <pc:docMk/>
            <pc:sldMk cId="3506399184" sldId="259"/>
            <ac:picMk id="3" creationId="{530A585D-9D10-4AAB-8BD9-2CAF14F7A7DF}"/>
          </ac:picMkLst>
        </pc:picChg>
        <pc:picChg chg="add mod modCrop">
          <ac:chgData name="Gudukbay, Gulsum" userId="33ab478b-42a3-4d08-ae05-3f67cf1d32a2" providerId="ADAL" clId="{27E69447-91EA-4D01-AF66-70A6FC4BA94F}" dt="2018-11-29T03:34:50.383" v="351" actId="1076"/>
          <ac:picMkLst>
            <pc:docMk/>
            <pc:sldMk cId="3506399184" sldId="259"/>
            <ac:picMk id="5" creationId="{9754DF1C-FEB8-4B7A-B701-245A006D5593}"/>
          </ac:picMkLst>
        </pc:picChg>
      </pc:sldChg>
      <pc:sldChg chg="addSp delSp modSp mod modTransition setBg">
        <pc:chgData name="Gudukbay, Gulsum" userId="33ab478b-42a3-4d08-ae05-3f67cf1d32a2" providerId="ADAL" clId="{27E69447-91EA-4D01-AF66-70A6FC4BA94F}" dt="2018-11-29T23:43:56.905" v="684"/>
        <pc:sldMkLst>
          <pc:docMk/>
          <pc:sldMk cId="2347409190" sldId="260"/>
        </pc:sldMkLst>
        <pc:spChg chg="add del">
          <ac:chgData name="Gudukbay, Gulsum" userId="33ab478b-42a3-4d08-ae05-3f67cf1d32a2" providerId="ADAL" clId="{27E69447-91EA-4D01-AF66-70A6FC4BA94F}" dt="2018-11-29T03:55:01.061" v="581" actId="478"/>
          <ac:spMkLst>
            <pc:docMk/>
            <pc:sldMk cId="2347409190" sldId="260"/>
            <ac:spMk id="6" creationId="{FB38ABFA-C28E-4373-8BA7-F086407FF70B}"/>
          </ac:spMkLst>
        </pc:spChg>
        <pc:spChg chg="add mod">
          <ac:chgData name="Gudukbay, Gulsum" userId="33ab478b-42a3-4d08-ae05-3f67cf1d32a2" providerId="ADAL" clId="{27E69447-91EA-4D01-AF66-70A6FC4BA94F}" dt="2018-11-29T03:57:10.926" v="605" actId="20577"/>
          <ac:spMkLst>
            <pc:docMk/>
            <pc:sldMk cId="2347409190" sldId="260"/>
            <ac:spMk id="7" creationId="{DA694B5A-271B-4C8F-9725-955D90B8C750}"/>
          </ac:spMkLst>
        </pc:spChg>
        <pc:graphicFrameChg chg="add">
          <ac:chgData name="Gudukbay, Gulsum" userId="33ab478b-42a3-4d08-ae05-3f67cf1d32a2" providerId="ADAL" clId="{27E69447-91EA-4D01-AF66-70A6FC4BA94F}" dt="2018-11-29T02:34:15.846" v="168" actId="20577"/>
          <ac:graphicFrameMkLst>
            <pc:docMk/>
            <pc:sldMk cId="2347409190" sldId="260"/>
            <ac:graphicFrameMk id="4" creationId="{1A5A60D2-7563-4580-B746-E0E607C5FC0B}"/>
          </ac:graphicFrameMkLst>
        </pc:graphicFrameChg>
        <pc:picChg chg="del">
          <ac:chgData name="Gudukbay, Gulsum" userId="33ab478b-42a3-4d08-ae05-3f67cf1d32a2" providerId="ADAL" clId="{27E69447-91EA-4D01-AF66-70A6FC4BA94F}" dt="2018-11-29T02:34:14.217" v="166" actId="478"/>
          <ac:picMkLst>
            <pc:docMk/>
            <pc:sldMk cId="2347409190" sldId="260"/>
            <ac:picMk id="3" creationId="{A203B564-574B-412C-BDC6-ADB01EEE9582}"/>
          </ac:picMkLst>
        </pc:picChg>
        <pc:picChg chg="add mod modCrop">
          <ac:chgData name="Gudukbay, Gulsum" userId="33ab478b-42a3-4d08-ae05-3f67cf1d32a2" providerId="ADAL" clId="{27E69447-91EA-4D01-AF66-70A6FC4BA94F}" dt="2018-11-29T03:35:07.166" v="355" actId="1076"/>
          <ac:picMkLst>
            <pc:docMk/>
            <pc:sldMk cId="2347409190" sldId="260"/>
            <ac:picMk id="5" creationId="{744F6739-5D71-4626-82C8-983E5B506D9D}"/>
          </ac:picMkLst>
        </pc:picChg>
      </pc:sldChg>
      <pc:sldChg chg="addSp delSp modSp mod modTransition setBg">
        <pc:chgData name="Gudukbay, Gulsum" userId="33ab478b-42a3-4d08-ae05-3f67cf1d32a2" providerId="ADAL" clId="{27E69447-91EA-4D01-AF66-70A6FC4BA94F}" dt="2018-11-29T23:43:56.905" v="684"/>
        <pc:sldMkLst>
          <pc:docMk/>
          <pc:sldMk cId="3069383323" sldId="261"/>
        </pc:sldMkLst>
        <pc:spChg chg="add mod">
          <ac:chgData name="Gudukbay, Gulsum" userId="33ab478b-42a3-4d08-ae05-3f67cf1d32a2" providerId="ADAL" clId="{27E69447-91EA-4D01-AF66-70A6FC4BA94F}" dt="2018-11-29T03:55:35.774" v="586" actId="20577"/>
          <ac:spMkLst>
            <pc:docMk/>
            <pc:sldMk cId="3069383323" sldId="261"/>
            <ac:spMk id="7" creationId="{5C6993F7-8342-45CB-B258-EEBFEA792558}"/>
          </ac:spMkLst>
        </pc:spChg>
        <pc:graphicFrameChg chg="add">
          <ac:chgData name="Gudukbay, Gulsum" userId="33ab478b-42a3-4d08-ae05-3f67cf1d32a2" providerId="ADAL" clId="{27E69447-91EA-4D01-AF66-70A6FC4BA94F}" dt="2018-11-29T02:27:40.130" v="142" actId="20577"/>
          <ac:graphicFrameMkLst>
            <pc:docMk/>
            <pc:sldMk cId="3069383323" sldId="261"/>
            <ac:graphicFrameMk id="5" creationId="{1EA13FE2-A120-4043-8F1E-6B5BABA35419}"/>
          </ac:graphicFrameMkLst>
        </pc:graphicFrameChg>
        <pc:picChg chg="del">
          <ac:chgData name="Gudukbay, Gulsum" userId="33ab478b-42a3-4d08-ae05-3f67cf1d32a2" providerId="ADAL" clId="{27E69447-91EA-4D01-AF66-70A6FC4BA94F}" dt="2018-11-29T02:27:38.366" v="140" actId="478"/>
          <ac:picMkLst>
            <pc:docMk/>
            <pc:sldMk cId="3069383323" sldId="261"/>
            <ac:picMk id="4" creationId="{2483F414-3BA7-4F48-9983-10AB9C4BFD3E}"/>
          </ac:picMkLst>
        </pc:picChg>
        <pc:picChg chg="add mod modCrop">
          <ac:chgData name="Gudukbay, Gulsum" userId="33ab478b-42a3-4d08-ae05-3f67cf1d32a2" providerId="ADAL" clId="{27E69447-91EA-4D01-AF66-70A6FC4BA94F}" dt="2018-11-29T03:35:16.065" v="357" actId="1076"/>
          <ac:picMkLst>
            <pc:docMk/>
            <pc:sldMk cId="3069383323" sldId="261"/>
            <ac:picMk id="6" creationId="{9DF0A42C-1DF5-420B-BFE3-6E646CB0B63C}"/>
          </ac:picMkLst>
        </pc:picChg>
      </pc:sldChg>
      <pc:sldChg chg="addSp delSp modSp mod modTransition setBg">
        <pc:chgData name="Gudukbay, Gulsum" userId="33ab478b-42a3-4d08-ae05-3f67cf1d32a2" providerId="ADAL" clId="{27E69447-91EA-4D01-AF66-70A6FC4BA94F}" dt="2018-11-29T23:43:56.905" v="684"/>
        <pc:sldMkLst>
          <pc:docMk/>
          <pc:sldMk cId="3660655663" sldId="262"/>
        </pc:sldMkLst>
        <pc:spChg chg="add del mod">
          <ac:chgData name="Gudukbay, Gulsum" userId="33ab478b-42a3-4d08-ae05-3f67cf1d32a2" providerId="ADAL" clId="{27E69447-91EA-4D01-AF66-70A6FC4BA94F}" dt="2018-11-29T03:54:25.593" v="574" actId="478"/>
          <ac:spMkLst>
            <pc:docMk/>
            <pc:sldMk cId="3660655663" sldId="262"/>
            <ac:spMk id="6" creationId="{F29F71ED-D5B2-4635-828F-C2AC54658692}"/>
          </ac:spMkLst>
        </pc:spChg>
        <pc:spChg chg="add mod">
          <ac:chgData name="Gudukbay, Gulsum" userId="33ab478b-42a3-4d08-ae05-3f67cf1d32a2" providerId="ADAL" clId="{27E69447-91EA-4D01-AF66-70A6FC4BA94F}" dt="2018-11-29T03:54:37.439" v="576" actId="20577"/>
          <ac:spMkLst>
            <pc:docMk/>
            <pc:sldMk cId="3660655663" sldId="262"/>
            <ac:spMk id="7" creationId="{6797AC2B-FD60-4BC1-A90C-BFAD53EF489B}"/>
          </ac:spMkLst>
        </pc:spChg>
        <pc:graphicFrameChg chg="add">
          <ac:chgData name="Gudukbay, Gulsum" userId="33ab478b-42a3-4d08-ae05-3f67cf1d32a2" providerId="ADAL" clId="{27E69447-91EA-4D01-AF66-70A6FC4BA94F}" dt="2018-11-29T02:33:54.381" v="164" actId="20577"/>
          <ac:graphicFrameMkLst>
            <pc:docMk/>
            <pc:sldMk cId="3660655663" sldId="262"/>
            <ac:graphicFrameMk id="4" creationId="{B0F1CBF3-AD5C-4A8E-825B-343028658B35}"/>
          </ac:graphicFrameMkLst>
        </pc:graphicFrameChg>
        <pc:picChg chg="del">
          <ac:chgData name="Gudukbay, Gulsum" userId="33ab478b-42a3-4d08-ae05-3f67cf1d32a2" providerId="ADAL" clId="{27E69447-91EA-4D01-AF66-70A6FC4BA94F}" dt="2018-11-29T02:33:52.880" v="162" actId="478"/>
          <ac:picMkLst>
            <pc:docMk/>
            <pc:sldMk cId="3660655663" sldId="262"/>
            <ac:picMk id="3" creationId="{45EDE5EA-F17F-4AFF-8719-D53529DAD2E0}"/>
          </ac:picMkLst>
        </pc:picChg>
        <pc:picChg chg="add mod modCrop">
          <ac:chgData name="Gudukbay, Gulsum" userId="33ab478b-42a3-4d08-ae05-3f67cf1d32a2" providerId="ADAL" clId="{27E69447-91EA-4D01-AF66-70A6FC4BA94F}" dt="2018-11-29T03:34:59.517" v="353" actId="1076"/>
          <ac:picMkLst>
            <pc:docMk/>
            <pc:sldMk cId="3660655663" sldId="262"/>
            <ac:picMk id="5" creationId="{4AE4A396-B53A-40F1-A408-568F412D6285}"/>
          </ac:picMkLst>
        </pc:picChg>
      </pc:sldChg>
      <pc:sldChg chg="addSp delSp modSp mod modTransition setBg">
        <pc:chgData name="Gudukbay, Gulsum" userId="33ab478b-42a3-4d08-ae05-3f67cf1d32a2" providerId="ADAL" clId="{27E69447-91EA-4D01-AF66-70A6FC4BA94F}" dt="2018-11-29T23:43:56.905" v="684"/>
        <pc:sldMkLst>
          <pc:docMk/>
          <pc:sldMk cId="453171510" sldId="263"/>
        </pc:sldMkLst>
        <pc:spChg chg="add mod">
          <ac:chgData name="Gudukbay, Gulsum" userId="33ab478b-42a3-4d08-ae05-3f67cf1d32a2" providerId="ADAL" clId="{27E69447-91EA-4D01-AF66-70A6FC4BA94F}" dt="2018-11-29T03:58:17.028" v="616" actId="20577"/>
          <ac:spMkLst>
            <pc:docMk/>
            <pc:sldMk cId="453171510" sldId="263"/>
            <ac:spMk id="6" creationId="{AD7EFE86-D529-443A-867E-C1B8B0DEDADD}"/>
          </ac:spMkLst>
        </pc:spChg>
        <pc:graphicFrameChg chg="add">
          <ac:chgData name="Gudukbay, Gulsum" userId="33ab478b-42a3-4d08-ae05-3f67cf1d32a2" providerId="ADAL" clId="{27E69447-91EA-4D01-AF66-70A6FC4BA94F}" dt="2018-11-29T02:27:58.389" v="146" actId="20577"/>
          <ac:graphicFrameMkLst>
            <pc:docMk/>
            <pc:sldMk cId="453171510" sldId="263"/>
            <ac:graphicFrameMk id="4" creationId="{BB262F13-D53C-4DFB-8995-676010D295A6}"/>
          </ac:graphicFrameMkLst>
        </pc:graphicFrameChg>
        <pc:picChg chg="del">
          <ac:chgData name="Gudukbay, Gulsum" userId="33ab478b-42a3-4d08-ae05-3f67cf1d32a2" providerId="ADAL" clId="{27E69447-91EA-4D01-AF66-70A6FC4BA94F}" dt="2018-11-29T02:27:56.895" v="144" actId="478"/>
          <ac:picMkLst>
            <pc:docMk/>
            <pc:sldMk cId="453171510" sldId="263"/>
            <ac:picMk id="3" creationId="{75BE54C1-450B-4AF4-AB42-877EABD4F890}"/>
          </ac:picMkLst>
        </pc:picChg>
        <pc:picChg chg="add mod modCrop">
          <ac:chgData name="Gudukbay, Gulsum" userId="33ab478b-42a3-4d08-ae05-3f67cf1d32a2" providerId="ADAL" clId="{27E69447-91EA-4D01-AF66-70A6FC4BA94F}" dt="2018-11-29T03:35:25.749" v="359" actId="1076"/>
          <ac:picMkLst>
            <pc:docMk/>
            <pc:sldMk cId="453171510" sldId="263"/>
            <ac:picMk id="5" creationId="{695F256F-D105-492F-8F11-E12D18A42FC3}"/>
          </ac:picMkLst>
        </pc:picChg>
      </pc:sldChg>
      <pc:sldChg chg="addSp delSp modSp mod modTransition setBg">
        <pc:chgData name="Gudukbay, Gulsum" userId="33ab478b-42a3-4d08-ae05-3f67cf1d32a2" providerId="ADAL" clId="{27E69447-91EA-4D01-AF66-70A6FC4BA94F}" dt="2018-11-29T23:43:56.905" v="684"/>
        <pc:sldMkLst>
          <pc:docMk/>
          <pc:sldMk cId="3795526922" sldId="264"/>
        </pc:sldMkLst>
        <pc:spChg chg="add del">
          <ac:chgData name="Gudukbay, Gulsum" userId="33ab478b-42a3-4d08-ae05-3f67cf1d32a2" providerId="ADAL" clId="{27E69447-91EA-4D01-AF66-70A6FC4BA94F}" dt="2018-11-29T03:57:28.984" v="609" actId="478"/>
          <ac:spMkLst>
            <pc:docMk/>
            <pc:sldMk cId="3795526922" sldId="264"/>
            <ac:spMk id="6" creationId="{2F2D46FE-F93C-4881-AEA7-A4FB8E318431}"/>
          </ac:spMkLst>
        </pc:spChg>
        <pc:spChg chg="add del mod">
          <ac:chgData name="Gudukbay, Gulsum" userId="33ab478b-42a3-4d08-ae05-3f67cf1d32a2" providerId="ADAL" clId="{27E69447-91EA-4D01-AF66-70A6FC4BA94F}" dt="2018-11-29T03:56:38.432" v="593" actId="20577"/>
          <ac:spMkLst>
            <pc:docMk/>
            <pc:sldMk cId="3795526922" sldId="264"/>
            <ac:spMk id="7" creationId="{D59F4058-5CC5-4F29-9CDF-BA7F9BA19170}"/>
          </ac:spMkLst>
        </pc:spChg>
        <pc:spChg chg="add del">
          <ac:chgData name="Gudukbay, Gulsum" userId="33ab478b-42a3-4d08-ae05-3f67cf1d32a2" providerId="ADAL" clId="{27E69447-91EA-4D01-AF66-70A6FC4BA94F}" dt="2018-11-29T03:56:41.893" v="595" actId="20577"/>
          <ac:spMkLst>
            <pc:docMk/>
            <pc:sldMk cId="3795526922" sldId="264"/>
            <ac:spMk id="8" creationId="{FA69D558-E013-46C6-9B14-B35BCFA9BD83}"/>
          </ac:spMkLst>
        </pc:spChg>
        <pc:spChg chg="add del">
          <ac:chgData name="Gudukbay, Gulsum" userId="33ab478b-42a3-4d08-ae05-3f67cf1d32a2" providerId="ADAL" clId="{27E69447-91EA-4D01-AF66-70A6FC4BA94F}" dt="2018-11-29T03:56:46.781" v="601" actId="20577"/>
          <ac:spMkLst>
            <pc:docMk/>
            <pc:sldMk cId="3795526922" sldId="264"/>
            <ac:spMk id="9" creationId="{A8B216A2-5DC0-4F90-8F03-FAAF736E03EB}"/>
          </ac:spMkLst>
        </pc:spChg>
        <pc:spChg chg="add del mod">
          <ac:chgData name="Gudukbay, Gulsum" userId="33ab478b-42a3-4d08-ae05-3f67cf1d32a2" providerId="ADAL" clId="{27E69447-91EA-4D01-AF66-70A6FC4BA94F}" dt="2018-11-29T03:57:06.046" v="604" actId="478"/>
          <ac:spMkLst>
            <pc:docMk/>
            <pc:sldMk cId="3795526922" sldId="264"/>
            <ac:spMk id="10" creationId="{832E1C9F-7746-4382-9D6B-F5A0AFB44964}"/>
          </ac:spMkLst>
        </pc:spChg>
        <pc:spChg chg="add mod">
          <ac:chgData name="Gudukbay, Gulsum" userId="33ab478b-42a3-4d08-ae05-3f67cf1d32a2" providerId="ADAL" clId="{27E69447-91EA-4D01-AF66-70A6FC4BA94F}" dt="2018-11-29T03:57:34.299" v="611" actId="20577"/>
          <ac:spMkLst>
            <pc:docMk/>
            <pc:sldMk cId="3795526922" sldId="264"/>
            <ac:spMk id="11" creationId="{AA0B6EC7-9913-482D-97A6-1AB7848A2E4A}"/>
          </ac:spMkLst>
        </pc:spChg>
        <pc:graphicFrameChg chg="add">
          <ac:chgData name="Gudukbay, Gulsum" userId="33ab478b-42a3-4d08-ae05-3f67cf1d32a2" providerId="ADAL" clId="{27E69447-91EA-4D01-AF66-70A6FC4BA94F}" dt="2018-11-29T02:28:25.042" v="150" actId="20577"/>
          <ac:graphicFrameMkLst>
            <pc:docMk/>
            <pc:sldMk cId="3795526922" sldId="264"/>
            <ac:graphicFrameMk id="4" creationId="{935D9255-5B8A-455F-9BE7-335BF7D07DA4}"/>
          </ac:graphicFrameMkLst>
        </pc:graphicFrameChg>
        <pc:picChg chg="del">
          <ac:chgData name="Gudukbay, Gulsum" userId="33ab478b-42a3-4d08-ae05-3f67cf1d32a2" providerId="ADAL" clId="{27E69447-91EA-4D01-AF66-70A6FC4BA94F}" dt="2018-11-29T02:28:23.431" v="148" actId="478"/>
          <ac:picMkLst>
            <pc:docMk/>
            <pc:sldMk cId="3795526922" sldId="264"/>
            <ac:picMk id="3" creationId="{D79CDCBF-8EC0-47BD-A807-5D22AF0C96BB}"/>
          </ac:picMkLst>
        </pc:picChg>
        <pc:picChg chg="add mod modCrop">
          <ac:chgData name="Gudukbay, Gulsum" userId="33ab478b-42a3-4d08-ae05-3f67cf1d32a2" providerId="ADAL" clId="{27E69447-91EA-4D01-AF66-70A6FC4BA94F}" dt="2018-11-29T03:35:34.313" v="361" actId="1076"/>
          <ac:picMkLst>
            <pc:docMk/>
            <pc:sldMk cId="3795526922" sldId="264"/>
            <ac:picMk id="5" creationId="{5CAE2206-4B92-4C92-B498-AB51B54DCED6}"/>
          </ac:picMkLst>
        </pc:picChg>
      </pc:sldChg>
      <pc:sldChg chg="addSp delSp modSp modTransition setBg">
        <pc:chgData name="Gudukbay, Gulsum" userId="33ab478b-42a3-4d08-ae05-3f67cf1d32a2" providerId="ADAL" clId="{27E69447-91EA-4D01-AF66-70A6FC4BA94F}" dt="2018-11-29T23:43:56.905" v="684"/>
        <pc:sldMkLst>
          <pc:docMk/>
          <pc:sldMk cId="1561767516" sldId="265"/>
        </pc:sldMkLst>
        <pc:spChg chg="add mod">
          <ac:chgData name="Gudukbay, Gulsum" userId="33ab478b-42a3-4d08-ae05-3f67cf1d32a2" providerId="ADAL" clId="{27E69447-91EA-4D01-AF66-70A6FC4BA94F}" dt="2018-11-29T03:58:58.594" v="635" actId="20577"/>
          <ac:spMkLst>
            <pc:docMk/>
            <pc:sldMk cId="1561767516" sldId="265"/>
            <ac:spMk id="14" creationId="{B355413E-567C-4510-9161-9C13283D1118}"/>
          </ac:spMkLst>
        </pc:spChg>
        <pc:graphicFrameChg chg="add">
          <ac:chgData name="Gudukbay, Gulsum" userId="33ab478b-42a3-4d08-ae05-3f67cf1d32a2" providerId="ADAL" clId="{27E69447-91EA-4D01-AF66-70A6FC4BA94F}" dt="2018-11-28T20:59:27.264" v="52" actId="20577"/>
          <ac:graphicFrameMkLst>
            <pc:docMk/>
            <pc:sldMk cId="1561767516" sldId="265"/>
            <ac:graphicFrameMk id="2" creationId="{475D04E1-1B33-4E65-813E-F14BD5306BB2}"/>
          </ac:graphicFrameMkLst>
        </pc:graphicFrameChg>
        <pc:graphicFrameChg chg="add">
          <ac:chgData name="Gudukbay, Gulsum" userId="33ab478b-42a3-4d08-ae05-3f67cf1d32a2" providerId="ADAL" clId="{27E69447-91EA-4D01-AF66-70A6FC4BA94F}" dt="2018-11-28T21:00:54.655" v="59" actId="20577"/>
          <ac:graphicFrameMkLst>
            <pc:docMk/>
            <pc:sldMk cId="1561767516" sldId="265"/>
            <ac:graphicFrameMk id="4" creationId="{475D04E1-1B33-4E65-813E-F14BD5306BB2}"/>
          </ac:graphicFrameMkLst>
        </pc:graphicFrameChg>
        <pc:graphicFrameChg chg="add">
          <ac:chgData name="Gudukbay, Gulsum" userId="33ab478b-42a3-4d08-ae05-3f67cf1d32a2" providerId="ADAL" clId="{27E69447-91EA-4D01-AF66-70A6FC4BA94F}" dt="2018-11-28T21:03:13.626" v="60" actId="20577"/>
          <ac:graphicFrameMkLst>
            <pc:docMk/>
            <pc:sldMk cId="1561767516" sldId="265"/>
            <ac:graphicFrameMk id="5" creationId="{475D04E1-1B33-4E65-813E-F14BD5306BB2}"/>
          </ac:graphicFrameMkLst>
        </pc:graphicFrameChg>
        <pc:graphicFrameChg chg="add">
          <ac:chgData name="Gudukbay, Gulsum" userId="33ab478b-42a3-4d08-ae05-3f67cf1d32a2" providerId="ADAL" clId="{27E69447-91EA-4D01-AF66-70A6FC4BA94F}" dt="2018-11-28T21:08:45.477" v="75" actId="20577"/>
          <ac:graphicFrameMkLst>
            <pc:docMk/>
            <pc:sldMk cId="1561767516" sldId="265"/>
            <ac:graphicFrameMk id="7" creationId="{475D04E1-1B33-4E65-813E-F14BD5306BB2}"/>
          </ac:graphicFrameMkLst>
        </pc:graphicFrameChg>
        <pc:graphicFrameChg chg="add mod">
          <ac:chgData name="Gudukbay, Gulsum" userId="33ab478b-42a3-4d08-ae05-3f67cf1d32a2" providerId="ADAL" clId="{27E69447-91EA-4D01-AF66-70A6FC4BA94F}" dt="2018-11-29T01:55:16.048" v="99" actId="115"/>
          <ac:graphicFrameMkLst>
            <pc:docMk/>
            <pc:sldMk cId="1561767516" sldId="265"/>
            <ac:graphicFrameMk id="9" creationId="{475D04E1-1B33-4E65-813E-F14BD5306BB2}"/>
          </ac:graphicFrameMkLst>
        </pc:graphicFrameChg>
        <pc:graphicFrameChg chg="add">
          <ac:chgData name="Gudukbay, Gulsum" userId="33ab478b-42a3-4d08-ae05-3f67cf1d32a2" providerId="ADAL" clId="{27E69447-91EA-4D01-AF66-70A6FC4BA94F}" dt="2018-11-29T01:55:34.998" v="100" actId="20577"/>
          <ac:graphicFrameMkLst>
            <pc:docMk/>
            <pc:sldMk cId="1561767516" sldId="265"/>
            <ac:graphicFrameMk id="10" creationId="{475D04E1-1B33-4E65-813E-F14BD5306BB2}"/>
          </ac:graphicFrameMkLst>
        </pc:graphicFrameChg>
        <pc:graphicFrameChg chg="add">
          <ac:chgData name="Gudukbay, Gulsum" userId="33ab478b-42a3-4d08-ae05-3f67cf1d32a2" providerId="ADAL" clId="{27E69447-91EA-4D01-AF66-70A6FC4BA94F}" dt="2018-11-29T02:16:14.448" v="118" actId="20577"/>
          <ac:graphicFrameMkLst>
            <pc:docMk/>
            <pc:sldMk cId="1561767516" sldId="265"/>
            <ac:graphicFrameMk id="12" creationId="{475D04E1-1B33-4E65-813E-F14BD5306BB2}"/>
          </ac:graphicFrameMkLst>
        </pc:graphicFrameChg>
        <pc:picChg chg="add del">
          <ac:chgData name="Gudukbay, Gulsum" userId="33ab478b-42a3-4d08-ae05-3f67cf1d32a2" providerId="ADAL" clId="{27E69447-91EA-4D01-AF66-70A6FC4BA94F}" dt="2018-11-28T21:00:12.203" v="58" actId="478"/>
          <ac:picMkLst>
            <pc:docMk/>
            <pc:sldMk cId="1561767516" sldId="265"/>
            <ac:picMk id="3" creationId="{CE1BCCB0-5830-4308-8B4A-DA09A6E94666}"/>
          </ac:picMkLst>
        </pc:picChg>
        <pc:picChg chg="add del mod">
          <ac:chgData name="Gudukbay, Gulsum" userId="33ab478b-42a3-4d08-ae05-3f67cf1d32a2" providerId="ADAL" clId="{27E69447-91EA-4D01-AF66-70A6FC4BA94F}" dt="2018-11-28T21:08:05.922" v="74" actId="478"/>
          <ac:picMkLst>
            <pc:docMk/>
            <pc:sldMk cId="1561767516" sldId="265"/>
            <ac:picMk id="6" creationId="{2560B354-D8B8-4F26-913A-297CE3B2755B}"/>
          </ac:picMkLst>
        </pc:picChg>
        <pc:picChg chg="add del mod">
          <ac:chgData name="Gudukbay, Gulsum" userId="33ab478b-42a3-4d08-ae05-3f67cf1d32a2" providerId="ADAL" clId="{27E69447-91EA-4D01-AF66-70A6FC4BA94F}" dt="2018-11-29T01:51:18.610" v="96" actId="478"/>
          <ac:picMkLst>
            <pc:docMk/>
            <pc:sldMk cId="1561767516" sldId="265"/>
            <ac:picMk id="8" creationId="{DAB4F0E6-C363-424E-8220-88833C7ACE63}"/>
          </ac:picMkLst>
        </pc:picChg>
        <pc:picChg chg="add del mod">
          <ac:chgData name="Gudukbay, Gulsum" userId="33ab478b-42a3-4d08-ae05-3f67cf1d32a2" providerId="ADAL" clId="{27E69447-91EA-4D01-AF66-70A6FC4BA94F}" dt="2018-11-29T01:56:16.865" v="107" actId="478"/>
          <ac:picMkLst>
            <pc:docMk/>
            <pc:sldMk cId="1561767516" sldId="265"/>
            <ac:picMk id="11" creationId="{5150C798-7D71-483F-9940-D96BD49EC820}"/>
          </ac:picMkLst>
        </pc:picChg>
        <pc:picChg chg="add mod modCrop">
          <ac:chgData name="Gudukbay, Gulsum" userId="33ab478b-42a3-4d08-ae05-3f67cf1d32a2" providerId="ADAL" clId="{27E69447-91EA-4D01-AF66-70A6FC4BA94F}" dt="2018-11-29T03:35:54.169" v="363" actId="1076"/>
          <ac:picMkLst>
            <pc:docMk/>
            <pc:sldMk cId="1561767516" sldId="265"/>
            <ac:picMk id="13" creationId="{D31F960C-7445-4BCC-B110-92AC3394B053}"/>
          </ac:picMkLst>
        </pc:picChg>
      </pc:sldChg>
      <pc:sldChg chg="add del">
        <pc:chgData name="Gudukbay, Gulsum" userId="33ab478b-42a3-4d08-ae05-3f67cf1d32a2" providerId="ADAL" clId="{27E69447-91EA-4D01-AF66-70A6FC4BA94F}" dt="2018-11-28T20:38:30.683" v="1" actId="20577"/>
        <pc:sldMkLst>
          <pc:docMk/>
          <pc:sldMk cId="2129047087" sldId="266"/>
        </pc:sldMkLst>
      </pc:sldChg>
      <pc:sldChg chg="addSp modSp add modTransition setBg">
        <pc:chgData name="Gudukbay, Gulsum" userId="33ab478b-42a3-4d08-ae05-3f67cf1d32a2" providerId="ADAL" clId="{27E69447-91EA-4D01-AF66-70A6FC4BA94F}" dt="2018-11-29T23:43:56.905" v="684"/>
        <pc:sldMkLst>
          <pc:docMk/>
          <pc:sldMk cId="2264776561" sldId="266"/>
        </pc:sldMkLst>
        <pc:spChg chg="mod">
          <ac:chgData name="Gudukbay, Gulsum" userId="33ab478b-42a3-4d08-ae05-3f67cf1d32a2" providerId="ADAL" clId="{27E69447-91EA-4D01-AF66-70A6FC4BA94F}" dt="2018-11-28T21:13:56.709" v="94" actId="113"/>
          <ac:spMkLst>
            <pc:docMk/>
            <pc:sldMk cId="2264776561" sldId="266"/>
            <ac:spMk id="2" creationId="{1CE7EA1D-3D98-4FDA-9942-F9A3C8B5AE33}"/>
          </ac:spMkLst>
        </pc:spChg>
        <pc:spChg chg="mod">
          <ac:chgData name="Gudukbay, Gulsum" userId="33ab478b-42a3-4d08-ae05-3f67cf1d32a2" providerId="ADAL" clId="{27E69447-91EA-4D01-AF66-70A6FC4BA94F}" dt="2018-11-28T21:13:56.709" v="94" actId="113"/>
          <ac:spMkLst>
            <pc:docMk/>
            <pc:sldMk cId="2264776561" sldId="266"/>
            <ac:spMk id="3" creationId="{F501072F-B26B-4179-AD13-21DC6E071FA6}"/>
          </ac:spMkLst>
        </pc:spChg>
        <pc:graphicFrameChg chg="add mod modGraphic">
          <ac:chgData name="Gudukbay, Gulsum" userId="33ab478b-42a3-4d08-ae05-3f67cf1d32a2" providerId="ADAL" clId="{27E69447-91EA-4D01-AF66-70A6FC4BA94F}" dt="2018-11-29T02:43:17.444" v="225" actId="207"/>
          <ac:graphicFrameMkLst>
            <pc:docMk/>
            <pc:sldMk cId="2264776561" sldId="266"/>
            <ac:graphicFrameMk id="4" creationId="{C8963D07-8EEE-452E-852C-D4A4789142A8}"/>
          </ac:graphicFrameMkLst>
        </pc:graphicFrameChg>
      </pc:sldChg>
      <pc:sldChg chg="addSp delSp modSp add modTransition setBg">
        <pc:chgData name="Gudukbay, Gulsum" userId="33ab478b-42a3-4d08-ae05-3f67cf1d32a2" providerId="ADAL" clId="{27E69447-91EA-4D01-AF66-70A6FC4BA94F}" dt="2018-11-29T23:43:56.905" v="684"/>
        <pc:sldMkLst>
          <pc:docMk/>
          <pc:sldMk cId="609321786" sldId="267"/>
        </pc:sldMkLst>
        <pc:spChg chg="add del">
          <ac:chgData name="Gudukbay, Gulsum" userId="33ab478b-42a3-4d08-ae05-3f67cf1d32a2" providerId="ADAL" clId="{27E69447-91EA-4D01-AF66-70A6FC4BA94F}" dt="2018-11-29T04:07:46.459" v="637" actId="20577"/>
          <ac:spMkLst>
            <pc:docMk/>
            <pc:sldMk cId="609321786" sldId="267"/>
            <ac:spMk id="8" creationId="{BA44F400-D45E-4BA7-BAEF-4983DD7AD296}"/>
          </ac:spMkLst>
        </pc:spChg>
        <pc:spChg chg="add mod">
          <ac:chgData name="Gudukbay, Gulsum" userId="33ab478b-42a3-4d08-ae05-3f67cf1d32a2" providerId="ADAL" clId="{27E69447-91EA-4D01-AF66-70A6FC4BA94F}" dt="2018-11-29T04:08:22.203" v="658" actId="20577"/>
          <ac:spMkLst>
            <pc:docMk/>
            <pc:sldMk cId="609321786" sldId="267"/>
            <ac:spMk id="9" creationId="{96F85954-A15A-4B37-A3BD-2362B1CF78CE}"/>
          </ac:spMkLst>
        </pc:spChg>
        <pc:graphicFrameChg chg="add">
          <ac:chgData name="Gudukbay, Gulsum" userId="33ab478b-42a3-4d08-ae05-3f67cf1d32a2" providerId="ADAL" clId="{27E69447-91EA-4D01-AF66-70A6FC4BA94F}" dt="2018-11-28T21:04:20.542" v="66" actId="20577"/>
          <ac:graphicFrameMkLst>
            <pc:docMk/>
            <pc:sldMk cId="609321786" sldId="267"/>
            <ac:graphicFrameMk id="2" creationId="{F8E834D4-C3A8-4689-AC08-1EA71FC97BC8}"/>
          </ac:graphicFrameMkLst>
        </pc:graphicFrameChg>
        <pc:graphicFrameChg chg="add">
          <ac:chgData name="Gudukbay, Gulsum" userId="33ab478b-42a3-4d08-ae05-3f67cf1d32a2" providerId="ADAL" clId="{27E69447-91EA-4D01-AF66-70A6FC4BA94F}" dt="2018-11-28T21:09:14.560" v="80" actId="20577"/>
          <ac:graphicFrameMkLst>
            <pc:docMk/>
            <pc:sldMk cId="609321786" sldId="267"/>
            <ac:graphicFrameMk id="4" creationId="{F8E834D4-C3A8-4689-AC08-1EA71FC97BC8}"/>
          </ac:graphicFrameMkLst>
        </pc:graphicFrameChg>
        <pc:graphicFrameChg chg="add">
          <ac:chgData name="Gudukbay, Gulsum" userId="33ab478b-42a3-4d08-ae05-3f67cf1d32a2" providerId="ADAL" clId="{27E69447-91EA-4D01-AF66-70A6FC4BA94F}" dt="2018-11-29T02:14:58.044" v="114" actId="20577"/>
          <ac:graphicFrameMkLst>
            <pc:docMk/>
            <pc:sldMk cId="609321786" sldId="267"/>
            <ac:graphicFrameMk id="6" creationId="{3A858F6F-20D0-4E8B-9491-01518FD84513}"/>
          </ac:graphicFrameMkLst>
        </pc:graphicFrameChg>
        <pc:picChg chg="add del mod">
          <ac:chgData name="Gudukbay, Gulsum" userId="33ab478b-42a3-4d08-ae05-3f67cf1d32a2" providerId="ADAL" clId="{27E69447-91EA-4D01-AF66-70A6FC4BA94F}" dt="2018-11-28T21:09:02.914" v="79" actId="478"/>
          <ac:picMkLst>
            <pc:docMk/>
            <pc:sldMk cId="609321786" sldId="267"/>
            <ac:picMk id="3" creationId="{C89B3FC1-1721-4E41-ACAF-0EE1D41A1646}"/>
          </ac:picMkLst>
        </pc:picChg>
        <pc:picChg chg="add del mod">
          <ac:chgData name="Gudukbay, Gulsum" userId="33ab478b-42a3-4d08-ae05-3f67cf1d32a2" providerId="ADAL" clId="{27E69447-91EA-4D01-AF66-70A6FC4BA94F}" dt="2018-11-29T02:14:14.806" v="113" actId="478"/>
          <ac:picMkLst>
            <pc:docMk/>
            <pc:sldMk cId="609321786" sldId="267"/>
            <ac:picMk id="5" creationId="{063ED534-33A9-4856-8579-6425D093B911}"/>
          </ac:picMkLst>
        </pc:picChg>
        <pc:picChg chg="add mod modCrop">
          <ac:chgData name="Gudukbay, Gulsum" userId="33ab478b-42a3-4d08-ae05-3f67cf1d32a2" providerId="ADAL" clId="{27E69447-91EA-4D01-AF66-70A6FC4BA94F}" dt="2018-11-29T04:07:49.853" v="640" actId="1076"/>
          <ac:picMkLst>
            <pc:docMk/>
            <pc:sldMk cId="609321786" sldId="267"/>
            <ac:picMk id="7" creationId="{61C25BA2-70A1-4E14-B3AE-9B3D97A1ED5A}"/>
          </ac:picMkLst>
        </pc:picChg>
      </pc:sldChg>
      <pc:sldChg chg="addSp delSp modSp add modTransition setBg">
        <pc:chgData name="Gudukbay, Gulsum" userId="33ab478b-42a3-4d08-ae05-3f67cf1d32a2" providerId="ADAL" clId="{27E69447-91EA-4D01-AF66-70A6FC4BA94F}" dt="2018-11-29T23:43:56.905" v="684"/>
        <pc:sldMkLst>
          <pc:docMk/>
          <pc:sldMk cId="4228326820" sldId="268"/>
        </pc:sldMkLst>
        <pc:spChg chg="add mod">
          <ac:chgData name="Gudukbay, Gulsum" userId="33ab478b-42a3-4d08-ae05-3f67cf1d32a2" providerId="ADAL" clId="{27E69447-91EA-4D01-AF66-70A6FC4BA94F}" dt="2018-11-29T04:08:52.048" v="677" actId="20577"/>
          <ac:spMkLst>
            <pc:docMk/>
            <pc:sldMk cId="4228326820" sldId="268"/>
            <ac:spMk id="9" creationId="{4D3AFE2E-7373-4292-91C4-023E2B6D6BD5}"/>
          </ac:spMkLst>
        </pc:spChg>
        <pc:graphicFrameChg chg="add">
          <ac:chgData name="Gudukbay, Gulsum" userId="33ab478b-42a3-4d08-ae05-3f67cf1d32a2" providerId="ADAL" clId="{27E69447-91EA-4D01-AF66-70A6FC4BA94F}" dt="2018-11-28T21:05:14.574" v="72" actId="20577"/>
          <ac:graphicFrameMkLst>
            <pc:docMk/>
            <pc:sldMk cId="4228326820" sldId="268"/>
            <ac:graphicFrameMk id="2" creationId="{70372529-5000-4F2F-AB5E-58BA5F436BF4}"/>
          </ac:graphicFrameMkLst>
        </pc:graphicFrameChg>
        <pc:graphicFrameChg chg="add del mod">
          <ac:chgData name="Gudukbay, Gulsum" userId="33ab478b-42a3-4d08-ae05-3f67cf1d32a2" providerId="ADAL" clId="{27E69447-91EA-4D01-AF66-70A6FC4BA94F}" dt="2018-11-28T21:10:04.290" v="85" actId="478"/>
          <ac:graphicFrameMkLst>
            <pc:docMk/>
            <pc:sldMk cId="4228326820" sldId="268"/>
            <ac:graphicFrameMk id="4" creationId="{70372529-5000-4F2F-AB5E-58BA5F436BF4}"/>
          </ac:graphicFrameMkLst>
        </pc:graphicFrameChg>
        <pc:graphicFrameChg chg="add">
          <ac:chgData name="Gudukbay, Gulsum" userId="33ab478b-42a3-4d08-ae05-3f67cf1d32a2" providerId="ADAL" clId="{27E69447-91EA-4D01-AF66-70A6FC4BA94F}" dt="2018-11-28T21:10:08.793" v="86" actId="20577"/>
          <ac:graphicFrameMkLst>
            <pc:docMk/>
            <pc:sldMk cId="4228326820" sldId="268"/>
            <ac:graphicFrameMk id="5" creationId="{70372529-5000-4F2F-AB5E-58BA5F436BF4}"/>
          </ac:graphicFrameMkLst>
        </pc:graphicFrameChg>
        <pc:graphicFrameChg chg="add">
          <ac:chgData name="Gudukbay, Gulsum" userId="33ab478b-42a3-4d08-ae05-3f67cf1d32a2" providerId="ADAL" clId="{27E69447-91EA-4D01-AF66-70A6FC4BA94F}" dt="2018-11-29T02:13:49.123" v="109" actId="20577"/>
          <ac:graphicFrameMkLst>
            <pc:docMk/>
            <pc:sldMk cId="4228326820" sldId="268"/>
            <ac:graphicFrameMk id="7" creationId="{09A36917-B91F-48AB-BCF4-ED2130FC8307}"/>
          </ac:graphicFrameMkLst>
        </pc:graphicFrameChg>
        <pc:picChg chg="add del">
          <ac:chgData name="Gudukbay, Gulsum" userId="33ab478b-42a3-4d08-ae05-3f67cf1d32a2" providerId="ADAL" clId="{27E69447-91EA-4D01-AF66-70A6FC4BA94F}" dt="2018-11-28T21:09:25.287" v="82" actId="478"/>
          <ac:picMkLst>
            <pc:docMk/>
            <pc:sldMk cId="4228326820" sldId="268"/>
            <ac:picMk id="3" creationId="{87D2D591-7A48-418E-94F4-4344B328E488}"/>
          </ac:picMkLst>
        </pc:picChg>
        <pc:picChg chg="add del mod">
          <ac:chgData name="Gudukbay, Gulsum" userId="33ab478b-42a3-4d08-ae05-3f67cf1d32a2" providerId="ADAL" clId="{27E69447-91EA-4D01-AF66-70A6FC4BA94F}" dt="2018-11-29T02:13:42.254" v="108" actId="478"/>
          <ac:picMkLst>
            <pc:docMk/>
            <pc:sldMk cId="4228326820" sldId="268"/>
            <ac:picMk id="6" creationId="{4DE7C741-AD84-4ADC-A450-270E13A1CA25}"/>
          </ac:picMkLst>
        </pc:picChg>
        <pc:picChg chg="add mod modCrop">
          <ac:chgData name="Gudukbay, Gulsum" userId="33ab478b-42a3-4d08-ae05-3f67cf1d32a2" providerId="ADAL" clId="{27E69447-91EA-4D01-AF66-70A6FC4BA94F}" dt="2018-11-29T03:40:22.111" v="367" actId="1076"/>
          <ac:picMkLst>
            <pc:docMk/>
            <pc:sldMk cId="4228326820" sldId="268"/>
            <ac:picMk id="8" creationId="{A85D2A36-CAC7-4AAF-B93B-57376B0ABFE5}"/>
          </ac:picMkLst>
        </pc:picChg>
      </pc:sldChg>
      <pc:sldChg chg="delSp modSp add modTransition">
        <pc:chgData name="Gudukbay, Gulsum" userId="33ab478b-42a3-4d08-ae05-3f67cf1d32a2" providerId="ADAL" clId="{27E69447-91EA-4D01-AF66-70A6FC4BA94F}" dt="2018-11-29T23:43:56.905" v="684"/>
        <pc:sldMkLst>
          <pc:docMk/>
          <pc:sldMk cId="196668539" sldId="269"/>
        </pc:sldMkLst>
        <pc:spChg chg="mod">
          <ac:chgData name="Gudukbay, Gulsum" userId="33ab478b-42a3-4d08-ae05-3f67cf1d32a2" providerId="ADAL" clId="{27E69447-91EA-4D01-AF66-70A6FC4BA94F}" dt="2018-11-29T03:40:41.316" v="375" actId="20577"/>
          <ac:spMkLst>
            <pc:docMk/>
            <pc:sldMk cId="196668539" sldId="269"/>
            <ac:spMk id="2" creationId="{EC591D1E-CEF9-4B81-A812-57FDEC10B49E}"/>
          </ac:spMkLst>
        </pc:spChg>
        <pc:spChg chg="del">
          <ac:chgData name="Gudukbay, Gulsum" userId="33ab478b-42a3-4d08-ae05-3f67cf1d32a2" providerId="ADAL" clId="{27E69447-91EA-4D01-AF66-70A6FC4BA94F}" dt="2018-11-29T03:42:20.788" v="377" actId="478"/>
          <ac:spMkLst>
            <pc:docMk/>
            <pc:sldMk cId="196668539" sldId="269"/>
            <ac:spMk id="3" creationId="{4673E5A3-1157-4A17-A12A-ABB04AA8477E}"/>
          </ac:spMkLst>
        </pc:spChg>
      </pc:sldChg>
      <pc:sldChg chg="delSp modSp add del">
        <pc:chgData name="Gudukbay, Gulsum" userId="33ab478b-42a3-4d08-ae05-3f67cf1d32a2" providerId="ADAL" clId="{27E69447-91EA-4D01-AF66-70A6FC4BA94F}" dt="2018-11-29T03:42:57.264" v="388" actId="2696"/>
        <pc:sldMkLst>
          <pc:docMk/>
          <pc:sldMk cId="1424346057" sldId="270"/>
        </pc:sldMkLst>
        <pc:spChg chg="mod">
          <ac:chgData name="Gudukbay, Gulsum" userId="33ab478b-42a3-4d08-ae05-3f67cf1d32a2" providerId="ADAL" clId="{27E69447-91EA-4D01-AF66-70A6FC4BA94F}" dt="2018-11-29T03:42:45.084" v="386" actId="20577"/>
          <ac:spMkLst>
            <pc:docMk/>
            <pc:sldMk cId="1424346057" sldId="270"/>
            <ac:spMk id="2" creationId="{5FEABA88-4E4B-4223-87FC-E06157761D71}"/>
          </ac:spMkLst>
        </pc:spChg>
        <pc:spChg chg="del">
          <ac:chgData name="Gudukbay, Gulsum" userId="33ab478b-42a3-4d08-ae05-3f67cf1d32a2" providerId="ADAL" clId="{27E69447-91EA-4D01-AF66-70A6FC4BA94F}" dt="2018-11-29T03:42:48.026" v="387" actId="478"/>
          <ac:spMkLst>
            <pc:docMk/>
            <pc:sldMk cId="1424346057" sldId="270"/>
            <ac:spMk id="3" creationId="{1D985571-1B36-467C-B9C5-9DFC2641C4FF}"/>
          </ac:spMkLst>
        </pc:spChg>
      </pc:sldChg>
      <pc:sldChg chg="modSp add ord modTransition">
        <pc:chgData name="Gudukbay, Gulsum" userId="33ab478b-42a3-4d08-ae05-3f67cf1d32a2" providerId="ADAL" clId="{27E69447-91EA-4D01-AF66-70A6FC4BA94F}" dt="2018-11-29T23:43:56.905" v="684"/>
        <pc:sldMkLst>
          <pc:docMk/>
          <pc:sldMk cId="3910269540" sldId="270"/>
        </pc:sldMkLst>
        <pc:spChg chg="mod">
          <ac:chgData name="Gudukbay, Gulsum" userId="33ab478b-42a3-4d08-ae05-3f67cf1d32a2" providerId="ADAL" clId="{27E69447-91EA-4D01-AF66-70A6FC4BA94F}" dt="2018-11-29T03:43:06.827" v="398" actId="20577"/>
          <ac:spMkLst>
            <pc:docMk/>
            <pc:sldMk cId="3910269540" sldId="270"/>
            <ac:spMk id="2" creationId="{5D7F0FF2-17A0-48DD-9916-F4D0298D490E}"/>
          </ac:spMkLst>
        </pc:spChg>
        <pc:spChg chg="mod">
          <ac:chgData name="Gudukbay, Gulsum" userId="33ab478b-42a3-4d08-ae05-3f67cf1d32a2" providerId="ADAL" clId="{27E69447-91EA-4D01-AF66-70A6FC4BA94F}" dt="2018-11-29T03:48:08.552" v="509" actId="403"/>
          <ac:spMkLst>
            <pc:docMk/>
            <pc:sldMk cId="3910269540" sldId="270"/>
            <ac:spMk id="3" creationId="{86018072-858A-4A1D-8349-A978DAAF905A}"/>
          </ac:spMkLst>
        </pc:spChg>
      </pc:sldChg>
      <pc:sldChg chg="delSp modSp add modTransition">
        <pc:chgData name="Gudukbay, Gulsum" userId="33ab478b-42a3-4d08-ae05-3f67cf1d32a2" providerId="ADAL" clId="{27E69447-91EA-4D01-AF66-70A6FC4BA94F}" dt="2018-11-29T23:43:56.905" v="684"/>
        <pc:sldMkLst>
          <pc:docMk/>
          <pc:sldMk cId="736906421" sldId="271"/>
        </pc:sldMkLst>
        <pc:spChg chg="mod">
          <ac:chgData name="Gudukbay, Gulsum" userId="33ab478b-42a3-4d08-ae05-3f67cf1d32a2" providerId="ADAL" clId="{27E69447-91EA-4D01-AF66-70A6FC4BA94F}" dt="2018-11-29T03:44:39.996" v="411" actId="20577"/>
          <ac:spMkLst>
            <pc:docMk/>
            <pc:sldMk cId="736906421" sldId="271"/>
            <ac:spMk id="2" creationId="{B0EFEFA1-E26E-46D6-847C-3B0EE9D3B7CA}"/>
          </ac:spMkLst>
        </pc:spChg>
        <pc:spChg chg="del">
          <ac:chgData name="Gudukbay, Gulsum" userId="33ab478b-42a3-4d08-ae05-3f67cf1d32a2" providerId="ADAL" clId="{27E69447-91EA-4D01-AF66-70A6FC4BA94F}" dt="2018-11-29T03:44:43.067" v="412" actId="478"/>
          <ac:spMkLst>
            <pc:docMk/>
            <pc:sldMk cId="736906421" sldId="271"/>
            <ac:spMk id="3" creationId="{2B4BE19E-282A-47E5-A57B-D4BAF2C43B2E}"/>
          </ac:spMkLst>
        </pc:spChg>
      </pc:sldChg>
      <pc:sldChg chg="modSp add modTransition">
        <pc:chgData name="Gudukbay, Gulsum" userId="33ab478b-42a3-4d08-ae05-3f67cf1d32a2" providerId="ADAL" clId="{27E69447-91EA-4D01-AF66-70A6FC4BA94F}" dt="2018-11-29T23:43:56.905" v="684"/>
        <pc:sldMkLst>
          <pc:docMk/>
          <pc:sldMk cId="133710375" sldId="272"/>
        </pc:sldMkLst>
        <pc:spChg chg="mod">
          <ac:chgData name="Gudukbay, Gulsum" userId="33ab478b-42a3-4d08-ae05-3f67cf1d32a2" providerId="ADAL" clId="{27E69447-91EA-4D01-AF66-70A6FC4BA94F}" dt="2018-11-29T03:45:39.744" v="447" actId="20577"/>
          <ac:spMkLst>
            <pc:docMk/>
            <pc:sldMk cId="133710375" sldId="272"/>
            <ac:spMk id="2" creationId="{7BFFDF1D-5632-468B-B13C-148B264E15E4}"/>
          </ac:spMkLst>
        </pc:spChg>
      </pc:sldChg>
      <pc:sldChg chg="add del">
        <pc:chgData name="Gudukbay, Gulsum" userId="33ab478b-42a3-4d08-ae05-3f67cf1d32a2" providerId="ADAL" clId="{27E69447-91EA-4D01-AF66-70A6FC4BA94F}" dt="2018-11-29T03:44:52.263" v="416" actId="20577"/>
        <pc:sldMkLst>
          <pc:docMk/>
          <pc:sldMk cId="3096800648" sldId="272"/>
        </pc:sldMkLst>
      </pc:sldChg>
      <pc:sldChg chg="add del">
        <pc:chgData name="Gudukbay, Gulsum" userId="33ab478b-42a3-4d08-ae05-3f67cf1d32a2" providerId="ADAL" clId="{27E69447-91EA-4D01-AF66-70A6FC4BA94F}" dt="2018-11-29T03:44:52.112" v="415" actId="20577"/>
        <pc:sldMkLst>
          <pc:docMk/>
          <pc:sldMk cId="954560649" sldId="273"/>
        </pc:sldMkLst>
      </pc:sldChg>
      <pc:sldChg chg="modSp add modTransition">
        <pc:chgData name="Gudukbay, Gulsum" userId="33ab478b-42a3-4d08-ae05-3f67cf1d32a2" providerId="ADAL" clId="{27E69447-91EA-4D01-AF66-70A6FC4BA94F}" dt="2018-11-29T23:43:56.905" v="684"/>
        <pc:sldMkLst>
          <pc:docMk/>
          <pc:sldMk cId="1669051757" sldId="273"/>
        </pc:sldMkLst>
        <pc:spChg chg="mod">
          <ac:chgData name="Gudukbay, Gulsum" userId="33ab478b-42a3-4d08-ae05-3f67cf1d32a2" providerId="ADAL" clId="{27E69447-91EA-4D01-AF66-70A6FC4BA94F}" dt="2018-11-29T03:45:51.002" v="466" actId="20577"/>
          <ac:spMkLst>
            <pc:docMk/>
            <pc:sldMk cId="1669051757" sldId="273"/>
            <ac:spMk id="2" creationId="{F1118F0E-6499-48AD-83DE-880CA3CA2385}"/>
          </ac:spMkLst>
        </pc:spChg>
      </pc:sldChg>
      <pc:sldChg chg="modSp add modTransition">
        <pc:chgData name="Gudukbay, Gulsum" userId="33ab478b-42a3-4d08-ae05-3f67cf1d32a2" providerId="ADAL" clId="{27E69447-91EA-4D01-AF66-70A6FC4BA94F}" dt="2018-11-29T23:43:56.905" v="684"/>
        <pc:sldMkLst>
          <pc:docMk/>
          <pc:sldMk cId="2138466043" sldId="274"/>
        </pc:sldMkLst>
        <pc:spChg chg="mod">
          <ac:chgData name="Gudukbay, Gulsum" userId="33ab478b-42a3-4d08-ae05-3f67cf1d32a2" providerId="ADAL" clId="{27E69447-91EA-4D01-AF66-70A6FC4BA94F}" dt="2018-11-29T03:45:57.319" v="478" actId="20577"/>
          <ac:spMkLst>
            <pc:docMk/>
            <pc:sldMk cId="2138466043" sldId="274"/>
            <ac:spMk id="2" creationId="{23F4FF84-2703-42DA-9713-0199601ED452}"/>
          </ac:spMkLst>
        </pc:spChg>
      </pc:sldChg>
      <pc:sldChg chg="modSp add modTransition">
        <pc:chgData name="Gudukbay, Gulsum" userId="33ab478b-42a3-4d08-ae05-3f67cf1d32a2" providerId="ADAL" clId="{27E69447-91EA-4D01-AF66-70A6FC4BA94F}" dt="2018-11-29T23:43:56.905" v="684"/>
        <pc:sldMkLst>
          <pc:docMk/>
          <pc:sldMk cId="2367243633" sldId="275"/>
        </pc:sldMkLst>
        <pc:spChg chg="mod">
          <ac:chgData name="Gudukbay, Gulsum" userId="33ab478b-42a3-4d08-ae05-3f67cf1d32a2" providerId="ADAL" clId="{27E69447-91EA-4D01-AF66-70A6FC4BA94F}" dt="2018-11-29T03:46:24.006" v="489" actId="20577"/>
          <ac:spMkLst>
            <pc:docMk/>
            <pc:sldMk cId="2367243633" sldId="275"/>
            <ac:spMk id="2" creationId="{FBCF2E90-5F75-42FC-9B12-98C52480F2FE}"/>
          </ac:spMkLst>
        </pc:spChg>
      </pc:sldChg>
      <pc:sldChg chg="modSp add modTransition">
        <pc:chgData name="Gudukbay, Gulsum" userId="33ab478b-42a3-4d08-ae05-3f67cf1d32a2" providerId="ADAL" clId="{27E69447-91EA-4D01-AF66-70A6FC4BA94F}" dt="2018-11-29T23:43:56.905" v="684"/>
        <pc:sldMkLst>
          <pc:docMk/>
          <pc:sldMk cId="3135702980" sldId="276"/>
        </pc:sldMkLst>
        <pc:spChg chg="mod">
          <ac:chgData name="Gudukbay, Gulsum" userId="33ab478b-42a3-4d08-ae05-3f67cf1d32a2" providerId="ADAL" clId="{27E69447-91EA-4D01-AF66-70A6FC4BA94F}" dt="2018-11-29T03:46:32.113" v="500" actId="20577"/>
          <ac:spMkLst>
            <pc:docMk/>
            <pc:sldMk cId="3135702980" sldId="276"/>
            <ac:spMk id="2" creationId="{8FD2CEE4-B08F-4DFF-B7AC-C23D629185CC}"/>
          </ac:spMkLst>
        </pc:spChg>
      </pc:sldChg>
      <pc:sldMasterChg chg="setBg modSldLayout">
        <pc:chgData name="Gudukbay, Gulsum" userId="33ab478b-42a3-4d08-ae05-3f67cf1d32a2" providerId="ADAL" clId="{27E69447-91EA-4D01-AF66-70A6FC4BA94F}" dt="2018-11-29T03:41:41.014" v="376" actId="20577"/>
        <pc:sldMasterMkLst>
          <pc:docMk/>
          <pc:sldMasterMk cId="551743276" sldId="2147483768"/>
        </pc:sldMasterMkLst>
        <pc:sldLayoutChg chg="setBg">
          <pc:chgData name="Gudukbay, Gulsum" userId="33ab478b-42a3-4d08-ae05-3f67cf1d32a2" providerId="ADAL" clId="{27E69447-91EA-4D01-AF66-70A6FC4BA94F}" dt="2018-11-29T03:41:41.014" v="376" actId="20577"/>
          <pc:sldLayoutMkLst>
            <pc:docMk/>
            <pc:sldMasterMk cId="551743276" sldId="2147483768"/>
            <pc:sldLayoutMk cId="3223925959" sldId="214748376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6011186-D425-4A7F-A0C9-E895AD7CC7DC}" type="datetimeFigureOut">
              <a:rPr lang="en-US" smtClean="0"/>
              <a:t>12/3/2018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6E3326B-10C4-45D3-914A-DBB200BE183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39259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11186-D425-4A7F-A0C9-E895AD7CC7DC}"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3326B-10C4-45D3-914A-DBB200BE1838}" type="slidenum">
              <a:rPr lang="en-US" smtClean="0"/>
              <a:t>‹#›</a:t>
            </a:fld>
            <a:endParaRPr lang="en-US"/>
          </a:p>
        </p:txBody>
      </p:sp>
    </p:spTree>
    <p:extLst>
      <p:ext uri="{BB962C8B-B14F-4D97-AF65-F5344CB8AC3E}">
        <p14:creationId xmlns:p14="http://schemas.microsoft.com/office/powerpoint/2010/main" val="380094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11186-D425-4A7F-A0C9-E895AD7CC7DC}"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3326B-10C4-45D3-914A-DBB200BE1838}" type="slidenum">
              <a:rPr lang="en-US" smtClean="0"/>
              <a:t>‹#›</a:t>
            </a:fld>
            <a:endParaRPr lang="en-US"/>
          </a:p>
        </p:txBody>
      </p:sp>
    </p:spTree>
    <p:extLst>
      <p:ext uri="{BB962C8B-B14F-4D97-AF65-F5344CB8AC3E}">
        <p14:creationId xmlns:p14="http://schemas.microsoft.com/office/powerpoint/2010/main" val="14695968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11186-D425-4A7F-A0C9-E895AD7CC7DC}"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3326B-10C4-45D3-914A-DBB200BE1838}" type="slidenum">
              <a:rPr lang="en-US" smtClean="0"/>
              <a:t>‹#›</a:t>
            </a:fld>
            <a:endParaRPr lang="en-US"/>
          </a:p>
        </p:txBody>
      </p:sp>
    </p:spTree>
    <p:extLst>
      <p:ext uri="{BB962C8B-B14F-4D97-AF65-F5344CB8AC3E}">
        <p14:creationId xmlns:p14="http://schemas.microsoft.com/office/powerpoint/2010/main" val="5471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011186-D425-4A7F-A0C9-E895AD7CC7DC}"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3326B-10C4-45D3-914A-DBB200BE183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668461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011186-D425-4A7F-A0C9-E895AD7CC7DC}"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3326B-10C4-45D3-914A-DBB200BE1838}" type="slidenum">
              <a:rPr lang="en-US" smtClean="0"/>
              <a:t>‹#›</a:t>
            </a:fld>
            <a:endParaRPr lang="en-US"/>
          </a:p>
        </p:txBody>
      </p:sp>
    </p:spTree>
    <p:extLst>
      <p:ext uri="{BB962C8B-B14F-4D97-AF65-F5344CB8AC3E}">
        <p14:creationId xmlns:p14="http://schemas.microsoft.com/office/powerpoint/2010/main" val="200364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11186-D425-4A7F-A0C9-E895AD7CC7DC}"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3326B-10C4-45D3-914A-DBB200BE1838}" type="slidenum">
              <a:rPr lang="en-US" smtClean="0"/>
              <a:t>‹#›</a:t>
            </a:fld>
            <a:endParaRPr lang="en-US"/>
          </a:p>
        </p:txBody>
      </p:sp>
    </p:spTree>
    <p:extLst>
      <p:ext uri="{BB962C8B-B14F-4D97-AF65-F5344CB8AC3E}">
        <p14:creationId xmlns:p14="http://schemas.microsoft.com/office/powerpoint/2010/main" val="295067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11186-D425-4A7F-A0C9-E895AD7CC7DC}"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3326B-10C4-45D3-914A-DBB200BE1838}" type="slidenum">
              <a:rPr lang="en-US" smtClean="0"/>
              <a:t>‹#›</a:t>
            </a:fld>
            <a:endParaRPr lang="en-US"/>
          </a:p>
        </p:txBody>
      </p:sp>
    </p:spTree>
    <p:extLst>
      <p:ext uri="{BB962C8B-B14F-4D97-AF65-F5344CB8AC3E}">
        <p14:creationId xmlns:p14="http://schemas.microsoft.com/office/powerpoint/2010/main" val="155240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11186-D425-4A7F-A0C9-E895AD7CC7DC}"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3326B-10C4-45D3-914A-DBB200BE1838}" type="slidenum">
              <a:rPr lang="en-US" smtClean="0"/>
              <a:t>‹#›</a:t>
            </a:fld>
            <a:endParaRPr lang="en-US"/>
          </a:p>
        </p:txBody>
      </p:sp>
    </p:spTree>
    <p:extLst>
      <p:ext uri="{BB962C8B-B14F-4D97-AF65-F5344CB8AC3E}">
        <p14:creationId xmlns:p14="http://schemas.microsoft.com/office/powerpoint/2010/main" val="413596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011186-D425-4A7F-A0C9-E895AD7CC7DC}"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3326B-10C4-45D3-914A-DBB200BE1838}" type="slidenum">
              <a:rPr lang="en-US" smtClean="0"/>
              <a:t>‹#›</a:t>
            </a:fld>
            <a:endParaRPr lang="en-US"/>
          </a:p>
        </p:txBody>
      </p:sp>
    </p:spTree>
    <p:extLst>
      <p:ext uri="{BB962C8B-B14F-4D97-AF65-F5344CB8AC3E}">
        <p14:creationId xmlns:p14="http://schemas.microsoft.com/office/powerpoint/2010/main" val="345128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011186-D425-4A7F-A0C9-E895AD7CC7DC}"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3326B-10C4-45D3-914A-DBB200BE1838}" type="slidenum">
              <a:rPr lang="en-US" smtClean="0"/>
              <a:t>‹#›</a:t>
            </a:fld>
            <a:endParaRPr lang="en-US"/>
          </a:p>
        </p:txBody>
      </p:sp>
    </p:spTree>
    <p:extLst>
      <p:ext uri="{BB962C8B-B14F-4D97-AF65-F5344CB8AC3E}">
        <p14:creationId xmlns:p14="http://schemas.microsoft.com/office/powerpoint/2010/main" val="419629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6011186-D425-4A7F-A0C9-E895AD7CC7DC}" type="datetimeFigureOut">
              <a:rPr lang="en-US" smtClean="0"/>
              <a:t>12/3/2018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6E3326B-10C4-45D3-914A-DBB200BE1838}" type="slidenum">
              <a:rPr lang="en-US" smtClean="0"/>
              <a:t>‹#›</a:t>
            </a:fld>
            <a:endParaRPr lang="en-US"/>
          </a:p>
        </p:txBody>
      </p:sp>
    </p:spTree>
    <p:extLst>
      <p:ext uri="{BB962C8B-B14F-4D97-AF65-F5344CB8AC3E}">
        <p14:creationId xmlns:p14="http://schemas.microsoft.com/office/powerpoint/2010/main" val="5517432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EA1D-3D98-4FDA-9942-F9A3C8B5AE33}"/>
              </a:ext>
            </a:extLst>
          </p:cNvPr>
          <p:cNvSpPr>
            <a:spLocks noGrp="1"/>
          </p:cNvSpPr>
          <p:nvPr>
            <p:ph type="ctrTitle"/>
          </p:nvPr>
        </p:nvSpPr>
        <p:spPr>
          <a:xfrm>
            <a:off x="1386840" y="2284827"/>
            <a:ext cx="9418320" cy="1158241"/>
          </a:xfrm>
        </p:spPr>
        <p:txBody>
          <a:bodyPr/>
          <a:lstStyle/>
          <a:p>
            <a:pPr algn="ctr"/>
            <a:r>
              <a:rPr lang="en-US" b="1" dirty="0" err="1"/>
              <a:t>ConfigNVPSim</a:t>
            </a:r>
            <a:endParaRPr lang="en-US" b="1" dirty="0"/>
          </a:p>
        </p:txBody>
      </p:sp>
      <p:sp>
        <p:nvSpPr>
          <p:cNvPr id="3" name="Subtitle 2">
            <a:extLst>
              <a:ext uri="{FF2B5EF4-FFF2-40B4-BE49-F238E27FC236}">
                <a16:creationId xmlns:a16="http://schemas.microsoft.com/office/drawing/2014/main" id="{F501072F-B26B-4179-AD13-21DC6E071FA6}"/>
              </a:ext>
            </a:extLst>
          </p:cNvPr>
          <p:cNvSpPr>
            <a:spLocks noGrp="1"/>
          </p:cNvSpPr>
          <p:nvPr>
            <p:ph type="subTitle" idx="1"/>
          </p:nvPr>
        </p:nvSpPr>
        <p:spPr>
          <a:xfrm>
            <a:off x="1386840" y="3443068"/>
            <a:ext cx="9418320" cy="476191"/>
          </a:xfrm>
        </p:spPr>
        <p:txBody>
          <a:bodyPr/>
          <a:lstStyle/>
          <a:p>
            <a:pPr algn="ctr"/>
            <a:r>
              <a:rPr lang="en-US" b="1" dirty="0"/>
              <a:t>GEM5 Based Configurable NVP Simulator</a:t>
            </a:r>
          </a:p>
        </p:txBody>
      </p:sp>
      <p:graphicFrame>
        <p:nvGraphicFramePr>
          <p:cNvPr id="4" name="Table 3">
            <a:extLst>
              <a:ext uri="{FF2B5EF4-FFF2-40B4-BE49-F238E27FC236}">
                <a16:creationId xmlns:a16="http://schemas.microsoft.com/office/drawing/2014/main" id="{C8963D07-8EEE-452E-852C-D4A4789142A8}"/>
              </a:ext>
            </a:extLst>
          </p:cNvPr>
          <p:cNvGraphicFramePr>
            <a:graphicFrameLocks noGrp="1"/>
          </p:cNvGraphicFramePr>
          <p:nvPr>
            <p:extLst>
              <p:ext uri="{D42A27DB-BD31-4B8C-83A1-F6EECF244321}">
                <p14:modId xmlns:p14="http://schemas.microsoft.com/office/powerpoint/2010/main" val="2165070228"/>
              </p:ext>
            </p:extLst>
          </p:nvPr>
        </p:nvGraphicFramePr>
        <p:xfrm>
          <a:off x="2032000" y="5330249"/>
          <a:ext cx="8127999" cy="115824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093791821"/>
                    </a:ext>
                  </a:extLst>
                </a:gridCol>
                <a:gridCol w="2709333">
                  <a:extLst>
                    <a:ext uri="{9D8B030D-6E8A-4147-A177-3AD203B41FA5}">
                      <a16:colId xmlns:a16="http://schemas.microsoft.com/office/drawing/2014/main" val="271596103"/>
                    </a:ext>
                  </a:extLst>
                </a:gridCol>
                <a:gridCol w="2709333">
                  <a:extLst>
                    <a:ext uri="{9D8B030D-6E8A-4147-A177-3AD203B41FA5}">
                      <a16:colId xmlns:a16="http://schemas.microsoft.com/office/drawing/2014/main" val="2139432658"/>
                    </a:ext>
                  </a:extLst>
                </a:gridCol>
              </a:tblGrid>
              <a:tr h="370840">
                <a:tc>
                  <a:txBody>
                    <a:bodyPr/>
                    <a:lstStyle/>
                    <a:p>
                      <a:pPr algn="ctr"/>
                      <a:r>
                        <a:rPr lang="en-US" sz="1400" b="0" i="0" kern="1200" dirty="0">
                          <a:solidFill>
                            <a:schemeClr val="tx2"/>
                          </a:solidFill>
                          <a:effectLst/>
                          <a:latin typeface="+mn-lt"/>
                          <a:ea typeface="+mn-ea"/>
                          <a:cs typeface="+mn-cs"/>
                        </a:rPr>
                        <a:t>Gulsum Gudukbay</a:t>
                      </a:r>
                    </a:p>
                    <a:p>
                      <a:pPr algn="ctr"/>
                      <a:r>
                        <a:rPr lang="en-US" sz="1400" b="0" i="0" kern="1200" dirty="0">
                          <a:solidFill>
                            <a:schemeClr val="tx2"/>
                          </a:solidFill>
                          <a:effectLst/>
                          <a:latin typeface="+mn-lt"/>
                          <a:ea typeface="+mn-ea"/>
                          <a:cs typeface="+mn-cs"/>
                        </a:rPr>
                        <a:t>Computer Science and Engineering</a:t>
                      </a:r>
                    </a:p>
                    <a:p>
                      <a:pPr algn="ctr"/>
                      <a:r>
                        <a:rPr lang="en-US" sz="1400" b="0" i="0" kern="1200" dirty="0">
                          <a:solidFill>
                            <a:schemeClr val="tx2"/>
                          </a:solidFill>
                          <a:effectLst/>
                          <a:latin typeface="+mn-lt"/>
                          <a:ea typeface="+mn-ea"/>
                          <a:cs typeface="+mn-cs"/>
                        </a:rPr>
                        <a:t>Pennsylvania State University</a:t>
                      </a:r>
                    </a:p>
                    <a:p>
                      <a:pPr algn="ctr"/>
                      <a:r>
                        <a:rPr lang="en-US" sz="1400" b="0" i="0" kern="1200" dirty="0">
                          <a:solidFill>
                            <a:schemeClr val="tx2"/>
                          </a:solidFill>
                          <a:effectLst/>
                          <a:latin typeface="+mn-lt"/>
                          <a:ea typeface="+mn-ea"/>
                          <a:cs typeface="+mn-cs"/>
                        </a:rPr>
                        <a:t>gxg5138@psu.edu</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i="0" kern="1200" dirty="0" err="1">
                          <a:solidFill>
                            <a:schemeClr val="tx2"/>
                          </a:solidFill>
                          <a:effectLst/>
                          <a:latin typeface="+mn-lt"/>
                          <a:ea typeface="+mn-ea"/>
                          <a:cs typeface="+mn-cs"/>
                        </a:rPr>
                        <a:t>Sethu</a:t>
                      </a:r>
                      <a:r>
                        <a:rPr lang="en-US" sz="1400" b="0" i="0" kern="1200" dirty="0">
                          <a:solidFill>
                            <a:schemeClr val="tx2"/>
                          </a:solidFill>
                          <a:effectLst/>
                          <a:latin typeface="+mn-lt"/>
                          <a:ea typeface="+mn-ea"/>
                          <a:cs typeface="+mn-cs"/>
                        </a:rPr>
                        <a:t> Jose</a:t>
                      </a:r>
                    </a:p>
                    <a:p>
                      <a:pPr algn="ctr"/>
                      <a:r>
                        <a:rPr lang="en-US" sz="1400" b="0" i="0" kern="1200" dirty="0">
                          <a:solidFill>
                            <a:schemeClr val="tx2"/>
                          </a:solidFill>
                          <a:effectLst/>
                          <a:latin typeface="+mn-lt"/>
                          <a:ea typeface="+mn-ea"/>
                          <a:cs typeface="+mn-cs"/>
                        </a:rPr>
                        <a:t>Computer Science and Engineering</a:t>
                      </a:r>
                    </a:p>
                    <a:p>
                      <a:pPr algn="ctr"/>
                      <a:r>
                        <a:rPr lang="en-US" sz="1400" b="0" i="0" kern="1200" dirty="0">
                          <a:solidFill>
                            <a:schemeClr val="tx2"/>
                          </a:solidFill>
                          <a:effectLst/>
                          <a:latin typeface="+mn-lt"/>
                          <a:ea typeface="+mn-ea"/>
                          <a:cs typeface="+mn-cs"/>
                        </a:rPr>
                        <a:t>Pennsylvania State University</a:t>
                      </a:r>
                    </a:p>
                    <a:p>
                      <a:pPr algn="ctr"/>
                      <a:r>
                        <a:rPr lang="en-US" sz="1400" b="0" i="0" kern="1200" dirty="0">
                          <a:solidFill>
                            <a:schemeClr val="tx2"/>
                          </a:solidFill>
                          <a:effectLst/>
                          <a:latin typeface="+mn-lt"/>
                          <a:ea typeface="+mn-ea"/>
                          <a:cs typeface="+mn-cs"/>
                        </a:rPr>
                        <a:t>sxj487@psu.edu</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i="0" kern="1200" dirty="0" err="1">
                          <a:solidFill>
                            <a:schemeClr val="tx2"/>
                          </a:solidFill>
                          <a:effectLst/>
                          <a:latin typeface="+mn-lt"/>
                          <a:ea typeface="+mn-ea"/>
                          <a:cs typeface="+mn-cs"/>
                        </a:rPr>
                        <a:t>Vineetha</a:t>
                      </a:r>
                      <a:r>
                        <a:rPr lang="en-US" sz="1400" b="0" i="0" kern="1200" dirty="0">
                          <a:solidFill>
                            <a:schemeClr val="tx2"/>
                          </a:solidFill>
                          <a:effectLst/>
                          <a:latin typeface="+mn-lt"/>
                          <a:ea typeface="+mn-ea"/>
                          <a:cs typeface="+mn-cs"/>
                        </a:rPr>
                        <a:t> </a:t>
                      </a:r>
                      <a:r>
                        <a:rPr lang="en-US" sz="1400" b="0" i="0" kern="1200" dirty="0" err="1">
                          <a:solidFill>
                            <a:schemeClr val="tx2"/>
                          </a:solidFill>
                          <a:effectLst/>
                          <a:latin typeface="+mn-lt"/>
                          <a:ea typeface="+mn-ea"/>
                          <a:cs typeface="+mn-cs"/>
                        </a:rPr>
                        <a:t>Govindaraj</a:t>
                      </a:r>
                      <a:endParaRPr lang="en-US" sz="1400" b="0" i="0" kern="1200" dirty="0">
                        <a:solidFill>
                          <a:schemeClr val="tx2"/>
                        </a:solidFill>
                        <a:effectLst/>
                        <a:latin typeface="+mn-lt"/>
                        <a:ea typeface="+mn-ea"/>
                        <a:cs typeface="+mn-cs"/>
                      </a:endParaRPr>
                    </a:p>
                    <a:p>
                      <a:pPr algn="ctr"/>
                      <a:r>
                        <a:rPr lang="en-US" sz="1400" b="0" i="0" kern="1200" dirty="0">
                          <a:solidFill>
                            <a:schemeClr val="tx2"/>
                          </a:solidFill>
                          <a:effectLst/>
                          <a:latin typeface="+mn-lt"/>
                          <a:ea typeface="+mn-ea"/>
                          <a:cs typeface="+mn-cs"/>
                        </a:rPr>
                        <a:t>Computer Science and Engineering</a:t>
                      </a:r>
                    </a:p>
                    <a:p>
                      <a:pPr algn="ctr"/>
                      <a:r>
                        <a:rPr lang="en-US" sz="1400" b="0" i="0" kern="1200" dirty="0">
                          <a:solidFill>
                            <a:schemeClr val="tx2"/>
                          </a:solidFill>
                          <a:effectLst/>
                          <a:latin typeface="+mn-lt"/>
                          <a:ea typeface="+mn-ea"/>
                          <a:cs typeface="+mn-cs"/>
                        </a:rPr>
                        <a:t>Pennsylvania State University</a:t>
                      </a:r>
                    </a:p>
                    <a:p>
                      <a:pPr algn="ctr"/>
                      <a:r>
                        <a:rPr lang="en-US" sz="1400" b="0" i="0" kern="1200" dirty="0">
                          <a:solidFill>
                            <a:schemeClr val="tx2"/>
                          </a:solidFill>
                          <a:effectLst/>
                          <a:latin typeface="+mn-lt"/>
                          <a:ea typeface="+mn-ea"/>
                          <a:cs typeface="+mn-cs"/>
                        </a:rPr>
                        <a:t>vzg99@psu.edu</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387968"/>
                  </a:ext>
                </a:extLst>
              </a:tr>
            </a:tbl>
          </a:graphicData>
        </a:graphic>
      </p:graphicFrame>
    </p:spTree>
    <p:extLst>
      <p:ext uri="{BB962C8B-B14F-4D97-AF65-F5344CB8AC3E}">
        <p14:creationId xmlns:p14="http://schemas.microsoft.com/office/powerpoint/2010/main" val="22647765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50429B-C820-4882-A9A7-DFC186B57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201" y="4369777"/>
            <a:ext cx="5916889" cy="1540762"/>
          </a:xfrm>
          <a:prstGeom prst="rect">
            <a:avLst/>
          </a:prstGeom>
        </p:spPr>
      </p:pic>
      <p:pic>
        <p:nvPicPr>
          <p:cNvPr id="6" name="Picture 5">
            <a:extLst>
              <a:ext uri="{FF2B5EF4-FFF2-40B4-BE49-F238E27FC236}">
                <a16:creationId xmlns:a16="http://schemas.microsoft.com/office/drawing/2014/main" id="{3DAB6265-BCBF-4DFA-AF8C-3AC726AF5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909" y="2284421"/>
            <a:ext cx="5932181" cy="1492257"/>
          </a:xfrm>
          <a:prstGeom prst="rect">
            <a:avLst/>
          </a:prstGeom>
        </p:spPr>
      </p:pic>
      <p:sp>
        <p:nvSpPr>
          <p:cNvPr id="7" name="Title 6">
            <a:extLst>
              <a:ext uri="{FF2B5EF4-FFF2-40B4-BE49-F238E27FC236}">
                <a16:creationId xmlns:a16="http://schemas.microsoft.com/office/drawing/2014/main" id="{A2D61DBD-B992-4068-9347-4DC28683E37A}"/>
              </a:ext>
            </a:extLst>
          </p:cNvPr>
          <p:cNvSpPr>
            <a:spLocks noGrp="1"/>
          </p:cNvSpPr>
          <p:nvPr>
            <p:ph type="title"/>
          </p:nvPr>
        </p:nvSpPr>
        <p:spPr/>
        <p:txBody>
          <a:bodyPr/>
          <a:lstStyle/>
          <a:p>
            <a:r>
              <a:rPr lang="en-US" dirty="0"/>
              <a:t>Experimentation</a:t>
            </a:r>
          </a:p>
        </p:txBody>
      </p:sp>
    </p:spTree>
    <p:extLst>
      <p:ext uri="{BB962C8B-B14F-4D97-AF65-F5344CB8AC3E}">
        <p14:creationId xmlns:p14="http://schemas.microsoft.com/office/powerpoint/2010/main" val="123337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1D1E-CEF9-4B81-A812-57FDEC10B49E}"/>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196668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4DF560-7B8E-4919-AE88-B26181855FC8}"/>
              </a:ext>
            </a:extLst>
          </p:cNvPr>
          <p:cNvPicPr>
            <a:picLocks noChangeAspect="1"/>
          </p:cNvPicPr>
          <p:nvPr/>
        </p:nvPicPr>
        <p:blipFill rotWithShape="1">
          <a:blip r:embed="rId2"/>
          <a:srcRect t="7592"/>
          <a:stretch/>
        </p:blipFill>
        <p:spPr>
          <a:xfrm>
            <a:off x="2177142" y="685800"/>
            <a:ext cx="7837715" cy="5486400"/>
          </a:xfrm>
          <a:prstGeom prst="rect">
            <a:avLst/>
          </a:prstGeom>
        </p:spPr>
      </p:pic>
      <p:sp>
        <p:nvSpPr>
          <p:cNvPr id="9" name="TextBox 8">
            <a:extLst>
              <a:ext uri="{FF2B5EF4-FFF2-40B4-BE49-F238E27FC236}">
                <a16:creationId xmlns:a16="http://schemas.microsoft.com/office/drawing/2014/main" id="{DD2895DC-88C7-4A34-946C-8B6A28562EE6}"/>
              </a:ext>
            </a:extLst>
          </p:cNvPr>
          <p:cNvSpPr txBox="1"/>
          <p:nvPr/>
        </p:nvSpPr>
        <p:spPr>
          <a:xfrm>
            <a:off x="2177142" y="6289964"/>
            <a:ext cx="7837715" cy="307777"/>
          </a:xfrm>
          <a:prstGeom prst="rect">
            <a:avLst/>
          </a:prstGeom>
          <a:noFill/>
        </p:spPr>
        <p:txBody>
          <a:bodyPr wrap="square" rtlCol="0">
            <a:spAutoFit/>
          </a:bodyPr>
          <a:lstStyle/>
          <a:p>
            <a:pPr algn="ctr"/>
            <a:r>
              <a:rPr lang="en-US" sz="1400" dirty="0"/>
              <a:t>Fig. 1. Performance with sine input (threshold settings 1 and consumption settings 1)</a:t>
            </a:r>
          </a:p>
        </p:txBody>
      </p:sp>
    </p:spTree>
    <p:extLst>
      <p:ext uri="{BB962C8B-B14F-4D97-AF65-F5344CB8AC3E}">
        <p14:creationId xmlns:p14="http://schemas.microsoft.com/office/powerpoint/2010/main" val="37055300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29BC25-C789-4FB9-876A-816CB07E95F5}"/>
              </a:ext>
            </a:extLst>
          </p:cNvPr>
          <p:cNvPicPr>
            <a:picLocks noChangeAspect="1"/>
          </p:cNvPicPr>
          <p:nvPr/>
        </p:nvPicPr>
        <p:blipFill rotWithShape="1">
          <a:blip r:embed="rId2"/>
          <a:srcRect t="7406"/>
          <a:stretch/>
        </p:blipFill>
        <p:spPr>
          <a:xfrm>
            <a:off x="2061495" y="685800"/>
            <a:ext cx="8069009" cy="5486400"/>
          </a:xfrm>
          <a:prstGeom prst="rect">
            <a:avLst/>
          </a:prstGeom>
        </p:spPr>
      </p:pic>
      <p:sp>
        <p:nvSpPr>
          <p:cNvPr id="6" name="TextBox 5">
            <a:extLst>
              <a:ext uri="{FF2B5EF4-FFF2-40B4-BE49-F238E27FC236}">
                <a16:creationId xmlns:a16="http://schemas.microsoft.com/office/drawing/2014/main" id="{E7EAA6BA-6206-43DA-9205-6A3D35968EBB}"/>
              </a:ext>
            </a:extLst>
          </p:cNvPr>
          <p:cNvSpPr txBox="1"/>
          <p:nvPr/>
        </p:nvSpPr>
        <p:spPr>
          <a:xfrm>
            <a:off x="2177142" y="6289964"/>
            <a:ext cx="7837715" cy="523220"/>
          </a:xfrm>
          <a:prstGeom prst="rect">
            <a:avLst/>
          </a:prstGeom>
          <a:noFill/>
        </p:spPr>
        <p:txBody>
          <a:bodyPr wrap="square" rtlCol="0">
            <a:spAutoFit/>
          </a:bodyPr>
          <a:lstStyle/>
          <a:p>
            <a:pPr algn="ctr"/>
            <a:r>
              <a:rPr lang="en-US" sz="1400" dirty="0"/>
              <a:t>Fig. 2. Energy Storages for Performance With Sine Input (threshold settings 1 and consumption settings 1)</a:t>
            </a:r>
          </a:p>
        </p:txBody>
      </p:sp>
    </p:spTree>
    <p:extLst>
      <p:ext uri="{BB962C8B-B14F-4D97-AF65-F5344CB8AC3E}">
        <p14:creationId xmlns:p14="http://schemas.microsoft.com/office/powerpoint/2010/main" val="31175644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59FEEB-36F8-4D33-99AC-055EB26D1D34}"/>
              </a:ext>
            </a:extLst>
          </p:cNvPr>
          <p:cNvPicPr>
            <a:picLocks noChangeAspect="1"/>
          </p:cNvPicPr>
          <p:nvPr/>
        </p:nvPicPr>
        <p:blipFill rotWithShape="1">
          <a:blip r:embed="rId2"/>
          <a:srcRect l="256" t="7437" r="552" b="902"/>
          <a:stretch/>
        </p:blipFill>
        <p:spPr>
          <a:xfrm>
            <a:off x="2177143" y="685800"/>
            <a:ext cx="7837714" cy="5486400"/>
          </a:xfrm>
          <a:prstGeom prst="rect">
            <a:avLst/>
          </a:prstGeom>
          <a:ln>
            <a:noFill/>
          </a:ln>
        </p:spPr>
      </p:pic>
      <p:sp>
        <p:nvSpPr>
          <p:cNvPr id="6" name="TextBox 5">
            <a:extLst>
              <a:ext uri="{FF2B5EF4-FFF2-40B4-BE49-F238E27FC236}">
                <a16:creationId xmlns:a16="http://schemas.microsoft.com/office/drawing/2014/main" id="{8571E1D5-88C4-480D-9591-80DDE141C81D}"/>
              </a:ext>
            </a:extLst>
          </p:cNvPr>
          <p:cNvSpPr txBox="1"/>
          <p:nvPr/>
        </p:nvSpPr>
        <p:spPr>
          <a:xfrm>
            <a:off x="2177142" y="6289964"/>
            <a:ext cx="7837715" cy="523220"/>
          </a:xfrm>
          <a:prstGeom prst="rect">
            <a:avLst/>
          </a:prstGeom>
          <a:noFill/>
        </p:spPr>
        <p:txBody>
          <a:bodyPr wrap="square" rtlCol="0">
            <a:spAutoFit/>
          </a:bodyPr>
          <a:lstStyle/>
          <a:p>
            <a:pPr algn="ctr"/>
            <a:r>
              <a:rPr lang="en-US" sz="1400" dirty="0"/>
              <a:t>Fig. 3. State Changes for Different Energy Storages for Performance with sine input (threshold settings 1 and consumption settings 1)</a:t>
            </a:r>
          </a:p>
        </p:txBody>
      </p:sp>
    </p:spTree>
    <p:extLst>
      <p:ext uri="{BB962C8B-B14F-4D97-AF65-F5344CB8AC3E}">
        <p14:creationId xmlns:p14="http://schemas.microsoft.com/office/powerpoint/2010/main" val="23178899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54DF1C-FEB8-4B7A-B701-245A006D5593}"/>
              </a:ext>
            </a:extLst>
          </p:cNvPr>
          <p:cNvPicPr>
            <a:picLocks noChangeAspect="1"/>
          </p:cNvPicPr>
          <p:nvPr/>
        </p:nvPicPr>
        <p:blipFill rotWithShape="1">
          <a:blip r:embed="rId2"/>
          <a:srcRect t="11717"/>
          <a:stretch/>
        </p:blipFill>
        <p:spPr>
          <a:xfrm>
            <a:off x="2177143" y="685800"/>
            <a:ext cx="7837714" cy="5486400"/>
          </a:xfrm>
          <a:prstGeom prst="rect">
            <a:avLst/>
          </a:prstGeom>
        </p:spPr>
      </p:pic>
      <p:sp>
        <p:nvSpPr>
          <p:cNvPr id="7" name="TextBox 6">
            <a:extLst>
              <a:ext uri="{FF2B5EF4-FFF2-40B4-BE49-F238E27FC236}">
                <a16:creationId xmlns:a16="http://schemas.microsoft.com/office/drawing/2014/main" id="{626F2693-6202-4980-B2A1-C93BDA83CBAC}"/>
              </a:ext>
            </a:extLst>
          </p:cNvPr>
          <p:cNvSpPr txBox="1"/>
          <p:nvPr/>
        </p:nvSpPr>
        <p:spPr>
          <a:xfrm>
            <a:off x="2177142" y="6289964"/>
            <a:ext cx="7837715" cy="307777"/>
          </a:xfrm>
          <a:prstGeom prst="rect">
            <a:avLst/>
          </a:prstGeom>
          <a:noFill/>
        </p:spPr>
        <p:txBody>
          <a:bodyPr wrap="square" rtlCol="0">
            <a:spAutoFit/>
          </a:bodyPr>
          <a:lstStyle/>
          <a:p>
            <a:pPr algn="ctr"/>
            <a:r>
              <a:rPr lang="en-US" sz="1400" dirty="0"/>
              <a:t>Fig. 4. Performance with sine input (threshold settings 1 and consumption settings 2)</a:t>
            </a:r>
          </a:p>
        </p:txBody>
      </p:sp>
    </p:spTree>
    <p:extLst>
      <p:ext uri="{BB962C8B-B14F-4D97-AF65-F5344CB8AC3E}">
        <p14:creationId xmlns:p14="http://schemas.microsoft.com/office/powerpoint/2010/main" val="35063991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4A396-B53A-40F1-A408-568F412D6285}"/>
              </a:ext>
            </a:extLst>
          </p:cNvPr>
          <p:cNvPicPr>
            <a:picLocks noChangeAspect="1"/>
          </p:cNvPicPr>
          <p:nvPr/>
        </p:nvPicPr>
        <p:blipFill rotWithShape="1">
          <a:blip r:embed="rId2"/>
          <a:srcRect t="11583"/>
          <a:stretch/>
        </p:blipFill>
        <p:spPr>
          <a:xfrm>
            <a:off x="2177143" y="685800"/>
            <a:ext cx="7837714" cy="5486400"/>
          </a:xfrm>
          <a:prstGeom prst="rect">
            <a:avLst/>
          </a:prstGeom>
        </p:spPr>
      </p:pic>
      <p:sp>
        <p:nvSpPr>
          <p:cNvPr id="7" name="TextBox 6">
            <a:extLst>
              <a:ext uri="{FF2B5EF4-FFF2-40B4-BE49-F238E27FC236}">
                <a16:creationId xmlns:a16="http://schemas.microsoft.com/office/drawing/2014/main" id="{6797AC2B-FD60-4BC1-A90C-BFAD53EF489B}"/>
              </a:ext>
            </a:extLst>
          </p:cNvPr>
          <p:cNvSpPr txBox="1"/>
          <p:nvPr/>
        </p:nvSpPr>
        <p:spPr>
          <a:xfrm>
            <a:off x="2177142" y="6289964"/>
            <a:ext cx="7837715" cy="738664"/>
          </a:xfrm>
          <a:prstGeom prst="rect">
            <a:avLst/>
          </a:prstGeom>
          <a:noFill/>
        </p:spPr>
        <p:txBody>
          <a:bodyPr wrap="square" rtlCol="0">
            <a:spAutoFit/>
          </a:bodyPr>
          <a:lstStyle/>
          <a:p>
            <a:pPr algn="ctr"/>
            <a:r>
              <a:rPr lang="en-US" sz="1400" dirty="0"/>
              <a:t>Fig. 5. Energy Storages for Performance with sine input (threshold settings 1 and consumption settings 2)</a:t>
            </a:r>
          </a:p>
          <a:p>
            <a:pPr algn="ctr"/>
            <a:endParaRPr lang="en-US" sz="1400" dirty="0"/>
          </a:p>
        </p:txBody>
      </p:sp>
    </p:spTree>
    <p:extLst>
      <p:ext uri="{BB962C8B-B14F-4D97-AF65-F5344CB8AC3E}">
        <p14:creationId xmlns:p14="http://schemas.microsoft.com/office/powerpoint/2010/main" val="3660655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4F6739-5D71-4626-82C8-983E5B506D9D}"/>
              </a:ext>
            </a:extLst>
          </p:cNvPr>
          <p:cNvPicPr>
            <a:picLocks noChangeAspect="1"/>
          </p:cNvPicPr>
          <p:nvPr/>
        </p:nvPicPr>
        <p:blipFill rotWithShape="1">
          <a:blip r:embed="rId2"/>
          <a:srcRect t="11583"/>
          <a:stretch/>
        </p:blipFill>
        <p:spPr>
          <a:xfrm>
            <a:off x="2177143" y="685800"/>
            <a:ext cx="7837714" cy="5486400"/>
          </a:xfrm>
          <a:prstGeom prst="rect">
            <a:avLst/>
          </a:prstGeom>
        </p:spPr>
      </p:pic>
      <p:sp>
        <p:nvSpPr>
          <p:cNvPr id="7" name="TextBox 6">
            <a:extLst>
              <a:ext uri="{FF2B5EF4-FFF2-40B4-BE49-F238E27FC236}">
                <a16:creationId xmlns:a16="http://schemas.microsoft.com/office/drawing/2014/main" id="{DA694B5A-271B-4C8F-9725-955D90B8C750}"/>
              </a:ext>
            </a:extLst>
          </p:cNvPr>
          <p:cNvSpPr txBox="1"/>
          <p:nvPr/>
        </p:nvSpPr>
        <p:spPr>
          <a:xfrm>
            <a:off x="2177142" y="6289964"/>
            <a:ext cx="7837715" cy="523220"/>
          </a:xfrm>
          <a:prstGeom prst="rect">
            <a:avLst/>
          </a:prstGeom>
          <a:noFill/>
        </p:spPr>
        <p:txBody>
          <a:bodyPr wrap="square" rtlCol="0">
            <a:spAutoFit/>
          </a:bodyPr>
          <a:lstStyle/>
          <a:p>
            <a:pPr algn="ctr"/>
            <a:r>
              <a:rPr lang="en-US" sz="1400" dirty="0"/>
              <a:t>Fig. 6. State Changes for Different Energy Storages for Performance with sine input (threshold settings 1 and consumption settings 2)</a:t>
            </a:r>
          </a:p>
        </p:txBody>
      </p:sp>
    </p:spTree>
    <p:extLst>
      <p:ext uri="{BB962C8B-B14F-4D97-AF65-F5344CB8AC3E}">
        <p14:creationId xmlns:p14="http://schemas.microsoft.com/office/powerpoint/2010/main" val="23474091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F0A42C-1DF5-420B-BFE3-6E646CB0B63C}"/>
              </a:ext>
            </a:extLst>
          </p:cNvPr>
          <p:cNvPicPr>
            <a:picLocks noChangeAspect="1"/>
          </p:cNvPicPr>
          <p:nvPr/>
        </p:nvPicPr>
        <p:blipFill rotWithShape="1">
          <a:blip r:embed="rId2"/>
          <a:srcRect t="10370"/>
          <a:stretch/>
        </p:blipFill>
        <p:spPr>
          <a:xfrm>
            <a:off x="2177143" y="685800"/>
            <a:ext cx="7837714" cy="5486400"/>
          </a:xfrm>
          <a:prstGeom prst="rect">
            <a:avLst/>
          </a:prstGeom>
        </p:spPr>
      </p:pic>
      <p:sp>
        <p:nvSpPr>
          <p:cNvPr id="7" name="TextBox 6">
            <a:extLst>
              <a:ext uri="{FF2B5EF4-FFF2-40B4-BE49-F238E27FC236}">
                <a16:creationId xmlns:a16="http://schemas.microsoft.com/office/drawing/2014/main" id="{5C6993F7-8342-45CB-B258-EEBFEA792558}"/>
              </a:ext>
            </a:extLst>
          </p:cNvPr>
          <p:cNvSpPr txBox="1"/>
          <p:nvPr/>
        </p:nvSpPr>
        <p:spPr>
          <a:xfrm>
            <a:off x="2177142" y="6289964"/>
            <a:ext cx="7837715" cy="307777"/>
          </a:xfrm>
          <a:prstGeom prst="rect">
            <a:avLst/>
          </a:prstGeom>
          <a:noFill/>
        </p:spPr>
        <p:txBody>
          <a:bodyPr wrap="square" rtlCol="0">
            <a:spAutoFit/>
          </a:bodyPr>
          <a:lstStyle/>
          <a:p>
            <a:pPr algn="ctr"/>
            <a:r>
              <a:rPr lang="en-US" sz="1400" dirty="0"/>
              <a:t>Fig. 7. Performance with sine input (threshold settings 2 and consumption settings 1)</a:t>
            </a:r>
          </a:p>
        </p:txBody>
      </p:sp>
    </p:spTree>
    <p:extLst>
      <p:ext uri="{BB962C8B-B14F-4D97-AF65-F5344CB8AC3E}">
        <p14:creationId xmlns:p14="http://schemas.microsoft.com/office/powerpoint/2010/main" val="30693833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F256F-D105-492F-8F11-E12D18A42FC3}"/>
              </a:ext>
            </a:extLst>
          </p:cNvPr>
          <p:cNvPicPr>
            <a:picLocks noChangeAspect="1"/>
          </p:cNvPicPr>
          <p:nvPr/>
        </p:nvPicPr>
        <p:blipFill rotWithShape="1">
          <a:blip r:embed="rId2"/>
          <a:srcRect t="10909"/>
          <a:stretch/>
        </p:blipFill>
        <p:spPr>
          <a:xfrm>
            <a:off x="2177143" y="685800"/>
            <a:ext cx="7837714" cy="5486400"/>
          </a:xfrm>
          <a:prstGeom prst="rect">
            <a:avLst/>
          </a:prstGeom>
        </p:spPr>
      </p:pic>
      <p:sp>
        <p:nvSpPr>
          <p:cNvPr id="6" name="TextBox 5">
            <a:extLst>
              <a:ext uri="{FF2B5EF4-FFF2-40B4-BE49-F238E27FC236}">
                <a16:creationId xmlns:a16="http://schemas.microsoft.com/office/drawing/2014/main" id="{AD7EFE86-D529-443A-867E-C1B8B0DEDADD}"/>
              </a:ext>
            </a:extLst>
          </p:cNvPr>
          <p:cNvSpPr txBox="1"/>
          <p:nvPr/>
        </p:nvSpPr>
        <p:spPr>
          <a:xfrm>
            <a:off x="2177142" y="6289964"/>
            <a:ext cx="7837715" cy="738664"/>
          </a:xfrm>
          <a:prstGeom prst="rect">
            <a:avLst/>
          </a:prstGeom>
          <a:noFill/>
        </p:spPr>
        <p:txBody>
          <a:bodyPr wrap="square" rtlCol="0">
            <a:spAutoFit/>
          </a:bodyPr>
          <a:lstStyle/>
          <a:p>
            <a:pPr algn="ctr"/>
            <a:r>
              <a:rPr lang="en-US" sz="1400" dirty="0"/>
              <a:t>Fig. 8. Energy Storages for Performance with sine input (threshold settings 2 and consumption settings 1)</a:t>
            </a:r>
          </a:p>
          <a:p>
            <a:pPr algn="ctr"/>
            <a:endParaRPr lang="en-US" sz="1400" dirty="0"/>
          </a:p>
        </p:txBody>
      </p:sp>
    </p:spTree>
    <p:extLst>
      <p:ext uri="{BB962C8B-B14F-4D97-AF65-F5344CB8AC3E}">
        <p14:creationId xmlns:p14="http://schemas.microsoft.com/office/powerpoint/2010/main" val="4531715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0FF2-17A0-48DD-9916-F4D0298D490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6018072-858A-4A1D-8349-A978DAAF905A}"/>
              </a:ext>
            </a:extLst>
          </p:cNvPr>
          <p:cNvSpPr>
            <a:spLocks noGrp="1"/>
          </p:cNvSpPr>
          <p:nvPr>
            <p:ph idx="1"/>
          </p:nvPr>
        </p:nvSpPr>
        <p:spPr/>
        <p:txBody>
          <a:bodyPr>
            <a:normAutofit fontScale="77500" lnSpcReduction="20000"/>
          </a:bodyPr>
          <a:lstStyle/>
          <a:p>
            <a:pPr algn="just"/>
            <a:r>
              <a:rPr lang="en-US" sz="2000" dirty="0"/>
              <a:t>Non-volatile processors (NVP) provides an optimal power budget along with increased performance. </a:t>
            </a:r>
          </a:p>
          <a:p>
            <a:pPr algn="just"/>
            <a:r>
              <a:rPr lang="en-US" sz="2000" dirty="0" err="1"/>
              <a:t>ConfigNVPSim</a:t>
            </a:r>
            <a:r>
              <a:rPr lang="en-US" sz="2000" dirty="0"/>
              <a:t>, a non-volatile simulator on a gem5 platform, provides a solution to realizing a non-volatile simulator. </a:t>
            </a:r>
          </a:p>
          <a:p>
            <a:pPr algn="just"/>
            <a:r>
              <a:rPr lang="en-US" sz="2000" dirty="0"/>
              <a:t>NVP systems ensure forward progress even at intermittent energy levels. </a:t>
            </a:r>
          </a:p>
          <a:p>
            <a:pPr algn="just"/>
            <a:r>
              <a:rPr lang="en-US" sz="2000" dirty="0" err="1"/>
              <a:t>ConfigNVP</a:t>
            </a:r>
            <a:r>
              <a:rPr lang="en-US" sz="2000" dirty="0"/>
              <a:t> aims at improving </a:t>
            </a:r>
            <a:r>
              <a:rPr lang="en-US" sz="2000" dirty="0" err="1"/>
              <a:t>NVPSim</a:t>
            </a:r>
            <a:r>
              <a:rPr lang="en-US" sz="2000" dirty="0"/>
              <a:t> system by adding configurability at all levels. </a:t>
            </a:r>
          </a:p>
          <a:p>
            <a:pPr algn="just"/>
            <a:r>
              <a:rPr lang="en-US" sz="2000" dirty="0" err="1"/>
              <a:t>ConfigNVP</a:t>
            </a:r>
            <a:r>
              <a:rPr lang="en-US" sz="2000" dirty="0"/>
              <a:t> implements new power levels to CPU based on the system energy level. </a:t>
            </a:r>
          </a:p>
          <a:p>
            <a:pPr algn="just"/>
            <a:r>
              <a:rPr lang="en-US" sz="2000" dirty="0"/>
              <a:t>Energy management unit in </a:t>
            </a:r>
            <a:r>
              <a:rPr lang="en-US" sz="2000" dirty="0" err="1"/>
              <a:t>ConfigNVPSim</a:t>
            </a:r>
            <a:r>
              <a:rPr lang="en-US" sz="2000" dirty="0"/>
              <a:t> monitors the system energy. </a:t>
            </a:r>
          </a:p>
          <a:p>
            <a:pPr algn="just"/>
            <a:r>
              <a:rPr lang="en-US" sz="2000" dirty="0"/>
              <a:t>The state machine implemented in the energy management unit ensures that the power levels are switched between off, on and power retention states based on preconfigured energy thresholds. </a:t>
            </a:r>
          </a:p>
          <a:p>
            <a:pPr algn="just"/>
            <a:r>
              <a:rPr lang="en-US" sz="2000" dirty="0"/>
              <a:t>This implementation of </a:t>
            </a:r>
            <a:r>
              <a:rPr lang="en-US" sz="2000" dirty="0" err="1"/>
              <a:t>ConfigNVPSim</a:t>
            </a:r>
            <a:r>
              <a:rPr lang="en-US" sz="2000" dirty="0"/>
              <a:t> can be modified in future revisions to add backup and restore mechanisms to different system modules like DRAM and caches.</a:t>
            </a:r>
          </a:p>
        </p:txBody>
      </p:sp>
    </p:spTree>
    <p:extLst>
      <p:ext uri="{BB962C8B-B14F-4D97-AF65-F5344CB8AC3E}">
        <p14:creationId xmlns:p14="http://schemas.microsoft.com/office/powerpoint/2010/main" val="39102695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AE2206-4B92-4C92-B498-AB51B54DCED6}"/>
              </a:ext>
            </a:extLst>
          </p:cNvPr>
          <p:cNvPicPr>
            <a:picLocks noChangeAspect="1"/>
          </p:cNvPicPr>
          <p:nvPr/>
        </p:nvPicPr>
        <p:blipFill rotWithShape="1">
          <a:blip r:embed="rId2"/>
          <a:srcRect t="10655"/>
          <a:stretch/>
        </p:blipFill>
        <p:spPr>
          <a:xfrm>
            <a:off x="2177143" y="685800"/>
            <a:ext cx="7837714" cy="5486400"/>
          </a:xfrm>
          <a:prstGeom prst="rect">
            <a:avLst/>
          </a:prstGeom>
        </p:spPr>
      </p:pic>
      <p:sp>
        <p:nvSpPr>
          <p:cNvPr id="11" name="TextBox 10">
            <a:extLst>
              <a:ext uri="{FF2B5EF4-FFF2-40B4-BE49-F238E27FC236}">
                <a16:creationId xmlns:a16="http://schemas.microsoft.com/office/drawing/2014/main" id="{AA0B6EC7-9913-482D-97A6-1AB7848A2E4A}"/>
              </a:ext>
            </a:extLst>
          </p:cNvPr>
          <p:cNvSpPr txBox="1"/>
          <p:nvPr/>
        </p:nvSpPr>
        <p:spPr>
          <a:xfrm>
            <a:off x="2177142" y="6289964"/>
            <a:ext cx="7837715" cy="523220"/>
          </a:xfrm>
          <a:prstGeom prst="rect">
            <a:avLst/>
          </a:prstGeom>
          <a:noFill/>
        </p:spPr>
        <p:txBody>
          <a:bodyPr wrap="square" rtlCol="0">
            <a:spAutoFit/>
          </a:bodyPr>
          <a:lstStyle/>
          <a:p>
            <a:pPr algn="ctr"/>
            <a:r>
              <a:rPr lang="en-US" sz="1400" dirty="0"/>
              <a:t>Fig. 9. State Changes for Different Energy Storages for Performance with sine input (threshold settings 2 and consumption settings 1)</a:t>
            </a:r>
          </a:p>
        </p:txBody>
      </p:sp>
    </p:spTree>
    <p:extLst>
      <p:ext uri="{BB962C8B-B14F-4D97-AF65-F5344CB8AC3E}">
        <p14:creationId xmlns:p14="http://schemas.microsoft.com/office/powerpoint/2010/main" val="37955269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31F960C-7445-4BCC-B110-92AC3394B053}"/>
              </a:ext>
            </a:extLst>
          </p:cNvPr>
          <p:cNvPicPr>
            <a:picLocks noChangeAspect="1"/>
          </p:cNvPicPr>
          <p:nvPr/>
        </p:nvPicPr>
        <p:blipFill rotWithShape="1">
          <a:blip r:embed="rId2"/>
          <a:srcRect t="7138"/>
          <a:stretch/>
        </p:blipFill>
        <p:spPr>
          <a:xfrm>
            <a:off x="2177143" y="685800"/>
            <a:ext cx="7837714" cy="5486400"/>
          </a:xfrm>
          <a:prstGeom prst="rect">
            <a:avLst/>
          </a:prstGeom>
        </p:spPr>
      </p:pic>
      <p:sp>
        <p:nvSpPr>
          <p:cNvPr id="14" name="TextBox 13">
            <a:extLst>
              <a:ext uri="{FF2B5EF4-FFF2-40B4-BE49-F238E27FC236}">
                <a16:creationId xmlns:a16="http://schemas.microsoft.com/office/drawing/2014/main" id="{B355413E-567C-4510-9161-9C13283D1118}"/>
              </a:ext>
            </a:extLst>
          </p:cNvPr>
          <p:cNvSpPr txBox="1"/>
          <p:nvPr/>
        </p:nvSpPr>
        <p:spPr>
          <a:xfrm>
            <a:off x="2177142" y="6289964"/>
            <a:ext cx="7837715" cy="307777"/>
          </a:xfrm>
          <a:prstGeom prst="rect">
            <a:avLst/>
          </a:prstGeom>
          <a:noFill/>
        </p:spPr>
        <p:txBody>
          <a:bodyPr wrap="square" rtlCol="0">
            <a:spAutoFit/>
          </a:bodyPr>
          <a:lstStyle/>
          <a:p>
            <a:pPr algn="ctr"/>
            <a:r>
              <a:rPr lang="en-US" sz="1400" dirty="0"/>
              <a:t>Fig. 10. Original Gem5 Input</a:t>
            </a:r>
          </a:p>
        </p:txBody>
      </p:sp>
    </p:spTree>
    <p:extLst>
      <p:ext uri="{BB962C8B-B14F-4D97-AF65-F5344CB8AC3E}">
        <p14:creationId xmlns:p14="http://schemas.microsoft.com/office/powerpoint/2010/main" val="15617675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C25BA2-70A1-4E14-B3AE-9B3D97A1ED5A}"/>
              </a:ext>
            </a:extLst>
          </p:cNvPr>
          <p:cNvPicPr>
            <a:picLocks noChangeAspect="1"/>
          </p:cNvPicPr>
          <p:nvPr/>
        </p:nvPicPr>
        <p:blipFill rotWithShape="1">
          <a:blip r:embed="rId2"/>
          <a:srcRect t="7143"/>
          <a:stretch/>
        </p:blipFill>
        <p:spPr>
          <a:xfrm>
            <a:off x="2177143" y="685800"/>
            <a:ext cx="7837714" cy="5486400"/>
          </a:xfrm>
          <a:prstGeom prst="rect">
            <a:avLst/>
          </a:prstGeom>
        </p:spPr>
      </p:pic>
      <p:sp>
        <p:nvSpPr>
          <p:cNvPr id="9" name="Rectangle 8">
            <a:extLst>
              <a:ext uri="{FF2B5EF4-FFF2-40B4-BE49-F238E27FC236}">
                <a16:creationId xmlns:a16="http://schemas.microsoft.com/office/drawing/2014/main" id="{96F85954-A15A-4B37-A3BD-2362B1CF78CE}"/>
              </a:ext>
            </a:extLst>
          </p:cNvPr>
          <p:cNvSpPr/>
          <p:nvPr/>
        </p:nvSpPr>
        <p:spPr>
          <a:xfrm>
            <a:off x="2943538" y="6295403"/>
            <a:ext cx="6304931" cy="307777"/>
          </a:xfrm>
          <a:prstGeom prst="rect">
            <a:avLst/>
          </a:prstGeom>
        </p:spPr>
        <p:txBody>
          <a:bodyPr wrap="none">
            <a:spAutoFit/>
          </a:bodyPr>
          <a:lstStyle/>
          <a:p>
            <a:pPr lvl="0" algn="ctr"/>
            <a:r>
              <a:rPr lang="en-US" sz="1400" dirty="0">
                <a:solidFill>
                  <a:srgbClr val="000000"/>
                </a:solidFill>
              </a:rPr>
              <a:t>Fig. 11. Energy Storages for </a:t>
            </a:r>
            <a:r>
              <a:rPr lang="en-US" sz="1400" dirty="0" err="1">
                <a:solidFill>
                  <a:srgbClr val="000000"/>
                </a:solidFill>
              </a:rPr>
              <a:t>ConfigNVPSim's</a:t>
            </a:r>
            <a:r>
              <a:rPr lang="en-US" sz="1400" dirty="0">
                <a:solidFill>
                  <a:srgbClr val="000000"/>
                </a:solidFill>
              </a:rPr>
              <a:t> response to real power input</a:t>
            </a:r>
          </a:p>
        </p:txBody>
      </p:sp>
    </p:spTree>
    <p:extLst>
      <p:ext uri="{BB962C8B-B14F-4D97-AF65-F5344CB8AC3E}">
        <p14:creationId xmlns:p14="http://schemas.microsoft.com/office/powerpoint/2010/main" val="6093217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5D2A36-CAC7-4AAF-B93B-57376B0ABFE5}"/>
              </a:ext>
            </a:extLst>
          </p:cNvPr>
          <p:cNvPicPr>
            <a:picLocks noChangeAspect="1"/>
          </p:cNvPicPr>
          <p:nvPr/>
        </p:nvPicPr>
        <p:blipFill rotWithShape="1">
          <a:blip r:embed="rId2"/>
          <a:srcRect t="7058"/>
          <a:stretch/>
        </p:blipFill>
        <p:spPr>
          <a:xfrm>
            <a:off x="2177143" y="685800"/>
            <a:ext cx="7837714" cy="5486400"/>
          </a:xfrm>
          <a:prstGeom prst="rect">
            <a:avLst/>
          </a:prstGeom>
        </p:spPr>
      </p:pic>
      <p:sp>
        <p:nvSpPr>
          <p:cNvPr id="9" name="TextBox 8">
            <a:extLst>
              <a:ext uri="{FF2B5EF4-FFF2-40B4-BE49-F238E27FC236}">
                <a16:creationId xmlns:a16="http://schemas.microsoft.com/office/drawing/2014/main" id="{4D3AFE2E-7373-4292-91C4-023E2B6D6BD5}"/>
              </a:ext>
            </a:extLst>
          </p:cNvPr>
          <p:cNvSpPr txBox="1"/>
          <p:nvPr/>
        </p:nvSpPr>
        <p:spPr>
          <a:xfrm>
            <a:off x="2177142" y="6289964"/>
            <a:ext cx="7837715" cy="307777"/>
          </a:xfrm>
          <a:prstGeom prst="rect">
            <a:avLst/>
          </a:prstGeom>
          <a:noFill/>
        </p:spPr>
        <p:txBody>
          <a:bodyPr wrap="square" rtlCol="0">
            <a:spAutoFit/>
          </a:bodyPr>
          <a:lstStyle/>
          <a:p>
            <a:pPr algn="ctr"/>
            <a:r>
              <a:rPr lang="en-US" sz="1400" dirty="0"/>
              <a:t>Fig. 12. State Changes for </a:t>
            </a:r>
            <a:r>
              <a:rPr lang="en-US" sz="1400" dirty="0" err="1"/>
              <a:t>ConfigNVPSim's</a:t>
            </a:r>
            <a:r>
              <a:rPr lang="en-US" sz="1400" dirty="0"/>
              <a:t> response to real power input</a:t>
            </a:r>
          </a:p>
        </p:txBody>
      </p:sp>
    </p:spTree>
    <p:extLst>
      <p:ext uri="{BB962C8B-B14F-4D97-AF65-F5344CB8AC3E}">
        <p14:creationId xmlns:p14="http://schemas.microsoft.com/office/powerpoint/2010/main" val="42283268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2E90-5F75-42FC-9B12-98C52480F2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8573828-A00B-4602-940F-F22F73E3B600}"/>
              </a:ext>
            </a:extLst>
          </p:cNvPr>
          <p:cNvSpPr>
            <a:spLocks noGrp="1"/>
          </p:cNvSpPr>
          <p:nvPr>
            <p:ph idx="1"/>
          </p:nvPr>
        </p:nvSpPr>
        <p:spPr/>
        <p:txBody>
          <a:bodyPr>
            <a:normAutofit fontScale="85000" lnSpcReduction="20000"/>
          </a:bodyPr>
          <a:lstStyle/>
          <a:p>
            <a:pPr algn="just"/>
            <a:r>
              <a:rPr lang="en-US" dirty="0"/>
              <a:t>By presenting the idea of </a:t>
            </a:r>
            <a:r>
              <a:rPr lang="en-US" dirty="0" err="1"/>
              <a:t>ConfigNVPSim</a:t>
            </a:r>
            <a:r>
              <a:rPr lang="en-US" dirty="0"/>
              <a:t>, the goals of implementing NVP on the GEM5 platform in terms of architecture and the evaluation of various configurations that can be created utilizing the currently existing architectural implementation were proposed. In this work, an NVP system that can maintain forward progress at intermittent energy level was created. The energy harvesting unit, a state machine that controls the instantaneous energy storage of the system and lastly an </a:t>
            </a:r>
            <a:r>
              <a:rPr lang="en-US" dirty="0" err="1"/>
              <a:t>AtomicCPU</a:t>
            </a:r>
            <a:r>
              <a:rPr lang="en-US" dirty="0"/>
              <a:t> unit that schedules the ticks and controls the CPU's power states were the heart of </a:t>
            </a:r>
            <a:r>
              <a:rPr lang="en-US" dirty="0" err="1"/>
              <a:t>ConfigNVPSim</a:t>
            </a:r>
            <a:r>
              <a:rPr lang="en-US" dirty="0"/>
              <a:t>. Four experiments were done to evaluate the performance of </a:t>
            </a:r>
            <a:r>
              <a:rPr lang="en-US" dirty="0" err="1"/>
              <a:t>ConfigNVPSim</a:t>
            </a:r>
            <a:r>
              <a:rPr lang="en-US" dirty="0"/>
              <a:t> using different energy consumption and CPU state threshold settings. </a:t>
            </a:r>
          </a:p>
          <a:p>
            <a:pPr algn="just"/>
            <a:r>
              <a:rPr lang="en-US" dirty="0"/>
              <a:t>Even though non-volatility was successfully implemented on top of the base implementation of GEM5 in terms of energy harvesting module and a state machine that controls the CPU states, the specific module for the backup of data was not implemented in this project, so that can be implemented along with different backup strategies in future work. </a:t>
            </a:r>
          </a:p>
          <a:p>
            <a:pPr algn="just"/>
            <a:r>
              <a:rPr lang="en-US" dirty="0"/>
              <a:t>Since the demand for feature-rich mobile systems like smartphones and tablets has increased, NVP in such a system would provide an optimal power budget paired with increased performance. So as future work, a non-volatile simulator on an android platform would provide a promising solution to realize NVP based mobile systems. </a:t>
            </a:r>
          </a:p>
          <a:p>
            <a:pPr algn="just"/>
            <a:r>
              <a:rPr lang="en-US" dirty="0"/>
              <a:t>A capacitance leakage model was not implemented in the energy management unit and should be implemented as future work, to make the simulations closer to real life situations. </a:t>
            </a:r>
          </a:p>
          <a:p>
            <a:pPr algn="just"/>
            <a:endParaRPr lang="en-US" dirty="0"/>
          </a:p>
        </p:txBody>
      </p:sp>
    </p:spTree>
    <p:extLst>
      <p:ext uri="{BB962C8B-B14F-4D97-AF65-F5344CB8AC3E}">
        <p14:creationId xmlns:p14="http://schemas.microsoft.com/office/powerpoint/2010/main" val="23672436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EE4-B08F-4DFF-B7AC-C23D629185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6181B52-1D05-45C2-ABD0-473316537D83}"/>
              </a:ext>
            </a:extLst>
          </p:cNvPr>
          <p:cNvSpPr>
            <a:spLocks noGrp="1"/>
          </p:cNvSpPr>
          <p:nvPr>
            <p:ph idx="1"/>
          </p:nvPr>
        </p:nvSpPr>
        <p:spPr/>
        <p:txBody>
          <a:bodyPr>
            <a:normAutofit fontScale="92500" lnSpcReduction="10000"/>
          </a:bodyPr>
          <a:lstStyle/>
          <a:p>
            <a:pPr algn="just"/>
            <a:r>
              <a:rPr lang="en-US" dirty="0" err="1"/>
              <a:t>Yizi</a:t>
            </a:r>
            <a:r>
              <a:rPr lang="en-US" dirty="0"/>
              <a:t> Gu, Y. Liu, Y. Wang, H. Li, and H. Yang, "</a:t>
            </a:r>
            <a:r>
              <a:rPr lang="en-US" dirty="0" err="1"/>
              <a:t>NVPsim</a:t>
            </a:r>
            <a:r>
              <a:rPr lang="en-US" dirty="0"/>
              <a:t>: A simulator for architecture explorations of nonvolatile processors," 2016 21st Asia and South Pacific Design Automation Conference (ASP-DAC), Macau, 2016, pp. 147-152.</a:t>
            </a:r>
          </a:p>
          <a:p>
            <a:pPr algn="just"/>
            <a:r>
              <a:rPr lang="en-US" dirty="0"/>
              <a:t>Nathan </a:t>
            </a:r>
            <a:r>
              <a:rPr lang="en-US" dirty="0" err="1"/>
              <a:t>Binkert</a:t>
            </a:r>
            <a:r>
              <a:rPr lang="en-US" dirty="0"/>
              <a:t>, Bradford Beckmann, Gabriel Black, Steven K. Reinhardt, Ali </a:t>
            </a:r>
            <a:r>
              <a:rPr lang="en-US" dirty="0" err="1"/>
              <a:t>Saidi</a:t>
            </a:r>
            <a:r>
              <a:rPr lang="en-US" dirty="0"/>
              <a:t>, </a:t>
            </a:r>
            <a:r>
              <a:rPr lang="en-US" dirty="0" err="1"/>
              <a:t>Arkaprava</a:t>
            </a:r>
            <a:r>
              <a:rPr lang="en-US" dirty="0"/>
              <a:t> </a:t>
            </a:r>
            <a:r>
              <a:rPr lang="en-US" dirty="0" err="1"/>
              <a:t>Basu</a:t>
            </a:r>
            <a:r>
              <a:rPr lang="en-US" dirty="0"/>
              <a:t>, Joel </a:t>
            </a:r>
            <a:r>
              <a:rPr lang="en-US" dirty="0" err="1"/>
              <a:t>Hestness</a:t>
            </a:r>
            <a:r>
              <a:rPr lang="en-US" dirty="0"/>
              <a:t>, Derek R. </a:t>
            </a:r>
            <a:r>
              <a:rPr lang="en-US" dirty="0" err="1"/>
              <a:t>Hower</a:t>
            </a:r>
            <a:r>
              <a:rPr lang="en-US" dirty="0"/>
              <a:t>, Tushar Krishna, </a:t>
            </a:r>
            <a:r>
              <a:rPr lang="en-US" dirty="0" err="1"/>
              <a:t>Somayeh</a:t>
            </a:r>
            <a:r>
              <a:rPr lang="en-US" dirty="0"/>
              <a:t> </a:t>
            </a:r>
            <a:r>
              <a:rPr lang="en-US" dirty="0" err="1"/>
              <a:t>Sardashti</a:t>
            </a:r>
            <a:r>
              <a:rPr lang="en-US" dirty="0"/>
              <a:t>, </a:t>
            </a:r>
            <a:r>
              <a:rPr lang="en-US" dirty="0" err="1"/>
              <a:t>Rathijit</a:t>
            </a:r>
            <a:r>
              <a:rPr lang="en-US" dirty="0"/>
              <a:t> Sen, Korey Sewell, Muhammad Shoaib, </a:t>
            </a:r>
            <a:r>
              <a:rPr lang="en-US" dirty="0" err="1"/>
              <a:t>Nilay</a:t>
            </a:r>
            <a:r>
              <a:rPr lang="en-US" dirty="0"/>
              <a:t> </a:t>
            </a:r>
            <a:r>
              <a:rPr lang="en-US" dirty="0" err="1"/>
              <a:t>Vaish</a:t>
            </a:r>
            <a:r>
              <a:rPr lang="en-US" dirty="0"/>
              <a:t>, Mark D. Hill, and David A. Wood. 2011. The gem5 simulator. SIGARCH </a:t>
            </a:r>
            <a:r>
              <a:rPr lang="en-US" dirty="0" err="1"/>
              <a:t>Comput</a:t>
            </a:r>
            <a:r>
              <a:rPr lang="en-US" dirty="0"/>
              <a:t>. Archit. News 39, 2 (August 2011), 1-7. DOI=http://dx.doi.org/10.1145/2024716.2024718</a:t>
            </a:r>
          </a:p>
          <a:p>
            <a:pPr algn="just"/>
            <a:r>
              <a:rPr lang="en-US" dirty="0"/>
              <a:t>Jason Lowe-Power, Learning Gem 5, Retrieved from http://learning.gem5.org/</a:t>
            </a:r>
          </a:p>
          <a:p>
            <a:pPr algn="just"/>
            <a:r>
              <a:rPr lang="en-US" dirty="0" err="1"/>
              <a:t>Kaisheng</a:t>
            </a:r>
            <a:r>
              <a:rPr lang="en-US" dirty="0"/>
              <a:t> Ma, Yang Zheng, </a:t>
            </a:r>
            <a:r>
              <a:rPr lang="en-US" dirty="0" err="1"/>
              <a:t>Shuangchen</a:t>
            </a:r>
            <a:r>
              <a:rPr lang="en-US" dirty="0"/>
              <a:t> Li, Karthik Swaminathan, </a:t>
            </a:r>
            <a:r>
              <a:rPr lang="en-US" dirty="0" err="1"/>
              <a:t>Xueqing</a:t>
            </a:r>
            <a:r>
              <a:rPr lang="en-US" dirty="0"/>
              <a:t> Li, </a:t>
            </a:r>
            <a:r>
              <a:rPr lang="en-US" dirty="0" err="1"/>
              <a:t>Yongpan</a:t>
            </a:r>
            <a:r>
              <a:rPr lang="en-US" dirty="0"/>
              <a:t> Liu, Jack Sampson, Yuan </a:t>
            </a:r>
            <a:r>
              <a:rPr lang="en-US" dirty="0" err="1"/>
              <a:t>Xie</a:t>
            </a:r>
            <a:r>
              <a:rPr lang="en-US" dirty="0"/>
              <a:t> and </a:t>
            </a:r>
            <a:r>
              <a:rPr lang="en-US" dirty="0" err="1"/>
              <a:t>Vijaykrishnan</a:t>
            </a:r>
            <a:r>
              <a:rPr lang="en-US" dirty="0"/>
              <a:t> Narayanan "Architecture Exploration for Ambient Energy Harvesting Nonvolatile Processors" 2015 IEEE 21st International Symposium on High-Performance Computer Architecture.</a:t>
            </a:r>
          </a:p>
        </p:txBody>
      </p:sp>
    </p:spTree>
    <p:extLst>
      <p:ext uri="{BB962C8B-B14F-4D97-AF65-F5344CB8AC3E}">
        <p14:creationId xmlns:p14="http://schemas.microsoft.com/office/powerpoint/2010/main" val="31357029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EFA1-E26E-46D6-847C-3B0EE9D3B7CA}"/>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BC01A8EB-D404-4120-A764-A974C801546E}"/>
              </a:ext>
            </a:extLst>
          </p:cNvPr>
          <p:cNvSpPr>
            <a:spLocks noGrp="1"/>
          </p:cNvSpPr>
          <p:nvPr>
            <p:ph idx="1"/>
          </p:nvPr>
        </p:nvSpPr>
        <p:spPr/>
        <p:txBody>
          <a:bodyPr>
            <a:normAutofit fontScale="92500"/>
          </a:bodyPr>
          <a:lstStyle/>
          <a:p>
            <a:pPr algn="just"/>
            <a:r>
              <a:rPr lang="en-US" dirty="0"/>
              <a:t>There have been theoretical observations on a Non-Volatile Cache / Non-Volatile DRAM etc. But power and cost overhead is a major drawback. </a:t>
            </a:r>
          </a:p>
          <a:p>
            <a:pPr algn="just"/>
            <a:r>
              <a:rPr lang="en-US" dirty="0"/>
              <a:t>Ma </a:t>
            </a:r>
            <a:r>
              <a:rPr lang="en-US" dirty="0" err="1"/>
              <a:t>et.al.’s</a:t>
            </a:r>
            <a:r>
              <a:rPr lang="en-US" dirty="0"/>
              <a:t> focus of design was to implement different policies for backing up registers in NVPs but, there exists a high write energy and latency overhead. </a:t>
            </a:r>
          </a:p>
          <a:p>
            <a:pPr algn="just"/>
            <a:r>
              <a:rPr lang="en-US" dirty="0"/>
              <a:t>Cache design is a significant component is nonvolatile processors as the performance gap between cores and memories increases. </a:t>
            </a:r>
          </a:p>
          <a:p>
            <a:pPr algn="just"/>
            <a:r>
              <a:rPr lang="en-US" dirty="0"/>
              <a:t>The </a:t>
            </a:r>
            <a:r>
              <a:rPr lang="en-US" dirty="0" err="1"/>
              <a:t>NVPSim</a:t>
            </a:r>
            <a:r>
              <a:rPr lang="en-US" dirty="0"/>
              <a:t> developed by </a:t>
            </a:r>
            <a:r>
              <a:rPr lang="en-US" dirty="0" err="1"/>
              <a:t>Yizi</a:t>
            </a:r>
            <a:r>
              <a:rPr lang="en-US" dirty="0"/>
              <a:t> Gu et. al is an efficient solution in implementing NVP simulators and </a:t>
            </a:r>
            <a:r>
              <a:rPr lang="en-US" dirty="0" err="1"/>
              <a:t>ConfigNVPSim</a:t>
            </a:r>
            <a:r>
              <a:rPr lang="en-US" dirty="0"/>
              <a:t> is based on this implementation. </a:t>
            </a:r>
          </a:p>
          <a:p>
            <a:pPr algn="just"/>
            <a:r>
              <a:rPr lang="en-US" dirty="0"/>
              <a:t>The special focus of this project is on adding configurability to </a:t>
            </a:r>
            <a:r>
              <a:rPr lang="en-US" dirty="0" err="1"/>
              <a:t>NVPSim</a:t>
            </a:r>
            <a:r>
              <a:rPr lang="en-US" dirty="0"/>
              <a:t> implementation by </a:t>
            </a:r>
            <a:r>
              <a:rPr lang="en-US" dirty="0" err="1"/>
              <a:t>Yizi</a:t>
            </a:r>
            <a:r>
              <a:rPr lang="en-US" dirty="0"/>
              <a:t> Gu et. al. </a:t>
            </a:r>
          </a:p>
          <a:p>
            <a:pPr algn="just"/>
            <a:r>
              <a:rPr lang="en-US" dirty="0"/>
              <a:t>This system considers the delay incurred by non-volatile components of the system and provides an approximate performance estimate.</a:t>
            </a:r>
          </a:p>
        </p:txBody>
      </p:sp>
    </p:spTree>
    <p:extLst>
      <p:ext uri="{BB962C8B-B14F-4D97-AF65-F5344CB8AC3E}">
        <p14:creationId xmlns:p14="http://schemas.microsoft.com/office/powerpoint/2010/main" val="7369064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8C25-421B-4550-AC29-8D7B990B23A7}"/>
              </a:ext>
            </a:extLst>
          </p:cNvPr>
          <p:cNvSpPr>
            <a:spLocks noGrp="1"/>
          </p:cNvSpPr>
          <p:nvPr>
            <p:ph type="title"/>
          </p:nvPr>
        </p:nvSpPr>
        <p:spPr/>
        <p:txBody>
          <a:bodyPr/>
          <a:lstStyle/>
          <a:p>
            <a:r>
              <a:rPr lang="en-US" dirty="0"/>
              <a:t>Simulation Overview</a:t>
            </a:r>
          </a:p>
        </p:txBody>
      </p:sp>
      <p:sp>
        <p:nvSpPr>
          <p:cNvPr id="3" name="Content Placeholder 2">
            <a:extLst>
              <a:ext uri="{FF2B5EF4-FFF2-40B4-BE49-F238E27FC236}">
                <a16:creationId xmlns:a16="http://schemas.microsoft.com/office/drawing/2014/main" id="{55FD0E57-F25C-41AF-B033-8B4B34B1798A}"/>
              </a:ext>
            </a:extLst>
          </p:cNvPr>
          <p:cNvSpPr>
            <a:spLocks noGrp="1"/>
          </p:cNvSpPr>
          <p:nvPr>
            <p:ph idx="1"/>
          </p:nvPr>
        </p:nvSpPr>
        <p:spPr/>
        <p:txBody>
          <a:bodyPr>
            <a:normAutofit/>
          </a:bodyPr>
          <a:lstStyle/>
          <a:p>
            <a:pPr algn="just"/>
            <a:r>
              <a:rPr lang="en-US" dirty="0"/>
              <a:t>Extra modules are implemented on a GEM5 base system to make the system capable of making forward progress with an intermittent power source. </a:t>
            </a:r>
          </a:p>
          <a:p>
            <a:pPr algn="just"/>
            <a:r>
              <a:rPr lang="en-US" dirty="0"/>
              <a:t>This is achieved using discrete energy input which is fed at a preconfigured constant time interval to the system. Based on this, a system model which can handle such variations in power and analyze the performance was developed. </a:t>
            </a:r>
          </a:p>
          <a:p>
            <a:pPr algn="just"/>
            <a:r>
              <a:rPr lang="en-US" dirty="0"/>
              <a:t>The main logic behind handling the intermittent energy source is the energy management unit. This unit lets the system know when to back up the data and when to restore. Energy management unit interacts with the system CPU to communicate the power level of the input. Based on that, CPU decides on how to process the instructions to avoid any data loss.</a:t>
            </a:r>
          </a:p>
          <a:p>
            <a:pPr algn="just"/>
            <a:r>
              <a:rPr lang="en-US" dirty="0"/>
              <a:t>The two goals of this paper are: the architectural implementation of NVP on the GEM5 platform and the evaluation of different configurations that can be achieved using the existing architectural implementation. </a:t>
            </a:r>
          </a:p>
        </p:txBody>
      </p:sp>
    </p:spTree>
    <p:extLst>
      <p:ext uri="{BB962C8B-B14F-4D97-AF65-F5344CB8AC3E}">
        <p14:creationId xmlns:p14="http://schemas.microsoft.com/office/powerpoint/2010/main" val="193601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26EB-E03C-422C-9DD3-846280BCCD6E}"/>
              </a:ext>
            </a:extLst>
          </p:cNvPr>
          <p:cNvSpPr>
            <a:spLocks noGrp="1"/>
          </p:cNvSpPr>
          <p:nvPr>
            <p:ph type="ctrTitle"/>
          </p:nvPr>
        </p:nvSpPr>
        <p:spPr>
          <a:xfrm>
            <a:off x="1386840" y="2429491"/>
            <a:ext cx="9418320" cy="4041648"/>
          </a:xfrm>
        </p:spPr>
        <p:txBody>
          <a:bodyPr/>
          <a:lstStyle/>
          <a:p>
            <a:r>
              <a:rPr lang="en-US" dirty="0"/>
              <a:t>System Configuration</a:t>
            </a:r>
          </a:p>
        </p:txBody>
      </p:sp>
      <p:pic>
        <p:nvPicPr>
          <p:cNvPr id="5" name="Picture 4">
            <a:extLst>
              <a:ext uri="{FF2B5EF4-FFF2-40B4-BE49-F238E27FC236}">
                <a16:creationId xmlns:a16="http://schemas.microsoft.com/office/drawing/2014/main" id="{66366A02-E763-47DD-9B8C-27DF9C739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96" y="0"/>
            <a:ext cx="5902408" cy="5346531"/>
          </a:xfrm>
          <a:prstGeom prst="rect">
            <a:avLst/>
          </a:prstGeom>
        </p:spPr>
      </p:pic>
    </p:spTree>
    <p:extLst>
      <p:ext uri="{BB962C8B-B14F-4D97-AF65-F5344CB8AC3E}">
        <p14:creationId xmlns:p14="http://schemas.microsoft.com/office/powerpoint/2010/main" val="424994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DF1D-5632-468B-B13C-148B264E15E4}"/>
              </a:ext>
            </a:extLst>
          </p:cNvPr>
          <p:cNvSpPr>
            <a:spLocks noGrp="1"/>
          </p:cNvSpPr>
          <p:nvPr>
            <p:ph type="title"/>
          </p:nvPr>
        </p:nvSpPr>
        <p:spPr/>
        <p:txBody>
          <a:bodyPr/>
          <a:lstStyle/>
          <a:p>
            <a:r>
              <a:rPr lang="en-US" dirty="0"/>
              <a:t>Energy Harvester</a:t>
            </a:r>
          </a:p>
        </p:txBody>
      </p:sp>
      <p:sp>
        <p:nvSpPr>
          <p:cNvPr id="3" name="Content Placeholder 2">
            <a:extLst>
              <a:ext uri="{FF2B5EF4-FFF2-40B4-BE49-F238E27FC236}">
                <a16:creationId xmlns:a16="http://schemas.microsoft.com/office/drawing/2014/main" id="{7F6D8CA5-9AF0-4C1D-AF18-12BE0A96A8BA}"/>
              </a:ext>
            </a:extLst>
          </p:cNvPr>
          <p:cNvSpPr>
            <a:spLocks noGrp="1"/>
          </p:cNvSpPr>
          <p:nvPr>
            <p:ph idx="1"/>
          </p:nvPr>
        </p:nvSpPr>
        <p:spPr/>
        <p:txBody>
          <a:bodyPr>
            <a:normAutofit fontScale="77500" lnSpcReduction="20000"/>
          </a:bodyPr>
          <a:lstStyle/>
          <a:p>
            <a:pPr algn="just"/>
            <a:r>
              <a:rPr lang="en-US" dirty="0"/>
              <a:t>The concept of an intermittent power source is not inherent to the GEM5 system. </a:t>
            </a:r>
          </a:p>
          <a:p>
            <a:pPr algn="just"/>
            <a:r>
              <a:rPr lang="en-US" dirty="0"/>
              <a:t>Input power levels are generated using tools like Octave or </a:t>
            </a:r>
            <a:r>
              <a:rPr lang="en-US" dirty="0" err="1"/>
              <a:t>Matlab</a:t>
            </a:r>
            <a:r>
              <a:rPr lang="en-US" dirty="0"/>
              <a:t>. </a:t>
            </a:r>
          </a:p>
          <a:p>
            <a:pPr algn="just"/>
            <a:r>
              <a:rPr lang="en-US" dirty="0"/>
              <a:t>Upon system initialization, the energy harvester module reads and maintains a copy of the input power in the system. Then it schedules a periodic call to itself every </a:t>
            </a:r>
            <a:r>
              <a:rPr lang="en-US" dirty="0" err="1"/>
              <a:t>energy_time_unit</a:t>
            </a:r>
            <a:r>
              <a:rPr lang="en-US" dirty="0"/>
              <a:t> interval of time to update the system energy based on the input file. </a:t>
            </a:r>
          </a:p>
          <a:p>
            <a:pPr algn="just"/>
            <a:r>
              <a:rPr lang="en-US" dirty="0"/>
              <a:t>Once the energy is read by the harvester, it updates the energy manager which maintains the current energy level of the system </a:t>
            </a:r>
            <a:r>
              <a:rPr lang="en-US" dirty="0" err="1"/>
              <a:t>energy_remained</a:t>
            </a:r>
            <a:r>
              <a:rPr lang="en-US" dirty="0"/>
              <a:t>.</a:t>
            </a:r>
          </a:p>
          <a:p>
            <a:pPr algn="just"/>
            <a:r>
              <a:rPr lang="en-US" dirty="0"/>
              <a:t>Energy Manager receives energy messages from energy harvester as well as the other </a:t>
            </a:r>
            <a:r>
              <a:rPr lang="en-US" dirty="0" err="1"/>
              <a:t>SimObjects</a:t>
            </a:r>
            <a:r>
              <a:rPr lang="en-US" dirty="0"/>
              <a:t> which consumes energy in the system. </a:t>
            </a:r>
          </a:p>
          <a:p>
            <a:pPr algn="just"/>
            <a:r>
              <a:rPr lang="en-US" dirty="0"/>
              <a:t>Energy harvester updates energy manager with an increase in the system energy. </a:t>
            </a:r>
          </a:p>
          <a:p>
            <a:pPr algn="just"/>
            <a:r>
              <a:rPr lang="en-US" dirty="0"/>
              <a:t>Other </a:t>
            </a:r>
            <a:r>
              <a:rPr lang="en-US" dirty="0" err="1"/>
              <a:t>SimObjects</a:t>
            </a:r>
            <a:r>
              <a:rPr lang="en-US" dirty="0"/>
              <a:t> like </a:t>
            </a:r>
            <a:r>
              <a:rPr lang="en-US" dirty="0" err="1"/>
              <a:t>AtomicSimpleCPU</a:t>
            </a:r>
            <a:r>
              <a:rPr lang="en-US" dirty="0"/>
              <a:t> which are consumers of energy sends messages to energy manager informing the amount of energy consumed by that individual module.</a:t>
            </a:r>
          </a:p>
          <a:p>
            <a:pPr algn="just"/>
            <a:r>
              <a:rPr lang="en-US" dirty="0"/>
              <a:t>Based on the source of these messages, the energy manager updates the system energy. </a:t>
            </a:r>
          </a:p>
          <a:p>
            <a:pPr algn="just"/>
            <a:r>
              <a:rPr lang="en-US" dirty="0"/>
              <a:t>Once the </a:t>
            </a:r>
            <a:r>
              <a:rPr lang="en-US" dirty="0" err="1"/>
              <a:t>energy_remained</a:t>
            </a:r>
            <a:r>
              <a:rPr lang="en-US" dirty="0"/>
              <a:t> has been successfully updated by the energy manager, it invokes the state machine module which dictates how the power level of the system should be updated. </a:t>
            </a:r>
          </a:p>
        </p:txBody>
      </p:sp>
    </p:spTree>
    <p:extLst>
      <p:ext uri="{BB962C8B-B14F-4D97-AF65-F5344CB8AC3E}">
        <p14:creationId xmlns:p14="http://schemas.microsoft.com/office/powerpoint/2010/main" val="1337103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8F0E-6499-48AD-83DE-880CA3CA2385}"/>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7D91BC8C-AA11-464B-BFCB-AA31DECC014D}"/>
              </a:ext>
            </a:extLst>
          </p:cNvPr>
          <p:cNvSpPr>
            <a:spLocks noGrp="1"/>
          </p:cNvSpPr>
          <p:nvPr>
            <p:ph idx="1"/>
          </p:nvPr>
        </p:nvSpPr>
        <p:spPr/>
        <p:txBody>
          <a:bodyPr>
            <a:normAutofit fontScale="62500" lnSpcReduction="20000"/>
          </a:bodyPr>
          <a:lstStyle/>
          <a:p>
            <a:r>
              <a:rPr lang="en-US" dirty="0"/>
              <a:t>The state machine used by the system has three states - STATE_POWER_OFF, STATE_POWER_RETENTION, and STATE_POWER_ON. </a:t>
            </a:r>
          </a:p>
          <a:p>
            <a:r>
              <a:rPr lang="en-US" dirty="0"/>
              <a:t>The state machine state is initialized to STATE_POWER_OFF. </a:t>
            </a:r>
          </a:p>
          <a:p>
            <a:r>
              <a:rPr lang="en-US" dirty="0"/>
              <a:t>Based on the energy level information received from the energy manager module, state machine updates the states to these modules. </a:t>
            </a:r>
          </a:p>
          <a:p>
            <a:r>
              <a:rPr lang="en-US" dirty="0"/>
              <a:t>When the system energy exceeds threshold thres_ret_to_1, the state machine switches the state to STATE_POWER_ON.</a:t>
            </a:r>
          </a:p>
          <a:p>
            <a:r>
              <a:rPr lang="en-US" dirty="0"/>
              <a:t>When the system energy falls below thres_1_to_ret. At this point, the state machine switches to STATE_POWER_RETENTION. </a:t>
            </a:r>
          </a:p>
          <a:p>
            <a:r>
              <a:rPr lang="en-US" dirty="0"/>
              <a:t>Once system energy falls below </a:t>
            </a:r>
            <a:r>
              <a:rPr lang="en-US" dirty="0" err="1"/>
              <a:t>thres_ret_to_off</a:t>
            </a:r>
            <a:r>
              <a:rPr lang="en-US" dirty="0"/>
              <a:t>, the state machine switches back to the STATE_POWER_OFF state.</a:t>
            </a:r>
          </a:p>
          <a:p>
            <a:r>
              <a:rPr lang="en-US" dirty="0"/>
              <a:t>The state change messages are broadcasted to all </a:t>
            </a:r>
            <a:r>
              <a:rPr lang="en-US" dirty="0" err="1"/>
              <a:t>SimObjects</a:t>
            </a:r>
            <a:r>
              <a:rPr lang="en-US" dirty="0"/>
              <a:t> so that they can change their power levels and functionality based on the current system energy level</a:t>
            </a:r>
          </a:p>
          <a:p>
            <a:r>
              <a:rPr lang="en-US" dirty="0"/>
              <a:t>To implement the messaging system, the </a:t>
            </a:r>
            <a:r>
              <a:rPr lang="en-US" dirty="0" err="1"/>
              <a:t>SimObject</a:t>
            </a:r>
            <a:r>
              <a:rPr lang="en-US" dirty="0"/>
              <a:t> definitions were augmented with an energy port for sending and receiving these messages. </a:t>
            </a:r>
          </a:p>
          <a:p>
            <a:r>
              <a:rPr lang="en-US" dirty="0"/>
              <a:t>In this implementation, only the </a:t>
            </a:r>
            <a:r>
              <a:rPr lang="en-US" dirty="0" err="1"/>
              <a:t>AtomicCPU</a:t>
            </a:r>
            <a:r>
              <a:rPr lang="en-US" dirty="0"/>
              <a:t> was modified to receive the energy messages broadcasted by the state machine. Moreover, </a:t>
            </a:r>
            <a:r>
              <a:rPr lang="en-US" dirty="0" err="1"/>
              <a:t>AtomicCPU</a:t>
            </a:r>
            <a:r>
              <a:rPr lang="en-US" dirty="0"/>
              <a:t> is the only module in </a:t>
            </a:r>
            <a:r>
              <a:rPr lang="en-US" dirty="0" err="1"/>
              <a:t>ConfigNVPSim</a:t>
            </a:r>
            <a:r>
              <a:rPr lang="en-US" dirty="0"/>
              <a:t> system which can consume power. </a:t>
            </a:r>
          </a:p>
          <a:p>
            <a:r>
              <a:rPr lang="en-US" dirty="0"/>
              <a:t>Extension of energy consumption to other modules like DRAM and cache has to be updated in the subsequent release versions of </a:t>
            </a:r>
            <a:r>
              <a:rPr lang="en-US" dirty="0" err="1"/>
              <a:t>ConfigNVPSim</a:t>
            </a:r>
            <a:r>
              <a:rPr lang="en-US" dirty="0"/>
              <a:t>. </a:t>
            </a:r>
          </a:p>
        </p:txBody>
      </p:sp>
    </p:spTree>
    <p:extLst>
      <p:ext uri="{BB962C8B-B14F-4D97-AF65-F5344CB8AC3E}">
        <p14:creationId xmlns:p14="http://schemas.microsoft.com/office/powerpoint/2010/main" val="1669051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FF84-2703-42DA-9713-0199601ED452}"/>
              </a:ext>
            </a:extLst>
          </p:cNvPr>
          <p:cNvSpPr>
            <a:spLocks noGrp="1"/>
          </p:cNvSpPr>
          <p:nvPr>
            <p:ph type="title"/>
          </p:nvPr>
        </p:nvSpPr>
        <p:spPr/>
        <p:txBody>
          <a:bodyPr/>
          <a:lstStyle/>
          <a:p>
            <a:r>
              <a:rPr lang="en-US" dirty="0"/>
              <a:t>Atomic CPU</a:t>
            </a:r>
          </a:p>
        </p:txBody>
      </p:sp>
      <p:sp>
        <p:nvSpPr>
          <p:cNvPr id="3" name="Content Placeholder 2">
            <a:extLst>
              <a:ext uri="{FF2B5EF4-FFF2-40B4-BE49-F238E27FC236}">
                <a16:creationId xmlns:a16="http://schemas.microsoft.com/office/drawing/2014/main" id="{B6F688B5-7A17-4B4B-9935-84A4E9372FF7}"/>
              </a:ext>
            </a:extLst>
          </p:cNvPr>
          <p:cNvSpPr>
            <a:spLocks noGrp="1"/>
          </p:cNvSpPr>
          <p:nvPr>
            <p:ph idx="1"/>
          </p:nvPr>
        </p:nvSpPr>
        <p:spPr/>
        <p:txBody>
          <a:bodyPr>
            <a:normAutofit fontScale="92500" lnSpcReduction="10000"/>
          </a:bodyPr>
          <a:lstStyle/>
          <a:p>
            <a:pPr algn="just"/>
            <a:r>
              <a:rPr lang="en-US" dirty="0" err="1"/>
              <a:t>AtomicCPU</a:t>
            </a:r>
            <a:r>
              <a:rPr lang="en-US" dirty="0"/>
              <a:t> receives the energy messages from the state machine through the energy port. </a:t>
            </a:r>
          </a:p>
          <a:p>
            <a:pPr algn="just"/>
            <a:r>
              <a:rPr lang="en-US" dirty="0"/>
              <a:t>GEM5 keeps the CPU running by scheduling and executing ticks at CPU clock periods. CPU ticks can be controlled to stop or to pause the CPU execution. This strategy is adopted in the NVP system to implement non-volatility. </a:t>
            </a:r>
          </a:p>
          <a:p>
            <a:pPr algn="just"/>
            <a:r>
              <a:rPr lang="en-US" dirty="0"/>
              <a:t>When the </a:t>
            </a:r>
            <a:r>
              <a:rPr lang="en-US" dirty="0" err="1"/>
              <a:t>AtomicCPU</a:t>
            </a:r>
            <a:r>
              <a:rPr lang="en-US" dirty="0"/>
              <a:t> receives a state change message to POWER_OFF, the CPU enters the POWER_OFF state by de-scheduling the previously scheduled tick. This ensures that the CPU doesn't run anymore and that it is powered off.</a:t>
            </a:r>
          </a:p>
          <a:p>
            <a:pPr algn="just"/>
            <a:r>
              <a:rPr lang="en-US" dirty="0"/>
              <a:t>When state machine switches the CPU state to POWER_RET state, the CPU ticks are rescheduled to the subsequent tick period which prevents the CPU execution. The tick rescheduling continues until the next state change. When the POWER_ON state is entered, the rescheduled and turned off tick is restored and CPU starts execution. </a:t>
            </a:r>
          </a:p>
          <a:p>
            <a:pPr algn="just"/>
            <a:r>
              <a:rPr lang="en-US" dirty="0"/>
              <a:t>When the state change is from POWER_RET to POWER_ON, the system remembers the previous state and tick is restored from the last backed up tick.</a:t>
            </a:r>
          </a:p>
        </p:txBody>
      </p:sp>
    </p:spTree>
    <p:extLst>
      <p:ext uri="{BB962C8B-B14F-4D97-AF65-F5344CB8AC3E}">
        <p14:creationId xmlns:p14="http://schemas.microsoft.com/office/powerpoint/2010/main" val="21384660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E5E4-F04C-4220-A15C-F727BFED3986}"/>
              </a:ext>
            </a:extLst>
          </p:cNvPr>
          <p:cNvSpPr>
            <a:spLocks noGrp="1"/>
          </p:cNvSpPr>
          <p:nvPr>
            <p:ph type="title"/>
          </p:nvPr>
        </p:nvSpPr>
        <p:spPr/>
        <p:txBody>
          <a:bodyPr/>
          <a:lstStyle/>
          <a:p>
            <a:r>
              <a:rPr lang="en-US" dirty="0"/>
              <a:t>Experimentation</a:t>
            </a:r>
          </a:p>
        </p:txBody>
      </p:sp>
      <p:sp>
        <p:nvSpPr>
          <p:cNvPr id="3" name="Content Placeholder 2">
            <a:extLst>
              <a:ext uri="{FF2B5EF4-FFF2-40B4-BE49-F238E27FC236}">
                <a16:creationId xmlns:a16="http://schemas.microsoft.com/office/drawing/2014/main" id="{8F85EE6D-38A2-4AB2-8BCB-5290EEDA426C}"/>
              </a:ext>
            </a:extLst>
          </p:cNvPr>
          <p:cNvSpPr>
            <a:spLocks noGrp="1"/>
          </p:cNvSpPr>
          <p:nvPr>
            <p:ph idx="1"/>
          </p:nvPr>
        </p:nvSpPr>
        <p:spPr/>
        <p:txBody>
          <a:bodyPr/>
          <a:lstStyle/>
          <a:p>
            <a:pPr algn="just"/>
            <a:r>
              <a:rPr lang="en-US" dirty="0" err="1"/>
              <a:t>ConfigNVPSim's</a:t>
            </a:r>
            <a:r>
              <a:rPr lang="en-US" dirty="0"/>
              <a:t> performance with an ideal sine input was evaluated in order to examine the state changes. </a:t>
            </a:r>
          </a:p>
          <a:p>
            <a:pPr algn="just"/>
            <a:r>
              <a:rPr lang="en-US" dirty="0"/>
              <a:t>Two parameters were variable: state change thresholds and energy consumptions in each state. </a:t>
            </a:r>
          </a:p>
          <a:p>
            <a:pPr algn="just"/>
            <a:r>
              <a:rPr lang="en-US" dirty="0"/>
              <a:t>Four experiments were done: the first one was with threshold settings 1 and consumption settings 1, the second one was threshold settings 2 and consumption settings 1, the third one was threshold settings 1 and consumption settings 2 and the last one was </a:t>
            </a:r>
            <a:r>
              <a:rPr lang="en-US" dirty="0" err="1"/>
              <a:t>ConfigNVPSim's</a:t>
            </a:r>
            <a:r>
              <a:rPr lang="en-US" dirty="0"/>
              <a:t> response to real power input that was fed into the base Gem5 implementation. </a:t>
            </a:r>
          </a:p>
        </p:txBody>
      </p:sp>
    </p:spTree>
    <p:extLst>
      <p:ext uri="{BB962C8B-B14F-4D97-AF65-F5344CB8AC3E}">
        <p14:creationId xmlns:p14="http://schemas.microsoft.com/office/powerpoint/2010/main" val="6055745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523</TotalTime>
  <Words>1933</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Schoolbook</vt:lpstr>
      <vt:lpstr>Wingdings 2</vt:lpstr>
      <vt:lpstr>View</vt:lpstr>
      <vt:lpstr>ConfigNVPSim</vt:lpstr>
      <vt:lpstr>Abstract</vt:lpstr>
      <vt:lpstr>Architecture</vt:lpstr>
      <vt:lpstr>Simulation Overview</vt:lpstr>
      <vt:lpstr>System Configuration</vt:lpstr>
      <vt:lpstr>Energy Harvester</vt:lpstr>
      <vt:lpstr>State Machine</vt:lpstr>
      <vt:lpstr>Atomic CPU</vt:lpstr>
      <vt:lpstr>Experimentation</vt:lpstr>
      <vt:lpstr>Experimentation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Gudukbay, Gulsum</dc:creator>
  <cp:lastModifiedBy>Gudukbay, Gulsum</cp:lastModifiedBy>
  <cp:revision>23</cp:revision>
  <dcterms:created xsi:type="dcterms:W3CDTF">2018-11-28T20:15:24Z</dcterms:created>
  <dcterms:modified xsi:type="dcterms:W3CDTF">2018-12-03T18:11:03Z</dcterms:modified>
</cp:coreProperties>
</file>