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8" y="2808653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SETHUPATHI G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312214322/14AF3A22B81335FB55B4791FC1A157FF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752600"/>
            <a:ext cx="6934201" cy="482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592</Words>
  <Application>Microsoft Office PowerPoint</Application>
  <PresentationFormat>Widescreen</PresentationFormat>
  <Paragraphs>101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34</cp:revision>
  <dcterms:created xsi:type="dcterms:W3CDTF">2024-03-29T15:07:22Z</dcterms:created>
  <dcterms:modified xsi:type="dcterms:W3CDTF">2024-09-09T09:12:47Z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