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63"/>
  </p:notesMasterIdLst>
  <p:sldIdLst>
    <p:sldId id="256" r:id="rId4"/>
    <p:sldId id="262" r:id="rId5"/>
    <p:sldId id="261" r:id="rId6"/>
    <p:sldId id="264" r:id="rId7"/>
    <p:sldId id="292" r:id="rId8"/>
    <p:sldId id="269" r:id="rId9"/>
    <p:sldId id="265" r:id="rId10"/>
    <p:sldId id="338" r:id="rId11"/>
    <p:sldId id="276" r:id="rId12"/>
    <p:sldId id="272" r:id="rId13"/>
    <p:sldId id="357" r:id="rId14"/>
    <p:sldId id="293" r:id="rId15"/>
    <p:sldId id="273" r:id="rId16"/>
    <p:sldId id="359" r:id="rId17"/>
    <p:sldId id="365" r:id="rId18"/>
    <p:sldId id="275" r:id="rId19"/>
    <p:sldId id="343" r:id="rId20"/>
    <p:sldId id="277" r:id="rId21"/>
    <p:sldId id="270" r:id="rId22"/>
    <p:sldId id="356" r:id="rId23"/>
    <p:sldId id="278" r:id="rId24"/>
    <p:sldId id="289" r:id="rId25"/>
    <p:sldId id="368" r:id="rId26"/>
    <p:sldId id="280" r:id="rId27"/>
    <p:sldId id="279" r:id="rId28"/>
    <p:sldId id="329" r:id="rId29"/>
    <p:sldId id="361" r:id="rId30"/>
    <p:sldId id="274" r:id="rId31"/>
    <p:sldId id="296" r:id="rId32"/>
    <p:sldId id="267" r:id="rId33"/>
    <p:sldId id="281" r:id="rId34"/>
    <p:sldId id="369" r:id="rId35"/>
    <p:sldId id="282" r:id="rId36"/>
    <p:sldId id="364" r:id="rId37"/>
    <p:sldId id="316" r:id="rId38"/>
    <p:sldId id="271" r:id="rId39"/>
    <p:sldId id="360" r:id="rId40"/>
    <p:sldId id="288" r:id="rId41"/>
    <p:sldId id="330" r:id="rId42"/>
    <p:sldId id="286" r:id="rId43"/>
    <p:sldId id="290" r:id="rId44"/>
    <p:sldId id="321" r:id="rId45"/>
    <p:sldId id="268" r:id="rId46"/>
    <p:sldId id="362" r:id="rId47"/>
    <p:sldId id="283" r:id="rId48"/>
    <p:sldId id="358" r:id="rId49"/>
    <p:sldId id="284" r:id="rId50"/>
    <p:sldId id="291" r:id="rId51"/>
    <p:sldId id="327" r:id="rId52"/>
    <p:sldId id="285" r:id="rId53"/>
    <p:sldId id="363" r:id="rId54"/>
    <p:sldId id="287" r:id="rId55"/>
    <p:sldId id="266" r:id="rId56"/>
    <p:sldId id="260" r:id="rId57"/>
    <p:sldId id="366" r:id="rId58"/>
    <p:sldId id="367" r:id="rId59"/>
    <p:sldId id="257" r:id="rId60"/>
    <p:sldId id="258" r:id="rId61"/>
    <p:sldId id="259" r:id="rId6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044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186"/>
      </p:cViewPr>
      <p:guideLst>
        <p:guide orient="horz" pos="2546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02626081521203E-2"/>
          <c:y val="1.8843674426077067E-2"/>
          <c:w val="0.92984998507314165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AFD740"/>
            </a:solidFill>
          </c:spPr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E00-427A-BC74-68AA74393DA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E00-427A-BC74-68AA74393DA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E00-427A-BC74-68AA74393D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02626081521203E-2"/>
          <c:y val="1.8843674426077067E-2"/>
          <c:w val="0.92984998507314165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AFD740"/>
            </a:solidFill>
          </c:spPr>
          <c:dPt>
            <c:idx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21C-4845-92FB-FA43B131B53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21C-4845-92FB-FA43B131B53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21C-4845-92FB-FA43B131B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02626081521203E-2"/>
          <c:y val="1.8843674426077067E-2"/>
          <c:w val="0.92984998507314165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AFD740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2A7-48CB-A9D6-D6DEA91C729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2A7-48CB-A9D6-D6DEA91C729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2A7-48CB-A9D6-D6DEA91C72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6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B64-4E93-A1C2-FD44E1BE80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B64-4E93-A1C2-FD44E1BE8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69794064"/>
        <c:axId val="-1469795696"/>
      </c:lineChart>
      <c:catAx>
        <c:axId val="-1469794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en-US"/>
          </a:p>
        </c:txPr>
        <c:crossAx val="-1469795696"/>
        <c:crosses val="autoZero"/>
        <c:auto val="1"/>
        <c:lblAlgn val="ctr"/>
        <c:lblOffset val="100"/>
        <c:noMultiLvlLbl val="0"/>
      </c:catAx>
      <c:valAx>
        <c:axId val="-1469795696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  <a:prstDash val="sysDash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en-US"/>
          </a:p>
        </c:txPr>
        <c:crossAx val="-14697940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C1A-4885-A46E-9259556DC6D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C1A-4885-A46E-9259556DC6D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C1A-4885-A46E-9259556DC6D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C1A-4885-A46E-9259556DC6D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CC1A-4885-A46E-9259556DC6D2}"/>
              </c:ext>
            </c:extLst>
          </c:dPt>
          <c:cat>
            <c:strRef>
              <c:f>Sheet1!$A$2:$A$7</c:f>
              <c:strCache>
                <c:ptCount val="6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  <c:pt idx="4">
                  <c:v>Text 5</c:v>
                </c:pt>
                <c:pt idx="5">
                  <c:v>Text 6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45</c:v>
                </c:pt>
                <c:pt idx="2">
                  <c:v>60</c:v>
                </c:pt>
                <c:pt idx="3">
                  <c:v>75</c:v>
                </c:pt>
                <c:pt idx="4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CC1A-4885-A46E-9259556DC6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1469793520"/>
        <c:axId val="-1742224064"/>
      </c:barChart>
      <c:catAx>
        <c:axId val="-146979352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1742224064"/>
        <c:crosses val="autoZero"/>
        <c:auto val="1"/>
        <c:lblAlgn val="ctr"/>
        <c:lblOffset val="100"/>
        <c:noMultiLvlLbl val="0"/>
      </c:catAx>
      <c:valAx>
        <c:axId val="-17422240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69793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D3A3E-C77B-4101-A2C4-47E14E2D8780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B097E-855A-4DE1-89A7-A997CEF0C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9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2A52-DCF9-4790-BCF7-59F758A67F2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8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B5F5D-25A9-466B-AF9F-30B3084C0BF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9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>
          <a:xfrm>
            <a:off x="7069540" y="-3059"/>
            <a:ext cx="5122460" cy="6861059"/>
          </a:xfrm>
          <a:custGeom>
            <a:avLst/>
            <a:gdLst>
              <a:gd name="connsiteX0" fmla="*/ 0 w 3275856"/>
              <a:gd name="connsiteY0" fmla="*/ 0 h 6858000"/>
              <a:gd name="connsiteX1" fmla="*/ 3275856 w 3275856"/>
              <a:gd name="connsiteY1" fmla="*/ 0 h 6858000"/>
              <a:gd name="connsiteX2" fmla="*/ 3275856 w 3275856"/>
              <a:gd name="connsiteY2" fmla="*/ 6858000 h 6858000"/>
              <a:gd name="connsiteX3" fmla="*/ 0 w 3275856"/>
              <a:gd name="connsiteY3" fmla="*/ 6858000 h 6858000"/>
              <a:gd name="connsiteX4" fmla="*/ 0 w 3275856"/>
              <a:gd name="connsiteY4" fmla="*/ 0 h 6858000"/>
              <a:gd name="connsiteX0" fmla="*/ 0 w 3275856"/>
              <a:gd name="connsiteY0" fmla="*/ 0 h 6858000"/>
              <a:gd name="connsiteX1" fmla="*/ 3275856 w 3275856"/>
              <a:gd name="connsiteY1" fmla="*/ 0 h 6858000"/>
              <a:gd name="connsiteX2" fmla="*/ 3275856 w 3275856"/>
              <a:gd name="connsiteY2" fmla="*/ 6858000 h 6858000"/>
              <a:gd name="connsiteX3" fmla="*/ 1793290 w 3275856"/>
              <a:gd name="connsiteY3" fmla="*/ 6858000 h 6858000"/>
              <a:gd name="connsiteX4" fmla="*/ 0 w 3275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856" h="6858000">
                <a:moveTo>
                  <a:pt x="0" y="0"/>
                </a:moveTo>
                <a:lnTo>
                  <a:pt x="3275856" y="0"/>
                </a:lnTo>
                <a:lnTo>
                  <a:pt x="3275856" y="6858000"/>
                </a:lnTo>
                <a:lnTo>
                  <a:pt x="179329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6234" y="232660"/>
            <a:ext cx="834279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B37EE97-5F18-44BF-B799-EE87BB6615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68000" y="1806864"/>
            <a:ext cx="6624000" cy="36447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8A615FB8-E493-463D-8EB3-484D9C666C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3076" y="1806863"/>
            <a:ext cx="2628000" cy="14892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FD1DB789-14F8-4169-8499-18989875A8F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782462" y="1806863"/>
            <a:ext cx="2628000" cy="14892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="" xmlns:a16="http://schemas.microsoft.com/office/drawing/2014/main" id="{FAF212D9-2077-4D0E-92C3-82ACC6EF9C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3452858"/>
            <a:ext cx="5410462" cy="1998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EAF33F5E-4478-441A-B509-11CBF20471C7}"/>
              </a:ext>
            </a:extLst>
          </p:cNvPr>
          <p:cNvSpPr/>
          <p:nvPr userDrawn="1"/>
        </p:nvSpPr>
        <p:spPr>
          <a:xfrm>
            <a:off x="0" y="5651467"/>
            <a:ext cx="12192000" cy="815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05137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6234" y="232660"/>
            <a:ext cx="834279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71BFF976-9BF7-4FCF-A306-705DBDC6F05A}"/>
              </a:ext>
            </a:extLst>
          </p:cNvPr>
          <p:cNvSpPr/>
          <p:nvPr userDrawn="1"/>
        </p:nvSpPr>
        <p:spPr>
          <a:xfrm>
            <a:off x="733228" y="2722187"/>
            <a:ext cx="5292000" cy="16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그림 개체 틀 2">
            <a:extLst>
              <a:ext uri="{FF2B5EF4-FFF2-40B4-BE49-F238E27FC236}">
                <a16:creationId xmlns="" xmlns:a16="http://schemas.microsoft.com/office/drawing/2014/main" id="{74B9CA6B-8459-4B44-999A-03DC736D66D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71009" y="1809347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79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>
            <a:extLst>
              <a:ext uri="{FF2B5EF4-FFF2-40B4-BE49-F238E27FC236}">
                <a16:creationId xmlns="" xmlns:a16="http://schemas.microsoft.com/office/drawing/2014/main" id="{2F0D6AE2-A34C-494C-8547-BE651C34934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69495" y="1809347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79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12">
            <a:extLst>
              <a:ext uri="{FF2B5EF4-FFF2-40B4-BE49-F238E27FC236}">
                <a16:creationId xmlns="" xmlns:a16="http://schemas.microsoft.com/office/drawing/2014/main" id="{401840A4-39CB-48CD-804A-447CC27C7C12}"/>
              </a:ext>
            </a:extLst>
          </p:cNvPr>
          <p:cNvSpPr/>
          <p:nvPr userDrawn="1"/>
        </p:nvSpPr>
        <p:spPr>
          <a:xfrm>
            <a:off x="6189393" y="2722187"/>
            <a:ext cx="5292000" cy="16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그림 개체 틀 2">
            <a:extLst>
              <a:ext uri="{FF2B5EF4-FFF2-40B4-BE49-F238E27FC236}">
                <a16:creationId xmlns="" xmlns:a16="http://schemas.microsoft.com/office/drawing/2014/main" id="{84E667C0-90BA-4C2C-904F-60A580EDC2E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39142" y="1809347"/>
            <a:ext cx="1800000" cy="1800000"/>
          </a:xfrm>
          <a:prstGeom prst="ellipse">
            <a:avLst/>
          </a:prstGeom>
          <a:solidFill>
            <a:schemeClr val="bg1"/>
          </a:solidFill>
          <a:ln w="1079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>
            <a:extLst>
              <a:ext uri="{FF2B5EF4-FFF2-40B4-BE49-F238E27FC236}">
                <a16:creationId xmlns="" xmlns:a16="http://schemas.microsoft.com/office/drawing/2014/main" id="{7DD9C2C6-63A8-4F24-8995-BDA8CC629F5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31645" y="1809347"/>
            <a:ext cx="1800000" cy="1800000"/>
          </a:xfrm>
          <a:prstGeom prst="ellipse">
            <a:avLst/>
          </a:prstGeom>
          <a:solidFill>
            <a:schemeClr val="bg1"/>
          </a:solidFill>
          <a:ln w="1079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16">
            <a:extLst>
              <a:ext uri="{FF2B5EF4-FFF2-40B4-BE49-F238E27FC236}">
                <a16:creationId xmlns="" xmlns:a16="http://schemas.microsoft.com/office/drawing/2014/main" id="{07421492-F808-4BD3-8A8B-2E6310F3D175}"/>
              </a:ext>
            </a:extLst>
          </p:cNvPr>
          <p:cNvSpPr/>
          <p:nvPr userDrawn="1"/>
        </p:nvSpPr>
        <p:spPr>
          <a:xfrm>
            <a:off x="1181009" y="3775013"/>
            <a:ext cx="198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/>
          </a:p>
        </p:txBody>
      </p:sp>
      <p:sp>
        <p:nvSpPr>
          <p:cNvPr id="15" name="Rectangle 17">
            <a:extLst>
              <a:ext uri="{FF2B5EF4-FFF2-40B4-BE49-F238E27FC236}">
                <a16:creationId xmlns="" xmlns:a16="http://schemas.microsoft.com/office/drawing/2014/main" id="{7BDF215D-EA9B-432D-B9F2-8C4A0C527D07}"/>
              </a:ext>
            </a:extLst>
          </p:cNvPr>
          <p:cNvSpPr/>
          <p:nvPr userDrawn="1"/>
        </p:nvSpPr>
        <p:spPr>
          <a:xfrm>
            <a:off x="3573512" y="3775013"/>
            <a:ext cx="198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Rectangle 18">
            <a:extLst>
              <a:ext uri="{FF2B5EF4-FFF2-40B4-BE49-F238E27FC236}">
                <a16:creationId xmlns="" xmlns:a16="http://schemas.microsoft.com/office/drawing/2014/main" id="{AAE17ABA-96BE-40B5-AE3F-F6F5A7D5F572}"/>
              </a:ext>
            </a:extLst>
          </p:cNvPr>
          <p:cNvSpPr/>
          <p:nvPr userDrawn="1"/>
        </p:nvSpPr>
        <p:spPr>
          <a:xfrm>
            <a:off x="6649142" y="3775013"/>
            <a:ext cx="198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Rectangle 19">
            <a:extLst>
              <a:ext uri="{FF2B5EF4-FFF2-40B4-BE49-F238E27FC236}">
                <a16:creationId xmlns="" xmlns:a16="http://schemas.microsoft.com/office/drawing/2014/main" id="{20E09F85-473E-4112-908F-C53AEF99DDC8}"/>
              </a:ext>
            </a:extLst>
          </p:cNvPr>
          <p:cNvSpPr/>
          <p:nvPr userDrawn="1"/>
        </p:nvSpPr>
        <p:spPr>
          <a:xfrm>
            <a:off x="9041645" y="3775013"/>
            <a:ext cx="198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9031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905875" y="181806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4757786" y="181806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8609698" y="181806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FontTx/>
              <a:buNone/>
              <a:defRPr lang="ko-KR" altLang="en-US" sz="1200" dirty="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="" xmlns:a16="http://schemas.microsoft.com/office/drawing/2014/main" id="{5C32206F-C686-459F-AC11-6997BDB611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="" xmlns:a16="http://schemas.microsoft.com/office/drawing/2014/main" id="{C22E7132-BD90-4D28-9420-DDAF3132DF6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90582"/>
            <a:ext cx="12192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  <p:pic>
        <p:nvPicPr>
          <p:cNvPr id="13" name="Picture 7">
            <a:extLst>
              <a:ext uri="{FF2B5EF4-FFF2-40B4-BE49-F238E27FC236}">
                <a16:creationId xmlns="" xmlns:a16="http://schemas.microsoft.com/office/drawing/2014/main" id="{9004AECD-A07F-42A9-88AB-14AD38705633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32" y="1265009"/>
            <a:ext cx="6624736" cy="12764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6122E293-E4E8-49A1-B5B5-2F6C2C936A52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0504249-0571-496B-9FFA-19515B73BC86}"/>
              </a:ext>
            </a:extLst>
          </p:cNvPr>
          <p:cNvSpPr txBox="1"/>
          <p:nvPr userDrawn="1"/>
        </p:nvSpPr>
        <p:spPr>
          <a:xfrm>
            <a:off x="11427620" y="659113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200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A351357-FE7D-4D14-9E4C-9171D2BC5AA1}"/>
              </a:ext>
            </a:extLst>
          </p:cNvPr>
          <p:cNvSpPr txBox="1"/>
          <p:nvPr userDrawn="1"/>
        </p:nvSpPr>
        <p:spPr>
          <a:xfrm>
            <a:off x="515966" y="6599760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Logo</a:t>
            </a:r>
            <a:r>
              <a:rPr lang="en-US" altLang="ko-KR" sz="1000" baseline="0" dirty="0">
                <a:solidFill>
                  <a:schemeClr val="bg1"/>
                </a:solidFill>
              </a:rPr>
              <a:t> or Slogan Here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913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1"/>
          <p:cNvSpPr/>
          <p:nvPr userDrawn="1"/>
        </p:nvSpPr>
        <p:spPr>
          <a:xfrm>
            <a:off x="0" y="1"/>
            <a:ext cx="911424" cy="6857998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6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7056107" y="0"/>
            <a:ext cx="48005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직사각형 1"/>
          <p:cNvSpPr/>
          <p:nvPr userDrawn="1"/>
        </p:nvSpPr>
        <p:spPr>
          <a:xfrm>
            <a:off x="911424" y="-1"/>
            <a:ext cx="6144683" cy="685799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9" name="직사각형 1"/>
          <p:cNvSpPr/>
          <p:nvPr userDrawn="1"/>
        </p:nvSpPr>
        <p:spPr>
          <a:xfrm>
            <a:off x="917047" y="-9525"/>
            <a:ext cx="474431" cy="6857998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" name="Oval 1"/>
          <p:cNvSpPr/>
          <p:nvPr userDrawn="1"/>
        </p:nvSpPr>
        <p:spPr>
          <a:xfrm>
            <a:off x="546432" y="2553801"/>
            <a:ext cx="720000" cy="720000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2" name="직사각형 1"/>
          <p:cNvSpPr/>
          <p:nvPr userDrawn="1"/>
        </p:nvSpPr>
        <p:spPr>
          <a:xfrm>
            <a:off x="11856640" y="-9526"/>
            <a:ext cx="335360" cy="6867525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33" name="Oval 32"/>
          <p:cNvSpPr/>
          <p:nvPr userDrawn="1"/>
        </p:nvSpPr>
        <p:spPr>
          <a:xfrm>
            <a:off x="546432" y="3679046"/>
            <a:ext cx="720000" cy="720000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4" name="Oval 33"/>
          <p:cNvSpPr/>
          <p:nvPr userDrawn="1"/>
        </p:nvSpPr>
        <p:spPr>
          <a:xfrm>
            <a:off x="546432" y="4804291"/>
            <a:ext cx="720000" cy="720000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911424" y="200024"/>
            <a:ext cx="6144683" cy="9429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0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Image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695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 hasCustomPrompt="1"/>
          </p:nvPr>
        </p:nvSpPr>
        <p:spPr>
          <a:xfrm>
            <a:off x="623392" y="116633"/>
            <a:ext cx="11568608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07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389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11966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19670" y="0"/>
            <a:ext cx="311966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39339" y="0"/>
            <a:ext cx="595266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478628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 userDrawn="1"/>
        </p:nvSpPr>
        <p:spPr>
          <a:xfrm flipV="1">
            <a:off x="0" y="0"/>
            <a:ext cx="411044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07837" y="1936586"/>
            <a:ext cx="3060000" cy="72000"/>
            <a:chOff x="3843032" y="6553200"/>
            <a:chExt cx="2066410" cy="87086"/>
          </a:xfrm>
        </p:grpSpPr>
        <p:sp>
          <p:nvSpPr>
            <p:cNvPr id="6" name="Rectangle 5"/>
            <p:cNvSpPr/>
            <p:nvPr userDrawn="1"/>
          </p:nvSpPr>
          <p:spPr>
            <a:xfrm flipV="1">
              <a:off x="3843032" y="6553200"/>
              <a:ext cx="413282" cy="870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 flipV="1">
              <a:off x="4256314" y="6553200"/>
              <a:ext cx="413282" cy="870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 flipV="1">
              <a:off x="4669596" y="6553200"/>
              <a:ext cx="413282" cy="870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5082878" y="6553200"/>
              <a:ext cx="413282" cy="870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5496160" y="6553200"/>
              <a:ext cx="413282" cy="870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9486933" y="-8709"/>
            <a:ext cx="2705067" cy="4670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9486900" y="4657858"/>
            <a:ext cx="2705100" cy="220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8" name="그림 개체 틀 2"/>
          <p:cNvSpPr>
            <a:spLocks noGrp="1"/>
          </p:cNvSpPr>
          <p:nvPr>
            <p:ph type="pic" sz="quarter" idx="15" hasCustomPrompt="1"/>
          </p:nvPr>
        </p:nvSpPr>
        <p:spPr>
          <a:xfrm>
            <a:off x="6785416" y="-7518"/>
            <a:ext cx="2705067" cy="4670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6785383" y="4657858"/>
            <a:ext cx="2705100" cy="2200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0" name="그림 개체 틀 2"/>
          <p:cNvSpPr>
            <a:spLocks noGrp="1"/>
          </p:cNvSpPr>
          <p:nvPr>
            <p:ph type="pic" sz="quarter" idx="16" hasCustomPrompt="1"/>
          </p:nvPr>
        </p:nvSpPr>
        <p:spPr>
          <a:xfrm>
            <a:off x="4084417" y="-7518"/>
            <a:ext cx="2705067" cy="4670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4084384" y="4657858"/>
            <a:ext cx="2705100" cy="22001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838958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348264" y="540000"/>
            <a:ext cx="3869178" cy="2600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8264" y="3696780"/>
            <a:ext cx="3869178" cy="2600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453336" y="1023552"/>
            <a:ext cx="2988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10950144" y="378000"/>
            <a:ext cx="90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34177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96001" y="544494"/>
            <a:ext cx="5382637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331948" y="3424352"/>
            <a:ext cx="3673916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210550" y="3599234"/>
            <a:ext cx="3268088" cy="2705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6691672"/>
            <a:ext cx="12192000" cy="16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3" name="Rectangle 32"/>
          <p:cNvSpPr/>
          <p:nvPr userDrawn="1"/>
        </p:nvSpPr>
        <p:spPr>
          <a:xfrm>
            <a:off x="0" y="540"/>
            <a:ext cx="12192000" cy="16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22231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445459" y="3172767"/>
            <a:ext cx="380772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445311" y="3844367"/>
            <a:ext cx="380772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48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48000" y="0"/>
            <a:ext cx="3048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96000" y="0"/>
            <a:ext cx="3048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144000" y="0"/>
            <a:ext cx="3048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0" y="4194000"/>
            <a:ext cx="3048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048000" y="4194000"/>
            <a:ext cx="3048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096000" y="4194000"/>
            <a:ext cx="3048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9144000" y="4194000"/>
            <a:ext cx="3048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2636912"/>
            <a:ext cx="12192000" cy="15841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94643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mages &amp; Contents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F11F222F-0E73-47CE-B622-734BBCDDAE25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4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2208000" cy="22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0" y="2313000"/>
            <a:ext cx="2208000" cy="22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0" y="4626000"/>
            <a:ext cx="2208000" cy="22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305261" y="0"/>
            <a:ext cx="2208000" cy="22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5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610855" y="0"/>
            <a:ext cx="2208000" cy="22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2293745" y="2314576"/>
            <a:ext cx="4526543" cy="4543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FDBF65BA-BCC1-4900-AA4C-50B328767209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7222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10965" y="537227"/>
            <a:ext cx="5646294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518880" y="537227"/>
            <a:ext cx="2400267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080769" y="537227"/>
            <a:ext cx="2400267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531102" y="3482003"/>
            <a:ext cx="2400267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080769" y="3482003"/>
            <a:ext cx="2400267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179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s &amp; Contents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="" xmlns:a16="http://schemas.microsoft.com/office/drawing/2014/main" id="{B7F55C11-1F8C-4C13-8325-A366AF13561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35495" y="427054"/>
            <a:ext cx="11634289" cy="6003893"/>
          </a:xfrm>
          <a:custGeom>
            <a:avLst/>
            <a:gdLst>
              <a:gd name="connsiteX0" fmla="*/ 3399313 w 11634289"/>
              <a:gd name="connsiteY0" fmla="*/ 4129727 h 6003893"/>
              <a:gd name="connsiteX1" fmla="*/ 3404410 w 11634289"/>
              <a:gd name="connsiteY1" fmla="*/ 4133983 h 6003893"/>
              <a:gd name="connsiteX2" fmla="*/ 3411636 w 11634289"/>
              <a:gd name="connsiteY2" fmla="*/ 4141389 h 6003893"/>
              <a:gd name="connsiteX3" fmla="*/ 3418397 w 11634289"/>
              <a:gd name="connsiteY3" fmla="*/ 4130425 h 6003893"/>
              <a:gd name="connsiteX4" fmla="*/ 3069882 w 11634289"/>
              <a:gd name="connsiteY4" fmla="*/ 4117688 h 6003893"/>
              <a:gd name="connsiteX5" fmla="*/ 3099992 w 11634289"/>
              <a:gd name="connsiteY5" fmla="*/ 4127999 h 6003893"/>
              <a:gd name="connsiteX6" fmla="*/ 3174951 w 11634289"/>
              <a:gd name="connsiteY6" fmla="*/ 4128588 h 6003893"/>
              <a:gd name="connsiteX7" fmla="*/ 3193855 w 11634289"/>
              <a:gd name="connsiteY7" fmla="*/ 4122728 h 6003893"/>
              <a:gd name="connsiteX8" fmla="*/ 3193681 w 11634289"/>
              <a:gd name="connsiteY8" fmla="*/ 4122212 h 6003893"/>
              <a:gd name="connsiteX9" fmla="*/ 935073 w 11634289"/>
              <a:gd name="connsiteY9" fmla="*/ 4106847 h 6003893"/>
              <a:gd name="connsiteX10" fmla="*/ 909515 w 11634289"/>
              <a:gd name="connsiteY10" fmla="*/ 4107606 h 6003893"/>
              <a:gd name="connsiteX11" fmla="*/ 931393 w 11634289"/>
              <a:gd name="connsiteY11" fmla="*/ 4118594 h 6003893"/>
              <a:gd name="connsiteX12" fmla="*/ 945601 w 11634289"/>
              <a:gd name="connsiteY12" fmla="*/ 4113028 h 6003893"/>
              <a:gd name="connsiteX13" fmla="*/ 2762414 w 11634289"/>
              <a:gd name="connsiteY13" fmla="*/ 4098105 h 6003893"/>
              <a:gd name="connsiteX14" fmla="*/ 2762013 w 11634289"/>
              <a:gd name="connsiteY14" fmla="*/ 4099424 h 6003893"/>
              <a:gd name="connsiteX15" fmla="*/ 2764114 w 11634289"/>
              <a:gd name="connsiteY15" fmla="*/ 4111242 h 6003893"/>
              <a:gd name="connsiteX16" fmla="*/ 2775531 w 11634289"/>
              <a:gd name="connsiteY16" fmla="*/ 4108985 h 6003893"/>
              <a:gd name="connsiteX17" fmla="*/ 2792466 w 11634289"/>
              <a:gd name="connsiteY17" fmla="*/ 4115607 h 6003893"/>
              <a:gd name="connsiteX18" fmla="*/ 2795807 w 11634289"/>
              <a:gd name="connsiteY18" fmla="*/ 4123327 h 6003893"/>
              <a:gd name="connsiteX19" fmla="*/ 2815144 w 11634289"/>
              <a:gd name="connsiteY19" fmla="*/ 4104653 h 6003893"/>
              <a:gd name="connsiteX20" fmla="*/ 2819688 w 11634289"/>
              <a:gd name="connsiteY20" fmla="*/ 4102451 h 6003893"/>
              <a:gd name="connsiteX21" fmla="*/ 2701382 w 11634289"/>
              <a:gd name="connsiteY21" fmla="*/ 4093473 h 6003893"/>
              <a:gd name="connsiteX22" fmla="*/ 2708417 w 11634289"/>
              <a:gd name="connsiteY22" fmla="*/ 4097104 h 6003893"/>
              <a:gd name="connsiteX23" fmla="*/ 2729070 w 11634289"/>
              <a:gd name="connsiteY23" fmla="*/ 4095574 h 6003893"/>
              <a:gd name="connsiteX24" fmla="*/ 2581718 w 11634289"/>
              <a:gd name="connsiteY24" fmla="*/ 2865316 h 6003893"/>
              <a:gd name="connsiteX25" fmla="*/ 2573834 w 11634289"/>
              <a:gd name="connsiteY25" fmla="*/ 2865836 h 6003893"/>
              <a:gd name="connsiteX26" fmla="*/ 2581052 w 11634289"/>
              <a:gd name="connsiteY26" fmla="*/ 2865907 h 6003893"/>
              <a:gd name="connsiteX27" fmla="*/ 2505776 w 11634289"/>
              <a:gd name="connsiteY27" fmla="*/ 2856772 h 6003893"/>
              <a:gd name="connsiteX28" fmla="*/ 2514662 w 11634289"/>
              <a:gd name="connsiteY28" fmla="*/ 2860126 h 6003893"/>
              <a:gd name="connsiteX29" fmla="*/ 2551476 w 11634289"/>
              <a:gd name="connsiteY29" fmla="*/ 2865617 h 6003893"/>
              <a:gd name="connsiteX30" fmla="*/ 2573782 w 11634289"/>
              <a:gd name="connsiteY30" fmla="*/ 2865835 h 6003893"/>
              <a:gd name="connsiteX31" fmla="*/ 2517685 w 11634289"/>
              <a:gd name="connsiteY31" fmla="*/ 2858618 h 6003893"/>
              <a:gd name="connsiteX32" fmla="*/ 1692752 w 11634289"/>
              <a:gd name="connsiteY32" fmla="*/ 2664567 h 6003893"/>
              <a:gd name="connsiteX33" fmla="*/ 1687447 w 11634289"/>
              <a:gd name="connsiteY33" fmla="*/ 2664761 h 6003893"/>
              <a:gd name="connsiteX34" fmla="*/ 1700430 w 11634289"/>
              <a:gd name="connsiteY34" fmla="*/ 2684812 h 6003893"/>
              <a:gd name="connsiteX35" fmla="*/ 1719329 w 11634289"/>
              <a:gd name="connsiteY35" fmla="*/ 2693690 h 6003893"/>
              <a:gd name="connsiteX36" fmla="*/ 1730547 w 11634289"/>
              <a:gd name="connsiteY36" fmla="*/ 2682348 h 6003893"/>
              <a:gd name="connsiteX37" fmla="*/ 1738002 w 11634289"/>
              <a:gd name="connsiteY37" fmla="*/ 2672033 h 6003893"/>
              <a:gd name="connsiteX38" fmla="*/ 1724003 w 11634289"/>
              <a:gd name="connsiteY38" fmla="*/ 2666433 h 6003893"/>
              <a:gd name="connsiteX39" fmla="*/ 1692752 w 11634289"/>
              <a:gd name="connsiteY39" fmla="*/ 2664567 h 6003893"/>
              <a:gd name="connsiteX40" fmla="*/ 1596149 w 11634289"/>
              <a:gd name="connsiteY40" fmla="*/ 2628946 h 6003893"/>
              <a:gd name="connsiteX41" fmla="*/ 1603608 w 11634289"/>
              <a:gd name="connsiteY41" fmla="*/ 2636412 h 6003893"/>
              <a:gd name="connsiteX42" fmla="*/ 1632472 w 11634289"/>
              <a:gd name="connsiteY42" fmla="*/ 2643560 h 6003893"/>
              <a:gd name="connsiteX43" fmla="*/ 1643852 w 11634289"/>
              <a:gd name="connsiteY43" fmla="*/ 2659544 h 6003893"/>
              <a:gd name="connsiteX44" fmla="*/ 1659589 w 11634289"/>
              <a:gd name="connsiteY44" fmla="*/ 2679468 h 6003893"/>
              <a:gd name="connsiteX45" fmla="*/ 1678976 w 11634289"/>
              <a:gd name="connsiteY45" fmla="*/ 2669196 h 6003893"/>
              <a:gd name="connsiteX46" fmla="*/ 1684732 w 11634289"/>
              <a:gd name="connsiteY46" fmla="*/ 2664859 h 6003893"/>
              <a:gd name="connsiteX47" fmla="*/ 1661736 w 11634289"/>
              <a:gd name="connsiteY47" fmla="*/ 2665696 h 6003893"/>
              <a:gd name="connsiteX48" fmla="*/ 1643616 w 11634289"/>
              <a:gd name="connsiteY48" fmla="*/ 2661349 h 6003893"/>
              <a:gd name="connsiteX49" fmla="*/ 1653155 w 11634289"/>
              <a:gd name="connsiteY49" fmla="*/ 2650986 h 6003893"/>
              <a:gd name="connsiteX50" fmla="*/ 1661619 w 11634289"/>
              <a:gd name="connsiteY50" fmla="*/ 2645670 h 6003893"/>
              <a:gd name="connsiteX51" fmla="*/ 1668365 w 11634289"/>
              <a:gd name="connsiteY51" fmla="*/ 2637412 h 6003893"/>
              <a:gd name="connsiteX52" fmla="*/ 1653357 w 11634289"/>
              <a:gd name="connsiteY52" fmla="*/ 2634953 h 6003893"/>
              <a:gd name="connsiteX53" fmla="*/ 1615958 w 11634289"/>
              <a:gd name="connsiteY53" fmla="*/ 2630307 h 6003893"/>
              <a:gd name="connsiteX54" fmla="*/ 3618841 w 11634289"/>
              <a:gd name="connsiteY54" fmla="*/ 2389117 h 6003893"/>
              <a:gd name="connsiteX55" fmla="*/ 3620728 w 11634289"/>
              <a:gd name="connsiteY55" fmla="*/ 2390273 h 6003893"/>
              <a:gd name="connsiteX56" fmla="*/ 3668025 w 11634289"/>
              <a:gd name="connsiteY56" fmla="*/ 2398315 h 6003893"/>
              <a:gd name="connsiteX57" fmla="*/ 3675981 w 11634289"/>
              <a:gd name="connsiteY57" fmla="*/ 2396413 h 6003893"/>
              <a:gd name="connsiteX58" fmla="*/ 2197807 w 11634289"/>
              <a:gd name="connsiteY58" fmla="*/ 2145390 h 6003893"/>
              <a:gd name="connsiteX59" fmla="*/ 2191498 w 11634289"/>
              <a:gd name="connsiteY59" fmla="*/ 2177671 h 6003893"/>
              <a:gd name="connsiteX60" fmla="*/ 2176447 w 11634289"/>
              <a:gd name="connsiteY60" fmla="*/ 2167702 h 6003893"/>
              <a:gd name="connsiteX61" fmla="*/ 2157676 w 11634289"/>
              <a:gd name="connsiteY61" fmla="*/ 2172748 h 6003893"/>
              <a:gd name="connsiteX62" fmla="*/ 2167059 w 11634289"/>
              <a:gd name="connsiteY62" fmla="*/ 2174567 h 6003893"/>
              <a:gd name="connsiteX63" fmla="*/ 2357846 w 11634289"/>
              <a:gd name="connsiteY63" fmla="*/ 2227626 h 6003893"/>
              <a:gd name="connsiteX64" fmla="*/ 2505766 w 11634289"/>
              <a:gd name="connsiteY64" fmla="*/ 2245352 h 6003893"/>
              <a:gd name="connsiteX65" fmla="*/ 2562880 w 11634289"/>
              <a:gd name="connsiteY65" fmla="*/ 2255831 h 6003893"/>
              <a:gd name="connsiteX66" fmla="*/ 2683150 w 11634289"/>
              <a:gd name="connsiteY66" fmla="*/ 2285803 h 6003893"/>
              <a:gd name="connsiteX67" fmla="*/ 2798034 w 11634289"/>
              <a:gd name="connsiteY67" fmla="*/ 2304053 h 6003893"/>
              <a:gd name="connsiteX68" fmla="*/ 2971374 w 11634289"/>
              <a:gd name="connsiteY68" fmla="*/ 2335714 h 6003893"/>
              <a:gd name="connsiteX69" fmla="*/ 3080247 w 11634289"/>
              <a:gd name="connsiteY69" fmla="*/ 2353300 h 6003893"/>
              <a:gd name="connsiteX70" fmla="*/ 3188989 w 11634289"/>
              <a:gd name="connsiteY70" fmla="*/ 2371741 h 6003893"/>
              <a:gd name="connsiteX71" fmla="*/ 3234103 w 11634289"/>
              <a:gd name="connsiteY71" fmla="*/ 2366422 h 6003893"/>
              <a:gd name="connsiteX72" fmla="*/ 3283059 w 11634289"/>
              <a:gd name="connsiteY72" fmla="*/ 2344231 h 6003893"/>
              <a:gd name="connsiteX73" fmla="*/ 3284696 w 11634289"/>
              <a:gd name="connsiteY73" fmla="*/ 2346175 h 6003893"/>
              <a:gd name="connsiteX74" fmla="*/ 3279585 w 11634289"/>
              <a:gd name="connsiteY74" fmla="*/ 2356377 h 6003893"/>
              <a:gd name="connsiteX75" fmla="*/ 3294073 w 11634289"/>
              <a:gd name="connsiteY75" fmla="*/ 2370873 h 6003893"/>
              <a:gd name="connsiteX76" fmla="*/ 3315347 w 11634289"/>
              <a:gd name="connsiteY76" fmla="*/ 2359080 h 6003893"/>
              <a:gd name="connsiteX77" fmla="*/ 3320538 w 11634289"/>
              <a:gd name="connsiteY77" fmla="*/ 2349878 h 6003893"/>
              <a:gd name="connsiteX78" fmla="*/ 3337979 w 11634289"/>
              <a:gd name="connsiteY78" fmla="*/ 2364265 h 6003893"/>
              <a:gd name="connsiteX79" fmla="*/ 3344685 w 11634289"/>
              <a:gd name="connsiteY79" fmla="*/ 2374036 h 6003893"/>
              <a:gd name="connsiteX80" fmla="*/ 3402319 w 11634289"/>
              <a:gd name="connsiteY80" fmla="*/ 2390967 h 6003893"/>
              <a:gd name="connsiteX81" fmla="*/ 3449579 w 11634289"/>
              <a:gd name="connsiteY81" fmla="*/ 2389245 h 6003893"/>
              <a:gd name="connsiteX82" fmla="*/ 3466981 w 11634289"/>
              <a:gd name="connsiteY82" fmla="*/ 2384606 h 6003893"/>
              <a:gd name="connsiteX83" fmla="*/ 3502663 w 11634289"/>
              <a:gd name="connsiteY83" fmla="*/ 2386310 h 6003893"/>
              <a:gd name="connsiteX84" fmla="*/ 3522659 w 11634289"/>
              <a:gd name="connsiteY84" fmla="*/ 2395598 h 6003893"/>
              <a:gd name="connsiteX85" fmla="*/ 3539383 w 11634289"/>
              <a:gd name="connsiteY85" fmla="*/ 2400998 h 6003893"/>
              <a:gd name="connsiteX86" fmla="*/ 3562774 w 11634289"/>
              <a:gd name="connsiteY86" fmla="*/ 2397141 h 6003893"/>
              <a:gd name="connsiteX87" fmla="*/ 3579328 w 11634289"/>
              <a:gd name="connsiteY87" fmla="*/ 2384071 h 6003893"/>
              <a:gd name="connsiteX88" fmla="*/ 3538912 w 11634289"/>
              <a:gd name="connsiteY88" fmla="*/ 2378911 h 6003893"/>
              <a:gd name="connsiteX89" fmla="*/ 3013929 w 11634289"/>
              <a:gd name="connsiteY89" fmla="*/ 2295903 h 6003893"/>
              <a:gd name="connsiteX90" fmla="*/ 2980279 w 11634289"/>
              <a:gd name="connsiteY90" fmla="*/ 2289613 h 6003893"/>
              <a:gd name="connsiteX91" fmla="*/ 2974446 w 11634289"/>
              <a:gd name="connsiteY91" fmla="*/ 2300387 h 6003893"/>
              <a:gd name="connsiteX92" fmla="*/ 2958519 w 11634289"/>
              <a:gd name="connsiteY92" fmla="*/ 2304974 h 6003893"/>
              <a:gd name="connsiteX93" fmla="*/ 2950417 w 11634289"/>
              <a:gd name="connsiteY93" fmla="*/ 2296254 h 6003893"/>
              <a:gd name="connsiteX94" fmla="*/ 2953866 w 11634289"/>
              <a:gd name="connsiteY94" fmla="*/ 2284676 h 6003893"/>
              <a:gd name="connsiteX95" fmla="*/ 2678758 w 11634289"/>
              <a:gd name="connsiteY95" fmla="*/ 2233251 h 6003893"/>
              <a:gd name="connsiteX96" fmla="*/ 2651773 w 11634289"/>
              <a:gd name="connsiteY96" fmla="*/ 2238150 h 6003893"/>
              <a:gd name="connsiteX97" fmla="*/ 2622407 w 11634289"/>
              <a:gd name="connsiteY97" fmla="*/ 2232084 h 6003893"/>
              <a:gd name="connsiteX98" fmla="*/ 2607479 w 11634289"/>
              <a:gd name="connsiteY98" fmla="*/ 2230624 h 6003893"/>
              <a:gd name="connsiteX99" fmla="*/ 2524740 w 11634289"/>
              <a:gd name="connsiteY99" fmla="*/ 2214609 h 6003893"/>
              <a:gd name="connsiteX100" fmla="*/ 2485343 w 11634289"/>
              <a:gd name="connsiteY100" fmla="*/ 2222053 h 6003893"/>
              <a:gd name="connsiteX101" fmla="*/ 2424235 w 11634289"/>
              <a:gd name="connsiteY101" fmla="*/ 2217268 h 6003893"/>
              <a:gd name="connsiteX102" fmla="*/ 2370233 w 11634289"/>
              <a:gd name="connsiteY102" fmla="*/ 2190190 h 6003893"/>
              <a:gd name="connsiteX103" fmla="*/ 2368357 w 11634289"/>
              <a:gd name="connsiteY103" fmla="*/ 2185251 h 6003893"/>
              <a:gd name="connsiteX104" fmla="*/ 2351872 w 11634289"/>
              <a:gd name="connsiteY104" fmla="*/ 2182846 h 6003893"/>
              <a:gd name="connsiteX105" fmla="*/ 2333631 w 11634289"/>
              <a:gd name="connsiteY105" fmla="*/ 2195529 h 6003893"/>
              <a:gd name="connsiteX106" fmla="*/ 2260389 w 11634289"/>
              <a:gd name="connsiteY106" fmla="*/ 2187180 h 6003893"/>
              <a:gd name="connsiteX107" fmla="*/ 2230494 w 11634289"/>
              <a:gd name="connsiteY107" fmla="*/ 2165232 h 6003893"/>
              <a:gd name="connsiteX108" fmla="*/ 2197807 w 11634289"/>
              <a:gd name="connsiteY108" fmla="*/ 2145390 h 6003893"/>
              <a:gd name="connsiteX109" fmla="*/ 11059212 w 11634289"/>
              <a:gd name="connsiteY109" fmla="*/ 1393848 h 6003893"/>
              <a:gd name="connsiteX110" fmla="*/ 11055702 w 11634289"/>
              <a:gd name="connsiteY110" fmla="*/ 1395498 h 6003893"/>
              <a:gd name="connsiteX111" fmla="*/ 11054803 w 11634289"/>
              <a:gd name="connsiteY111" fmla="*/ 1397697 h 6003893"/>
              <a:gd name="connsiteX112" fmla="*/ 5109066 w 11634289"/>
              <a:gd name="connsiteY112" fmla="*/ 657 h 6003893"/>
              <a:gd name="connsiteX113" fmla="*/ 5131678 w 11634289"/>
              <a:gd name="connsiteY113" fmla="*/ 3520 h 6003893"/>
              <a:gd name="connsiteX114" fmla="*/ 5150073 w 11634289"/>
              <a:gd name="connsiteY114" fmla="*/ 14311 h 6003893"/>
              <a:gd name="connsiteX115" fmla="*/ 5148024 w 11634289"/>
              <a:gd name="connsiteY115" fmla="*/ 25186 h 6003893"/>
              <a:gd name="connsiteX116" fmla="*/ 5156207 w 11634289"/>
              <a:gd name="connsiteY116" fmla="*/ 32336 h 6003893"/>
              <a:gd name="connsiteX117" fmla="*/ 5192934 w 11634289"/>
              <a:gd name="connsiteY117" fmla="*/ 25361 h 6003893"/>
              <a:gd name="connsiteX118" fmla="*/ 5201486 w 11634289"/>
              <a:gd name="connsiteY118" fmla="*/ 23333 h 6003893"/>
              <a:gd name="connsiteX119" fmla="*/ 5204484 w 11634289"/>
              <a:gd name="connsiteY119" fmla="*/ 29116 h 6003893"/>
              <a:gd name="connsiteX120" fmla="*/ 5203629 w 11634289"/>
              <a:gd name="connsiteY120" fmla="*/ 33648 h 6003893"/>
              <a:gd name="connsiteX121" fmla="*/ 5214495 w 11634289"/>
              <a:gd name="connsiteY121" fmla="*/ 41028 h 6003893"/>
              <a:gd name="connsiteX122" fmla="*/ 5229724 w 11634289"/>
              <a:gd name="connsiteY122" fmla="*/ 46941 h 6003893"/>
              <a:gd name="connsiteX123" fmla="*/ 5226504 w 11634289"/>
              <a:gd name="connsiteY123" fmla="*/ 56795 h 6003893"/>
              <a:gd name="connsiteX124" fmla="*/ 5210593 w 11634289"/>
              <a:gd name="connsiteY124" fmla="*/ 54507 h 6003893"/>
              <a:gd name="connsiteX125" fmla="*/ 5199699 w 11634289"/>
              <a:gd name="connsiteY125" fmla="*/ 54491 h 6003893"/>
              <a:gd name="connsiteX126" fmla="*/ 5199503 w 11634289"/>
              <a:gd name="connsiteY126" fmla="*/ 62764 h 6003893"/>
              <a:gd name="connsiteX127" fmla="*/ 5234203 w 11634289"/>
              <a:gd name="connsiteY127" fmla="*/ 59299 h 6003893"/>
              <a:gd name="connsiteX128" fmla="*/ 5265226 w 11634289"/>
              <a:gd name="connsiteY128" fmla="*/ 53676 h 6003893"/>
              <a:gd name="connsiteX129" fmla="*/ 5336034 w 11634289"/>
              <a:gd name="connsiteY129" fmla="*/ 75417 h 6003893"/>
              <a:gd name="connsiteX130" fmla="*/ 5338347 w 11634289"/>
              <a:gd name="connsiteY130" fmla="*/ 84826 h 6003893"/>
              <a:gd name="connsiteX131" fmla="*/ 5328912 w 11634289"/>
              <a:gd name="connsiteY131" fmla="*/ 98750 h 6003893"/>
              <a:gd name="connsiteX132" fmla="*/ 5337927 w 11634289"/>
              <a:gd name="connsiteY132" fmla="*/ 108733 h 6003893"/>
              <a:gd name="connsiteX133" fmla="*/ 5346651 w 11634289"/>
              <a:gd name="connsiteY133" fmla="*/ 105799 h 6003893"/>
              <a:gd name="connsiteX134" fmla="*/ 5371681 w 11634289"/>
              <a:gd name="connsiteY134" fmla="*/ 88611 h 6003893"/>
              <a:gd name="connsiteX135" fmla="*/ 5372340 w 11634289"/>
              <a:gd name="connsiteY135" fmla="*/ 92351 h 6003893"/>
              <a:gd name="connsiteX136" fmla="*/ 5387397 w 11634289"/>
              <a:gd name="connsiteY136" fmla="*/ 99171 h 6003893"/>
              <a:gd name="connsiteX137" fmla="*/ 5395096 w 11634289"/>
              <a:gd name="connsiteY137" fmla="*/ 101674 h 6003893"/>
              <a:gd name="connsiteX138" fmla="*/ 5415003 w 11634289"/>
              <a:gd name="connsiteY138" fmla="*/ 111673 h 6003893"/>
              <a:gd name="connsiteX139" fmla="*/ 5459914 w 11634289"/>
              <a:gd name="connsiteY139" fmla="*/ 111849 h 6003893"/>
              <a:gd name="connsiteX140" fmla="*/ 5467808 w 11634289"/>
              <a:gd name="connsiteY140" fmla="*/ 106080 h 6003893"/>
              <a:gd name="connsiteX141" fmla="*/ 5476901 w 11634289"/>
              <a:gd name="connsiteY141" fmla="*/ 93969 h 6003893"/>
              <a:gd name="connsiteX142" fmla="*/ 5443593 w 11634289"/>
              <a:gd name="connsiteY142" fmla="*/ 82818 h 6003893"/>
              <a:gd name="connsiteX143" fmla="*/ 5416499 w 11634289"/>
              <a:gd name="connsiteY143" fmla="*/ 67596 h 6003893"/>
              <a:gd name="connsiteX144" fmla="*/ 5458362 w 11634289"/>
              <a:gd name="connsiteY144" fmla="*/ 76718 h 6003893"/>
              <a:gd name="connsiteX145" fmla="*/ 5492550 w 11634289"/>
              <a:gd name="connsiteY145" fmla="*/ 75973 h 6003893"/>
              <a:gd name="connsiteX146" fmla="*/ 5509801 w 11634289"/>
              <a:gd name="connsiteY146" fmla="*/ 78377 h 6003893"/>
              <a:gd name="connsiteX147" fmla="*/ 5510628 w 11634289"/>
              <a:gd name="connsiteY147" fmla="*/ 81210 h 6003893"/>
              <a:gd name="connsiteX148" fmla="*/ 5572765 w 11634289"/>
              <a:gd name="connsiteY148" fmla="*/ 91155 h 6003893"/>
              <a:gd name="connsiteX149" fmla="*/ 5613197 w 11634289"/>
              <a:gd name="connsiteY149" fmla="*/ 78972 h 6003893"/>
              <a:gd name="connsiteX150" fmla="*/ 5656226 w 11634289"/>
              <a:gd name="connsiteY150" fmla="*/ 89117 h 6003893"/>
              <a:gd name="connsiteX151" fmla="*/ 5708782 w 11634289"/>
              <a:gd name="connsiteY151" fmla="*/ 106527 h 6003893"/>
              <a:gd name="connsiteX152" fmla="*/ 5748793 w 11634289"/>
              <a:gd name="connsiteY152" fmla="*/ 118253 h 6003893"/>
              <a:gd name="connsiteX153" fmla="*/ 5780103 w 11634289"/>
              <a:gd name="connsiteY153" fmla="*/ 125548 h 6003893"/>
              <a:gd name="connsiteX154" fmla="*/ 5805543 w 11634289"/>
              <a:gd name="connsiteY154" fmla="*/ 135101 h 6003893"/>
              <a:gd name="connsiteX155" fmla="*/ 5816619 w 11634289"/>
              <a:gd name="connsiteY155" fmla="*/ 177497 h 6003893"/>
              <a:gd name="connsiteX156" fmla="*/ 5822950 w 11634289"/>
              <a:gd name="connsiteY156" fmla="*/ 187250 h 6003893"/>
              <a:gd name="connsiteX157" fmla="*/ 5838548 w 11634289"/>
              <a:gd name="connsiteY157" fmla="*/ 183986 h 6003893"/>
              <a:gd name="connsiteX158" fmla="*/ 5847956 w 11634289"/>
              <a:gd name="connsiteY158" fmla="*/ 177426 h 6003893"/>
              <a:gd name="connsiteX159" fmla="*/ 5890212 w 11634289"/>
              <a:gd name="connsiteY159" fmla="*/ 170006 h 6003893"/>
              <a:gd name="connsiteX160" fmla="*/ 5905414 w 11634289"/>
              <a:gd name="connsiteY160" fmla="*/ 183285 h 6003893"/>
              <a:gd name="connsiteX161" fmla="*/ 5936778 w 11634289"/>
              <a:gd name="connsiteY161" fmla="*/ 175850 h 6003893"/>
              <a:gd name="connsiteX162" fmla="*/ 5980834 w 11634289"/>
              <a:gd name="connsiteY162" fmla="*/ 180556 h 6003893"/>
              <a:gd name="connsiteX163" fmla="*/ 6060170 w 11634289"/>
              <a:gd name="connsiteY163" fmla="*/ 207635 h 6003893"/>
              <a:gd name="connsiteX164" fmla="*/ 6072887 w 11634289"/>
              <a:gd name="connsiteY164" fmla="*/ 212412 h 6003893"/>
              <a:gd name="connsiteX165" fmla="*/ 6105566 w 11634289"/>
              <a:gd name="connsiteY165" fmla="*/ 212457 h 6003893"/>
              <a:gd name="connsiteX166" fmla="*/ 6115630 w 11634289"/>
              <a:gd name="connsiteY166" fmla="*/ 209638 h 6003893"/>
              <a:gd name="connsiteX167" fmla="*/ 6129374 w 11634289"/>
              <a:gd name="connsiteY167" fmla="*/ 208978 h 6003893"/>
              <a:gd name="connsiteX168" fmla="*/ 6145260 w 11634289"/>
              <a:gd name="connsiteY168" fmla="*/ 218631 h 6003893"/>
              <a:gd name="connsiteX169" fmla="*/ 6157783 w 11634289"/>
              <a:gd name="connsiteY169" fmla="*/ 231679 h 6003893"/>
              <a:gd name="connsiteX170" fmla="*/ 6174180 w 11634289"/>
              <a:gd name="connsiteY170" fmla="*/ 238614 h 6003893"/>
              <a:gd name="connsiteX171" fmla="*/ 6198448 w 11634289"/>
              <a:gd name="connsiteY171" fmla="*/ 247146 h 6003893"/>
              <a:gd name="connsiteX172" fmla="*/ 6210511 w 11634289"/>
              <a:gd name="connsiteY172" fmla="*/ 248183 h 6003893"/>
              <a:gd name="connsiteX173" fmla="*/ 6266285 w 11634289"/>
              <a:gd name="connsiteY173" fmla="*/ 255738 h 6003893"/>
              <a:gd name="connsiteX174" fmla="*/ 6288582 w 11634289"/>
              <a:gd name="connsiteY174" fmla="*/ 253049 h 6003893"/>
              <a:gd name="connsiteX175" fmla="*/ 6275892 w 11634289"/>
              <a:gd name="connsiteY175" fmla="*/ 240907 h 6003893"/>
              <a:gd name="connsiteX176" fmla="*/ 6272212 w 11634289"/>
              <a:gd name="connsiteY176" fmla="*/ 238750 h 6003893"/>
              <a:gd name="connsiteX177" fmla="*/ 6271831 w 11634289"/>
              <a:gd name="connsiteY177" fmla="*/ 204642 h 6003893"/>
              <a:gd name="connsiteX178" fmla="*/ 6288688 w 11634289"/>
              <a:gd name="connsiteY178" fmla="*/ 223587 h 6003893"/>
              <a:gd name="connsiteX179" fmla="*/ 6321708 w 11634289"/>
              <a:gd name="connsiteY179" fmla="*/ 221821 h 6003893"/>
              <a:gd name="connsiteX180" fmla="*/ 6327726 w 11634289"/>
              <a:gd name="connsiteY180" fmla="*/ 226022 h 6003893"/>
              <a:gd name="connsiteX181" fmla="*/ 6324020 w 11634289"/>
              <a:gd name="connsiteY181" fmla="*/ 231229 h 6003893"/>
              <a:gd name="connsiteX182" fmla="*/ 6322483 w 11634289"/>
              <a:gd name="connsiteY182" fmla="*/ 239385 h 6003893"/>
              <a:gd name="connsiteX183" fmla="*/ 6330695 w 11634289"/>
              <a:gd name="connsiteY183" fmla="*/ 239170 h 6003893"/>
              <a:gd name="connsiteX184" fmla="*/ 6340392 w 11634289"/>
              <a:gd name="connsiteY184" fmla="*/ 245529 h 6003893"/>
              <a:gd name="connsiteX185" fmla="*/ 6340708 w 11634289"/>
              <a:gd name="connsiteY185" fmla="*/ 251082 h 6003893"/>
              <a:gd name="connsiteX186" fmla="*/ 6412448 w 11634289"/>
              <a:gd name="connsiteY186" fmla="*/ 246195 h 6003893"/>
              <a:gd name="connsiteX187" fmla="*/ 6414958 w 11634289"/>
              <a:gd name="connsiteY187" fmla="*/ 247332 h 6003893"/>
              <a:gd name="connsiteX188" fmla="*/ 6501192 w 11634289"/>
              <a:gd name="connsiteY188" fmla="*/ 266715 h 6003893"/>
              <a:gd name="connsiteX189" fmla="*/ 6521267 w 11634289"/>
              <a:gd name="connsiteY189" fmla="*/ 275807 h 6003893"/>
              <a:gd name="connsiteX190" fmla="*/ 6543344 w 11634289"/>
              <a:gd name="connsiteY190" fmla="*/ 288755 h 6003893"/>
              <a:gd name="connsiteX191" fmla="*/ 6593418 w 11634289"/>
              <a:gd name="connsiteY191" fmla="*/ 297663 h 6003893"/>
              <a:gd name="connsiteX192" fmla="*/ 6607871 w 11634289"/>
              <a:gd name="connsiteY192" fmla="*/ 286012 h 6003893"/>
              <a:gd name="connsiteX193" fmla="*/ 6607896 w 11634289"/>
              <a:gd name="connsiteY193" fmla="*/ 278646 h 6003893"/>
              <a:gd name="connsiteX194" fmla="*/ 6615989 w 11634289"/>
              <a:gd name="connsiteY194" fmla="*/ 264607 h 6003893"/>
              <a:gd name="connsiteX195" fmla="*/ 6621377 w 11634289"/>
              <a:gd name="connsiteY195" fmla="*/ 257702 h 6003893"/>
              <a:gd name="connsiteX196" fmla="*/ 6629734 w 11634289"/>
              <a:gd name="connsiteY196" fmla="*/ 263946 h 6003893"/>
              <a:gd name="connsiteX197" fmla="*/ 6638038 w 11634289"/>
              <a:gd name="connsiteY197" fmla="*/ 284920 h 6003893"/>
              <a:gd name="connsiteX198" fmla="*/ 6685037 w 11634289"/>
              <a:gd name="connsiteY198" fmla="*/ 310141 h 6003893"/>
              <a:gd name="connsiteX199" fmla="*/ 6721393 w 11634289"/>
              <a:gd name="connsiteY199" fmla="*/ 312344 h 6003893"/>
              <a:gd name="connsiteX200" fmla="*/ 6745806 w 11634289"/>
              <a:gd name="connsiteY200" fmla="*/ 327336 h 6003893"/>
              <a:gd name="connsiteX201" fmla="*/ 6748805 w 11634289"/>
              <a:gd name="connsiteY201" fmla="*/ 333118 h 6003893"/>
              <a:gd name="connsiteX202" fmla="*/ 6770152 w 11634289"/>
              <a:gd name="connsiteY202" fmla="*/ 313771 h 6003893"/>
              <a:gd name="connsiteX203" fmla="*/ 6784897 w 11634289"/>
              <a:gd name="connsiteY203" fmla="*/ 315037 h 6003893"/>
              <a:gd name="connsiteX204" fmla="*/ 6806996 w 11634289"/>
              <a:gd name="connsiteY204" fmla="*/ 320622 h 6003893"/>
              <a:gd name="connsiteX205" fmla="*/ 6839845 w 11634289"/>
              <a:gd name="connsiteY205" fmla="*/ 319760 h 6003893"/>
              <a:gd name="connsiteX206" fmla="*/ 6887041 w 11634289"/>
              <a:gd name="connsiteY206" fmla="*/ 336709 h 6003893"/>
              <a:gd name="connsiteX207" fmla="*/ 6922571 w 11634289"/>
              <a:gd name="connsiteY207" fmla="*/ 336078 h 6003893"/>
              <a:gd name="connsiteX208" fmla="*/ 6959583 w 11634289"/>
              <a:gd name="connsiteY208" fmla="*/ 342021 h 6003893"/>
              <a:gd name="connsiteX209" fmla="*/ 6980857 w 11634289"/>
              <a:gd name="connsiteY209" fmla="*/ 344770 h 6003893"/>
              <a:gd name="connsiteX210" fmla="*/ 6983706 w 11634289"/>
              <a:gd name="connsiteY210" fmla="*/ 344094 h 6003893"/>
              <a:gd name="connsiteX211" fmla="*/ 6998109 w 11634289"/>
              <a:gd name="connsiteY211" fmla="*/ 347173 h 6003893"/>
              <a:gd name="connsiteX212" fmla="*/ 7000592 w 11634289"/>
              <a:gd name="connsiteY212" fmla="*/ 355676 h 6003893"/>
              <a:gd name="connsiteX213" fmla="*/ 7026687 w 11634289"/>
              <a:gd name="connsiteY213" fmla="*/ 368970 h 6003893"/>
              <a:gd name="connsiteX214" fmla="*/ 7096259 w 11634289"/>
              <a:gd name="connsiteY214" fmla="*/ 361134 h 6003893"/>
              <a:gd name="connsiteX215" fmla="*/ 7111660 w 11634289"/>
              <a:gd name="connsiteY215" fmla="*/ 366140 h 6003893"/>
              <a:gd name="connsiteX216" fmla="*/ 7124380 w 11634289"/>
              <a:gd name="connsiteY216" fmla="*/ 370918 h 6003893"/>
              <a:gd name="connsiteX217" fmla="*/ 7158396 w 11634289"/>
              <a:gd name="connsiteY217" fmla="*/ 371078 h 6003893"/>
              <a:gd name="connsiteX218" fmla="*/ 7189272 w 11634289"/>
              <a:gd name="connsiteY218" fmla="*/ 358996 h 6003893"/>
              <a:gd name="connsiteX219" fmla="*/ 7203871 w 11634289"/>
              <a:gd name="connsiteY219" fmla="*/ 353803 h 6003893"/>
              <a:gd name="connsiteX220" fmla="*/ 7232014 w 11634289"/>
              <a:gd name="connsiteY220" fmla="*/ 356222 h 6003893"/>
              <a:gd name="connsiteX221" fmla="*/ 7243814 w 11634289"/>
              <a:gd name="connsiteY221" fmla="*/ 336975 h 6003893"/>
              <a:gd name="connsiteX222" fmla="*/ 7248439 w 11634289"/>
              <a:gd name="connsiteY222" fmla="*/ 355792 h 6003893"/>
              <a:gd name="connsiteX223" fmla="*/ 7211005 w 11634289"/>
              <a:gd name="connsiteY223" fmla="*/ 373757 h 6003893"/>
              <a:gd name="connsiteX224" fmla="*/ 7261447 w 11634289"/>
              <a:gd name="connsiteY224" fmla="*/ 373487 h 6003893"/>
              <a:gd name="connsiteX225" fmla="*/ 7272537 w 11634289"/>
              <a:gd name="connsiteY225" fmla="*/ 365230 h 6003893"/>
              <a:gd name="connsiteX226" fmla="*/ 7302245 w 11634289"/>
              <a:gd name="connsiteY226" fmla="*/ 352127 h 6003893"/>
              <a:gd name="connsiteX227" fmla="*/ 7310312 w 11634289"/>
              <a:gd name="connsiteY227" fmla="*/ 345452 h 6003893"/>
              <a:gd name="connsiteX228" fmla="*/ 7323109 w 11634289"/>
              <a:gd name="connsiteY228" fmla="*/ 328133 h 6003893"/>
              <a:gd name="connsiteX229" fmla="*/ 7325765 w 11634289"/>
              <a:gd name="connsiteY229" fmla="*/ 335728 h 6003893"/>
              <a:gd name="connsiteX230" fmla="*/ 7354223 w 11634289"/>
              <a:gd name="connsiteY230" fmla="*/ 343700 h 6003893"/>
              <a:gd name="connsiteX231" fmla="*/ 7393943 w 11634289"/>
              <a:gd name="connsiteY231" fmla="*/ 342508 h 6003893"/>
              <a:gd name="connsiteX232" fmla="*/ 7422575 w 11634289"/>
              <a:gd name="connsiteY232" fmla="*/ 349573 h 6003893"/>
              <a:gd name="connsiteX233" fmla="*/ 7504592 w 11634289"/>
              <a:gd name="connsiteY233" fmla="*/ 376882 h 6003893"/>
              <a:gd name="connsiteX234" fmla="*/ 7508558 w 11634289"/>
              <a:gd name="connsiteY234" fmla="*/ 391958 h 6003893"/>
              <a:gd name="connsiteX235" fmla="*/ 7486065 w 11634289"/>
              <a:gd name="connsiteY235" fmla="*/ 402919 h 6003893"/>
              <a:gd name="connsiteX236" fmla="*/ 7456699 w 11634289"/>
              <a:gd name="connsiteY236" fmla="*/ 414209 h 6003893"/>
              <a:gd name="connsiteX237" fmla="*/ 7583270 w 11634289"/>
              <a:gd name="connsiteY237" fmla="*/ 400220 h 6003893"/>
              <a:gd name="connsiteX238" fmla="*/ 7598352 w 11634289"/>
              <a:gd name="connsiteY238" fmla="*/ 399674 h 6003893"/>
              <a:gd name="connsiteX239" fmla="*/ 7605685 w 11634289"/>
              <a:gd name="connsiteY239" fmla="*/ 411356 h 6003893"/>
              <a:gd name="connsiteX240" fmla="*/ 7598788 w 11634289"/>
              <a:gd name="connsiteY240" fmla="*/ 419051 h 6003893"/>
              <a:gd name="connsiteX241" fmla="*/ 7572074 w 11634289"/>
              <a:gd name="connsiteY241" fmla="*/ 437938 h 6003893"/>
              <a:gd name="connsiteX242" fmla="*/ 7575676 w 11634289"/>
              <a:gd name="connsiteY242" fmla="*/ 462192 h 6003893"/>
              <a:gd name="connsiteX243" fmla="*/ 7603673 w 11634289"/>
              <a:gd name="connsiteY243" fmla="*/ 458152 h 6003893"/>
              <a:gd name="connsiteX244" fmla="*/ 7612254 w 11634289"/>
              <a:gd name="connsiteY244" fmla="*/ 448759 h 6003893"/>
              <a:gd name="connsiteX245" fmla="*/ 7661095 w 11634289"/>
              <a:gd name="connsiteY245" fmla="*/ 428090 h 6003893"/>
              <a:gd name="connsiteX246" fmla="*/ 7699131 w 11634289"/>
              <a:gd name="connsiteY246" fmla="*/ 428595 h 6003893"/>
              <a:gd name="connsiteX247" fmla="*/ 7789215 w 11634289"/>
              <a:gd name="connsiteY247" fmla="*/ 449229 h 6003893"/>
              <a:gd name="connsiteX248" fmla="*/ 7813852 w 11634289"/>
              <a:gd name="connsiteY248" fmla="*/ 448583 h 6003893"/>
              <a:gd name="connsiteX249" fmla="*/ 7854084 w 11634289"/>
              <a:gd name="connsiteY249" fmla="*/ 444673 h 6003893"/>
              <a:gd name="connsiteX250" fmla="*/ 7894578 w 11634289"/>
              <a:gd name="connsiteY250" fmla="*/ 461046 h 6003893"/>
              <a:gd name="connsiteX251" fmla="*/ 7923723 w 11634289"/>
              <a:gd name="connsiteY251" fmla="*/ 465393 h 6003893"/>
              <a:gd name="connsiteX252" fmla="*/ 7946020 w 11634289"/>
              <a:gd name="connsiteY252" fmla="*/ 462704 h 6003893"/>
              <a:gd name="connsiteX253" fmla="*/ 7958937 w 11634289"/>
              <a:gd name="connsiteY253" fmla="*/ 459209 h 6003893"/>
              <a:gd name="connsiteX254" fmla="*/ 7962247 w 11634289"/>
              <a:gd name="connsiteY254" fmla="*/ 470546 h 6003893"/>
              <a:gd name="connsiteX255" fmla="*/ 7950647 w 11634289"/>
              <a:gd name="connsiteY255" fmla="*/ 481521 h 6003893"/>
              <a:gd name="connsiteX256" fmla="*/ 7972839 w 11634289"/>
              <a:gd name="connsiteY256" fmla="*/ 508294 h 6003893"/>
              <a:gd name="connsiteX257" fmla="*/ 7989433 w 11634289"/>
              <a:gd name="connsiteY257" fmla="*/ 506956 h 6003893"/>
              <a:gd name="connsiteX258" fmla="*/ 8004004 w 11634289"/>
              <a:gd name="connsiteY258" fmla="*/ 509130 h 6003893"/>
              <a:gd name="connsiteX259" fmla="*/ 8071330 w 11634289"/>
              <a:gd name="connsiteY259" fmla="*/ 520441 h 6003893"/>
              <a:gd name="connsiteX260" fmla="*/ 8076035 w 11634289"/>
              <a:gd name="connsiteY260" fmla="*/ 517161 h 6003893"/>
              <a:gd name="connsiteX261" fmla="*/ 8072381 w 11634289"/>
              <a:gd name="connsiteY261" fmla="*/ 507638 h 6003893"/>
              <a:gd name="connsiteX262" fmla="*/ 8066680 w 11634289"/>
              <a:gd name="connsiteY262" fmla="*/ 508989 h 6003893"/>
              <a:gd name="connsiteX263" fmla="*/ 8032834 w 11634289"/>
              <a:gd name="connsiteY263" fmla="*/ 507923 h 6003893"/>
              <a:gd name="connsiteX264" fmla="*/ 8023871 w 11634289"/>
              <a:gd name="connsiteY264" fmla="*/ 483208 h 6003893"/>
              <a:gd name="connsiteX265" fmla="*/ 8034932 w 11634289"/>
              <a:gd name="connsiteY265" fmla="*/ 482317 h 6003893"/>
              <a:gd name="connsiteX266" fmla="*/ 8059571 w 11634289"/>
              <a:gd name="connsiteY266" fmla="*/ 481671 h 6003893"/>
              <a:gd name="connsiteX267" fmla="*/ 8111695 w 11634289"/>
              <a:gd name="connsiteY267" fmla="*/ 479703 h 6003893"/>
              <a:gd name="connsiteX268" fmla="*/ 8133795 w 11634289"/>
              <a:gd name="connsiteY268" fmla="*/ 485286 h 6003893"/>
              <a:gd name="connsiteX269" fmla="*/ 8160743 w 11634289"/>
              <a:gd name="connsiteY269" fmla="*/ 494049 h 6003893"/>
              <a:gd name="connsiteX270" fmla="*/ 8179164 w 11634289"/>
              <a:gd name="connsiteY270" fmla="*/ 497473 h 6003893"/>
              <a:gd name="connsiteX271" fmla="*/ 8199781 w 11634289"/>
              <a:gd name="connsiteY271" fmla="*/ 496482 h 6003893"/>
              <a:gd name="connsiteX272" fmla="*/ 8207769 w 11634289"/>
              <a:gd name="connsiteY272" fmla="*/ 511904 h 6003893"/>
              <a:gd name="connsiteX273" fmla="*/ 8261457 w 11634289"/>
              <a:gd name="connsiteY273" fmla="*/ 494414 h 6003893"/>
              <a:gd name="connsiteX274" fmla="*/ 8254729 w 11634289"/>
              <a:gd name="connsiteY274" fmla="*/ 501204 h 6003893"/>
              <a:gd name="connsiteX275" fmla="*/ 8269904 w 11634289"/>
              <a:gd name="connsiteY275" fmla="*/ 521848 h 6003893"/>
              <a:gd name="connsiteX276" fmla="*/ 8312793 w 11634289"/>
              <a:gd name="connsiteY276" fmla="*/ 525533 h 6003893"/>
              <a:gd name="connsiteX277" fmla="*/ 8372535 w 11634289"/>
              <a:gd name="connsiteY277" fmla="*/ 548165 h 6003893"/>
              <a:gd name="connsiteX278" fmla="*/ 8400366 w 11634289"/>
              <a:gd name="connsiteY278" fmla="*/ 545031 h 6003893"/>
              <a:gd name="connsiteX279" fmla="*/ 8433582 w 11634289"/>
              <a:gd name="connsiteY279" fmla="*/ 534993 h 6003893"/>
              <a:gd name="connsiteX280" fmla="*/ 8466745 w 11634289"/>
              <a:gd name="connsiteY280" fmla="*/ 539684 h 6003893"/>
              <a:gd name="connsiteX281" fmla="*/ 8482972 w 11634289"/>
              <a:gd name="connsiteY281" fmla="*/ 547525 h 6003893"/>
              <a:gd name="connsiteX282" fmla="*/ 8487992 w 11634289"/>
              <a:gd name="connsiteY282" fmla="*/ 549798 h 6003893"/>
              <a:gd name="connsiteX283" fmla="*/ 8541283 w 11634289"/>
              <a:gd name="connsiteY283" fmla="*/ 548852 h 6003893"/>
              <a:gd name="connsiteX284" fmla="*/ 8589899 w 11634289"/>
              <a:gd name="connsiteY284" fmla="*/ 543820 h 6003893"/>
              <a:gd name="connsiteX285" fmla="*/ 8602961 w 11634289"/>
              <a:gd name="connsiteY285" fmla="*/ 546784 h 6003893"/>
              <a:gd name="connsiteX286" fmla="*/ 8622551 w 11634289"/>
              <a:gd name="connsiteY286" fmla="*/ 551231 h 6003893"/>
              <a:gd name="connsiteX287" fmla="*/ 8689444 w 11634289"/>
              <a:gd name="connsiteY287" fmla="*/ 543164 h 6003893"/>
              <a:gd name="connsiteX288" fmla="*/ 8715565 w 11634289"/>
              <a:gd name="connsiteY288" fmla="*/ 549093 h 6003893"/>
              <a:gd name="connsiteX289" fmla="*/ 8727259 w 11634289"/>
              <a:gd name="connsiteY289" fmla="*/ 559307 h 6003893"/>
              <a:gd name="connsiteX290" fmla="*/ 8734932 w 11634289"/>
              <a:gd name="connsiteY290" fmla="*/ 569176 h 6003893"/>
              <a:gd name="connsiteX291" fmla="*/ 8785834 w 11634289"/>
              <a:gd name="connsiteY291" fmla="*/ 580918 h 6003893"/>
              <a:gd name="connsiteX292" fmla="*/ 8801798 w 11634289"/>
              <a:gd name="connsiteY292" fmla="*/ 568475 h 6003893"/>
              <a:gd name="connsiteX293" fmla="*/ 8811405 w 11634289"/>
              <a:gd name="connsiteY293" fmla="*/ 553645 h 6003893"/>
              <a:gd name="connsiteX294" fmla="*/ 8822900 w 11634289"/>
              <a:gd name="connsiteY294" fmla="*/ 572130 h 6003893"/>
              <a:gd name="connsiteX295" fmla="*/ 8848286 w 11634289"/>
              <a:gd name="connsiteY295" fmla="*/ 596415 h 6003893"/>
              <a:gd name="connsiteX296" fmla="*/ 8892052 w 11634289"/>
              <a:gd name="connsiteY296" fmla="*/ 588204 h 6003893"/>
              <a:gd name="connsiteX297" fmla="*/ 8914179 w 11634289"/>
              <a:gd name="connsiteY297" fmla="*/ 586421 h 6003893"/>
              <a:gd name="connsiteX298" fmla="*/ 8945975 w 11634289"/>
              <a:gd name="connsiteY298" fmla="*/ 598363 h 6003893"/>
              <a:gd name="connsiteX299" fmla="*/ 8957696 w 11634289"/>
              <a:gd name="connsiteY299" fmla="*/ 601212 h 6003893"/>
              <a:gd name="connsiteX300" fmla="*/ 8986354 w 11634289"/>
              <a:gd name="connsiteY300" fmla="*/ 600912 h 6003893"/>
              <a:gd name="connsiteX301" fmla="*/ 8974436 w 11634289"/>
              <a:gd name="connsiteY301" fmla="*/ 606334 h 6003893"/>
              <a:gd name="connsiteX302" fmla="*/ 8973386 w 11634289"/>
              <a:gd name="connsiteY302" fmla="*/ 619137 h 6003893"/>
              <a:gd name="connsiteX303" fmla="*/ 8989809 w 11634289"/>
              <a:gd name="connsiteY303" fmla="*/ 618707 h 6003893"/>
              <a:gd name="connsiteX304" fmla="*/ 9035627 w 11634289"/>
              <a:gd name="connsiteY304" fmla="*/ 599620 h 6003893"/>
              <a:gd name="connsiteX305" fmla="*/ 9069643 w 11634289"/>
              <a:gd name="connsiteY305" fmla="*/ 599780 h 6003893"/>
              <a:gd name="connsiteX306" fmla="*/ 9105488 w 11634289"/>
              <a:gd name="connsiteY306" fmla="*/ 604702 h 6003893"/>
              <a:gd name="connsiteX307" fmla="*/ 9143499 w 11634289"/>
              <a:gd name="connsiteY307" fmla="*/ 612573 h 6003893"/>
              <a:gd name="connsiteX308" fmla="*/ 9171986 w 11634289"/>
              <a:gd name="connsiteY308" fmla="*/ 613179 h 6003893"/>
              <a:gd name="connsiteX309" fmla="*/ 9205321 w 11634289"/>
              <a:gd name="connsiteY309" fmla="*/ 616965 h 6003893"/>
              <a:gd name="connsiteX310" fmla="*/ 9213507 w 11634289"/>
              <a:gd name="connsiteY310" fmla="*/ 624115 h 6003893"/>
              <a:gd name="connsiteX311" fmla="*/ 9249494 w 11634289"/>
              <a:gd name="connsiteY311" fmla="*/ 635496 h 6003893"/>
              <a:gd name="connsiteX312" fmla="*/ 9272161 w 11634289"/>
              <a:gd name="connsiteY312" fmla="*/ 623629 h 6003893"/>
              <a:gd name="connsiteX313" fmla="*/ 9305207 w 11634289"/>
              <a:gd name="connsiteY313" fmla="*/ 614497 h 6003893"/>
              <a:gd name="connsiteX314" fmla="*/ 9357159 w 11634289"/>
              <a:gd name="connsiteY314" fmla="*/ 613435 h 6003893"/>
              <a:gd name="connsiteX315" fmla="*/ 9370903 w 11634289"/>
              <a:gd name="connsiteY315" fmla="*/ 612774 h 6003893"/>
              <a:gd name="connsiteX316" fmla="*/ 9445443 w 11634289"/>
              <a:gd name="connsiteY316" fmla="*/ 621943 h 6003893"/>
              <a:gd name="connsiteX317" fmla="*/ 9424603 w 11634289"/>
              <a:gd name="connsiteY317" fmla="*/ 638570 h 6003893"/>
              <a:gd name="connsiteX318" fmla="*/ 9417705 w 11634289"/>
              <a:gd name="connsiteY318" fmla="*/ 646267 h 6003893"/>
              <a:gd name="connsiteX319" fmla="*/ 9414657 w 11634289"/>
              <a:gd name="connsiteY319" fmla="*/ 655214 h 6003893"/>
              <a:gd name="connsiteX320" fmla="*/ 9428231 w 11634289"/>
              <a:gd name="connsiteY320" fmla="*/ 655459 h 6003893"/>
              <a:gd name="connsiteX321" fmla="*/ 9445021 w 11634289"/>
              <a:gd name="connsiteY321" fmla="*/ 645851 h 6003893"/>
              <a:gd name="connsiteX322" fmla="*/ 9455401 w 11634289"/>
              <a:gd name="connsiteY322" fmla="*/ 648585 h 6003893"/>
              <a:gd name="connsiteX323" fmla="*/ 9461565 w 11634289"/>
              <a:gd name="connsiteY323" fmla="*/ 659245 h 6003893"/>
              <a:gd name="connsiteX324" fmla="*/ 9530768 w 11634289"/>
              <a:gd name="connsiteY324" fmla="*/ 660587 h 6003893"/>
              <a:gd name="connsiteX325" fmla="*/ 9548729 w 11634289"/>
              <a:gd name="connsiteY325" fmla="*/ 652001 h 6003893"/>
              <a:gd name="connsiteX326" fmla="*/ 9545342 w 11634289"/>
              <a:gd name="connsiteY326" fmla="*/ 662760 h 6003893"/>
              <a:gd name="connsiteX327" fmla="*/ 9558545 w 11634289"/>
              <a:gd name="connsiteY327" fmla="*/ 672183 h 6003893"/>
              <a:gd name="connsiteX328" fmla="*/ 9582014 w 11634289"/>
              <a:gd name="connsiteY328" fmla="*/ 670516 h 6003893"/>
              <a:gd name="connsiteX329" fmla="*/ 9597635 w 11634289"/>
              <a:gd name="connsiteY329" fmla="*/ 659886 h 6003893"/>
              <a:gd name="connsiteX330" fmla="*/ 9594180 w 11634289"/>
              <a:gd name="connsiteY330" fmla="*/ 642092 h 6003893"/>
              <a:gd name="connsiteX331" fmla="*/ 9612233 w 11634289"/>
              <a:gd name="connsiteY331" fmla="*/ 654694 h 6003893"/>
              <a:gd name="connsiteX332" fmla="*/ 9632335 w 11634289"/>
              <a:gd name="connsiteY332" fmla="*/ 656421 h 6003893"/>
              <a:gd name="connsiteX333" fmla="*/ 9697521 w 11634289"/>
              <a:gd name="connsiteY333" fmla="*/ 657418 h 6003893"/>
              <a:gd name="connsiteX334" fmla="*/ 9750326 w 11634289"/>
              <a:gd name="connsiteY334" fmla="*/ 651825 h 6003893"/>
              <a:gd name="connsiteX335" fmla="*/ 9763073 w 11634289"/>
              <a:gd name="connsiteY335" fmla="*/ 649237 h 6003893"/>
              <a:gd name="connsiteX336" fmla="*/ 9795605 w 11634289"/>
              <a:gd name="connsiteY336" fmla="*/ 642823 h 6003893"/>
              <a:gd name="connsiteX337" fmla="*/ 9797287 w 11634289"/>
              <a:gd name="connsiteY337" fmla="*/ 641125 h 6003893"/>
              <a:gd name="connsiteX338" fmla="*/ 9813055 w 11634289"/>
              <a:gd name="connsiteY338" fmla="*/ 636954 h 6003893"/>
              <a:gd name="connsiteX339" fmla="*/ 9818388 w 11634289"/>
              <a:gd name="connsiteY339" fmla="*/ 644780 h 6003893"/>
              <a:gd name="connsiteX340" fmla="*/ 9837125 w 11634289"/>
              <a:gd name="connsiteY340" fmla="*/ 653757 h 6003893"/>
              <a:gd name="connsiteX341" fmla="*/ 9891929 w 11634289"/>
              <a:gd name="connsiteY341" fmla="*/ 652020 h 6003893"/>
              <a:gd name="connsiteX342" fmla="*/ 9933162 w 11634289"/>
              <a:gd name="connsiteY342" fmla="*/ 650038 h 6003893"/>
              <a:gd name="connsiteX343" fmla="*/ 9943370 w 11634289"/>
              <a:gd name="connsiteY343" fmla="*/ 653678 h 6003893"/>
              <a:gd name="connsiteX344" fmla="*/ 9972487 w 11634289"/>
              <a:gd name="connsiteY344" fmla="*/ 665389 h 6003893"/>
              <a:gd name="connsiteX345" fmla="*/ 10020395 w 11634289"/>
              <a:gd name="connsiteY345" fmla="*/ 671349 h 6003893"/>
              <a:gd name="connsiteX346" fmla="*/ 10014403 w 11634289"/>
              <a:gd name="connsiteY346" fmla="*/ 659781 h 6003893"/>
              <a:gd name="connsiteX347" fmla="*/ 10021471 w 11634289"/>
              <a:gd name="connsiteY347" fmla="*/ 651180 h 6003893"/>
              <a:gd name="connsiteX348" fmla="*/ 10076327 w 11634289"/>
              <a:gd name="connsiteY348" fmla="*/ 634711 h 6003893"/>
              <a:gd name="connsiteX349" fmla="*/ 10155307 w 11634289"/>
              <a:gd name="connsiteY349" fmla="*/ 620317 h 6003893"/>
              <a:gd name="connsiteX350" fmla="*/ 10162153 w 11634289"/>
              <a:gd name="connsiteY350" fmla="*/ 627352 h 6003893"/>
              <a:gd name="connsiteX351" fmla="*/ 10143338 w 11634289"/>
              <a:gd name="connsiteY351" fmla="*/ 640470 h 6003893"/>
              <a:gd name="connsiteX352" fmla="*/ 10138608 w 11634289"/>
              <a:gd name="connsiteY352" fmla="*/ 651115 h 6003893"/>
              <a:gd name="connsiteX353" fmla="*/ 10153008 w 11634289"/>
              <a:gd name="connsiteY353" fmla="*/ 654195 h 6003893"/>
              <a:gd name="connsiteX354" fmla="*/ 10175646 w 11634289"/>
              <a:gd name="connsiteY354" fmla="*/ 649693 h 6003893"/>
              <a:gd name="connsiteX355" fmla="*/ 10190560 w 11634289"/>
              <a:gd name="connsiteY355" fmla="*/ 650054 h 6003893"/>
              <a:gd name="connsiteX356" fmla="*/ 10185829 w 11634289"/>
              <a:gd name="connsiteY356" fmla="*/ 660699 h 6003893"/>
              <a:gd name="connsiteX357" fmla="*/ 10182127 w 11634289"/>
              <a:gd name="connsiteY357" fmla="*/ 665906 h 6003893"/>
              <a:gd name="connsiteX358" fmla="*/ 10191678 w 11634289"/>
              <a:gd name="connsiteY358" fmla="*/ 665806 h 6003893"/>
              <a:gd name="connsiteX359" fmla="*/ 10265323 w 11634289"/>
              <a:gd name="connsiteY359" fmla="*/ 643585 h 6003893"/>
              <a:gd name="connsiteX360" fmla="*/ 10367704 w 11634289"/>
              <a:gd name="connsiteY360" fmla="*/ 598967 h 6003893"/>
              <a:gd name="connsiteX361" fmla="*/ 10377427 w 11634289"/>
              <a:gd name="connsiteY361" fmla="*/ 597960 h 6003893"/>
              <a:gd name="connsiteX362" fmla="*/ 10380082 w 11634289"/>
              <a:gd name="connsiteY362" fmla="*/ 605556 h 6003893"/>
              <a:gd name="connsiteX363" fmla="*/ 10371647 w 11634289"/>
              <a:gd name="connsiteY363" fmla="*/ 621409 h 6003893"/>
              <a:gd name="connsiteX364" fmla="*/ 10366234 w 11634289"/>
              <a:gd name="connsiteY364" fmla="*/ 635679 h 6003893"/>
              <a:gd name="connsiteX365" fmla="*/ 10379122 w 11634289"/>
              <a:gd name="connsiteY365" fmla="*/ 639549 h 6003893"/>
              <a:gd name="connsiteX366" fmla="*/ 10395915 w 11634289"/>
              <a:gd name="connsiteY366" fmla="*/ 629941 h 6003893"/>
              <a:gd name="connsiteX367" fmla="*/ 10415018 w 11634289"/>
              <a:gd name="connsiteY367" fmla="*/ 629740 h 6003893"/>
              <a:gd name="connsiteX368" fmla="*/ 10422719 w 11634289"/>
              <a:gd name="connsiteY368" fmla="*/ 632244 h 6003893"/>
              <a:gd name="connsiteX369" fmla="*/ 10444675 w 11634289"/>
              <a:gd name="connsiteY369" fmla="*/ 631368 h 6003893"/>
              <a:gd name="connsiteX370" fmla="*/ 10478575 w 11634289"/>
              <a:gd name="connsiteY370" fmla="*/ 617703 h 6003893"/>
              <a:gd name="connsiteX371" fmla="*/ 10515495 w 11634289"/>
              <a:gd name="connsiteY371" fmla="*/ 602457 h 6003893"/>
              <a:gd name="connsiteX372" fmla="*/ 10532748 w 11634289"/>
              <a:gd name="connsiteY372" fmla="*/ 604860 h 6003893"/>
              <a:gd name="connsiteX373" fmla="*/ 10639097 w 11634289"/>
              <a:gd name="connsiteY373" fmla="*/ 575319 h 6003893"/>
              <a:gd name="connsiteX374" fmla="*/ 10678357 w 11634289"/>
              <a:gd name="connsiteY374" fmla="*/ 562116 h 6003893"/>
              <a:gd name="connsiteX375" fmla="*/ 10698802 w 11634289"/>
              <a:gd name="connsiteY375" fmla="*/ 562031 h 6003893"/>
              <a:gd name="connsiteX376" fmla="*/ 10738549 w 11634289"/>
              <a:gd name="connsiteY376" fmla="*/ 553473 h 6003893"/>
              <a:gd name="connsiteX377" fmla="*/ 10755971 w 11634289"/>
              <a:gd name="connsiteY377" fmla="*/ 554970 h 6003893"/>
              <a:gd name="connsiteX378" fmla="*/ 10775903 w 11634289"/>
              <a:gd name="connsiteY378" fmla="*/ 557605 h 6003893"/>
              <a:gd name="connsiteX379" fmla="*/ 10798885 w 11634289"/>
              <a:gd name="connsiteY379" fmla="*/ 551291 h 6003893"/>
              <a:gd name="connsiteX380" fmla="*/ 10802078 w 11634289"/>
              <a:gd name="connsiteY380" fmla="*/ 548802 h 6003893"/>
              <a:gd name="connsiteX381" fmla="*/ 10809028 w 11634289"/>
              <a:gd name="connsiteY381" fmla="*/ 526376 h 6003893"/>
              <a:gd name="connsiteX382" fmla="*/ 10827646 w 11634289"/>
              <a:gd name="connsiteY382" fmla="*/ 521529 h 6003893"/>
              <a:gd name="connsiteX383" fmla="*/ 10832637 w 11634289"/>
              <a:gd name="connsiteY383" fmla="*/ 531167 h 6003893"/>
              <a:gd name="connsiteX384" fmla="*/ 10827054 w 11634289"/>
              <a:gd name="connsiteY384" fmla="*/ 546344 h 6003893"/>
              <a:gd name="connsiteX385" fmla="*/ 10856303 w 11634289"/>
              <a:gd name="connsiteY385" fmla="*/ 521229 h 6003893"/>
              <a:gd name="connsiteX386" fmla="*/ 10892395 w 11634289"/>
              <a:gd name="connsiteY386" fmla="*/ 503148 h 6003893"/>
              <a:gd name="connsiteX387" fmla="*/ 10900924 w 11634289"/>
              <a:gd name="connsiteY387" fmla="*/ 508486 h 6003893"/>
              <a:gd name="connsiteX388" fmla="*/ 10888808 w 11634289"/>
              <a:gd name="connsiteY388" fmla="*/ 522180 h 6003893"/>
              <a:gd name="connsiteX389" fmla="*/ 10873503 w 11634289"/>
              <a:gd name="connsiteY389" fmla="*/ 538362 h 6003893"/>
              <a:gd name="connsiteX390" fmla="*/ 10913367 w 11634289"/>
              <a:gd name="connsiteY390" fmla="*/ 543631 h 6003893"/>
              <a:gd name="connsiteX391" fmla="*/ 10882147 w 11634289"/>
              <a:gd name="connsiteY391" fmla="*/ 557526 h 6003893"/>
              <a:gd name="connsiteX392" fmla="*/ 10861112 w 11634289"/>
              <a:gd name="connsiteY392" fmla="*/ 582425 h 6003893"/>
              <a:gd name="connsiteX393" fmla="*/ 10868642 w 11634289"/>
              <a:gd name="connsiteY393" fmla="*/ 585835 h 6003893"/>
              <a:gd name="connsiteX394" fmla="*/ 10886774 w 11634289"/>
              <a:gd name="connsiteY394" fmla="*/ 576342 h 6003893"/>
              <a:gd name="connsiteX395" fmla="*/ 10922447 w 11634289"/>
              <a:gd name="connsiteY395" fmla="*/ 582169 h 6003893"/>
              <a:gd name="connsiteX396" fmla="*/ 10925126 w 11634289"/>
              <a:gd name="connsiteY396" fmla="*/ 582399 h 6003893"/>
              <a:gd name="connsiteX397" fmla="*/ 10981496 w 11634289"/>
              <a:gd name="connsiteY397" fmla="*/ 565140 h 6003893"/>
              <a:gd name="connsiteX398" fmla="*/ 11067005 w 11634289"/>
              <a:gd name="connsiteY398" fmla="*/ 552228 h 6003893"/>
              <a:gd name="connsiteX399" fmla="*/ 11053038 w 11634289"/>
              <a:gd name="connsiteY399" fmla="*/ 568526 h 6003893"/>
              <a:gd name="connsiteX400" fmla="*/ 11062879 w 11634289"/>
              <a:gd name="connsiteY400" fmla="*/ 581343 h 6003893"/>
              <a:gd name="connsiteX401" fmla="*/ 11115094 w 11634289"/>
              <a:gd name="connsiteY401" fmla="*/ 600566 h 6003893"/>
              <a:gd name="connsiteX402" fmla="*/ 11125766 w 11634289"/>
              <a:gd name="connsiteY402" fmla="*/ 616218 h 6003893"/>
              <a:gd name="connsiteX403" fmla="*/ 11145475 w 11634289"/>
              <a:gd name="connsiteY403" fmla="*/ 634489 h 6003893"/>
              <a:gd name="connsiteX404" fmla="*/ 11165919 w 11634289"/>
              <a:gd name="connsiteY404" fmla="*/ 634403 h 6003893"/>
              <a:gd name="connsiteX405" fmla="*/ 11186484 w 11634289"/>
              <a:gd name="connsiteY405" fmla="*/ 648143 h 6003893"/>
              <a:gd name="connsiteX406" fmla="*/ 11187427 w 11634289"/>
              <a:gd name="connsiteY406" fmla="*/ 664801 h 6003893"/>
              <a:gd name="connsiteX407" fmla="*/ 11168928 w 11634289"/>
              <a:gd name="connsiteY407" fmla="*/ 683472 h 6003893"/>
              <a:gd name="connsiteX408" fmla="*/ 11143266 w 11634289"/>
              <a:gd name="connsiteY408" fmla="*/ 689556 h 6003893"/>
              <a:gd name="connsiteX409" fmla="*/ 11131429 w 11634289"/>
              <a:gd name="connsiteY409" fmla="*/ 672883 h 6003893"/>
              <a:gd name="connsiteX410" fmla="*/ 11114348 w 11634289"/>
              <a:gd name="connsiteY410" fmla="*/ 669574 h 6003893"/>
              <a:gd name="connsiteX411" fmla="*/ 11090632 w 11634289"/>
              <a:gd name="connsiteY411" fmla="*/ 694243 h 6003893"/>
              <a:gd name="connsiteX412" fmla="*/ 11088240 w 11634289"/>
              <a:gd name="connsiteY412" fmla="*/ 706931 h 6003893"/>
              <a:gd name="connsiteX413" fmla="*/ 11086729 w 11634289"/>
              <a:gd name="connsiteY413" fmla="*/ 707722 h 6003893"/>
              <a:gd name="connsiteX414" fmla="*/ 11089408 w 11634289"/>
              <a:gd name="connsiteY414" fmla="*/ 707952 h 6003893"/>
              <a:gd name="connsiteX415" fmla="*/ 11169730 w 11634289"/>
              <a:gd name="connsiteY415" fmla="*/ 693672 h 6003893"/>
              <a:gd name="connsiteX416" fmla="*/ 11214496 w 11634289"/>
              <a:gd name="connsiteY416" fmla="*/ 687389 h 6003893"/>
              <a:gd name="connsiteX417" fmla="*/ 11238159 w 11634289"/>
              <a:gd name="connsiteY417" fmla="*/ 677450 h 6003893"/>
              <a:gd name="connsiteX418" fmla="*/ 11250904 w 11634289"/>
              <a:gd name="connsiteY418" fmla="*/ 674861 h 6003893"/>
              <a:gd name="connsiteX419" fmla="*/ 11275199 w 11634289"/>
              <a:gd name="connsiteY419" fmla="*/ 676028 h 6003893"/>
              <a:gd name="connsiteX420" fmla="*/ 11330621 w 11634289"/>
              <a:gd name="connsiteY420" fmla="*/ 642110 h 6003893"/>
              <a:gd name="connsiteX421" fmla="*/ 11333642 w 11634289"/>
              <a:gd name="connsiteY421" fmla="*/ 640528 h 6003893"/>
              <a:gd name="connsiteX422" fmla="*/ 11346046 w 11634289"/>
              <a:gd name="connsiteY422" fmla="*/ 639752 h 6003893"/>
              <a:gd name="connsiteX423" fmla="*/ 11351379 w 11634289"/>
              <a:gd name="connsiteY423" fmla="*/ 647577 h 6003893"/>
              <a:gd name="connsiteX424" fmla="*/ 11342802 w 11634289"/>
              <a:gd name="connsiteY424" fmla="*/ 656971 h 6003893"/>
              <a:gd name="connsiteX425" fmla="*/ 11313237 w 11634289"/>
              <a:gd name="connsiteY425" fmla="*/ 676533 h 6003893"/>
              <a:gd name="connsiteX426" fmla="*/ 11311555 w 11634289"/>
              <a:gd name="connsiteY426" fmla="*/ 678231 h 6003893"/>
              <a:gd name="connsiteX427" fmla="*/ 11308704 w 11634289"/>
              <a:gd name="connsiteY427" fmla="*/ 678907 h 6003893"/>
              <a:gd name="connsiteX428" fmla="*/ 11312725 w 11634289"/>
              <a:gd name="connsiteY428" fmla="*/ 679252 h 6003893"/>
              <a:gd name="connsiteX429" fmla="*/ 11315576 w 11634289"/>
              <a:gd name="connsiteY429" fmla="*/ 678576 h 6003893"/>
              <a:gd name="connsiteX430" fmla="*/ 11355151 w 11634289"/>
              <a:gd name="connsiteY430" fmla="*/ 670925 h 6003893"/>
              <a:gd name="connsiteX431" fmla="*/ 11398432 w 11634289"/>
              <a:gd name="connsiteY431" fmla="*/ 658068 h 6003893"/>
              <a:gd name="connsiteX432" fmla="*/ 11419877 w 11634289"/>
              <a:gd name="connsiteY432" fmla="*/ 659911 h 6003893"/>
              <a:gd name="connsiteX433" fmla="*/ 11414293 w 11634289"/>
              <a:gd name="connsiteY433" fmla="*/ 675087 h 6003893"/>
              <a:gd name="connsiteX434" fmla="*/ 11382876 w 11634289"/>
              <a:gd name="connsiteY434" fmla="*/ 697253 h 6003893"/>
              <a:gd name="connsiteX435" fmla="*/ 11366716 w 11634289"/>
              <a:gd name="connsiteY435" fmla="*/ 717967 h 6003893"/>
              <a:gd name="connsiteX436" fmla="*/ 11386528 w 11634289"/>
              <a:gd name="connsiteY436" fmla="*/ 706776 h 6003893"/>
              <a:gd name="connsiteX437" fmla="*/ 11430492 w 11634289"/>
              <a:gd name="connsiteY437" fmla="*/ 690294 h 6003893"/>
              <a:gd name="connsiteX438" fmla="*/ 11482616 w 11634289"/>
              <a:gd name="connsiteY438" fmla="*/ 688326 h 6003893"/>
              <a:gd name="connsiteX439" fmla="*/ 11525963 w 11634289"/>
              <a:gd name="connsiteY439" fmla="*/ 704023 h 6003893"/>
              <a:gd name="connsiteX440" fmla="*/ 11550087 w 11634289"/>
              <a:gd name="connsiteY440" fmla="*/ 706096 h 6003893"/>
              <a:gd name="connsiteX441" fmla="*/ 11572753 w 11634289"/>
              <a:gd name="connsiteY441" fmla="*/ 694229 h 6003893"/>
              <a:gd name="connsiteX442" fmla="*/ 11618137 w 11634289"/>
              <a:gd name="connsiteY442" fmla="*/ 749702 h 6003893"/>
              <a:gd name="connsiteX443" fmla="*/ 11618412 w 11634289"/>
              <a:gd name="connsiteY443" fmla="*/ 813272 h 6003893"/>
              <a:gd name="connsiteX444" fmla="*/ 11581926 w 11634289"/>
              <a:gd name="connsiteY444" fmla="*/ 847895 h 6003893"/>
              <a:gd name="connsiteX445" fmla="*/ 11543833 w 11634289"/>
              <a:gd name="connsiteY445" fmla="*/ 862121 h 6003893"/>
              <a:gd name="connsiteX446" fmla="*/ 11543716 w 11634289"/>
              <a:gd name="connsiteY446" fmla="*/ 848296 h 6003893"/>
              <a:gd name="connsiteX447" fmla="*/ 11502064 w 11634289"/>
              <a:gd name="connsiteY447" fmla="*/ 874188 h 6003893"/>
              <a:gd name="connsiteX448" fmla="*/ 11473696 w 11634289"/>
              <a:gd name="connsiteY448" fmla="*/ 887406 h 6003893"/>
              <a:gd name="connsiteX449" fmla="*/ 11431952 w 11634289"/>
              <a:gd name="connsiteY449" fmla="*/ 892108 h 6003893"/>
              <a:gd name="connsiteX450" fmla="*/ 11392574 w 11634289"/>
              <a:gd name="connsiteY450" fmla="*/ 891487 h 6003893"/>
              <a:gd name="connsiteX451" fmla="*/ 11353827 w 11634289"/>
              <a:gd name="connsiteY451" fmla="*/ 901971 h 6003893"/>
              <a:gd name="connsiteX452" fmla="*/ 11325775 w 11634289"/>
              <a:gd name="connsiteY452" fmla="*/ 920743 h 6003893"/>
              <a:gd name="connsiteX453" fmla="*/ 11304474 w 11634289"/>
              <a:gd name="connsiteY453" fmla="*/ 925359 h 6003893"/>
              <a:gd name="connsiteX454" fmla="*/ 11185631 w 11634289"/>
              <a:gd name="connsiteY454" fmla="*/ 934486 h 6003893"/>
              <a:gd name="connsiteX455" fmla="*/ 11151782 w 11634289"/>
              <a:gd name="connsiteY455" fmla="*/ 933420 h 6003893"/>
              <a:gd name="connsiteX456" fmla="*/ 11091882 w 11634289"/>
              <a:gd name="connsiteY456" fmla="*/ 954981 h 6003893"/>
              <a:gd name="connsiteX457" fmla="*/ 11066338 w 11634289"/>
              <a:gd name="connsiteY457" fmla="*/ 974889 h 6003893"/>
              <a:gd name="connsiteX458" fmla="*/ 11039062 w 11634289"/>
              <a:gd name="connsiteY458" fmla="*/ 1011224 h 6003893"/>
              <a:gd name="connsiteX459" fmla="*/ 11044910 w 11634289"/>
              <a:gd name="connsiteY459" fmla="*/ 1016333 h 6003893"/>
              <a:gd name="connsiteX460" fmla="*/ 11053634 w 11634289"/>
              <a:gd name="connsiteY460" fmla="*/ 1013398 h 6003893"/>
              <a:gd name="connsiteX461" fmla="*/ 11056340 w 11634289"/>
              <a:gd name="connsiteY461" fmla="*/ 1006263 h 6003893"/>
              <a:gd name="connsiteX462" fmla="*/ 11084052 w 11634289"/>
              <a:gd name="connsiteY462" fmla="*/ 989304 h 6003893"/>
              <a:gd name="connsiteX463" fmla="*/ 11138317 w 11634289"/>
              <a:gd name="connsiteY463" fmla="*/ 997651 h 6003893"/>
              <a:gd name="connsiteX464" fmla="*/ 11115454 w 11634289"/>
              <a:gd name="connsiteY464" fmla="*/ 1017789 h 6003893"/>
              <a:gd name="connsiteX465" fmla="*/ 11113917 w 11634289"/>
              <a:gd name="connsiteY465" fmla="*/ 1025945 h 6003893"/>
              <a:gd name="connsiteX466" fmla="*/ 11126493 w 11634289"/>
              <a:gd name="connsiteY466" fmla="*/ 1024264 h 6003893"/>
              <a:gd name="connsiteX467" fmla="*/ 11142942 w 11634289"/>
              <a:gd name="connsiteY467" fmla="*/ 1016467 h 6003893"/>
              <a:gd name="connsiteX468" fmla="*/ 11160509 w 11634289"/>
              <a:gd name="connsiteY468" fmla="*/ 1024424 h 6003893"/>
              <a:gd name="connsiteX469" fmla="*/ 11180901 w 11634289"/>
              <a:gd name="connsiteY469" fmla="*/ 1039070 h 6003893"/>
              <a:gd name="connsiteX470" fmla="*/ 11191254 w 11634289"/>
              <a:gd name="connsiteY470" fmla="*/ 1049168 h 6003893"/>
              <a:gd name="connsiteX471" fmla="*/ 11186038 w 11634289"/>
              <a:gd name="connsiteY471" fmla="*/ 1055167 h 6003893"/>
              <a:gd name="connsiteX472" fmla="*/ 11194539 w 11634289"/>
              <a:gd name="connsiteY472" fmla="*/ 1067869 h 6003893"/>
              <a:gd name="connsiteX473" fmla="*/ 11259987 w 11634289"/>
              <a:gd name="connsiteY473" fmla="*/ 1089150 h 6003893"/>
              <a:gd name="connsiteX474" fmla="*/ 11271850 w 11634289"/>
              <a:gd name="connsiteY474" fmla="*/ 1098458 h 6003893"/>
              <a:gd name="connsiteX475" fmla="*/ 11262050 w 11634289"/>
              <a:gd name="connsiteY475" fmla="*/ 1121560 h 6003893"/>
              <a:gd name="connsiteX476" fmla="*/ 11217942 w 11634289"/>
              <a:gd name="connsiteY476" fmla="*/ 1131585 h 6003893"/>
              <a:gd name="connsiteX477" fmla="*/ 11071532 w 11634289"/>
              <a:gd name="connsiteY477" fmla="*/ 1164131 h 6003893"/>
              <a:gd name="connsiteX478" fmla="*/ 11038144 w 11634289"/>
              <a:gd name="connsiteY478" fmla="*/ 1175076 h 6003893"/>
              <a:gd name="connsiteX479" fmla="*/ 10915515 w 11634289"/>
              <a:gd name="connsiteY479" fmla="*/ 1211507 h 6003893"/>
              <a:gd name="connsiteX480" fmla="*/ 10905278 w 11634289"/>
              <a:gd name="connsiteY480" fmla="*/ 1215231 h 6003893"/>
              <a:gd name="connsiteX481" fmla="*/ 10888093 w 11634289"/>
              <a:gd name="connsiteY481" fmla="*/ 1241384 h 6003893"/>
              <a:gd name="connsiteX482" fmla="*/ 10891062 w 11634289"/>
              <a:gd name="connsiteY482" fmla="*/ 1254532 h 6003893"/>
              <a:gd name="connsiteX483" fmla="*/ 10906147 w 11634289"/>
              <a:gd name="connsiteY483" fmla="*/ 1253986 h 6003893"/>
              <a:gd name="connsiteX484" fmla="*/ 11023900 w 11634289"/>
              <a:gd name="connsiteY484" fmla="*/ 1221741 h 6003893"/>
              <a:gd name="connsiteX485" fmla="*/ 11156515 w 11634289"/>
              <a:gd name="connsiteY485" fmla="*/ 1204588 h 6003893"/>
              <a:gd name="connsiteX486" fmla="*/ 11172426 w 11634289"/>
              <a:gd name="connsiteY486" fmla="*/ 1206876 h 6003893"/>
              <a:gd name="connsiteX487" fmla="*/ 11166187 w 11634289"/>
              <a:gd name="connsiteY487" fmla="*/ 1218312 h 6003893"/>
              <a:gd name="connsiteX488" fmla="*/ 11158461 w 11634289"/>
              <a:gd name="connsiteY488" fmla="*/ 1223174 h 6003893"/>
              <a:gd name="connsiteX489" fmla="*/ 11143326 w 11634289"/>
              <a:gd name="connsiteY489" fmla="*/ 1238450 h 6003893"/>
              <a:gd name="connsiteX490" fmla="*/ 11231752 w 11634289"/>
              <a:gd name="connsiteY490" fmla="*/ 1253417 h 6003893"/>
              <a:gd name="connsiteX491" fmla="*/ 11235748 w 11634289"/>
              <a:gd name="connsiteY491" fmla="*/ 1261128 h 6003893"/>
              <a:gd name="connsiteX492" fmla="*/ 11229166 w 11634289"/>
              <a:gd name="connsiteY492" fmla="*/ 1274376 h 6003893"/>
              <a:gd name="connsiteX493" fmla="*/ 11199181 w 11634289"/>
              <a:gd name="connsiteY493" fmla="*/ 1317848 h 6003893"/>
              <a:gd name="connsiteX494" fmla="*/ 11150812 w 11634289"/>
              <a:gd name="connsiteY494" fmla="*/ 1347767 h 6003893"/>
              <a:gd name="connsiteX495" fmla="*/ 11133738 w 11634289"/>
              <a:gd name="connsiteY495" fmla="*/ 1356809 h 6003893"/>
              <a:gd name="connsiteX496" fmla="*/ 11157984 w 11634289"/>
              <a:gd name="connsiteY496" fmla="*/ 1352245 h 6003893"/>
              <a:gd name="connsiteX497" fmla="*/ 11205022 w 11634289"/>
              <a:gd name="connsiteY497" fmla="*/ 1361251 h 6003893"/>
              <a:gd name="connsiteX498" fmla="*/ 11229098 w 11634289"/>
              <a:gd name="connsiteY498" fmla="*/ 1359793 h 6003893"/>
              <a:gd name="connsiteX499" fmla="*/ 11247361 w 11634289"/>
              <a:gd name="connsiteY499" fmla="*/ 1345011 h 6003893"/>
              <a:gd name="connsiteX500" fmla="*/ 11308928 w 11634289"/>
              <a:gd name="connsiteY500" fmla="*/ 1392343 h 6003893"/>
              <a:gd name="connsiteX501" fmla="*/ 11329252 w 11634289"/>
              <a:gd name="connsiteY501" fmla="*/ 1454025 h 6003893"/>
              <a:gd name="connsiteX502" fmla="*/ 11304748 w 11634289"/>
              <a:gd name="connsiteY502" fmla="*/ 1492890 h 6003893"/>
              <a:gd name="connsiteX503" fmla="*/ 11272253 w 11634289"/>
              <a:gd name="connsiteY503" fmla="*/ 1512181 h 6003893"/>
              <a:gd name="connsiteX504" fmla="*/ 11267778 w 11634289"/>
              <a:gd name="connsiteY504" fmla="*/ 1498775 h 6003893"/>
              <a:gd name="connsiteX505" fmla="*/ 11235505 w 11634289"/>
              <a:gd name="connsiteY505" fmla="*/ 1529906 h 6003893"/>
              <a:gd name="connsiteX506" fmla="*/ 11212134 w 11634289"/>
              <a:gd name="connsiteY506" fmla="*/ 1546822 h 6003893"/>
              <a:gd name="connsiteX507" fmla="*/ 11173085 w 11634289"/>
              <a:gd name="connsiteY507" fmla="*/ 1557391 h 6003893"/>
              <a:gd name="connsiteX508" fmla="*/ 11134658 w 11634289"/>
              <a:gd name="connsiteY508" fmla="*/ 1562452 h 6003893"/>
              <a:gd name="connsiteX509" fmla="*/ 11100344 w 11634289"/>
              <a:gd name="connsiteY509" fmla="*/ 1578205 h 6003893"/>
              <a:gd name="connsiteX510" fmla="*/ 11094014 w 11634289"/>
              <a:gd name="connsiteY510" fmla="*/ 1591468 h 6003893"/>
              <a:gd name="connsiteX511" fmla="*/ 11088933 w 11634289"/>
              <a:gd name="connsiteY511" fmla="*/ 1594519 h 6003893"/>
              <a:gd name="connsiteX512" fmla="*/ 11090224 w 11634289"/>
              <a:gd name="connsiteY512" fmla="*/ 1597377 h 6003893"/>
              <a:gd name="connsiteX513" fmla="*/ 11064016 w 11634289"/>
              <a:gd name="connsiteY513" fmla="*/ 1645078 h 6003893"/>
              <a:gd name="connsiteX514" fmla="*/ 11006491 w 11634289"/>
              <a:gd name="connsiteY514" fmla="*/ 1695754 h 6003893"/>
              <a:gd name="connsiteX515" fmla="*/ 10948170 w 11634289"/>
              <a:gd name="connsiteY515" fmla="*/ 1715741 h 6003893"/>
              <a:gd name="connsiteX516" fmla="*/ 10949085 w 11634289"/>
              <a:gd name="connsiteY516" fmla="*/ 1694979 h 6003893"/>
              <a:gd name="connsiteX517" fmla="*/ 10918672 w 11634289"/>
              <a:gd name="connsiteY517" fmla="*/ 1705873 h 6003893"/>
              <a:gd name="connsiteX518" fmla="*/ 10905443 w 11634289"/>
              <a:gd name="connsiteY518" fmla="*/ 1724946 h 6003893"/>
              <a:gd name="connsiteX519" fmla="*/ 10906522 w 11634289"/>
              <a:gd name="connsiteY519" fmla="*/ 1733086 h 6003893"/>
              <a:gd name="connsiteX520" fmla="*/ 10918201 w 11634289"/>
              <a:gd name="connsiteY520" fmla="*/ 1729644 h 6003893"/>
              <a:gd name="connsiteX521" fmla="*/ 10931712 w 11634289"/>
              <a:gd name="connsiteY521" fmla="*/ 1719709 h 6003893"/>
              <a:gd name="connsiteX522" fmla="*/ 10951281 w 11634289"/>
              <a:gd name="connsiteY522" fmla="*/ 1724906 h 6003893"/>
              <a:gd name="connsiteX523" fmla="*/ 10975701 w 11634289"/>
              <a:gd name="connsiteY523" fmla="*/ 1736193 h 6003893"/>
              <a:gd name="connsiteX524" fmla="*/ 10988937 w 11634289"/>
              <a:gd name="connsiteY524" fmla="*/ 1744509 h 6003893"/>
              <a:gd name="connsiteX525" fmla="*/ 10985765 w 11634289"/>
              <a:gd name="connsiteY525" fmla="*/ 1751083 h 6003893"/>
              <a:gd name="connsiteX526" fmla="*/ 10998029 w 11634289"/>
              <a:gd name="connsiteY526" fmla="*/ 1762194 h 6003893"/>
              <a:gd name="connsiteX527" fmla="*/ 11068289 w 11634289"/>
              <a:gd name="connsiteY527" fmla="*/ 1773442 h 6003893"/>
              <a:gd name="connsiteX528" fmla="*/ 11082743 w 11634289"/>
              <a:gd name="connsiteY528" fmla="*/ 1780772 h 6003893"/>
              <a:gd name="connsiteX529" fmla="*/ 11080517 w 11634289"/>
              <a:gd name="connsiteY529" fmla="*/ 1804613 h 6003893"/>
              <a:gd name="connsiteX530" fmla="*/ 11040854 w 11634289"/>
              <a:gd name="connsiteY530" fmla="*/ 1820690 h 6003893"/>
              <a:gd name="connsiteX531" fmla="*/ 10908967 w 11634289"/>
              <a:gd name="connsiteY531" fmla="*/ 1873351 h 6003893"/>
              <a:gd name="connsiteX532" fmla="*/ 10880003 w 11634289"/>
              <a:gd name="connsiteY532" fmla="*/ 1888781 h 6003893"/>
              <a:gd name="connsiteX533" fmla="*/ 10772432 w 11634289"/>
              <a:gd name="connsiteY533" fmla="*/ 1941793 h 6003893"/>
              <a:gd name="connsiteX534" fmla="*/ 10763671 w 11634289"/>
              <a:gd name="connsiteY534" fmla="*/ 1946883 h 6003893"/>
              <a:gd name="connsiteX535" fmla="*/ 10755235 w 11634289"/>
              <a:gd name="connsiteY535" fmla="*/ 1974746 h 6003893"/>
              <a:gd name="connsiteX536" fmla="*/ 10762268 w 11634289"/>
              <a:gd name="connsiteY536" fmla="*/ 1987086 h 6003893"/>
              <a:gd name="connsiteX537" fmla="*/ 10776741 w 11634289"/>
              <a:gd name="connsiteY537" fmla="*/ 1984385 h 6003893"/>
              <a:gd name="connsiteX538" fmla="*/ 10880899 w 11634289"/>
              <a:gd name="connsiteY538" fmla="*/ 1936139 h 6003893"/>
              <a:gd name="connsiteX539" fmla="*/ 11004245 w 11634289"/>
              <a:gd name="connsiteY539" fmla="*/ 1900406 h 6003893"/>
              <a:gd name="connsiteX540" fmla="*/ 11020415 w 11634289"/>
              <a:gd name="connsiteY540" fmla="*/ 1900340 h 6003893"/>
              <a:gd name="connsiteX541" fmla="*/ 11017964 w 11634289"/>
              <a:gd name="connsiteY541" fmla="*/ 1912341 h 6003893"/>
              <a:gd name="connsiteX542" fmla="*/ 11011996 w 11634289"/>
              <a:gd name="connsiteY542" fmla="*/ 1918172 h 6003893"/>
              <a:gd name="connsiteX543" fmla="*/ 11002121 w 11634289"/>
              <a:gd name="connsiteY543" fmla="*/ 1935182 h 6003893"/>
              <a:gd name="connsiteX544" fmla="*/ 11092698 w 11634289"/>
              <a:gd name="connsiteY544" fmla="*/ 1936993 h 6003893"/>
              <a:gd name="connsiteX545" fmla="*/ 11099010 w 11634289"/>
              <a:gd name="connsiteY545" fmla="*/ 1943905 h 6003893"/>
              <a:gd name="connsiteX546" fmla="*/ 11096800 w 11634289"/>
              <a:gd name="connsiteY546" fmla="*/ 1957715 h 6003893"/>
              <a:gd name="connsiteX547" fmla="*/ 11081404 w 11634289"/>
              <a:gd name="connsiteY547" fmla="*/ 2004236 h 6003893"/>
              <a:gd name="connsiteX548" fmla="*/ 11002986 w 11634289"/>
              <a:gd name="connsiteY548" fmla="*/ 2073719 h 6003893"/>
              <a:gd name="connsiteX549" fmla="*/ 10940294 w 11634289"/>
              <a:gd name="connsiteY549" fmla="*/ 2119455 h 6003893"/>
              <a:gd name="connsiteX550" fmla="*/ 10882128 w 11634289"/>
              <a:gd name="connsiteY550" fmla="*/ 2148507 h 6003893"/>
              <a:gd name="connsiteX551" fmla="*/ 10840390 w 11634289"/>
              <a:gd name="connsiteY551" fmla="*/ 2169268 h 6003893"/>
              <a:gd name="connsiteX552" fmla="*/ 10824631 w 11634289"/>
              <a:gd name="connsiteY552" fmla="*/ 2177387 h 6003893"/>
              <a:gd name="connsiteX553" fmla="*/ 10826789 w 11634289"/>
              <a:gd name="connsiteY553" fmla="*/ 2176855 h 6003893"/>
              <a:gd name="connsiteX554" fmla="*/ 10874199 w 11634289"/>
              <a:gd name="connsiteY554" fmla="*/ 2197611 h 6003893"/>
              <a:gd name="connsiteX555" fmla="*/ 10910467 w 11634289"/>
              <a:gd name="connsiteY555" fmla="*/ 2196290 h 6003893"/>
              <a:gd name="connsiteX556" fmla="*/ 10939057 w 11634289"/>
              <a:gd name="connsiteY556" fmla="*/ 2174751 h 6003893"/>
              <a:gd name="connsiteX557" fmla="*/ 11027764 w 11634289"/>
              <a:gd name="connsiteY557" fmla="*/ 2248043 h 6003893"/>
              <a:gd name="connsiteX558" fmla="*/ 11053409 w 11634289"/>
              <a:gd name="connsiteY558" fmla="*/ 2341396 h 6003893"/>
              <a:gd name="connsiteX559" fmla="*/ 11013544 w 11634289"/>
              <a:gd name="connsiteY559" fmla="*/ 2398875 h 6003893"/>
              <a:gd name="connsiteX560" fmla="*/ 10963224 w 11634289"/>
              <a:gd name="connsiteY560" fmla="*/ 2426670 h 6003893"/>
              <a:gd name="connsiteX561" fmla="*/ 10957562 w 11634289"/>
              <a:gd name="connsiteY561" fmla="*/ 2406379 h 6003893"/>
              <a:gd name="connsiteX562" fmla="*/ 10906642 w 11634289"/>
              <a:gd name="connsiteY562" fmla="*/ 2451961 h 6003893"/>
              <a:gd name="connsiteX563" fmla="*/ 10870209 w 11634289"/>
              <a:gd name="connsiteY563" fmla="*/ 2476519 h 6003893"/>
              <a:gd name="connsiteX564" fmla="*/ 10810743 w 11634289"/>
              <a:gd name="connsiteY564" fmla="*/ 2490983 h 6003893"/>
              <a:gd name="connsiteX565" fmla="*/ 10752636 w 11634289"/>
              <a:gd name="connsiteY565" fmla="*/ 2497199 h 6003893"/>
              <a:gd name="connsiteX566" fmla="*/ 10699868 w 11634289"/>
              <a:gd name="connsiteY566" fmla="*/ 2519619 h 6003893"/>
              <a:gd name="connsiteX567" fmla="*/ 10666101 w 11634289"/>
              <a:gd name="connsiteY567" fmla="*/ 2552277 h 6003893"/>
              <a:gd name="connsiteX568" fmla="*/ 10636640 w 11634289"/>
              <a:gd name="connsiteY568" fmla="*/ 2562916 h 6003893"/>
              <a:gd name="connsiteX569" fmla="*/ 10465644 w 11634289"/>
              <a:gd name="connsiteY569" fmla="*/ 2597841 h 6003893"/>
              <a:gd name="connsiteX570" fmla="*/ 10415490 w 11634289"/>
              <a:gd name="connsiteY570" fmla="*/ 2602401 h 6003893"/>
              <a:gd name="connsiteX571" fmla="*/ 10336035 w 11634289"/>
              <a:gd name="connsiteY571" fmla="*/ 2644922 h 6003893"/>
              <a:gd name="connsiteX572" fmla="*/ 10306409 w 11634289"/>
              <a:gd name="connsiteY572" fmla="*/ 2678798 h 6003893"/>
              <a:gd name="connsiteX573" fmla="*/ 10280534 w 11634289"/>
              <a:gd name="connsiteY573" fmla="*/ 2705874 h 6003893"/>
              <a:gd name="connsiteX574" fmla="*/ 10280692 w 11634289"/>
              <a:gd name="connsiteY574" fmla="*/ 2728094 h 6003893"/>
              <a:gd name="connsiteX575" fmla="*/ 10288138 w 11634289"/>
              <a:gd name="connsiteY575" fmla="*/ 2724845 h 6003893"/>
              <a:gd name="connsiteX576" fmla="*/ 10300519 w 11634289"/>
              <a:gd name="connsiteY576" fmla="*/ 2727103 h 6003893"/>
              <a:gd name="connsiteX577" fmla="*/ 10304371 w 11634289"/>
              <a:gd name="connsiteY577" fmla="*/ 2725074 h 6003893"/>
              <a:gd name="connsiteX578" fmla="*/ 10306911 w 11634289"/>
              <a:gd name="connsiteY578" fmla="*/ 2704060 h 6003893"/>
              <a:gd name="connsiteX579" fmla="*/ 10338156 w 11634289"/>
              <a:gd name="connsiteY579" fmla="*/ 2696772 h 6003893"/>
              <a:gd name="connsiteX580" fmla="*/ 10338220 w 11634289"/>
              <a:gd name="connsiteY580" fmla="*/ 2696775 h 6003893"/>
              <a:gd name="connsiteX581" fmla="*/ 10348940 w 11634289"/>
              <a:gd name="connsiteY581" fmla="*/ 2680126 h 6003893"/>
              <a:gd name="connsiteX582" fmla="*/ 10351112 w 11634289"/>
              <a:gd name="connsiteY582" fmla="*/ 2678115 h 6003893"/>
              <a:gd name="connsiteX583" fmla="*/ 10362284 w 11634289"/>
              <a:gd name="connsiteY583" fmla="*/ 2675156 h 6003893"/>
              <a:gd name="connsiteX584" fmla="*/ 10370321 w 11634289"/>
              <a:gd name="connsiteY584" fmla="*/ 2681435 h 6003893"/>
              <a:gd name="connsiteX585" fmla="*/ 10366103 w 11634289"/>
              <a:gd name="connsiteY585" fmla="*/ 2691680 h 6003893"/>
              <a:gd name="connsiteX586" fmla="*/ 10361278 w 11634289"/>
              <a:gd name="connsiteY586" fmla="*/ 2697452 h 6003893"/>
              <a:gd name="connsiteX587" fmla="*/ 10379679 w 11634289"/>
              <a:gd name="connsiteY587" fmla="*/ 2697992 h 6003893"/>
              <a:gd name="connsiteX588" fmla="*/ 10390267 w 11634289"/>
              <a:gd name="connsiteY588" fmla="*/ 2698304 h 6003893"/>
              <a:gd name="connsiteX589" fmla="*/ 10418030 w 11634289"/>
              <a:gd name="connsiteY589" fmla="*/ 2682642 h 6003893"/>
              <a:gd name="connsiteX590" fmla="*/ 10438608 w 11634289"/>
              <a:gd name="connsiteY590" fmla="*/ 2680472 h 6003893"/>
              <a:gd name="connsiteX591" fmla="*/ 10439455 w 11634289"/>
              <a:gd name="connsiteY591" fmla="*/ 2695528 h 6003893"/>
              <a:gd name="connsiteX592" fmla="*/ 10419162 w 11634289"/>
              <a:gd name="connsiteY592" fmla="*/ 2721721 h 6003893"/>
              <a:gd name="connsiteX593" fmla="*/ 10413248 w 11634289"/>
              <a:gd name="connsiteY593" fmla="*/ 2741086 h 6003893"/>
              <a:gd name="connsiteX594" fmla="*/ 10414394 w 11634289"/>
              <a:gd name="connsiteY594" fmla="*/ 2740455 h 6003893"/>
              <a:gd name="connsiteX595" fmla="*/ 10418717 w 11634289"/>
              <a:gd name="connsiteY595" fmla="*/ 2737494 h 6003893"/>
              <a:gd name="connsiteX596" fmla="*/ 10426318 w 11634289"/>
              <a:gd name="connsiteY596" fmla="*/ 2729875 h 6003893"/>
              <a:gd name="connsiteX597" fmla="*/ 10460476 w 11634289"/>
              <a:gd name="connsiteY597" fmla="*/ 2706675 h 6003893"/>
              <a:gd name="connsiteX598" fmla="*/ 10507940 w 11634289"/>
              <a:gd name="connsiteY598" fmla="*/ 2695434 h 6003893"/>
              <a:gd name="connsiteX599" fmla="*/ 10554281 w 11634289"/>
              <a:gd name="connsiteY599" fmla="*/ 2702130 h 6003893"/>
              <a:gd name="connsiteX600" fmla="*/ 10577431 w 11634289"/>
              <a:gd name="connsiteY600" fmla="*/ 2699689 h 6003893"/>
              <a:gd name="connsiteX601" fmla="*/ 10593706 w 11634289"/>
              <a:gd name="connsiteY601" fmla="*/ 2684610 h 6003893"/>
              <a:gd name="connsiteX602" fmla="*/ 10657698 w 11634289"/>
              <a:gd name="connsiteY602" fmla="*/ 2727753 h 6003893"/>
              <a:gd name="connsiteX603" fmla="*/ 10683148 w 11634289"/>
              <a:gd name="connsiteY603" fmla="*/ 2786541 h 6003893"/>
              <a:gd name="connsiteX604" fmla="*/ 10663097 w 11634289"/>
              <a:gd name="connsiteY604" fmla="*/ 2825180 h 6003893"/>
              <a:gd name="connsiteX605" fmla="*/ 10660198 w 11634289"/>
              <a:gd name="connsiteY605" fmla="*/ 2827144 h 6003893"/>
              <a:gd name="connsiteX606" fmla="*/ 10670847 w 11634289"/>
              <a:gd name="connsiteY606" fmla="*/ 2842483 h 6003893"/>
              <a:gd name="connsiteX607" fmla="*/ 10652202 w 11634289"/>
              <a:gd name="connsiteY607" fmla="*/ 2858876 h 6003893"/>
              <a:gd name="connsiteX608" fmla="*/ 10591372 w 11634289"/>
              <a:gd name="connsiteY608" fmla="*/ 2881590 h 6003893"/>
              <a:gd name="connsiteX609" fmla="*/ 10463343 w 11634289"/>
              <a:gd name="connsiteY609" fmla="*/ 2928648 h 6003893"/>
              <a:gd name="connsiteX610" fmla="*/ 10454887 w 11634289"/>
              <a:gd name="connsiteY610" fmla="*/ 2938893 h 6003893"/>
              <a:gd name="connsiteX611" fmla="*/ 10437003 w 11634289"/>
              <a:gd name="connsiteY611" fmla="*/ 2947015 h 6003893"/>
              <a:gd name="connsiteX612" fmla="*/ 10384673 w 11634289"/>
              <a:gd name="connsiteY612" fmla="*/ 2963558 h 6003893"/>
              <a:gd name="connsiteX613" fmla="*/ 10362755 w 11634289"/>
              <a:gd name="connsiteY613" fmla="*/ 2968984 h 6003893"/>
              <a:gd name="connsiteX614" fmla="*/ 10344459 w 11634289"/>
              <a:gd name="connsiteY614" fmla="*/ 2978038 h 6003893"/>
              <a:gd name="connsiteX615" fmla="*/ 10269851 w 11634289"/>
              <a:gd name="connsiteY615" fmla="*/ 3024312 h 6003893"/>
              <a:gd name="connsiteX616" fmla="*/ 10236844 w 11634289"/>
              <a:gd name="connsiteY616" fmla="*/ 3034983 h 6003893"/>
              <a:gd name="connsiteX617" fmla="*/ 10236223 w 11634289"/>
              <a:gd name="connsiteY617" fmla="*/ 3035890 h 6003893"/>
              <a:gd name="connsiteX618" fmla="*/ 10225378 w 11634289"/>
              <a:gd name="connsiteY618" fmla="*/ 3074450 h 6003893"/>
              <a:gd name="connsiteX619" fmla="*/ 10232814 w 11634289"/>
              <a:gd name="connsiteY619" fmla="*/ 3078121 h 6003893"/>
              <a:gd name="connsiteX620" fmla="*/ 10239726 w 11634289"/>
              <a:gd name="connsiteY620" fmla="*/ 3073829 h 6003893"/>
              <a:gd name="connsiteX621" fmla="*/ 10239404 w 11634289"/>
              <a:gd name="connsiteY621" fmla="*/ 3066736 h 6003893"/>
              <a:gd name="connsiteX622" fmla="*/ 10258331 w 11634289"/>
              <a:gd name="connsiteY622" fmla="*/ 3046032 h 6003893"/>
              <a:gd name="connsiteX623" fmla="*/ 10311865 w 11634289"/>
              <a:gd name="connsiteY623" fmla="*/ 3043952 h 6003893"/>
              <a:gd name="connsiteX624" fmla="*/ 10298687 w 11634289"/>
              <a:gd name="connsiteY624" fmla="*/ 3066722 h 6003893"/>
              <a:gd name="connsiteX625" fmla="*/ 10298909 w 11634289"/>
              <a:gd name="connsiteY625" fmla="*/ 3067684 h 6003893"/>
              <a:gd name="connsiteX626" fmla="*/ 10342060 w 11634289"/>
              <a:gd name="connsiteY626" fmla="*/ 3049182 h 6003893"/>
              <a:gd name="connsiteX627" fmla="*/ 10530101 w 11634289"/>
              <a:gd name="connsiteY627" fmla="*/ 2999971 h 6003893"/>
              <a:gd name="connsiteX628" fmla="*/ 10554389 w 11634289"/>
              <a:gd name="connsiteY628" fmla="*/ 3000454 h 6003893"/>
              <a:gd name="connsiteX629" fmla="*/ 10549761 w 11634289"/>
              <a:gd name="connsiteY629" fmla="*/ 3018386 h 6003893"/>
              <a:gd name="connsiteX630" fmla="*/ 10540338 w 11634289"/>
              <a:gd name="connsiteY630" fmla="*/ 3026928 h 6003893"/>
              <a:gd name="connsiteX631" fmla="*/ 10524164 w 11634289"/>
              <a:gd name="connsiteY631" fmla="*/ 3052114 h 6003893"/>
              <a:gd name="connsiteX632" fmla="*/ 10660033 w 11634289"/>
              <a:gd name="connsiteY632" fmla="*/ 3058097 h 6003893"/>
              <a:gd name="connsiteX633" fmla="*/ 10668963 w 11634289"/>
              <a:gd name="connsiteY633" fmla="*/ 3068704 h 6003893"/>
              <a:gd name="connsiteX634" fmla="*/ 10664552 w 11634289"/>
              <a:gd name="connsiteY634" fmla="*/ 3089362 h 6003893"/>
              <a:gd name="connsiteX635" fmla="*/ 10637755 w 11634289"/>
              <a:gd name="connsiteY635" fmla="*/ 3158662 h 6003893"/>
              <a:gd name="connsiteX636" fmla="*/ 10514516 w 11634289"/>
              <a:gd name="connsiteY636" fmla="*/ 3260172 h 6003893"/>
              <a:gd name="connsiteX637" fmla="*/ 10507249 w 11634289"/>
              <a:gd name="connsiteY637" fmla="*/ 3265109 h 6003893"/>
              <a:gd name="connsiteX638" fmla="*/ 10506467 w 11634289"/>
              <a:gd name="connsiteY638" fmla="*/ 3270208 h 6003893"/>
              <a:gd name="connsiteX639" fmla="*/ 10505626 w 11634289"/>
              <a:gd name="connsiteY639" fmla="*/ 3283660 h 6003893"/>
              <a:gd name="connsiteX640" fmla="*/ 10495103 w 11634289"/>
              <a:gd name="connsiteY640" fmla="*/ 3329314 h 6003893"/>
              <a:gd name="connsiteX641" fmla="*/ 10425786 w 11634289"/>
              <a:gd name="connsiteY641" fmla="*/ 3399875 h 6003893"/>
              <a:gd name="connsiteX642" fmla="*/ 10369444 w 11634289"/>
              <a:gd name="connsiteY642" fmla="*/ 3446796 h 6003893"/>
              <a:gd name="connsiteX643" fmla="*/ 10315917 w 11634289"/>
              <a:gd name="connsiteY643" fmla="*/ 3477383 h 6003893"/>
              <a:gd name="connsiteX644" fmla="*/ 10277496 w 11634289"/>
              <a:gd name="connsiteY644" fmla="*/ 3499251 h 6003893"/>
              <a:gd name="connsiteX645" fmla="*/ 10263017 w 11634289"/>
              <a:gd name="connsiteY645" fmla="*/ 3507778 h 6003893"/>
              <a:gd name="connsiteX646" fmla="*/ 10265055 w 11634289"/>
              <a:gd name="connsiteY646" fmla="*/ 3507172 h 6003893"/>
              <a:gd name="connsiteX647" fmla="*/ 10312860 w 11634289"/>
              <a:gd name="connsiteY647" fmla="*/ 3525217 h 6003893"/>
              <a:gd name="connsiteX648" fmla="*/ 10347813 w 11634289"/>
              <a:gd name="connsiteY648" fmla="*/ 3522386 h 6003893"/>
              <a:gd name="connsiteX649" fmla="*/ 10373443 w 11634289"/>
              <a:gd name="connsiteY649" fmla="*/ 3500330 h 6003893"/>
              <a:gd name="connsiteX650" fmla="*/ 10466121 w 11634289"/>
              <a:gd name="connsiteY650" fmla="*/ 3567419 h 6003893"/>
              <a:gd name="connsiteX651" fmla="*/ 10499693 w 11634289"/>
              <a:gd name="connsiteY651" fmla="*/ 3656611 h 6003893"/>
              <a:gd name="connsiteX652" fmla="*/ 10466534 w 11634289"/>
              <a:gd name="connsiteY652" fmla="*/ 3713911 h 6003893"/>
              <a:gd name="connsiteX653" fmla="*/ 10420475 w 11634289"/>
              <a:gd name="connsiteY653" fmla="*/ 3742949 h 6003893"/>
              <a:gd name="connsiteX654" fmla="*/ 10413094 w 11634289"/>
              <a:gd name="connsiteY654" fmla="*/ 3723567 h 6003893"/>
              <a:gd name="connsiteX655" fmla="*/ 10368125 w 11634289"/>
              <a:gd name="connsiteY655" fmla="*/ 3769834 h 6003893"/>
              <a:gd name="connsiteX656" fmla="*/ 10335194 w 11634289"/>
              <a:gd name="connsiteY656" fmla="*/ 3795146 h 6003893"/>
              <a:gd name="connsiteX657" fmla="*/ 10279036 w 11634289"/>
              <a:gd name="connsiteY657" fmla="*/ 3811682 h 6003893"/>
              <a:gd name="connsiteX658" fmla="*/ 10223421 w 11634289"/>
              <a:gd name="connsiteY658" fmla="*/ 3820181 h 6003893"/>
              <a:gd name="connsiteX659" fmla="*/ 10174488 w 11634289"/>
              <a:gd name="connsiteY659" fmla="*/ 3844126 h 6003893"/>
              <a:gd name="connsiteX660" fmla="*/ 10144897 w 11634289"/>
              <a:gd name="connsiteY660" fmla="*/ 3877159 h 6003893"/>
              <a:gd name="connsiteX661" fmla="*/ 10117402 w 11634289"/>
              <a:gd name="connsiteY661" fmla="*/ 3888710 h 6003893"/>
              <a:gd name="connsiteX662" fmla="*/ 9955296 w 11634289"/>
              <a:gd name="connsiteY662" fmla="*/ 3929811 h 6003893"/>
              <a:gd name="connsiteX663" fmla="*/ 9907217 w 11634289"/>
              <a:gd name="connsiteY663" fmla="*/ 3936369 h 6003893"/>
              <a:gd name="connsiteX664" fmla="*/ 9834361 w 11634289"/>
              <a:gd name="connsiteY664" fmla="*/ 3980898 h 6003893"/>
              <a:gd name="connsiteX665" fmla="*/ 9808887 w 11634289"/>
              <a:gd name="connsiteY665" fmla="*/ 4014930 h 6003893"/>
              <a:gd name="connsiteX666" fmla="*/ 9789555 w 11634289"/>
              <a:gd name="connsiteY666" fmla="*/ 4072442 h 6003893"/>
              <a:gd name="connsiteX667" fmla="*/ 9800431 w 11634289"/>
              <a:gd name="connsiteY667" fmla="*/ 4078221 h 6003893"/>
              <a:gd name="connsiteX668" fmla="*/ 9811149 w 11634289"/>
              <a:gd name="connsiteY668" fmla="*/ 4072025 h 6003893"/>
              <a:gd name="connsiteX669" fmla="*/ 9811226 w 11634289"/>
              <a:gd name="connsiteY669" fmla="*/ 4061363 h 6003893"/>
              <a:gd name="connsiteX670" fmla="*/ 9841283 w 11634289"/>
              <a:gd name="connsiteY670" fmla="*/ 4030955 h 6003893"/>
              <a:gd name="connsiteX671" fmla="*/ 9921833 w 11634289"/>
              <a:gd name="connsiteY671" fmla="*/ 4029761 h 6003893"/>
              <a:gd name="connsiteX672" fmla="*/ 9900243 w 11634289"/>
              <a:gd name="connsiteY672" fmla="*/ 4063478 h 6003893"/>
              <a:gd name="connsiteX673" fmla="*/ 9902343 w 11634289"/>
              <a:gd name="connsiteY673" fmla="*/ 4075297 h 6003893"/>
              <a:gd name="connsiteX674" fmla="*/ 9919121 w 11634289"/>
              <a:gd name="connsiteY674" fmla="*/ 4069941 h 6003893"/>
              <a:gd name="connsiteX675" fmla="*/ 9938150 w 11634289"/>
              <a:gd name="connsiteY675" fmla="*/ 4055080 h 6003893"/>
              <a:gd name="connsiteX676" fmla="*/ 9966968 w 11634289"/>
              <a:gd name="connsiteY676" fmla="*/ 4062070 h 6003893"/>
              <a:gd name="connsiteX677" fmla="*/ 10003245 w 11634289"/>
              <a:gd name="connsiteY677" fmla="*/ 4077780 h 6003893"/>
              <a:gd name="connsiteX678" fmla="*/ 10023056 w 11634289"/>
              <a:gd name="connsiteY678" fmla="*/ 4089496 h 6003893"/>
              <a:gd name="connsiteX679" fmla="*/ 10018863 w 11634289"/>
              <a:gd name="connsiteY679" fmla="*/ 4099161 h 6003893"/>
              <a:gd name="connsiteX680" fmla="*/ 10037430 w 11634289"/>
              <a:gd name="connsiteY680" fmla="*/ 4114973 h 6003893"/>
              <a:gd name="connsiteX681" fmla="*/ 10140432 w 11634289"/>
              <a:gd name="connsiteY681" fmla="*/ 4129277 h 6003893"/>
              <a:gd name="connsiteX682" fmla="*/ 10161950 w 11634289"/>
              <a:gd name="connsiteY682" fmla="*/ 4139523 h 6003893"/>
              <a:gd name="connsiteX683" fmla="*/ 10160249 w 11634289"/>
              <a:gd name="connsiteY683" fmla="*/ 4174294 h 6003893"/>
              <a:gd name="connsiteX684" fmla="*/ 10103547 w 11634289"/>
              <a:gd name="connsiteY684" fmla="*/ 4198867 h 6003893"/>
              <a:gd name="connsiteX685" fmla="*/ 9914959 w 11634289"/>
              <a:gd name="connsiteY685" fmla="*/ 4279409 h 6003893"/>
              <a:gd name="connsiteX686" fmla="*/ 9873793 w 11634289"/>
              <a:gd name="connsiteY686" fmla="*/ 4302724 h 6003893"/>
              <a:gd name="connsiteX687" fmla="*/ 9720627 w 11634289"/>
              <a:gd name="connsiteY687" fmla="*/ 4383062 h 6003893"/>
              <a:gd name="connsiteX688" fmla="*/ 9708199 w 11634289"/>
              <a:gd name="connsiteY688" fmla="*/ 4390728 h 6003893"/>
              <a:gd name="connsiteX689" fmla="*/ 9697719 w 11634289"/>
              <a:gd name="connsiteY689" fmla="*/ 4431538 h 6003893"/>
              <a:gd name="connsiteX690" fmla="*/ 9708752 w 11634289"/>
              <a:gd name="connsiteY690" fmla="*/ 4449294 h 6003893"/>
              <a:gd name="connsiteX691" fmla="*/ 9729647 w 11634289"/>
              <a:gd name="connsiteY691" fmla="*/ 4444937 h 6003893"/>
              <a:gd name="connsiteX692" fmla="*/ 9878155 w 11634289"/>
              <a:gd name="connsiteY692" fmla="*/ 4371637 h 6003893"/>
              <a:gd name="connsiteX693" fmla="*/ 10055404 w 11634289"/>
              <a:gd name="connsiteY693" fmla="*/ 4315988 h 6003893"/>
              <a:gd name="connsiteX694" fmla="*/ 10078941 w 11634289"/>
              <a:gd name="connsiteY694" fmla="*/ 4315415 h 6003893"/>
              <a:gd name="connsiteX695" fmla="*/ 10076147 w 11634289"/>
              <a:gd name="connsiteY695" fmla="*/ 4332957 h 6003893"/>
              <a:gd name="connsiteX696" fmla="*/ 10067837 w 11634289"/>
              <a:gd name="connsiteY696" fmla="*/ 4341623 h 6003893"/>
              <a:gd name="connsiteX697" fmla="*/ 10054560 w 11634289"/>
              <a:gd name="connsiteY697" fmla="*/ 4366675 h 6003893"/>
              <a:gd name="connsiteX698" fmla="*/ 10186533 w 11634289"/>
              <a:gd name="connsiteY698" fmla="*/ 4366643 h 6003893"/>
              <a:gd name="connsiteX699" fmla="*/ 10196165 w 11634289"/>
              <a:gd name="connsiteY699" fmla="*/ 4376520 h 6003893"/>
              <a:gd name="connsiteX700" fmla="*/ 10193838 w 11634289"/>
              <a:gd name="connsiteY700" fmla="*/ 4396689 h 6003893"/>
              <a:gd name="connsiteX701" fmla="*/ 10174430 w 11634289"/>
              <a:gd name="connsiteY701" fmla="*/ 4464862 h 6003893"/>
              <a:gd name="connsiteX702" fmla="*/ 10064767 w 11634289"/>
              <a:gd name="connsiteY702" fmla="*/ 4568319 h 6003893"/>
              <a:gd name="connsiteX703" fmla="*/ 9976459 w 11634289"/>
              <a:gd name="connsiteY703" fmla="*/ 4636745 h 6003893"/>
              <a:gd name="connsiteX704" fmla="*/ 9893662 w 11634289"/>
              <a:gd name="connsiteY704" fmla="*/ 4680747 h 6003893"/>
              <a:gd name="connsiteX705" fmla="*/ 9834243 w 11634289"/>
              <a:gd name="connsiteY705" fmla="*/ 4712200 h 6003893"/>
              <a:gd name="connsiteX706" fmla="*/ 9700724 w 11634289"/>
              <a:gd name="connsiteY706" fmla="*/ 4758978 h 6003893"/>
              <a:gd name="connsiteX707" fmla="*/ 9604099 w 11634289"/>
              <a:gd name="connsiteY707" fmla="*/ 4802769 h 6003893"/>
              <a:gd name="connsiteX708" fmla="*/ 9562240 w 11634289"/>
              <a:gd name="connsiteY708" fmla="*/ 4855444 h 6003893"/>
              <a:gd name="connsiteX709" fmla="*/ 9492885 w 11634289"/>
              <a:gd name="connsiteY709" fmla="*/ 4919671 h 6003893"/>
              <a:gd name="connsiteX710" fmla="*/ 9475173 w 11634289"/>
              <a:gd name="connsiteY710" fmla="*/ 4919773 h 6003893"/>
              <a:gd name="connsiteX711" fmla="*/ 9422894 w 11634289"/>
              <a:gd name="connsiteY711" fmla="*/ 4902694 h 6003893"/>
              <a:gd name="connsiteX712" fmla="*/ 9351900 w 11634289"/>
              <a:gd name="connsiteY712" fmla="*/ 4924428 h 6003893"/>
              <a:gd name="connsiteX713" fmla="*/ 9337379 w 11634289"/>
              <a:gd name="connsiteY713" fmla="*/ 4953577 h 6003893"/>
              <a:gd name="connsiteX714" fmla="*/ 9279513 w 11634289"/>
              <a:gd name="connsiteY714" fmla="*/ 4971584 h 6003893"/>
              <a:gd name="connsiteX715" fmla="*/ 9275861 w 11634289"/>
              <a:gd name="connsiteY715" fmla="*/ 4973211 h 6003893"/>
              <a:gd name="connsiteX716" fmla="*/ 9271903 w 11634289"/>
              <a:gd name="connsiteY716" fmla="*/ 4984189 h 6003893"/>
              <a:gd name="connsiteX717" fmla="*/ 9233456 w 11634289"/>
              <a:gd name="connsiteY717" fmla="*/ 5000623 h 6003893"/>
              <a:gd name="connsiteX718" fmla="*/ 9100472 w 11634289"/>
              <a:gd name="connsiteY718" fmla="*/ 5006064 h 6003893"/>
              <a:gd name="connsiteX719" fmla="*/ 9002221 w 11634289"/>
              <a:gd name="connsiteY719" fmla="*/ 5073962 h 6003893"/>
              <a:gd name="connsiteX720" fmla="*/ 8980397 w 11634289"/>
              <a:gd name="connsiteY720" fmla="*/ 5106367 h 6003893"/>
              <a:gd name="connsiteX721" fmla="*/ 8900162 w 11634289"/>
              <a:gd name="connsiteY721" fmla="*/ 5131513 h 6003893"/>
              <a:gd name="connsiteX722" fmla="*/ 8856431 w 11634289"/>
              <a:gd name="connsiteY722" fmla="*/ 5140383 h 6003893"/>
              <a:gd name="connsiteX723" fmla="*/ 8797015 w 11634289"/>
              <a:gd name="connsiteY723" fmla="*/ 5171836 h 6003893"/>
              <a:gd name="connsiteX724" fmla="*/ 8625360 w 11634289"/>
              <a:gd name="connsiteY724" fmla="*/ 5259000 h 6003893"/>
              <a:gd name="connsiteX725" fmla="*/ 8553125 w 11634289"/>
              <a:gd name="connsiteY725" fmla="*/ 5284831 h 6003893"/>
              <a:gd name="connsiteX726" fmla="*/ 8437548 w 11634289"/>
              <a:gd name="connsiteY726" fmla="*/ 5332820 h 6003893"/>
              <a:gd name="connsiteX727" fmla="*/ 8391566 w 11634289"/>
              <a:gd name="connsiteY727" fmla="*/ 5351196 h 6003893"/>
              <a:gd name="connsiteX728" fmla="*/ 8373079 w 11634289"/>
              <a:gd name="connsiteY728" fmla="*/ 5358021 h 6003893"/>
              <a:gd name="connsiteX729" fmla="*/ 8239249 w 11634289"/>
              <a:gd name="connsiteY729" fmla="*/ 5414149 h 6003893"/>
              <a:gd name="connsiteX730" fmla="*/ 8201191 w 11634289"/>
              <a:gd name="connsiteY730" fmla="*/ 5410571 h 6003893"/>
              <a:gd name="connsiteX731" fmla="*/ 8211517 w 11634289"/>
              <a:gd name="connsiteY731" fmla="*/ 5391086 h 6003893"/>
              <a:gd name="connsiteX732" fmla="*/ 8241421 w 11634289"/>
              <a:gd name="connsiteY732" fmla="*/ 5382005 h 6003893"/>
              <a:gd name="connsiteX733" fmla="*/ 8278859 w 11634289"/>
              <a:gd name="connsiteY733" fmla="*/ 5370980 h 6003893"/>
              <a:gd name="connsiteX734" fmla="*/ 8291595 w 11634289"/>
              <a:gd name="connsiteY734" fmla="*/ 5353964 h 6003893"/>
              <a:gd name="connsiteX735" fmla="*/ 8289963 w 11634289"/>
              <a:gd name="connsiteY735" fmla="*/ 5344772 h 6003893"/>
              <a:gd name="connsiteX736" fmla="*/ 8275903 w 11634289"/>
              <a:gd name="connsiteY736" fmla="*/ 5343247 h 6003893"/>
              <a:gd name="connsiteX737" fmla="*/ 8236599 w 11634289"/>
              <a:gd name="connsiteY737" fmla="*/ 5343766 h 6003893"/>
              <a:gd name="connsiteX738" fmla="*/ 8201876 w 11634289"/>
              <a:gd name="connsiteY738" fmla="*/ 5347910 h 6003893"/>
              <a:gd name="connsiteX739" fmla="*/ 8029053 w 11634289"/>
              <a:gd name="connsiteY739" fmla="*/ 5395206 h 6003893"/>
              <a:gd name="connsiteX740" fmla="*/ 7989131 w 11634289"/>
              <a:gd name="connsiteY740" fmla="*/ 5414424 h 6003893"/>
              <a:gd name="connsiteX741" fmla="*/ 7966061 w 11634289"/>
              <a:gd name="connsiteY741" fmla="*/ 5417624 h 6003893"/>
              <a:gd name="connsiteX742" fmla="*/ 7937475 w 11634289"/>
              <a:gd name="connsiteY742" fmla="*/ 5411947 h 6003893"/>
              <a:gd name="connsiteX743" fmla="*/ 7904309 w 11634289"/>
              <a:gd name="connsiteY743" fmla="*/ 5435946 h 6003893"/>
              <a:gd name="connsiteX744" fmla="*/ 7878988 w 11634289"/>
              <a:gd name="connsiteY744" fmla="*/ 5448653 h 6003893"/>
              <a:gd name="connsiteX745" fmla="*/ 7861745 w 11634289"/>
              <a:gd name="connsiteY745" fmla="*/ 5451381 h 6003893"/>
              <a:gd name="connsiteX746" fmla="*/ 7752379 w 11634289"/>
              <a:gd name="connsiteY746" fmla="*/ 5478887 h 6003893"/>
              <a:gd name="connsiteX747" fmla="*/ 7715875 w 11634289"/>
              <a:gd name="connsiteY747" fmla="*/ 5495164 h 6003893"/>
              <a:gd name="connsiteX748" fmla="*/ 7691096 w 11634289"/>
              <a:gd name="connsiteY748" fmla="*/ 5499835 h 6003893"/>
              <a:gd name="connsiteX749" fmla="*/ 7610313 w 11634289"/>
              <a:gd name="connsiteY749" fmla="*/ 5499717 h 6003893"/>
              <a:gd name="connsiteX750" fmla="*/ 7391343 w 11634289"/>
              <a:gd name="connsiteY750" fmla="*/ 5520114 h 6003893"/>
              <a:gd name="connsiteX751" fmla="*/ 7309314 w 11634289"/>
              <a:gd name="connsiteY751" fmla="*/ 5524092 h 6003893"/>
              <a:gd name="connsiteX752" fmla="*/ 7177189 w 11634289"/>
              <a:gd name="connsiteY752" fmla="*/ 5545449 h 6003893"/>
              <a:gd name="connsiteX753" fmla="*/ 6998923 w 11634289"/>
              <a:gd name="connsiteY753" fmla="*/ 5573207 h 6003893"/>
              <a:gd name="connsiteX754" fmla="*/ 6850721 w 11634289"/>
              <a:gd name="connsiteY754" fmla="*/ 5603857 h 6003893"/>
              <a:gd name="connsiteX755" fmla="*/ 6706944 w 11634289"/>
              <a:gd name="connsiteY755" fmla="*/ 5626157 h 6003893"/>
              <a:gd name="connsiteX756" fmla="*/ 6604180 w 11634289"/>
              <a:gd name="connsiteY756" fmla="*/ 5646469 h 6003893"/>
              <a:gd name="connsiteX757" fmla="*/ 6178441 w 11634289"/>
              <a:gd name="connsiteY757" fmla="*/ 5711583 h 6003893"/>
              <a:gd name="connsiteX758" fmla="*/ 5715264 w 11634289"/>
              <a:gd name="connsiteY758" fmla="*/ 5787723 h 6003893"/>
              <a:gd name="connsiteX759" fmla="*/ 5269715 w 11634289"/>
              <a:gd name="connsiteY759" fmla="*/ 5841123 h 6003893"/>
              <a:gd name="connsiteX760" fmla="*/ 4927863 w 11634289"/>
              <a:gd name="connsiteY760" fmla="*/ 5879464 h 6003893"/>
              <a:gd name="connsiteX761" fmla="*/ 4668038 w 11634289"/>
              <a:gd name="connsiteY761" fmla="*/ 5913826 h 6003893"/>
              <a:gd name="connsiteX762" fmla="*/ 4480604 w 11634289"/>
              <a:gd name="connsiteY762" fmla="*/ 5934333 h 6003893"/>
              <a:gd name="connsiteX763" fmla="*/ 4362383 w 11634289"/>
              <a:gd name="connsiteY763" fmla="*/ 5945240 h 6003893"/>
              <a:gd name="connsiteX764" fmla="*/ 4325487 w 11634289"/>
              <a:gd name="connsiteY764" fmla="*/ 5948227 h 6003893"/>
              <a:gd name="connsiteX765" fmla="*/ 4317487 w 11634289"/>
              <a:gd name="connsiteY765" fmla="*/ 5947544 h 6003893"/>
              <a:gd name="connsiteX766" fmla="*/ 3762177 w 11634289"/>
              <a:gd name="connsiteY766" fmla="*/ 5981858 h 6003893"/>
              <a:gd name="connsiteX767" fmla="*/ 3615367 w 11634289"/>
              <a:gd name="connsiteY767" fmla="*/ 5987088 h 6003893"/>
              <a:gd name="connsiteX768" fmla="*/ 3293863 w 11634289"/>
              <a:gd name="connsiteY768" fmla="*/ 5995808 h 6003893"/>
              <a:gd name="connsiteX769" fmla="*/ 3040556 w 11634289"/>
              <a:gd name="connsiteY769" fmla="*/ 6000338 h 6003893"/>
              <a:gd name="connsiteX770" fmla="*/ 2804728 w 11634289"/>
              <a:gd name="connsiteY770" fmla="*/ 6003452 h 6003893"/>
              <a:gd name="connsiteX771" fmla="*/ 2794203 w 11634289"/>
              <a:gd name="connsiteY771" fmla="*/ 6003804 h 6003893"/>
              <a:gd name="connsiteX772" fmla="*/ 2784611 w 11634289"/>
              <a:gd name="connsiteY772" fmla="*/ 6001085 h 6003893"/>
              <a:gd name="connsiteX773" fmla="*/ 2660247 w 11634289"/>
              <a:gd name="connsiteY773" fmla="*/ 5988511 h 6003893"/>
              <a:gd name="connsiteX774" fmla="*/ 2531382 w 11634289"/>
              <a:gd name="connsiteY774" fmla="*/ 5994952 h 6003893"/>
              <a:gd name="connsiteX775" fmla="*/ 2311863 w 11634289"/>
              <a:gd name="connsiteY775" fmla="*/ 5990084 h 6003893"/>
              <a:gd name="connsiteX776" fmla="*/ 2222220 w 11634289"/>
              <a:gd name="connsiteY776" fmla="*/ 5973367 h 6003893"/>
              <a:gd name="connsiteX777" fmla="*/ 2200627 w 11634289"/>
              <a:gd name="connsiteY777" fmla="*/ 5973784 h 6003893"/>
              <a:gd name="connsiteX778" fmla="*/ 2150138 w 11634289"/>
              <a:gd name="connsiteY778" fmla="*/ 5977873 h 6003893"/>
              <a:gd name="connsiteX779" fmla="*/ 2075954 w 11634289"/>
              <a:gd name="connsiteY779" fmla="*/ 5970560 h 6003893"/>
              <a:gd name="connsiteX780" fmla="*/ 1961301 w 11634289"/>
              <a:gd name="connsiteY780" fmla="*/ 5957201 h 6003893"/>
              <a:gd name="connsiteX781" fmla="*/ 1893876 w 11634289"/>
              <a:gd name="connsiteY781" fmla="*/ 5954668 h 6003893"/>
              <a:gd name="connsiteX782" fmla="*/ 1798256 w 11634289"/>
              <a:gd name="connsiteY782" fmla="*/ 5959748 h 6003893"/>
              <a:gd name="connsiteX783" fmla="*/ 1744425 w 11634289"/>
              <a:gd name="connsiteY783" fmla="*/ 5956115 h 6003893"/>
              <a:gd name="connsiteX784" fmla="*/ 1729666 w 11634289"/>
              <a:gd name="connsiteY784" fmla="*/ 5950651 h 6003893"/>
              <a:gd name="connsiteX785" fmla="*/ 1728032 w 11634289"/>
              <a:gd name="connsiteY785" fmla="*/ 5941459 h 6003893"/>
              <a:gd name="connsiteX786" fmla="*/ 1709156 w 11634289"/>
              <a:gd name="connsiteY786" fmla="*/ 5934995 h 6003893"/>
              <a:gd name="connsiteX787" fmla="*/ 1651756 w 11634289"/>
              <a:gd name="connsiteY787" fmla="*/ 5955628 h 6003893"/>
              <a:gd name="connsiteX788" fmla="*/ 1630162 w 11634289"/>
              <a:gd name="connsiteY788" fmla="*/ 5956044 h 6003893"/>
              <a:gd name="connsiteX789" fmla="*/ 1629771 w 11634289"/>
              <a:gd name="connsiteY789" fmla="*/ 5942757 h 6003893"/>
              <a:gd name="connsiteX790" fmla="*/ 1615087 w 11634289"/>
              <a:gd name="connsiteY790" fmla="*/ 5926628 h 6003893"/>
              <a:gd name="connsiteX791" fmla="*/ 1596910 w 11634289"/>
              <a:gd name="connsiteY791" fmla="*/ 5924104 h 6003893"/>
              <a:gd name="connsiteX792" fmla="*/ 1587044 w 11634289"/>
              <a:gd name="connsiteY792" fmla="*/ 5912915 h 6003893"/>
              <a:gd name="connsiteX793" fmla="*/ 1587352 w 11634289"/>
              <a:gd name="connsiteY793" fmla="*/ 5903566 h 6003893"/>
              <a:gd name="connsiteX794" fmla="*/ 1571584 w 11634289"/>
              <a:gd name="connsiteY794" fmla="*/ 5903511 h 6003893"/>
              <a:gd name="connsiteX795" fmla="*/ 1523037 w 11634289"/>
              <a:gd name="connsiteY795" fmla="*/ 5907442 h 6003893"/>
              <a:gd name="connsiteX796" fmla="*/ 1382368 w 11634289"/>
              <a:gd name="connsiteY796" fmla="*/ 5936150 h 6003893"/>
              <a:gd name="connsiteX797" fmla="*/ 1362873 w 11634289"/>
              <a:gd name="connsiteY797" fmla="*/ 5948387 h 6003893"/>
              <a:gd name="connsiteX798" fmla="*/ 1365434 w 11634289"/>
              <a:gd name="connsiteY798" fmla="*/ 5929530 h 6003893"/>
              <a:gd name="connsiteX799" fmla="*/ 1339874 w 11634289"/>
              <a:gd name="connsiteY799" fmla="*/ 5907623 h 6003893"/>
              <a:gd name="connsiteX800" fmla="*/ 1160204 w 11634289"/>
              <a:gd name="connsiteY800" fmla="*/ 5894201 h 6003893"/>
              <a:gd name="connsiteX801" fmla="*/ 1094954 w 11634289"/>
              <a:gd name="connsiteY801" fmla="*/ 5892826 h 6003893"/>
              <a:gd name="connsiteX802" fmla="*/ 1073978 w 11634289"/>
              <a:gd name="connsiteY802" fmla="*/ 5874542 h 6003893"/>
              <a:gd name="connsiteX803" fmla="*/ 1038167 w 11634289"/>
              <a:gd name="connsiteY803" fmla="*/ 5861458 h 6003893"/>
              <a:gd name="connsiteX804" fmla="*/ 997155 w 11634289"/>
              <a:gd name="connsiteY804" fmla="*/ 5863448 h 6003893"/>
              <a:gd name="connsiteX805" fmla="*/ 971909 w 11634289"/>
              <a:gd name="connsiteY805" fmla="*/ 5865492 h 6003893"/>
              <a:gd name="connsiteX806" fmla="*/ 939596 w 11634289"/>
              <a:gd name="connsiteY806" fmla="*/ 5872106 h 6003893"/>
              <a:gd name="connsiteX807" fmla="*/ 913419 w 11634289"/>
              <a:gd name="connsiteY807" fmla="*/ 5868897 h 6003893"/>
              <a:gd name="connsiteX808" fmla="*/ 894076 w 11634289"/>
              <a:gd name="connsiteY808" fmla="*/ 5859807 h 6003893"/>
              <a:gd name="connsiteX809" fmla="*/ 863782 w 11634289"/>
              <a:gd name="connsiteY809" fmla="*/ 5855600 h 6003893"/>
              <a:gd name="connsiteX810" fmla="*/ 829450 w 11634289"/>
              <a:gd name="connsiteY810" fmla="*/ 5873033 h 6003893"/>
              <a:gd name="connsiteX811" fmla="*/ 827042 w 11634289"/>
              <a:gd name="connsiteY811" fmla="*/ 5870564 h 6003893"/>
              <a:gd name="connsiteX812" fmla="*/ 822688 w 11634289"/>
              <a:gd name="connsiteY812" fmla="*/ 5834952 h 6003893"/>
              <a:gd name="connsiteX813" fmla="*/ 815695 w 11634289"/>
              <a:gd name="connsiteY813" fmla="*/ 5828858 h 6003893"/>
              <a:gd name="connsiteX814" fmla="*/ 741046 w 11634289"/>
              <a:gd name="connsiteY814" fmla="*/ 5818919 h 6003893"/>
              <a:gd name="connsiteX815" fmla="*/ 708109 w 11634289"/>
              <a:gd name="connsiteY815" fmla="*/ 5810930 h 6003893"/>
              <a:gd name="connsiteX816" fmla="*/ 704610 w 11634289"/>
              <a:gd name="connsiteY816" fmla="*/ 5791233 h 6003893"/>
              <a:gd name="connsiteX817" fmla="*/ 753000 w 11634289"/>
              <a:gd name="connsiteY817" fmla="*/ 5775325 h 6003893"/>
              <a:gd name="connsiteX818" fmla="*/ 804348 w 11634289"/>
              <a:gd name="connsiteY818" fmla="*/ 5787151 h 6003893"/>
              <a:gd name="connsiteX819" fmla="*/ 851577 w 11634289"/>
              <a:gd name="connsiteY819" fmla="*/ 5797979 h 6003893"/>
              <a:gd name="connsiteX820" fmla="*/ 900825 w 11634289"/>
              <a:gd name="connsiteY820" fmla="*/ 5797987 h 6003893"/>
              <a:gd name="connsiteX821" fmla="*/ 947973 w 11634289"/>
              <a:gd name="connsiteY821" fmla="*/ 5786176 h 6003893"/>
              <a:gd name="connsiteX822" fmla="*/ 1052449 w 11634289"/>
              <a:gd name="connsiteY822" fmla="*/ 5797695 h 6003893"/>
              <a:gd name="connsiteX823" fmla="*/ 1134785 w 11634289"/>
              <a:gd name="connsiteY823" fmla="*/ 5784367 h 6003893"/>
              <a:gd name="connsiteX824" fmla="*/ 1168265 w 11634289"/>
              <a:gd name="connsiteY824" fmla="*/ 5784320 h 6003893"/>
              <a:gd name="connsiteX825" fmla="*/ 1366344 w 11634289"/>
              <a:gd name="connsiteY825" fmla="*/ 5801580 h 6003893"/>
              <a:gd name="connsiteX826" fmla="*/ 1397649 w 11634289"/>
              <a:gd name="connsiteY826" fmla="*/ 5800378 h 6003893"/>
              <a:gd name="connsiteX827" fmla="*/ 1419711 w 11634289"/>
              <a:gd name="connsiteY827" fmla="*/ 5802587 h 6003893"/>
              <a:gd name="connsiteX828" fmla="*/ 1416912 w 11634289"/>
              <a:gd name="connsiteY828" fmla="*/ 5786828 h 6003893"/>
              <a:gd name="connsiteX829" fmla="*/ 1426696 w 11634289"/>
              <a:gd name="connsiteY829" fmla="*/ 5775380 h 6003893"/>
              <a:gd name="connsiteX830" fmla="*/ 1462350 w 11634289"/>
              <a:gd name="connsiteY830" fmla="*/ 5776489 h 6003893"/>
              <a:gd name="connsiteX831" fmla="*/ 1537543 w 11634289"/>
              <a:gd name="connsiteY831" fmla="*/ 5778391 h 6003893"/>
              <a:gd name="connsiteX832" fmla="*/ 1546242 w 11634289"/>
              <a:gd name="connsiteY832" fmla="*/ 5783016 h 6003893"/>
              <a:gd name="connsiteX833" fmla="*/ 1583763 w 11634289"/>
              <a:gd name="connsiteY833" fmla="*/ 5794629 h 6003893"/>
              <a:gd name="connsiteX834" fmla="*/ 1759858 w 11634289"/>
              <a:gd name="connsiteY834" fmla="*/ 5799017 h 6003893"/>
              <a:gd name="connsiteX835" fmla="*/ 1775393 w 11634289"/>
              <a:gd name="connsiteY835" fmla="*/ 5797758 h 6003893"/>
              <a:gd name="connsiteX836" fmla="*/ 1816098 w 11634289"/>
              <a:gd name="connsiteY836" fmla="*/ 5805119 h 6003893"/>
              <a:gd name="connsiteX837" fmla="*/ 1855636 w 11634289"/>
              <a:gd name="connsiteY837" fmla="*/ 5805912 h 6003893"/>
              <a:gd name="connsiteX838" fmla="*/ 1874663 w 11634289"/>
              <a:gd name="connsiteY838" fmla="*/ 5791051 h 6003893"/>
              <a:gd name="connsiteX839" fmla="*/ 1906591 w 11634289"/>
              <a:gd name="connsiteY839" fmla="*/ 5804450 h 6003893"/>
              <a:gd name="connsiteX840" fmla="*/ 1951490 w 11634289"/>
              <a:gd name="connsiteY840" fmla="*/ 5802146 h 6003893"/>
              <a:gd name="connsiteX841" fmla="*/ 2011683 w 11634289"/>
              <a:gd name="connsiteY841" fmla="*/ 5763970 h 6003893"/>
              <a:gd name="connsiteX842" fmla="*/ 2013392 w 11634289"/>
              <a:gd name="connsiteY842" fmla="*/ 5762500 h 6003893"/>
              <a:gd name="connsiteX843" fmla="*/ 2044072 w 11634289"/>
              <a:gd name="connsiteY843" fmla="*/ 5746695 h 6003893"/>
              <a:gd name="connsiteX844" fmla="*/ 2307476 w 11634289"/>
              <a:gd name="connsiteY844" fmla="*/ 5754668 h 6003893"/>
              <a:gd name="connsiteX845" fmla="*/ 2474870 w 11634289"/>
              <a:gd name="connsiteY845" fmla="*/ 5754432 h 6003893"/>
              <a:gd name="connsiteX846" fmla="*/ 2672483 w 11634289"/>
              <a:gd name="connsiteY846" fmla="*/ 5769065 h 6003893"/>
              <a:gd name="connsiteX847" fmla="*/ 2816419 w 11634289"/>
              <a:gd name="connsiteY847" fmla="*/ 5758740 h 6003893"/>
              <a:gd name="connsiteX848" fmla="*/ 2873434 w 11634289"/>
              <a:gd name="connsiteY848" fmla="*/ 5758120 h 6003893"/>
              <a:gd name="connsiteX849" fmla="*/ 2996632 w 11634289"/>
              <a:gd name="connsiteY849" fmla="*/ 5764127 h 6003893"/>
              <a:gd name="connsiteX850" fmla="*/ 3110196 w 11634289"/>
              <a:gd name="connsiteY850" fmla="*/ 5760258 h 6003893"/>
              <a:gd name="connsiteX851" fmla="*/ 3283181 w 11634289"/>
              <a:gd name="connsiteY851" fmla="*/ 5758238 h 6003893"/>
              <a:gd name="connsiteX852" fmla="*/ 3390919 w 11634289"/>
              <a:gd name="connsiteY852" fmla="*/ 5754841 h 6003893"/>
              <a:gd name="connsiteX853" fmla="*/ 3624340 w 11634289"/>
              <a:gd name="connsiteY853" fmla="*/ 5749257 h 6003893"/>
              <a:gd name="connsiteX854" fmla="*/ 3856124 w 11634289"/>
              <a:gd name="connsiteY854" fmla="*/ 5734482 h 6003893"/>
              <a:gd name="connsiteX855" fmla="*/ 4014587 w 11634289"/>
              <a:gd name="connsiteY855" fmla="*/ 5728310 h 6003893"/>
              <a:gd name="connsiteX856" fmla="*/ 4261209 w 11634289"/>
              <a:gd name="connsiteY856" fmla="*/ 5708337 h 6003893"/>
              <a:gd name="connsiteX857" fmla="*/ 4386424 w 11634289"/>
              <a:gd name="connsiteY857" fmla="*/ 5703524 h 6003893"/>
              <a:gd name="connsiteX858" fmla="*/ 4533077 w 11634289"/>
              <a:gd name="connsiteY858" fmla="*/ 5686320 h 6003893"/>
              <a:gd name="connsiteX859" fmla="*/ 4624345 w 11634289"/>
              <a:gd name="connsiteY859" fmla="*/ 5678928 h 6003893"/>
              <a:gd name="connsiteX860" fmla="*/ 4721908 w 11634289"/>
              <a:gd name="connsiteY860" fmla="*/ 5673692 h 6003893"/>
              <a:gd name="connsiteX861" fmla="*/ 4840439 w 11634289"/>
              <a:gd name="connsiteY861" fmla="*/ 5653435 h 6003893"/>
              <a:gd name="connsiteX862" fmla="*/ 5004337 w 11634289"/>
              <a:gd name="connsiteY862" fmla="*/ 5633503 h 6003893"/>
              <a:gd name="connsiteX863" fmla="*/ 5223615 w 11634289"/>
              <a:gd name="connsiteY863" fmla="*/ 5603756 h 6003893"/>
              <a:gd name="connsiteX864" fmla="*/ 5352557 w 11634289"/>
              <a:gd name="connsiteY864" fmla="*/ 5586653 h 6003893"/>
              <a:gd name="connsiteX865" fmla="*/ 5554049 w 11634289"/>
              <a:gd name="connsiteY865" fmla="*/ 5567671 h 6003893"/>
              <a:gd name="connsiteX866" fmla="*/ 5566243 w 11634289"/>
              <a:gd name="connsiteY866" fmla="*/ 5558691 h 6003893"/>
              <a:gd name="connsiteX867" fmla="*/ 5544258 w 11634289"/>
              <a:gd name="connsiteY867" fmla="*/ 5545819 h 6003893"/>
              <a:gd name="connsiteX868" fmla="*/ 5503711 w 11634289"/>
              <a:gd name="connsiteY868" fmla="*/ 5550436 h 6003893"/>
              <a:gd name="connsiteX869" fmla="*/ 4630708 w 11634289"/>
              <a:gd name="connsiteY869" fmla="*/ 5637119 h 6003893"/>
              <a:gd name="connsiteX870" fmla="*/ 3825593 w 11634289"/>
              <a:gd name="connsiteY870" fmla="*/ 5695661 h 6003893"/>
              <a:gd name="connsiteX871" fmla="*/ 3306789 w 11634289"/>
              <a:gd name="connsiteY871" fmla="*/ 5713701 h 6003893"/>
              <a:gd name="connsiteX872" fmla="*/ 2852376 w 11634289"/>
              <a:gd name="connsiteY872" fmla="*/ 5717200 h 6003893"/>
              <a:gd name="connsiteX873" fmla="*/ 2292863 w 11634289"/>
              <a:gd name="connsiteY873" fmla="*/ 5694577 h 6003893"/>
              <a:gd name="connsiteX874" fmla="*/ 2114826 w 11634289"/>
              <a:gd name="connsiteY874" fmla="*/ 5690347 h 6003893"/>
              <a:gd name="connsiteX875" fmla="*/ 1926689 w 11634289"/>
              <a:gd name="connsiteY875" fmla="*/ 5673615 h 6003893"/>
              <a:gd name="connsiteX876" fmla="*/ 1849788 w 11634289"/>
              <a:gd name="connsiteY876" fmla="*/ 5673182 h 6003893"/>
              <a:gd name="connsiteX877" fmla="*/ 1795415 w 11634289"/>
              <a:gd name="connsiteY877" fmla="*/ 5677585 h 6003893"/>
              <a:gd name="connsiteX878" fmla="*/ 1704921 w 11634289"/>
              <a:gd name="connsiteY878" fmla="*/ 5678254 h 6003893"/>
              <a:gd name="connsiteX879" fmla="*/ 1638039 w 11634289"/>
              <a:gd name="connsiteY879" fmla="*/ 5667685 h 6003893"/>
              <a:gd name="connsiteX880" fmla="*/ 1614037 w 11634289"/>
              <a:gd name="connsiteY880" fmla="*/ 5665632 h 6003893"/>
              <a:gd name="connsiteX881" fmla="*/ 1569606 w 11634289"/>
              <a:gd name="connsiteY881" fmla="*/ 5670563 h 6003893"/>
              <a:gd name="connsiteX882" fmla="*/ 1419299 w 11634289"/>
              <a:gd name="connsiteY882" fmla="*/ 5656095 h 6003893"/>
              <a:gd name="connsiteX883" fmla="*/ 1372459 w 11634289"/>
              <a:gd name="connsiteY883" fmla="*/ 5658556 h 6003893"/>
              <a:gd name="connsiteX884" fmla="*/ 1306277 w 11634289"/>
              <a:gd name="connsiteY884" fmla="*/ 5651927 h 6003893"/>
              <a:gd name="connsiteX885" fmla="*/ 1274815 w 11634289"/>
              <a:gd name="connsiteY885" fmla="*/ 5641155 h 6003893"/>
              <a:gd name="connsiteX886" fmla="*/ 1156744 w 11634289"/>
              <a:gd name="connsiteY886" fmla="*/ 5630736 h 6003893"/>
              <a:gd name="connsiteX887" fmla="*/ 1053899 w 11634289"/>
              <a:gd name="connsiteY887" fmla="*/ 5628409 h 6003893"/>
              <a:gd name="connsiteX888" fmla="*/ 1025312 w 11634289"/>
              <a:gd name="connsiteY888" fmla="*/ 5622731 h 6003893"/>
              <a:gd name="connsiteX889" fmla="*/ 989734 w 11634289"/>
              <a:gd name="connsiteY889" fmla="*/ 5610960 h 6003893"/>
              <a:gd name="connsiteX890" fmla="*/ 902735 w 11634289"/>
              <a:gd name="connsiteY890" fmla="*/ 5598026 h 6003893"/>
              <a:gd name="connsiteX891" fmla="*/ 774720 w 11634289"/>
              <a:gd name="connsiteY891" fmla="*/ 5587080 h 6003893"/>
              <a:gd name="connsiteX892" fmla="*/ 749320 w 11634289"/>
              <a:gd name="connsiteY892" fmla="*/ 5577149 h 6003893"/>
              <a:gd name="connsiteX893" fmla="*/ 745511 w 11634289"/>
              <a:gd name="connsiteY893" fmla="*/ 5566801 h 6003893"/>
              <a:gd name="connsiteX894" fmla="*/ 631861 w 11634289"/>
              <a:gd name="connsiteY894" fmla="*/ 5514731 h 6003893"/>
              <a:gd name="connsiteX895" fmla="*/ 624169 w 11634289"/>
              <a:gd name="connsiteY895" fmla="*/ 5504697 h 6003893"/>
              <a:gd name="connsiteX896" fmla="*/ 632480 w 11634289"/>
              <a:gd name="connsiteY896" fmla="*/ 5496032 h 6003893"/>
              <a:gd name="connsiteX897" fmla="*/ 637214 w 11634289"/>
              <a:gd name="connsiteY897" fmla="*/ 5478332 h 6003893"/>
              <a:gd name="connsiteX898" fmla="*/ 611736 w 11634289"/>
              <a:gd name="connsiteY898" fmla="*/ 5479063 h 6003893"/>
              <a:gd name="connsiteX899" fmla="*/ 555421 w 11634289"/>
              <a:gd name="connsiteY899" fmla="*/ 5483624 h 6003893"/>
              <a:gd name="connsiteX900" fmla="*/ 513630 w 11634289"/>
              <a:gd name="connsiteY900" fmla="*/ 5492337 h 6003893"/>
              <a:gd name="connsiteX901" fmla="*/ 501205 w 11634289"/>
              <a:gd name="connsiteY901" fmla="*/ 5500003 h 6003893"/>
              <a:gd name="connsiteX902" fmla="*/ 481785 w 11634289"/>
              <a:gd name="connsiteY902" fmla="*/ 5501576 h 6003893"/>
              <a:gd name="connsiteX903" fmla="*/ 479453 w 11634289"/>
              <a:gd name="connsiteY903" fmla="*/ 5488444 h 6003893"/>
              <a:gd name="connsiteX904" fmla="*/ 492423 w 11634289"/>
              <a:gd name="connsiteY904" fmla="*/ 5472741 h 6003893"/>
              <a:gd name="connsiteX905" fmla="*/ 497083 w 11634289"/>
              <a:gd name="connsiteY905" fmla="*/ 5465703 h 6003893"/>
              <a:gd name="connsiteX906" fmla="*/ 485197 w 11634289"/>
              <a:gd name="connsiteY906" fmla="*/ 5465334 h 6003893"/>
              <a:gd name="connsiteX907" fmla="*/ 472070 w 11634289"/>
              <a:gd name="connsiteY907" fmla="*/ 5469062 h 6003893"/>
              <a:gd name="connsiteX908" fmla="*/ 460419 w 11634289"/>
              <a:gd name="connsiteY908" fmla="*/ 5470005 h 6003893"/>
              <a:gd name="connsiteX909" fmla="*/ 381187 w 11634289"/>
              <a:gd name="connsiteY909" fmla="*/ 5456441 h 6003893"/>
              <a:gd name="connsiteX910" fmla="*/ 340406 w 11634289"/>
              <a:gd name="connsiteY910" fmla="*/ 5459744 h 6003893"/>
              <a:gd name="connsiteX911" fmla="*/ 315936 w 11634289"/>
              <a:gd name="connsiteY911" fmla="*/ 5455064 h 6003893"/>
              <a:gd name="connsiteX912" fmla="*/ 327198 w 11634289"/>
              <a:gd name="connsiteY912" fmla="*/ 5440833 h 6003893"/>
              <a:gd name="connsiteX913" fmla="*/ 337683 w 11634289"/>
              <a:gd name="connsiteY913" fmla="*/ 5433323 h 6003893"/>
              <a:gd name="connsiteX914" fmla="*/ 345527 w 11634289"/>
              <a:gd name="connsiteY914" fmla="*/ 5422032 h 6003893"/>
              <a:gd name="connsiteX915" fmla="*/ 325408 w 11634289"/>
              <a:gd name="connsiteY915" fmla="*/ 5419665 h 6003893"/>
              <a:gd name="connsiteX916" fmla="*/ 275461 w 11634289"/>
              <a:gd name="connsiteY916" fmla="*/ 5415717 h 6003893"/>
              <a:gd name="connsiteX917" fmla="*/ 203225 w 11634289"/>
              <a:gd name="connsiteY917" fmla="*/ 5441548 h 6003893"/>
              <a:gd name="connsiteX918" fmla="*/ 174720 w 11634289"/>
              <a:gd name="connsiteY918" fmla="*/ 5458509 h 6003893"/>
              <a:gd name="connsiteX919" fmla="*/ 161658 w 11634289"/>
              <a:gd name="connsiteY919" fmla="*/ 5384972 h 6003893"/>
              <a:gd name="connsiteX920" fmla="*/ 183405 w 11634289"/>
              <a:gd name="connsiteY920" fmla="*/ 5363230 h 6003893"/>
              <a:gd name="connsiteX921" fmla="*/ 175714 w 11634289"/>
              <a:gd name="connsiteY921" fmla="*/ 5353197 h 6003893"/>
              <a:gd name="connsiteX922" fmla="*/ 194899 w 11634289"/>
              <a:gd name="connsiteY922" fmla="*/ 5350312 h 6003893"/>
              <a:gd name="connsiteX923" fmla="*/ 208959 w 11634289"/>
              <a:gd name="connsiteY923" fmla="*/ 5351836 h 6003893"/>
              <a:gd name="connsiteX924" fmla="*/ 226979 w 11634289"/>
              <a:gd name="connsiteY924" fmla="*/ 5342386 h 6003893"/>
              <a:gd name="connsiteX925" fmla="*/ 242824 w 11634289"/>
              <a:gd name="connsiteY925" fmla="*/ 5331778 h 6003893"/>
              <a:gd name="connsiteX926" fmla="*/ 284536 w 11634289"/>
              <a:gd name="connsiteY926" fmla="*/ 5333728 h 6003893"/>
              <a:gd name="connsiteX927" fmla="*/ 323607 w 11634289"/>
              <a:gd name="connsiteY927" fmla="*/ 5331896 h 6003893"/>
              <a:gd name="connsiteX928" fmla="*/ 335878 w 11634289"/>
              <a:gd name="connsiteY928" fmla="*/ 5312254 h 6003893"/>
              <a:gd name="connsiteX929" fmla="*/ 342245 w 11634289"/>
              <a:gd name="connsiteY929" fmla="*/ 5303745 h 6003893"/>
              <a:gd name="connsiteX930" fmla="*/ 387457 w 11634289"/>
              <a:gd name="connsiteY930" fmla="*/ 5325393 h 6003893"/>
              <a:gd name="connsiteX931" fmla="*/ 399733 w 11634289"/>
              <a:gd name="connsiteY931" fmla="*/ 5339051 h 6003893"/>
              <a:gd name="connsiteX932" fmla="*/ 443153 w 11634289"/>
              <a:gd name="connsiteY932" fmla="*/ 5339530 h 6003893"/>
              <a:gd name="connsiteX933" fmla="*/ 445639 w 11634289"/>
              <a:gd name="connsiteY933" fmla="*/ 5331338 h 6003893"/>
              <a:gd name="connsiteX934" fmla="*/ 447424 w 11634289"/>
              <a:gd name="connsiteY934" fmla="*/ 5319205 h 6003893"/>
              <a:gd name="connsiteX935" fmla="*/ 465908 w 11634289"/>
              <a:gd name="connsiteY935" fmla="*/ 5312379 h 6003893"/>
              <a:gd name="connsiteX936" fmla="*/ 524791 w 11634289"/>
              <a:gd name="connsiteY936" fmla="*/ 5322263 h 6003893"/>
              <a:gd name="connsiteX937" fmla="*/ 559435 w 11634289"/>
              <a:gd name="connsiteY937" fmla="*/ 5328782 h 6003893"/>
              <a:gd name="connsiteX938" fmla="*/ 651480 w 11634289"/>
              <a:gd name="connsiteY938" fmla="*/ 5314667 h 6003893"/>
              <a:gd name="connsiteX939" fmla="*/ 678201 w 11634289"/>
              <a:gd name="connsiteY939" fmla="*/ 5309839 h 6003893"/>
              <a:gd name="connsiteX940" fmla="*/ 765668 w 11634289"/>
              <a:gd name="connsiteY940" fmla="*/ 5325401 h 6003893"/>
              <a:gd name="connsiteX941" fmla="*/ 814448 w 11634289"/>
              <a:gd name="connsiteY941" fmla="*/ 5322782 h 6003893"/>
              <a:gd name="connsiteX942" fmla="*/ 876741 w 11634289"/>
              <a:gd name="connsiteY942" fmla="*/ 5296425 h 6003893"/>
              <a:gd name="connsiteX943" fmla="*/ 884823 w 11634289"/>
              <a:gd name="connsiteY943" fmla="*/ 5319747 h 6003893"/>
              <a:gd name="connsiteX944" fmla="*/ 920403 w 11634289"/>
              <a:gd name="connsiteY944" fmla="*/ 5331519 h 6003893"/>
              <a:gd name="connsiteX945" fmla="*/ 925372 w 11634289"/>
              <a:gd name="connsiteY945" fmla="*/ 5315131 h 6003893"/>
              <a:gd name="connsiteX946" fmla="*/ 945100 w 11634289"/>
              <a:gd name="connsiteY946" fmla="*/ 5304208 h 6003893"/>
              <a:gd name="connsiteX947" fmla="*/ 992404 w 11634289"/>
              <a:gd name="connsiteY947" fmla="*/ 5304374 h 6003893"/>
              <a:gd name="connsiteX948" fmla="*/ 1055712 w 11634289"/>
              <a:gd name="connsiteY948" fmla="*/ 5305907 h 6003893"/>
              <a:gd name="connsiteX949" fmla="*/ 1088492 w 11634289"/>
              <a:gd name="connsiteY949" fmla="*/ 5301921 h 6003893"/>
              <a:gd name="connsiteX950" fmla="*/ 1102161 w 11634289"/>
              <a:gd name="connsiteY950" fmla="*/ 5290157 h 6003893"/>
              <a:gd name="connsiteX951" fmla="*/ 1127248 w 11634289"/>
              <a:gd name="connsiteY951" fmla="*/ 5276138 h 6003893"/>
              <a:gd name="connsiteX952" fmla="*/ 1140224 w 11634289"/>
              <a:gd name="connsiteY952" fmla="*/ 5293736 h 6003893"/>
              <a:gd name="connsiteX953" fmla="*/ 1154750 w 11634289"/>
              <a:gd name="connsiteY953" fmla="*/ 5297887 h 6003893"/>
              <a:gd name="connsiteX954" fmla="*/ 1163526 w 11634289"/>
              <a:gd name="connsiteY954" fmla="*/ 5291848 h 6003893"/>
              <a:gd name="connsiteX955" fmla="*/ 1185272 w 11634289"/>
              <a:gd name="connsiteY955" fmla="*/ 5270106 h 6003893"/>
              <a:gd name="connsiteX956" fmla="*/ 1190242 w 11634289"/>
              <a:gd name="connsiteY956" fmla="*/ 5253719 h 6003893"/>
              <a:gd name="connsiteX957" fmla="*/ 1175714 w 11634289"/>
              <a:gd name="connsiteY957" fmla="*/ 5249568 h 6003893"/>
              <a:gd name="connsiteX958" fmla="*/ 1009638 w 11634289"/>
              <a:gd name="connsiteY958" fmla="*/ 5235044 h 6003893"/>
              <a:gd name="connsiteX959" fmla="*/ 881934 w 11634289"/>
              <a:gd name="connsiteY959" fmla="*/ 5214749 h 6003893"/>
              <a:gd name="connsiteX960" fmla="*/ 823513 w 11634289"/>
              <a:gd name="connsiteY960" fmla="*/ 5174192 h 6003893"/>
              <a:gd name="connsiteX961" fmla="*/ 781491 w 11634289"/>
              <a:gd name="connsiteY961" fmla="*/ 5181590 h 6003893"/>
              <a:gd name="connsiteX962" fmla="*/ 770692 w 11634289"/>
              <a:gd name="connsiteY962" fmla="*/ 5165149 h 6003893"/>
              <a:gd name="connsiteX963" fmla="*/ 742414 w 11634289"/>
              <a:gd name="connsiteY963" fmla="*/ 5150122 h 6003893"/>
              <a:gd name="connsiteX964" fmla="*/ 719034 w 11634289"/>
              <a:gd name="connsiteY964" fmla="*/ 5162672 h 6003893"/>
              <a:gd name="connsiteX965" fmla="*/ 707467 w 11634289"/>
              <a:gd name="connsiteY965" fmla="*/ 5186253 h 6003893"/>
              <a:gd name="connsiteX966" fmla="*/ 682141 w 11634289"/>
              <a:gd name="connsiteY966" fmla="*/ 5165659 h 6003893"/>
              <a:gd name="connsiteX967" fmla="*/ 652153 w 11634289"/>
              <a:gd name="connsiteY967" fmla="*/ 5152104 h 6003893"/>
              <a:gd name="connsiteX968" fmla="*/ 664343 w 11634289"/>
              <a:gd name="connsiteY968" fmla="*/ 5109823 h 6003893"/>
              <a:gd name="connsiteX969" fmla="*/ 692305 w 11634289"/>
              <a:gd name="connsiteY969" fmla="*/ 5100899 h 6003893"/>
              <a:gd name="connsiteX970" fmla="*/ 706289 w 11634289"/>
              <a:gd name="connsiteY970" fmla="*/ 5113086 h 6003893"/>
              <a:gd name="connsiteX971" fmla="*/ 719339 w 11634289"/>
              <a:gd name="connsiteY971" fmla="*/ 5120021 h 6003893"/>
              <a:gd name="connsiteX972" fmla="*/ 772629 w 11634289"/>
              <a:gd name="connsiteY972" fmla="*/ 5131690 h 6003893"/>
              <a:gd name="connsiteX973" fmla="*/ 815584 w 11634289"/>
              <a:gd name="connsiteY973" fmla="*/ 5129544 h 6003893"/>
              <a:gd name="connsiteX974" fmla="*/ 827935 w 11634289"/>
              <a:gd name="connsiteY974" fmla="*/ 5132539 h 6003893"/>
              <a:gd name="connsiteX975" fmla="*/ 841219 w 11634289"/>
              <a:gd name="connsiteY975" fmla="*/ 5140789 h 6003893"/>
              <a:gd name="connsiteX976" fmla="*/ 942198 w 11634289"/>
              <a:gd name="connsiteY976" fmla="*/ 5132610 h 6003893"/>
              <a:gd name="connsiteX977" fmla="*/ 994164 w 11634289"/>
              <a:gd name="connsiteY977" fmla="*/ 5125737 h 6003893"/>
              <a:gd name="connsiteX978" fmla="*/ 1037741 w 11634289"/>
              <a:gd name="connsiteY978" fmla="*/ 5138193 h 6003893"/>
              <a:gd name="connsiteX979" fmla="*/ 1058095 w 11634289"/>
              <a:gd name="connsiteY979" fmla="*/ 5141873 h 6003893"/>
              <a:gd name="connsiteX980" fmla="*/ 1063064 w 11634289"/>
              <a:gd name="connsiteY980" fmla="*/ 5125486 h 6003893"/>
              <a:gd name="connsiteX981" fmla="*/ 1056614 w 11634289"/>
              <a:gd name="connsiteY981" fmla="*/ 5111356 h 6003893"/>
              <a:gd name="connsiteX982" fmla="*/ 1023286 w 11634289"/>
              <a:gd name="connsiteY982" fmla="*/ 5090078 h 6003893"/>
              <a:gd name="connsiteX983" fmla="*/ 920749 w 11634289"/>
              <a:gd name="connsiteY983" fmla="*/ 5078401 h 6003893"/>
              <a:gd name="connsiteX984" fmla="*/ 908783 w 11634289"/>
              <a:gd name="connsiteY984" fmla="*/ 5055394 h 6003893"/>
              <a:gd name="connsiteX985" fmla="*/ 910262 w 11634289"/>
              <a:gd name="connsiteY985" fmla="*/ 5052611 h 6003893"/>
              <a:gd name="connsiteX986" fmla="*/ 936431 w 11634289"/>
              <a:gd name="connsiteY986" fmla="*/ 5022517 h 6003893"/>
              <a:gd name="connsiteX987" fmla="*/ 952435 w 11634289"/>
              <a:gd name="connsiteY987" fmla="*/ 5023886 h 6003893"/>
              <a:gd name="connsiteX988" fmla="*/ 934339 w 11634289"/>
              <a:gd name="connsiteY988" fmla="*/ 5044000 h 6003893"/>
              <a:gd name="connsiteX989" fmla="*/ 955857 w 11634289"/>
              <a:gd name="connsiteY989" fmla="*/ 5054246 h 6003893"/>
              <a:gd name="connsiteX990" fmla="*/ 963933 w 11634289"/>
              <a:gd name="connsiteY990" fmla="*/ 5044267 h 6003893"/>
              <a:gd name="connsiteX991" fmla="*/ 1004633 w 11634289"/>
              <a:gd name="connsiteY991" fmla="*/ 5018326 h 6003893"/>
              <a:gd name="connsiteX992" fmla="*/ 1088135 w 11634289"/>
              <a:gd name="connsiteY992" fmla="*/ 5011564 h 6003893"/>
              <a:gd name="connsiteX993" fmla="*/ 1131638 w 11634289"/>
              <a:gd name="connsiteY993" fmla="*/ 5034682 h 6003893"/>
              <a:gd name="connsiteX994" fmla="*/ 1132337 w 11634289"/>
              <a:gd name="connsiteY994" fmla="*/ 5038621 h 6003893"/>
              <a:gd name="connsiteX995" fmla="*/ 1136377 w 11634289"/>
              <a:gd name="connsiteY995" fmla="*/ 5050282 h 6003893"/>
              <a:gd name="connsiteX996" fmla="*/ 1160924 w 11634289"/>
              <a:gd name="connsiteY996" fmla="*/ 5044299 h 6003893"/>
              <a:gd name="connsiteX997" fmla="*/ 1168066 w 11634289"/>
              <a:gd name="connsiteY997" fmla="*/ 5029068 h 6003893"/>
              <a:gd name="connsiteX998" fmla="*/ 1194555 w 11634289"/>
              <a:gd name="connsiteY998" fmla="*/ 5022926 h 6003893"/>
              <a:gd name="connsiteX999" fmla="*/ 1199295 w 11634289"/>
              <a:gd name="connsiteY999" fmla="*/ 5038527 h 6003893"/>
              <a:gd name="connsiteX1000" fmla="*/ 1194636 w 11634289"/>
              <a:gd name="connsiteY1000" fmla="*/ 5045564 h 6003893"/>
              <a:gd name="connsiteX1001" fmla="*/ 1196268 w 11634289"/>
              <a:gd name="connsiteY1001" fmla="*/ 5054756 h 6003893"/>
              <a:gd name="connsiteX1002" fmla="*/ 1207454 w 11634289"/>
              <a:gd name="connsiteY1002" fmla="*/ 5051187 h 6003893"/>
              <a:gd name="connsiteX1003" fmla="*/ 1222132 w 11634289"/>
              <a:gd name="connsiteY1003" fmla="*/ 5034013 h 6003893"/>
              <a:gd name="connsiteX1004" fmla="*/ 1270754 w 11634289"/>
              <a:gd name="connsiteY1004" fmla="*/ 5019419 h 6003893"/>
              <a:gd name="connsiteX1005" fmla="*/ 1308042 w 11634289"/>
              <a:gd name="connsiteY1005" fmla="*/ 5029720 h 6003893"/>
              <a:gd name="connsiteX1006" fmla="*/ 1332820 w 11634289"/>
              <a:gd name="connsiteY1006" fmla="*/ 5025049 h 6003893"/>
              <a:gd name="connsiteX1007" fmla="*/ 1364976 w 11634289"/>
              <a:gd name="connsiteY1007" fmla="*/ 5006461 h 6003893"/>
              <a:gd name="connsiteX1008" fmla="*/ 1394805 w 11634289"/>
              <a:gd name="connsiteY1008" fmla="*/ 5008041 h 6003893"/>
              <a:gd name="connsiteX1009" fmla="*/ 1562589 w 11634289"/>
              <a:gd name="connsiteY1009" fmla="*/ 5021094 h 6003893"/>
              <a:gd name="connsiteX1010" fmla="*/ 1588532 w 11634289"/>
              <a:gd name="connsiteY1010" fmla="*/ 5022989 h 6003893"/>
              <a:gd name="connsiteX1011" fmla="*/ 1652541 w 11634289"/>
              <a:gd name="connsiteY1011" fmla="*/ 5028462 h 6003893"/>
              <a:gd name="connsiteX1012" fmla="*/ 1739845 w 11634289"/>
              <a:gd name="connsiteY1012" fmla="*/ 4998747 h 6003893"/>
              <a:gd name="connsiteX1013" fmla="*/ 1780934 w 11634289"/>
              <a:gd name="connsiteY1013" fmla="*/ 4986095 h 6003893"/>
              <a:gd name="connsiteX1014" fmla="*/ 1936837 w 11634289"/>
              <a:gd name="connsiteY1014" fmla="*/ 4998778 h 6003893"/>
              <a:gd name="connsiteX1015" fmla="*/ 1963556 w 11634289"/>
              <a:gd name="connsiteY1015" fmla="*/ 4993950 h 6003893"/>
              <a:gd name="connsiteX1016" fmla="*/ 1974040 w 11634289"/>
              <a:gd name="connsiteY1016" fmla="*/ 4986440 h 6003893"/>
              <a:gd name="connsiteX1017" fmla="*/ 1978467 w 11634289"/>
              <a:gd name="connsiteY1017" fmla="*/ 4978090 h 6003893"/>
              <a:gd name="connsiteX1018" fmla="*/ 1953064 w 11634289"/>
              <a:gd name="connsiteY1018" fmla="*/ 4968159 h 6003893"/>
              <a:gd name="connsiteX1019" fmla="*/ 1932790 w 11634289"/>
              <a:gd name="connsiteY1019" fmla="*/ 4953816 h 6003893"/>
              <a:gd name="connsiteX1020" fmla="*/ 1953683 w 11634289"/>
              <a:gd name="connsiteY1020" fmla="*/ 4949460 h 6003893"/>
              <a:gd name="connsiteX1021" fmla="*/ 1991126 w 11634289"/>
              <a:gd name="connsiteY1021" fmla="*/ 4971736 h 6003893"/>
              <a:gd name="connsiteX1022" fmla="*/ 2124658 w 11634289"/>
              <a:gd name="connsiteY1022" fmla="*/ 4991560 h 6003893"/>
              <a:gd name="connsiteX1023" fmla="*/ 2164506 w 11634289"/>
              <a:gd name="connsiteY1023" fmla="*/ 4983005 h 6003893"/>
              <a:gd name="connsiteX1024" fmla="*/ 2179498 w 11634289"/>
              <a:gd name="connsiteY1024" fmla="*/ 4989782 h 6003893"/>
              <a:gd name="connsiteX1025" fmla="*/ 2206842 w 11634289"/>
              <a:gd name="connsiteY1025" fmla="*/ 4999557 h 6003893"/>
              <a:gd name="connsiteX1026" fmla="*/ 2302773 w 11634289"/>
              <a:gd name="connsiteY1026" fmla="*/ 4985127 h 6003893"/>
              <a:gd name="connsiteX1027" fmla="*/ 2438699 w 11634289"/>
              <a:gd name="connsiteY1027" fmla="*/ 4940819 h 6003893"/>
              <a:gd name="connsiteX1028" fmla="*/ 2441109 w 11634289"/>
              <a:gd name="connsiteY1028" fmla="*/ 4943287 h 6003893"/>
              <a:gd name="connsiteX1029" fmla="*/ 2435672 w 11634289"/>
              <a:gd name="connsiteY1029" fmla="*/ 4957048 h 6003893"/>
              <a:gd name="connsiteX1030" fmla="*/ 2456648 w 11634289"/>
              <a:gd name="connsiteY1030" fmla="*/ 4975330 h 6003893"/>
              <a:gd name="connsiteX1031" fmla="*/ 2483212 w 11634289"/>
              <a:gd name="connsiteY1031" fmla="*/ 4958526 h 6003893"/>
              <a:gd name="connsiteX1032" fmla="*/ 2488880 w 11634289"/>
              <a:gd name="connsiteY1032" fmla="*/ 4946078 h 6003893"/>
              <a:gd name="connsiteX1033" fmla="*/ 2513739 w 11634289"/>
              <a:gd name="connsiteY1033" fmla="*/ 4964046 h 6003893"/>
              <a:gd name="connsiteX1034" fmla="*/ 2523839 w 11634289"/>
              <a:gd name="connsiteY1034" fmla="*/ 4976548 h 6003893"/>
              <a:gd name="connsiteX1035" fmla="*/ 2602064 w 11634289"/>
              <a:gd name="connsiteY1035" fmla="*/ 4995523 h 6003893"/>
              <a:gd name="connsiteX1036" fmla="*/ 2664205 w 11634289"/>
              <a:gd name="connsiteY1036" fmla="*/ 4990490 h 6003893"/>
              <a:gd name="connsiteX1037" fmla="*/ 2686574 w 11634289"/>
              <a:gd name="connsiteY1037" fmla="*/ 4983351 h 6003893"/>
              <a:gd name="connsiteX1038" fmla="*/ 2733879 w 11634289"/>
              <a:gd name="connsiteY1038" fmla="*/ 4983515 h 6003893"/>
              <a:gd name="connsiteX1039" fmla="*/ 2761456 w 11634289"/>
              <a:gd name="connsiteY1039" fmla="*/ 4994603 h 6003893"/>
              <a:gd name="connsiteX1040" fmla="*/ 2784218 w 11634289"/>
              <a:gd name="connsiteY1040" fmla="*/ 5000751 h 6003893"/>
              <a:gd name="connsiteX1041" fmla="*/ 2814588 w 11634289"/>
              <a:gd name="connsiteY1041" fmla="*/ 4994295 h 6003893"/>
              <a:gd name="connsiteX1042" fmla="*/ 2850238 w 11634289"/>
              <a:gd name="connsiteY1042" fmla="*/ 4962104 h 6003893"/>
              <a:gd name="connsiteX1043" fmla="*/ 2851322 w 11634289"/>
              <a:gd name="connsiteY1043" fmla="*/ 4946032 h 6003893"/>
              <a:gd name="connsiteX1044" fmla="*/ 2953629 w 11634289"/>
              <a:gd name="connsiteY1044" fmla="*/ 4989695 h 6003893"/>
              <a:gd name="connsiteX1045" fmla="*/ 2985476 w 11634289"/>
              <a:gd name="connsiteY1045" fmla="*/ 4980457 h 6003893"/>
              <a:gd name="connsiteX1046" fmla="*/ 2991688 w 11634289"/>
              <a:gd name="connsiteY1046" fmla="*/ 4959973 h 6003893"/>
              <a:gd name="connsiteX1047" fmla="*/ 2969859 w 11634289"/>
              <a:gd name="connsiteY1047" fmla="*/ 4959075 h 6003893"/>
              <a:gd name="connsiteX1048" fmla="*/ 2951449 w 11634289"/>
              <a:gd name="connsiteY1048" fmla="*/ 4955238 h 6003893"/>
              <a:gd name="connsiteX1049" fmla="*/ 2958595 w 11634289"/>
              <a:gd name="connsiteY1049" fmla="*/ 4940008 h 6003893"/>
              <a:gd name="connsiteX1050" fmla="*/ 2983139 w 11634289"/>
              <a:gd name="connsiteY1050" fmla="*/ 4934024 h 6003893"/>
              <a:gd name="connsiteX1051" fmla="*/ 3007450 w 11634289"/>
              <a:gd name="connsiteY1051" fmla="*/ 4926727 h 6003893"/>
              <a:gd name="connsiteX1052" fmla="*/ 2966280 w 11634289"/>
              <a:gd name="connsiteY1052" fmla="*/ 4916741 h 6003893"/>
              <a:gd name="connsiteX1053" fmla="*/ 2847975 w 11634289"/>
              <a:gd name="connsiteY1053" fmla="*/ 4905009 h 6003893"/>
              <a:gd name="connsiteX1054" fmla="*/ 2772941 w 11634289"/>
              <a:gd name="connsiteY1054" fmla="*/ 4915082 h 6003893"/>
              <a:gd name="connsiteX1055" fmla="*/ 2749171 w 11634289"/>
              <a:gd name="connsiteY1055" fmla="*/ 4914342 h 6003893"/>
              <a:gd name="connsiteX1056" fmla="*/ 2696425 w 11634289"/>
              <a:gd name="connsiteY1056" fmla="*/ 4894638 h 6003893"/>
              <a:gd name="connsiteX1057" fmla="*/ 2667529 w 11634289"/>
              <a:gd name="connsiteY1057" fmla="*/ 4898310 h 6003893"/>
              <a:gd name="connsiteX1058" fmla="*/ 2606555 w 11634289"/>
              <a:gd name="connsiteY1058" fmla="*/ 4909908 h 6003893"/>
              <a:gd name="connsiteX1059" fmla="*/ 2548140 w 11634289"/>
              <a:gd name="connsiteY1059" fmla="*/ 4902650 h 6003893"/>
              <a:gd name="connsiteX1060" fmla="*/ 2526237 w 11634289"/>
              <a:gd name="connsiteY1060" fmla="*/ 4912416 h 6003893"/>
              <a:gd name="connsiteX1061" fmla="*/ 2512568 w 11634289"/>
              <a:gd name="connsiteY1061" fmla="*/ 4924179 h 6003893"/>
              <a:gd name="connsiteX1062" fmla="*/ 2487940 w 11634289"/>
              <a:gd name="connsiteY1062" fmla="*/ 4907526 h 6003893"/>
              <a:gd name="connsiteX1063" fmla="*/ 2458731 w 11634289"/>
              <a:gd name="connsiteY1063" fmla="*/ 4887245 h 6003893"/>
              <a:gd name="connsiteX1064" fmla="*/ 2408708 w 11634289"/>
              <a:gd name="connsiteY1064" fmla="*/ 4893961 h 6003893"/>
              <a:gd name="connsiteX1065" fmla="*/ 2336159 w 11634289"/>
              <a:gd name="connsiteY1065" fmla="*/ 4895841 h 6003893"/>
              <a:gd name="connsiteX1066" fmla="*/ 2313241 w 11634289"/>
              <a:gd name="connsiteY1066" fmla="*/ 4877716 h 6003893"/>
              <a:gd name="connsiteX1067" fmla="*/ 2290789 w 11634289"/>
              <a:gd name="connsiteY1067" fmla="*/ 4862218 h 6003893"/>
              <a:gd name="connsiteX1068" fmla="*/ 2152133 w 11634289"/>
              <a:gd name="connsiteY1068" fmla="*/ 4846806 h 6003893"/>
              <a:gd name="connsiteX1069" fmla="*/ 2080439 w 11634289"/>
              <a:gd name="connsiteY1069" fmla="*/ 4864600 h 6003893"/>
              <a:gd name="connsiteX1070" fmla="*/ 2076555 w 11634289"/>
              <a:gd name="connsiteY1070" fmla="*/ 4864915 h 6003893"/>
              <a:gd name="connsiteX1071" fmla="*/ 2064048 w 11634289"/>
              <a:gd name="connsiteY1071" fmla="*/ 4849943 h 6003893"/>
              <a:gd name="connsiteX1072" fmla="*/ 2043310 w 11634289"/>
              <a:gd name="connsiteY1072" fmla="*/ 4866276 h 6003893"/>
              <a:gd name="connsiteX1073" fmla="*/ 2038417 w 11634289"/>
              <a:gd name="connsiteY1073" fmla="*/ 4872000 h 6003893"/>
              <a:gd name="connsiteX1074" fmla="*/ 2025838 w 11634289"/>
              <a:gd name="connsiteY1074" fmla="*/ 4900991 h 6003893"/>
              <a:gd name="connsiteX1075" fmla="*/ 2005410 w 11634289"/>
              <a:gd name="connsiteY1075" fmla="*/ 4907974 h 6003893"/>
              <a:gd name="connsiteX1076" fmla="*/ 1993601 w 11634289"/>
              <a:gd name="connsiteY1076" fmla="*/ 4896942 h 6003893"/>
              <a:gd name="connsiteX1077" fmla="*/ 1984971 w 11634289"/>
              <a:gd name="connsiteY1077" fmla="*/ 4848355 h 6003893"/>
              <a:gd name="connsiteX1078" fmla="*/ 1964620 w 11634289"/>
              <a:gd name="connsiteY1078" fmla="*/ 4844675 h 6003893"/>
              <a:gd name="connsiteX1079" fmla="*/ 1903102 w 11634289"/>
              <a:gd name="connsiteY1079" fmla="*/ 4864309 h 6003893"/>
              <a:gd name="connsiteX1080" fmla="*/ 1887100 w 11634289"/>
              <a:gd name="connsiteY1080" fmla="*/ 4862941 h 6003893"/>
              <a:gd name="connsiteX1081" fmla="*/ 1828995 w 11634289"/>
              <a:gd name="connsiteY1081" fmla="*/ 4846334 h 6003893"/>
              <a:gd name="connsiteX1082" fmla="*/ 1777181 w 11634289"/>
              <a:gd name="connsiteY1082" fmla="*/ 4831881 h 6003893"/>
              <a:gd name="connsiteX1083" fmla="*/ 1758771 w 11634289"/>
              <a:gd name="connsiteY1083" fmla="*/ 4828044 h 6003893"/>
              <a:gd name="connsiteX1084" fmla="*/ 1660277 w 11634289"/>
              <a:gd name="connsiteY1084" fmla="*/ 4828029 h 6003893"/>
              <a:gd name="connsiteX1085" fmla="*/ 1628973 w 11634289"/>
              <a:gd name="connsiteY1085" fmla="*/ 4829232 h 6003893"/>
              <a:gd name="connsiteX1086" fmla="*/ 1552539 w 11634289"/>
              <a:gd name="connsiteY1086" fmla="*/ 4831426 h 6003893"/>
              <a:gd name="connsiteX1087" fmla="*/ 1532653 w 11634289"/>
              <a:gd name="connsiteY1087" fmla="*/ 4830372 h 6003893"/>
              <a:gd name="connsiteX1088" fmla="*/ 1421418 w 11634289"/>
              <a:gd name="connsiteY1088" fmla="*/ 4814072 h 6003893"/>
              <a:gd name="connsiteX1089" fmla="*/ 1370384 w 11634289"/>
              <a:gd name="connsiteY1089" fmla="*/ 4826197 h 6003893"/>
              <a:gd name="connsiteX1090" fmla="*/ 1289133 w 11634289"/>
              <a:gd name="connsiteY1090" fmla="*/ 4823453 h 6003893"/>
              <a:gd name="connsiteX1091" fmla="*/ 1214404 w 11634289"/>
              <a:gd name="connsiteY1091" fmla="*/ 4790876 h 6003893"/>
              <a:gd name="connsiteX1092" fmla="*/ 1211295 w 11634289"/>
              <a:gd name="connsiteY1092" fmla="*/ 4784467 h 6003893"/>
              <a:gd name="connsiteX1093" fmla="*/ 1189235 w 11634289"/>
              <a:gd name="connsiteY1093" fmla="*/ 4782257 h 6003893"/>
              <a:gd name="connsiteX1094" fmla="*/ 1166788 w 11634289"/>
              <a:gd name="connsiteY1094" fmla="*/ 4800060 h 6003893"/>
              <a:gd name="connsiteX1095" fmla="*/ 1069070 w 11634289"/>
              <a:gd name="connsiteY1095" fmla="*/ 4793321 h 6003893"/>
              <a:gd name="connsiteX1096" fmla="*/ 1026808 w 11634289"/>
              <a:gd name="connsiteY1096" fmla="*/ 4766107 h 6003893"/>
              <a:gd name="connsiteX1097" fmla="*/ 981131 w 11634289"/>
              <a:gd name="connsiteY1097" fmla="*/ 4741833 h 6003893"/>
              <a:gd name="connsiteX1098" fmla="*/ 976941 w 11634289"/>
              <a:gd name="connsiteY1098" fmla="*/ 4784797 h 6003893"/>
              <a:gd name="connsiteX1099" fmla="*/ 930879 w 11634289"/>
              <a:gd name="connsiteY1099" fmla="*/ 4780536 h 6003893"/>
              <a:gd name="connsiteX1100" fmla="*/ 899807 w 11634289"/>
              <a:gd name="connsiteY1100" fmla="*/ 4783051 h 6003893"/>
              <a:gd name="connsiteX1101" fmla="*/ 802631 w 11634289"/>
              <a:gd name="connsiteY1101" fmla="*/ 4768277 h 6003893"/>
              <a:gd name="connsiteX1102" fmla="*/ 506674 w 11634289"/>
              <a:gd name="connsiteY1102" fmla="*/ 4732303 h 6003893"/>
              <a:gd name="connsiteX1103" fmla="*/ 485856 w 11634289"/>
              <a:gd name="connsiteY1103" fmla="*/ 4725996 h 6003893"/>
              <a:gd name="connsiteX1104" fmla="*/ 497119 w 11634289"/>
              <a:gd name="connsiteY1104" fmla="*/ 4711764 h 6003893"/>
              <a:gd name="connsiteX1105" fmla="*/ 504962 w 11634289"/>
              <a:gd name="connsiteY1105" fmla="*/ 4700472 h 6003893"/>
              <a:gd name="connsiteX1106" fmla="*/ 485619 w 11634289"/>
              <a:gd name="connsiteY1106" fmla="*/ 4691383 h 6003893"/>
              <a:gd name="connsiteX1107" fmla="*/ 468142 w 11634289"/>
              <a:gd name="connsiteY1107" fmla="*/ 4692797 h 6003893"/>
              <a:gd name="connsiteX1108" fmla="*/ 420054 w 11634289"/>
              <a:gd name="connsiteY1108" fmla="*/ 4666055 h 6003893"/>
              <a:gd name="connsiteX1109" fmla="*/ 420439 w 11634289"/>
              <a:gd name="connsiteY1109" fmla="*/ 4646043 h 6003893"/>
              <a:gd name="connsiteX1110" fmla="*/ 401331 w 11634289"/>
              <a:gd name="connsiteY1110" fmla="*/ 4638267 h 6003893"/>
              <a:gd name="connsiteX1111" fmla="*/ 378034 w 11634289"/>
              <a:gd name="connsiteY1111" fmla="*/ 4673455 h 6003893"/>
              <a:gd name="connsiteX1112" fmla="*/ 343539 w 11634289"/>
              <a:gd name="connsiteY1112" fmla="*/ 4645611 h 6003893"/>
              <a:gd name="connsiteX1113" fmla="*/ 349669 w 11634289"/>
              <a:gd name="connsiteY1113" fmla="*/ 4602490 h 6003893"/>
              <a:gd name="connsiteX1114" fmla="*/ 398684 w 11634289"/>
              <a:gd name="connsiteY1114" fmla="*/ 4601184 h 6003893"/>
              <a:gd name="connsiteX1115" fmla="*/ 465098 w 11634289"/>
              <a:gd name="connsiteY1115" fmla="*/ 4609126 h 6003893"/>
              <a:gd name="connsiteX1116" fmla="*/ 509762 w 11634289"/>
              <a:gd name="connsiteY1116" fmla="*/ 4605508 h 6003893"/>
              <a:gd name="connsiteX1117" fmla="*/ 693239 w 11634289"/>
              <a:gd name="connsiteY1117" fmla="*/ 4629279 h 6003893"/>
              <a:gd name="connsiteX1118" fmla="*/ 732621 w 11634289"/>
              <a:gd name="connsiteY1118" fmla="*/ 4618098 h 6003893"/>
              <a:gd name="connsiteX1119" fmla="*/ 735104 w 11634289"/>
              <a:gd name="connsiteY1119" fmla="*/ 4609904 h 6003893"/>
              <a:gd name="connsiteX1120" fmla="*/ 747689 w 11634289"/>
              <a:gd name="connsiteY1120" fmla="*/ 4614213 h 6003893"/>
              <a:gd name="connsiteX1121" fmla="*/ 754683 w 11634289"/>
              <a:gd name="connsiteY1121" fmla="*/ 4620307 h 6003893"/>
              <a:gd name="connsiteX1122" fmla="*/ 778917 w 11634289"/>
              <a:gd name="connsiteY1122" fmla="*/ 4623673 h 6003893"/>
              <a:gd name="connsiteX1123" fmla="*/ 769049 w 11634289"/>
              <a:gd name="connsiteY1123" fmla="*/ 4612483 h 6003893"/>
              <a:gd name="connsiteX1124" fmla="*/ 766643 w 11634289"/>
              <a:gd name="connsiteY1124" fmla="*/ 4610014 h 6003893"/>
              <a:gd name="connsiteX1125" fmla="*/ 763068 w 11634289"/>
              <a:gd name="connsiteY1125" fmla="*/ 4600979 h 6003893"/>
              <a:gd name="connsiteX1126" fmla="*/ 776427 w 11634289"/>
              <a:gd name="connsiteY1126" fmla="*/ 4598566 h 6003893"/>
              <a:gd name="connsiteX1127" fmla="*/ 834527 w 11634289"/>
              <a:gd name="connsiteY1127" fmla="*/ 4581872 h 6003893"/>
              <a:gd name="connsiteX1128" fmla="*/ 844546 w 11634289"/>
              <a:gd name="connsiteY1128" fmla="*/ 4571736 h 6003893"/>
              <a:gd name="connsiteX1129" fmla="*/ 799101 w 11634289"/>
              <a:gd name="connsiteY1129" fmla="*/ 4548776 h 6003893"/>
              <a:gd name="connsiteX1130" fmla="*/ 684604 w 11634289"/>
              <a:gd name="connsiteY1130" fmla="*/ 4547391 h 6003893"/>
              <a:gd name="connsiteX1131" fmla="*/ 646001 w 11634289"/>
              <a:gd name="connsiteY1131" fmla="*/ 4551850 h 6003893"/>
              <a:gd name="connsiteX1132" fmla="*/ 629531 w 11634289"/>
              <a:gd name="connsiteY1132" fmla="*/ 4547856 h 6003893"/>
              <a:gd name="connsiteX1133" fmla="*/ 598846 w 11634289"/>
              <a:gd name="connsiteY1133" fmla="*/ 4530360 h 6003893"/>
              <a:gd name="connsiteX1134" fmla="*/ 546258 w 11634289"/>
              <a:gd name="connsiteY1134" fmla="*/ 4522631 h 6003893"/>
              <a:gd name="connsiteX1135" fmla="*/ 523107 w 11634289"/>
              <a:gd name="connsiteY1135" fmla="*/ 4503193 h 6003893"/>
              <a:gd name="connsiteX1136" fmla="*/ 523884 w 11634289"/>
              <a:gd name="connsiteY1136" fmla="*/ 4496469 h 6003893"/>
              <a:gd name="connsiteX1137" fmla="*/ 506247 w 11634289"/>
              <a:gd name="connsiteY1137" fmla="*/ 4485910 h 6003893"/>
              <a:gd name="connsiteX1138" fmla="*/ 500346 w 11634289"/>
              <a:gd name="connsiteY1138" fmla="*/ 4497043 h 6003893"/>
              <a:gd name="connsiteX1139" fmla="*/ 488852 w 11634289"/>
              <a:gd name="connsiteY1139" fmla="*/ 4509963 h 6003893"/>
              <a:gd name="connsiteX1140" fmla="*/ 455292 w 11634289"/>
              <a:gd name="connsiteY1140" fmla="*/ 4487372 h 6003893"/>
              <a:gd name="connsiteX1141" fmla="*/ 453426 w 11634289"/>
              <a:gd name="connsiteY1141" fmla="*/ 4476866 h 6003893"/>
              <a:gd name="connsiteX1142" fmla="*/ 444649 w 11634289"/>
              <a:gd name="connsiteY1142" fmla="*/ 4482906 h 6003893"/>
              <a:gd name="connsiteX1143" fmla="*/ 419170 w 11634289"/>
              <a:gd name="connsiteY1143" fmla="*/ 4483637 h 6003893"/>
              <a:gd name="connsiteX1144" fmla="*/ 372326 w 11634289"/>
              <a:gd name="connsiteY1144" fmla="*/ 4452797 h 6003893"/>
              <a:gd name="connsiteX1145" fmla="*/ 329676 w 11634289"/>
              <a:gd name="connsiteY1145" fmla="*/ 4412294 h 6003893"/>
              <a:gd name="connsiteX1146" fmla="*/ 311108 w 11634289"/>
              <a:gd name="connsiteY1146" fmla="*/ 4396482 h 6003893"/>
              <a:gd name="connsiteX1147" fmla="*/ 212994 w 11634289"/>
              <a:gd name="connsiteY1147" fmla="*/ 4343153 h 6003893"/>
              <a:gd name="connsiteX1148" fmla="*/ 205844 w 11634289"/>
              <a:gd name="connsiteY1148" fmla="*/ 4325083 h 6003893"/>
              <a:gd name="connsiteX1149" fmla="*/ 227438 w 11634289"/>
              <a:gd name="connsiteY1149" fmla="*/ 4324667 h 6003893"/>
              <a:gd name="connsiteX1150" fmla="*/ 262392 w 11634289"/>
              <a:gd name="connsiteY1150" fmla="*/ 4321836 h 6003893"/>
              <a:gd name="connsiteX1151" fmla="*/ 307367 w 11634289"/>
              <a:gd name="connsiteY1151" fmla="*/ 4308870 h 6003893"/>
              <a:gd name="connsiteX1152" fmla="*/ 350326 w 11634289"/>
              <a:gd name="connsiteY1152" fmla="*/ 4340023 h 6003893"/>
              <a:gd name="connsiteX1153" fmla="*/ 348774 w 11634289"/>
              <a:gd name="connsiteY1153" fmla="*/ 4353469 h 6003893"/>
              <a:gd name="connsiteX1154" fmla="*/ 347301 w 11634289"/>
              <a:gd name="connsiteY1154" fmla="*/ 4356253 h 6003893"/>
              <a:gd name="connsiteX1155" fmla="*/ 350950 w 11634289"/>
              <a:gd name="connsiteY1155" fmla="*/ 4354625 h 6003893"/>
              <a:gd name="connsiteX1156" fmla="*/ 372544 w 11634289"/>
              <a:gd name="connsiteY1156" fmla="*/ 4354208 h 6003893"/>
              <a:gd name="connsiteX1157" fmla="*/ 428779 w 11634289"/>
              <a:gd name="connsiteY1157" fmla="*/ 4327009 h 6003893"/>
              <a:gd name="connsiteX1158" fmla="*/ 459691 w 11634289"/>
              <a:gd name="connsiteY1158" fmla="*/ 4312518 h 6003893"/>
              <a:gd name="connsiteX1159" fmla="*/ 491619 w 11634289"/>
              <a:gd name="connsiteY1159" fmla="*/ 4325916 h 6003893"/>
              <a:gd name="connsiteX1160" fmla="*/ 599518 w 11634289"/>
              <a:gd name="connsiteY1160" fmla="*/ 4367796 h 6003893"/>
              <a:gd name="connsiteX1161" fmla="*/ 625383 w 11634289"/>
              <a:gd name="connsiteY1161" fmla="*/ 4347053 h 6003893"/>
              <a:gd name="connsiteX1162" fmla="*/ 638195 w 11634289"/>
              <a:gd name="connsiteY1162" fmla="*/ 4319375 h 6003893"/>
              <a:gd name="connsiteX1163" fmla="*/ 683405 w 11634289"/>
              <a:gd name="connsiteY1163" fmla="*/ 4341022 h 6003893"/>
              <a:gd name="connsiteX1164" fmla="*/ 739412 w 11634289"/>
              <a:gd name="connsiteY1164" fmla="*/ 4345810 h 6003893"/>
              <a:gd name="connsiteX1165" fmla="*/ 743529 w 11634289"/>
              <a:gd name="connsiteY1165" fmla="*/ 4346809 h 6003893"/>
              <a:gd name="connsiteX1166" fmla="*/ 774361 w 11634289"/>
              <a:gd name="connsiteY1166" fmla="*/ 4309679 h 6003893"/>
              <a:gd name="connsiteX1167" fmla="*/ 785932 w 11634289"/>
              <a:gd name="connsiteY1167" fmla="*/ 4286097 h 6003893"/>
              <a:gd name="connsiteX1168" fmla="*/ 793700 w 11634289"/>
              <a:gd name="connsiteY1168" fmla="*/ 4285468 h 6003893"/>
              <a:gd name="connsiteX1169" fmla="*/ 823685 w 11634289"/>
              <a:gd name="connsiteY1169" fmla="*/ 4299024 h 6003893"/>
              <a:gd name="connsiteX1170" fmla="*/ 846835 w 11634289"/>
              <a:gd name="connsiteY1170" fmla="*/ 4318462 h 6003893"/>
              <a:gd name="connsiteX1171" fmla="*/ 872863 w 11634289"/>
              <a:gd name="connsiteY1171" fmla="*/ 4342996 h 6003893"/>
              <a:gd name="connsiteX1172" fmla="*/ 912942 w 11634289"/>
              <a:gd name="connsiteY1172" fmla="*/ 4335753 h 6003893"/>
              <a:gd name="connsiteX1173" fmla="*/ 929410 w 11634289"/>
              <a:gd name="connsiteY1173" fmla="*/ 4339747 h 6003893"/>
              <a:gd name="connsiteX1174" fmla="*/ 956987 w 11634289"/>
              <a:gd name="connsiteY1174" fmla="*/ 4350835 h 6003893"/>
              <a:gd name="connsiteX1175" fmla="*/ 968405 w 11634289"/>
              <a:gd name="connsiteY1175" fmla="*/ 4348579 h 6003893"/>
              <a:gd name="connsiteX1176" fmla="*/ 1009342 w 11634289"/>
              <a:gd name="connsiteY1176" fmla="*/ 4357252 h 6003893"/>
              <a:gd name="connsiteX1177" fmla="*/ 1057505 w 11634289"/>
              <a:gd name="connsiteY1177" fmla="*/ 4373332 h 6003893"/>
              <a:gd name="connsiteX1178" fmla="*/ 1080653 w 11634289"/>
              <a:gd name="connsiteY1178" fmla="*/ 4359468 h 6003893"/>
              <a:gd name="connsiteX1179" fmla="*/ 1082202 w 11634289"/>
              <a:gd name="connsiteY1179" fmla="*/ 4346023 h 6003893"/>
              <a:gd name="connsiteX1180" fmla="*/ 1075595 w 11634289"/>
              <a:gd name="connsiteY1180" fmla="*/ 4319917 h 6003893"/>
              <a:gd name="connsiteX1181" fmla="*/ 1046613 w 11634289"/>
              <a:gd name="connsiteY1181" fmla="*/ 4267650 h 6003893"/>
              <a:gd name="connsiteX1182" fmla="*/ 1091203 w 11634289"/>
              <a:gd name="connsiteY1182" fmla="*/ 4274695 h 6003893"/>
              <a:gd name="connsiteX1183" fmla="*/ 1145500 w 11634289"/>
              <a:gd name="connsiteY1183" fmla="*/ 4280955 h 6003893"/>
              <a:gd name="connsiteX1184" fmla="*/ 1193197 w 11634289"/>
              <a:gd name="connsiteY1184" fmla="*/ 4294408 h 6003893"/>
              <a:gd name="connsiteX1185" fmla="*/ 1336983 w 11634289"/>
              <a:gd name="connsiteY1185" fmla="*/ 4338709 h 6003893"/>
              <a:gd name="connsiteX1186" fmla="*/ 1355702 w 11634289"/>
              <a:gd name="connsiteY1186" fmla="*/ 4333197 h 6003893"/>
              <a:gd name="connsiteX1187" fmla="*/ 1366189 w 11634289"/>
              <a:gd name="connsiteY1187" fmla="*/ 4325688 h 6003893"/>
              <a:gd name="connsiteX1188" fmla="*/ 1373647 w 11634289"/>
              <a:gd name="connsiteY1188" fmla="*/ 4334408 h 6003893"/>
              <a:gd name="connsiteX1189" fmla="*/ 1387630 w 11634289"/>
              <a:gd name="connsiteY1189" fmla="*/ 4346597 h 6003893"/>
              <a:gd name="connsiteX1190" fmla="*/ 1416217 w 11634289"/>
              <a:gd name="connsiteY1190" fmla="*/ 4352273 h 6003893"/>
              <a:gd name="connsiteX1191" fmla="*/ 1428725 w 11634289"/>
              <a:gd name="connsiteY1191" fmla="*/ 4367245 h 6003893"/>
              <a:gd name="connsiteX1192" fmla="*/ 1445817 w 11634289"/>
              <a:gd name="connsiteY1192" fmla="*/ 4385842 h 6003893"/>
              <a:gd name="connsiteX1193" fmla="*/ 1463603 w 11634289"/>
              <a:gd name="connsiteY1193" fmla="*/ 4375077 h 6003893"/>
              <a:gd name="connsiteX1194" fmla="*/ 1470439 w 11634289"/>
              <a:gd name="connsiteY1194" fmla="*/ 4369195 h 6003893"/>
              <a:gd name="connsiteX1195" fmla="*/ 1485820 w 11634289"/>
              <a:gd name="connsiteY1195" fmla="*/ 4389262 h 6003893"/>
              <a:gd name="connsiteX1196" fmla="*/ 1504932 w 11634289"/>
              <a:gd name="connsiteY1196" fmla="*/ 4397039 h 6003893"/>
              <a:gd name="connsiteX1197" fmla="*/ 1514717 w 11634289"/>
              <a:gd name="connsiteY1197" fmla="*/ 4385590 h 6003893"/>
              <a:gd name="connsiteX1198" fmla="*/ 1588428 w 11634289"/>
              <a:gd name="connsiteY1198" fmla="*/ 4356976 h 6003893"/>
              <a:gd name="connsiteX1199" fmla="*/ 1611188 w 11634289"/>
              <a:gd name="connsiteY1199" fmla="*/ 4363124 h 6003893"/>
              <a:gd name="connsiteX1200" fmla="*/ 1699349 w 11634289"/>
              <a:gd name="connsiteY1200" fmla="*/ 4349325 h 6003893"/>
              <a:gd name="connsiteX1201" fmla="*/ 1701058 w 11634289"/>
              <a:gd name="connsiteY1201" fmla="*/ 4347855 h 6003893"/>
              <a:gd name="connsiteX1202" fmla="*/ 1728246 w 11634289"/>
              <a:gd name="connsiteY1202" fmla="*/ 4345653 h 6003893"/>
              <a:gd name="connsiteX1203" fmla="*/ 1735470 w 11634289"/>
              <a:gd name="connsiteY1203" fmla="*/ 4353060 h 6003893"/>
              <a:gd name="connsiteX1204" fmla="*/ 1717683 w 11634289"/>
              <a:gd name="connsiteY1204" fmla="*/ 4363825 h 6003893"/>
              <a:gd name="connsiteX1205" fmla="*/ 1705024 w 11634289"/>
              <a:gd name="connsiteY1205" fmla="*/ 4370178 h 6003893"/>
              <a:gd name="connsiteX1206" fmla="*/ 1717840 w 11634289"/>
              <a:gd name="connsiteY1206" fmla="*/ 4375800 h 6003893"/>
              <a:gd name="connsiteX1207" fmla="*/ 1748136 w 11634289"/>
              <a:gd name="connsiteY1207" fmla="*/ 4380007 h 6003893"/>
              <a:gd name="connsiteX1208" fmla="*/ 1783715 w 11634289"/>
              <a:gd name="connsiteY1208" fmla="*/ 4391778 h 6003893"/>
              <a:gd name="connsiteX1209" fmla="*/ 1805543 w 11634289"/>
              <a:gd name="connsiteY1209" fmla="*/ 4392675 h 6003893"/>
              <a:gd name="connsiteX1210" fmla="*/ 1870015 w 11634289"/>
              <a:gd name="connsiteY1210" fmla="*/ 4400773 h 6003893"/>
              <a:gd name="connsiteX1211" fmla="*/ 1897983 w 11634289"/>
              <a:gd name="connsiteY1211" fmla="*/ 4425150 h 6003893"/>
              <a:gd name="connsiteX1212" fmla="*/ 1942494 w 11634289"/>
              <a:gd name="connsiteY1212" fmla="*/ 4442858 h 6003893"/>
              <a:gd name="connsiteX1213" fmla="*/ 1979001 w 11634289"/>
              <a:gd name="connsiteY1213" fmla="*/ 4426581 h 6003893"/>
              <a:gd name="connsiteX1214" fmla="*/ 2022264 w 11634289"/>
              <a:gd name="connsiteY1214" fmla="*/ 4415084 h 6003893"/>
              <a:gd name="connsiteX1215" fmla="*/ 2044326 w 11634289"/>
              <a:gd name="connsiteY1215" fmla="*/ 4417293 h 6003893"/>
              <a:gd name="connsiteX1216" fmla="*/ 2069728 w 11634289"/>
              <a:gd name="connsiteY1216" fmla="*/ 4427225 h 6003893"/>
              <a:gd name="connsiteX1217" fmla="*/ 2070895 w 11634289"/>
              <a:gd name="connsiteY1217" fmla="*/ 4433791 h 6003893"/>
              <a:gd name="connsiteX1218" fmla="*/ 2096062 w 11634289"/>
              <a:gd name="connsiteY1218" fmla="*/ 4442410 h 6003893"/>
              <a:gd name="connsiteX1219" fmla="*/ 2129383 w 11634289"/>
              <a:gd name="connsiteY1219" fmla="*/ 4430387 h 6003893"/>
              <a:gd name="connsiteX1220" fmla="*/ 2251188 w 11634289"/>
              <a:gd name="connsiteY1220" fmla="*/ 4461815 h 6003893"/>
              <a:gd name="connsiteX1221" fmla="*/ 2253369 w 11634289"/>
              <a:gd name="connsiteY1221" fmla="*/ 4496273 h 6003893"/>
              <a:gd name="connsiteX1222" fmla="*/ 2289802 w 11634289"/>
              <a:gd name="connsiteY1222" fmla="*/ 4523958 h 6003893"/>
              <a:gd name="connsiteX1223" fmla="*/ 2325923 w 11634289"/>
              <a:gd name="connsiteY1223" fmla="*/ 4527693 h 6003893"/>
              <a:gd name="connsiteX1224" fmla="*/ 2370198 w 11634289"/>
              <a:gd name="connsiteY1224" fmla="*/ 4510788 h 6003893"/>
              <a:gd name="connsiteX1225" fmla="*/ 2393266 w 11634289"/>
              <a:gd name="connsiteY1225" fmla="*/ 4507587 h 6003893"/>
              <a:gd name="connsiteX1226" fmla="*/ 2440414 w 11634289"/>
              <a:gd name="connsiteY1226" fmla="*/ 4495777 h 6003893"/>
              <a:gd name="connsiteX1227" fmla="*/ 2432257 w 11634289"/>
              <a:gd name="connsiteY1227" fmla="*/ 4483117 h 6003893"/>
              <a:gd name="connsiteX1228" fmla="*/ 2420063 w 11634289"/>
              <a:gd name="connsiteY1228" fmla="*/ 4492097 h 6003893"/>
              <a:gd name="connsiteX1229" fmla="*/ 2409577 w 11634289"/>
              <a:gd name="connsiteY1229" fmla="*/ 4499606 h 6003893"/>
              <a:gd name="connsiteX1230" fmla="*/ 2396294 w 11634289"/>
              <a:gd name="connsiteY1230" fmla="*/ 4491358 h 6003893"/>
              <a:gd name="connsiteX1231" fmla="*/ 2390306 w 11634289"/>
              <a:gd name="connsiteY1231" fmla="*/ 4446553 h 6003893"/>
              <a:gd name="connsiteX1232" fmla="*/ 2401415 w 11634289"/>
              <a:gd name="connsiteY1232" fmla="*/ 4453646 h 6003893"/>
              <a:gd name="connsiteX1233" fmla="*/ 2444060 w 11634289"/>
              <a:gd name="connsiteY1233" fmla="*/ 4460848 h 6003893"/>
              <a:gd name="connsiteX1234" fmla="*/ 2457963 w 11634289"/>
              <a:gd name="connsiteY1234" fmla="*/ 4450398 h 6003893"/>
              <a:gd name="connsiteX1235" fmla="*/ 2490275 w 11634289"/>
              <a:gd name="connsiteY1235" fmla="*/ 4443786 h 6003893"/>
              <a:gd name="connsiteX1236" fmla="*/ 2529814 w 11634289"/>
              <a:gd name="connsiteY1236" fmla="*/ 4444579 h 6003893"/>
              <a:gd name="connsiteX1237" fmla="*/ 2514197 w 11634289"/>
              <a:gd name="connsiteY1237" fmla="*/ 4423199 h 6003893"/>
              <a:gd name="connsiteX1238" fmla="*/ 2547985 w 11634289"/>
              <a:gd name="connsiteY1238" fmla="*/ 4413803 h 6003893"/>
              <a:gd name="connsiteX1239" fmla="*/ 2551403 w 11634289"/>
              <a:gd name="connsiteY1239" fmla="*/ 4410862 h 6003893"/>
              <a:gd name="connsiteX1240" fmla="*/ 2541069 w 11634289"/>
              <a:gd name="connsiteY1240" fmla="*/ 4397045 h 6003893"/>
              <a:gd name="connsiteX1241" fmla="*/ 2498191 w 11634289"/>
              <a:gd name="connsiteY1241" fmla="*/ 4388530 h 6003893"/>
              <a:gd name="connsiteX1242" fmla="*/ 2462226 w 11634289"/>
              <a:gd name="connsiteY1242" fmla="*/ 4396770 h 6003893"/>
              <a:gd name="connsiteX1243" fmla="*/ 2439157 w 11634289"/>
              <a:gd name="connsiteY1243" fmla="*/ 4399972 h 6003893"/>
              <a:gd name="connsiteX1244" fmla="*/ 2388896 w 11634289"/>
              <a:gd name="connsiteY1244" fmla="*/ 4372073 h 6003893"/>
              <a:gd name="connsiteX1245" fmla="*/ 2377845 w 11634289"/>
              <a:gd name="connsiteY1245" fmla="*/ 4369333 h 6003893"/>
              <a:gd name="connsiteX1246" fmla="*/ 2372401 w 11634289"/>
              <a:gd name="connsiteY1246" fmla="*/ 4368843 h 6003893"/>
              <a:gd name="connsiteX1247" fmla="*/ 2359301 w 11634289"/>
              <a:gd name="connsiteY1247" fmla="*/ 4371806 h 6003893"/>
              <a:gd name="connsiteX1248" fmla="*/ 2331339 w 11634289"/>
              <a:gd name="connsiteY1248" fmla="*/ 4380730 h 6003893"/>
              <a:gd name="connsiteX1249" fmla="*/ 2309354 w 11634289"/>
              <a:gd name="connsiteY1249" fmla="*/ 4367859 h 6003893"/>
              <a:gd name="connsiteX1250" fmla="*/ 2269273 w 11634289"/>
              <a:gd name="connsiteY1250" fmla="*/ 4375100 h 6003893"/>
              <a:gd name="connsiteX1251" fmla="*/ 2235561 w 11634289"/>
              <a:gd name="connsiteY1251" fmla="*/ 4373834 h 6003893"/>
              <a:gd name="connsiteX1252" fmla="*/ 2182972 w 11634289"/>
              <a:gd name="connsiteY1252" fmla="*/ 4366105 h 6003893"/>
              <a:gd name="connsiteX1253" fmla="*/ 2153529 w 11634289"/>
              <a:gd name="connsiteY1253" fmla="*/ 4344512 h 6003893"/>
              <a:gd name="connsiteX1254" fmla="*/ 2141787 w 11634289"/>
              <a:gd name="connsiteY1254" fmla="*/ 4339352 h 6003893"/>
              <a:gd name="connsiteX1255" fmla="*/ 2113810 w 11634289"/>
              <a:gd name="connsiteY1255" fmla="*/ 4338327 h 6003893"/>
              <a:gd name="connsiteX1256" fmla="*/ 2098923 w 11634289"/>
              <a:gd name="connsiteY1256" fmla="*/ 4347603 h 6003893"/>
              <a:gd name="connsiteX1257" fmla="*/ 2084010 w 11634289"/>
              <a:gd name="connsiteY1257" fmla="*/ 4363463 h 6003893"/>
              <a:gd name="connsiteX1258" fmla="*/ 2067228 w 11634289"/>
              <a:gd name="connsiteY1258" fmla="*/ 4335517 h 6003893"/>
              <a:gd name="connsiteX1259" fmla="*/ 2062335 w 11634289"/>
              <a:gd name="connsiteY1259" fmla="*/ 4341241 h 6003893"/>
              <a:gd name="connsiteX1260" fmla="*/ 2004545 w 11634289"/>
              <a:gd name="connsiteY1260" fmla="*/ 4348586 h 6003893"/>
              <a:gd name="connsiteX1261" fmla="*/ 1990560 w 11634289"/>
              <a:gd name="connsiteY1261" fmla="*/ 4336397 h 6003893"/>
              <a:gd name="connsiteX1262" fmla="*/ 1988927 w 11634289"/>
              <a:gd name="connsiteY1262" fmla="*/ 4327206 h 6003893"/>
              <a:gd name="connsiteX1263" fmla="*/ 1993325 w 11634289"/>
              <a:gd name="connsiteY1263" fmla="*/ 4314528 h 6003893"/>
              <a:gd name="connsiteX1264" fmla="*/ 1989118 w 11634289"/>
              <a:gd name="connsiteY1264" fmla="*/ 4311808 h 6003893"/>
              <a:gd name="connsiteX1265" fmla="*/ 1964035 w 11634289"/>
              <a:gd name="connsiteY1265" fmla="*/ 4314990 h 6003893"/>
              <a:gd name="connsiteX1266" fmla="*/ 1865086 w 11634289"/>
              <a:gd name="connsiteY1266" fmla="*/ 4315861 h 6003893"/>
              <a:gd name="connsiteX1267" fmla="*/ 1810032 w 11634289"/>
              <a:gd name="connsiteY1267" fmla="*/ 4309667 h 6003893"/>
              <a:gd name="connsiteX1268" fmla="*/ 1795383 w 11634289"/>
              <a:gd name="connsiteY1268" fmla="*/ 4303368 h 6003893"/>
              <a:gd name="connsiteX1269" fmla="*/ 1794621 w 11634289"/>
              <a:gd name="connsiteY1269" fmla="*/ 4293831 h 6003893"/>
              <a:gd name="connsiteX1270" fmla="*/ 1775833 w 11634289"/>
              <a:gd name="connsiteY1270" fmla="*/ 4286316 h 6003893"/>
              <a:gd name="connsiteX1271" fmla="*/ 1714677 w 11634289"/>
              <a:gd name="connsiteY1271" fmla="*/ 4304941 h 6003893"/>
              <a:gd name="connsiteX1272" fmla="*/ 1692405 w 11634289"/>
              <a:gd name="connsiteY1272" fmla="*/ 4304387 h 6003893"/>
              <a:gd name="connsiteX1273" fmla="*/ 1693331 w 11634289"/>
              <a:gd name="connsiteY1273" fmla="*/ 4290689 h 6003893"/>
              <a:gd name="connsiteX1274" fmla="*/ 1679827 w 11634289"/>
              <a:gd name="connsiteY1274" fmla="*/ 4273415 h 6003893"/>
              <a:gd name="connsiteX1275" fmla="*/ 1661366 w 11634289"/>
              <a:gd name="connsiteY1275" fmla="*/ 4269989 h 6003893"/>
              <a:gd name="connsiteX1276" fmla="*/ 1652326 w 11634289"/>
              <a:gd name="connsiteY1276" fmla="*/ 4258020 h 6003893"/>
              <a:gd name="connsiteX1277" fmla="*/ 1656732 w 11634289"/>
              <a:gd name="connsiteY1277" fmla="*/ 4253077 h 6003893"/>
              <a:gd name="connsiteX1278" fmla="*/ 1655891 w 11634289"/>
              <a:gd name="connsiteY1278" fmla="*/ 4251832 h 6003893"/>
              <a:gd name="connsiteX1279" fmla="*/ 1650553 w 11634289"/>
              <a:gd name="connsiteY1279" fmla="*/ 4252041 h 6003893"/>
              <a:gd name="connsiteX1280" fmla="*/ 1628657 w 11634289"/>
              <a:gd name="connsiteY1280" fmla="*/ 4252149 h 6003893"/>
              <a:gd name="connsiteX1281" fmla="*/ 1622405 w 11634289"/>
              <a:gd name="connsiteY1281" fmla="*/ 4250078 h 6003893"/>
              <a:gd name="connsiteX1282" fmla="*/ 1613165 w 11634289"/>
              <a:gd name="connsiteY1282" fmla="*/ 4251588 h 6003893"/>
              <a:gd name="connsiteX1283" fmla="*/ 1586980 w 11634289"/>
              <a:gd name="connsiteY1283" fmla="*/ 4249468 h 6003893"/>
              <a:gd name="connsiteX1284" fmla="*/ 1439292 w 11634289"/>
              <a:gd name="connsiteY1284" fmla="*/ 4272612 h 6003893"/>
              <a:gd name="connsiteX1285" fmla="*/ 1417997 w 11634289"/>
              <a:gd name="connsiteY1285" fmla="*/ 4284319 h 6003893"/>
              <a:gd name="connsiteX1286" fmla="*/ 1422518 w 11634289"/>
              <a:gd name="connsiteY1286" fmla="*/ 4265024 h 6003893"/>
              <a:gd name="connsiteX1287" fmla="*/ 1398395 w 11634289"/>
              <a:gd name="connsiteY1287" fmla="*/ 4241305 h 6003893"/>
              <a:gd name="connsiteX1288" fmla="*/ 1214768 w 11634289"/>
              <a:gd name="connsiteY1288" fmla="*/ 4219298 h 6003893"/>
              <a:gd name="connsiteX1289" fmla="*/ 1147733 w 11634289"/>
              <a:gd name="connsiteY1289" fmla="*/ 4214908 h 6003893"/>
              <a:gd name="connsiteX1290" fmla="*/ 1127964 w 11634289"/>
              <a:gd name="connsiteY1290" fmla="*/ 4195130 h 6003893"/>
              <a:gd name="connsiteX1291" fmla="*/ 1092406 w 11634289"/>
              <a:gd name="connsiteY1291" fmla="*/ 4180028 h 6003893"/>
              <a:gd name="connsiteX1292" fmla="*/ 1049982 w 11634289"/>
              <a:gd name="connsiteY1292" fmla="*/ 4180207 h 6003893"/>
              <a:gd name="connsiteX1293" fmla="*/ 1023789 w 11634289"/>
              <a:gd name="connsiteY1293" fmla="*/ 4181160 h 6003893"/>
              <a:gd name="connsiteX1294" fmla="*/ 989861 w 11634289"/>
              <a:gd name="connsiteY1294" fmla="*/ 4186496 h 6003893"/>
              <a:gd name="connsiteX1295" fmla="*/ 963234 w 11634289"/>
              <a:gd name="connsiteY1295" fmla="*/ 4182000 h 6003893"/>
              <a:gd name="connsiteX1296" fmla="*/ 944229 w 11634289"/>
              <a:gd name="connsiteY1296" fmla="*/ 4171760 h 6003893"/>
              <a:gd name="connsiteX1297" fmla="*/ 913460 w 11634289"/>
              <a:gd name="connsiteY1297" fmla="*/ 4166049 h 6003893"/>
              <a:gd name="connsiteX1298" fmla="*/ 876376 w 11634289"/>
              <a:gd name="connsiteY1298" fmla="*/ 4182431 h 6003893"/>
              <a:gd name="connsiteX1299" fmla="*/ 874142 w 11634289"/>
              <a:gd name="connsiteY1299" fmla="*/ 4179780 h 6003893"/>
              <a:gd name="connsiteX1300" fmla="*/ 873220 w 11634289"/>
              <a:gd name="connsiteY1300" fmla="*/ 4142918 h 6003893"/>
              <a:gd name="connsiteX1301" fmla="*/ 866630 w 11634289"/>
              <a:gd name="connsiteY1301" fmla="*/ 4136326 h 6003893"/>
              <a:gd name="connsiteX1302" fmla="*/ 790772 w 11634289"/>
              <a:gd name="connsiteY1302" fmla="*/ 4122691 h 6003893"/>
              <a:gd name="connsiteX1303" fmla="*/ 757662 w 11634289"/>
              <a:gd name="connsiteY1303" fmla="*/ 4112964 h 6003893"/>
              <a:gd name="connsiteX1304" fmla="*/ 756029 w 11634289"/>
              <a:gd name="connsiteY1304" fmla="*/ 4092527 h 6003893"/>
              <a:gd name="connsiteX1305" fmla="*/ 807437 w 11634289"/>
              <a:gd name="connsiteY1305" fmla="*/ 4078356 h 6003893"/>
              <a:gd name="connsiteX1306" fmla="*/ 859115 w 11634289"/>
              <a:gd name="connsiteY1306" fmla="*/ 4092872 h 6003893"/>
              <a:gd name="connsiteX1307" fmla="*/ 884909 w 11634289"/>
              <a:gd name="connsiteY1307" fmla="*/ 4096373 h 6003893"/>
              <a:gd name="connsiteX1308" fmla="*/ 888786 w 11634289"/>
              <a:gd name="connsiteY1308" fmla="*/ 4098120 h 6003893"/>
              <a:gd name="connsiteX1309" fmla="*/ 896047 w 11634289"/>
              <a:gd name="connsiteY1309" fmla="*/ 4085365 h 6003893"/>
              <a:gd name="connsiteX1310" fmla="*/ 935737 w 11634289"/>
              <a:gd name="connsiteY1310" fmla="*/ 4064835 h 6003893"/>
              <a:gd name="connsiteX1311" fmla="*/ 968983 w 11634289"/>
              <a:gd name="connsiteY1311" fmla="*/ 4063474 h 6003893"/>
              <a:gd name="connsiteX1312" fmla="*/ 1000443 w 11634289"/>
              <a:gd name="connsiteY1312" fmla="*/ 4074247 h 6003893"/>
              <a:gd name="connsiteX1313" fmla="*/ 1003242 w 11634289"/>
              <a:gd name="connsiteY1313" fmla="*/ 4090004 h 6003893"/>
              <a:gd name="connsiteX1314" fmla="*/ 1018469 w 11634289"/>
              <a:gd name="connsiteY1314" fmla="*/ 4098095 h 6003893"/>
              <a:gd name="connsiteX1315" fmla="*/ 1066391 w 11634289"/>
              <a:gd name="connsiteY1315" fmla="*/ 4079562 h 6003893"/>
              <a:gd name="connsiteX1316" fmla="*/ 1077343 w 11634289"/>
              <a:gd name="connsiteY1316" fmla="*/ 4074679 h 6003893"/>
              <a:gd name="connsiteX1317" fmla="*/ 1084570 w 11634289"/>
              <a:gd name="connsiteY1317" fmla="*/ 4082086 h 6003893"/>
              <a:gd name="connsiteX1318" fmla="*/ 1085737 w 11634289"/>
              <a:gd name="connsiteY1318" fmla="*/ 4088652 h 6003893"/>
              <a:gd name="connsiteX1319" fmla="*/ 1104846 w 11634289"/>
              <a:gd name="connsiteY1319" fmla="*/ 4096429 h 6003893"/>
              <a:gd name="connsiteX1320" fmla="*/ 1129314 w 11634289"/>
              <a:gd name="connsiteY1320" fmla="*/ 4101107 h 6003893"/>
              <a:gd name="connsiteX1321" fmla="*/ 1129935 w 11634289"/>
              <a:gd name="connsiteY1321" fmla="*/ 4115620 h 6003893"/>
              <a:gd name="connsiteX1322" fmla="*/ 1143404 w 11634289"/>
              <a:gd name="connsiteY1322" fmla="*/ 4116099 h 6003893"/>
              <a:gd name="connsiteX1323" fmla="*/ 1157415 w 11634289"/>
              <a:gd name="connsiteY1323" fmla="*/ 4102661 h 6003893"/>
              <a:gd name="connsiteX1324" fmla="*/ 1182681 w 11634289"/>
              <a:gd name="connsiteY1324" fmla="*/ 4102113 h 6003893"/>
              <a:gd name="connsiteX1325" fmla="*/ 1202491 w 11634289"/>
              <a:gd name="connsiteY1325" fmla="*/ 4104165 h 6003893"/>
              <a:gd name="connsiteX1326" fmla="*/ 1217082 w 11634289"/>
              <a:gd name="connsiteY1326" fmla="*/ 4099647 h 6003893"/>
              <a:gd name="connsiteX1327" fmla="*/ 1234050 w 11634289"/>
              <a:gd name="connsiteY1327" fmla="*/ 4106544 h 6003893"/>
              <a:gd name="connsiteX1328" fmla="*/ 1236279 w 11634289"/>
              <a:gd name="connsiteY1328" fmla="*/ 4107665 h 6003893"/>
              <a:gd name="connsiteX1329" fmla="*/ 1238616 w 11634289"/>
              <a:gd name="connsiteY1329" fmla="*/ 4107907 h 6003893"/>
              <a:gd name="connsiteX1330" fmla="*/ 1293449 w 11634289"/>
              <a:gd name="connsiteY1330" fmla="*/ 4115788 h 6003893"/>
              <a:gd name="connsiteX1331" fmla="*/ 1301607 w 11634289"/>
              <a:gd name="connsiteY1331" fmla="*/ 4128448 h 6003893"/>
              <a:gd name="connsiteX1332" fmla="*/ 1299768 w 11634289"/>
              <a:gd name="connsiteY1332" fmla="*/ 4135160 h 6003893"/>
              <a:gd name="connsiteX1333" fmla="*/ 1328675 w 11634289"/>
              <a:gd name="connsiteY1333" fmla="*/ 4143238 h 6003893"/>
              <a:gd name="connsiteX1334" fmla="*/ 1335037 w 11634289"/>
              <a:gd name="connsiteY1334" fmla="*/ 4143480 h 6003893"/>
              <a:gd name="connsiteX1335" fmla="*/ 1350387 w 11634289"/>
              <a:gd name="connsiteY1335" fmla="*/ 4125829 h 6003893"/>
              <a:gd name="connsiteX1336" fmla="*/ 1353263 w 11634289"/>
              <a:gd name="connsiteY1336" fmla="*/ 4130925 h 6003893"/>
              <a:gd name="connsiteX1337" fmla="*/ 1377965 w 11634289"/>
              <a:gd name="connsiteY1337" fmla="*/ 4136916 h 6003893"/>
              <a:gd name="connsiteX1338" fmla="*/ 1390082 w 11634289"/>
              <a:gd name="connsiteY1338" fmla="*/ 4138600 h 6003893"/>
              <a:gd name="connsiteX1339" fmla="*/ 1395258 w 11634289"/>
              <a:gd name="connsiteY1339" fmla="*/ 4142090 h 6003893"/>
              <a:gd name="connsiteX1340" fmla="*/ 1436248 w 11634289"/>
              <a:gd name="connsiteY1340" fmla="*/ 4133341 h 6003893"/>
              <a:gd name="connsiteX1341" fmla="*/ 1468595 w 11634289"/>
              <a:gd name="connsiteY1341" fmla="*/ 4133530 h 6003893"/>
              <a:gd name="connsiteX1342" fmla="*/ 1479289 w 11634289"/>
              <a:gd name="connsiteY1342" fmla="*/ 4137752 h 6003893"/>
              <a:gd name="connsiteX1343" fmla="*/ 1488344 w 11634289"/>
              <a:gd name="connsiteY1343" fmla="*/ 4137028 h 6003893"/>
              <a:gd name="connsiteX1344" fmla="*/ 1491245 w 11634289"/>
              <a:gd name="connsiteY1344" fmla="*/ 4136386 h 6003893"/>
              <a:gd name="connsiteX1345" fmla="*/ 1494210 w 11634289"/>
              <a:gd name="connsiteY1345" fmla="*/ 4128497 h 6003893"/>
              <a:gd name="connsiteX1346" fmla="*/ 1489780 w 11634289"/>
              <a:gd name="connsiteY1346" fmla="*/ 4120459 h 6003893"/>
              <a:gd name="connsiteX1347" fmla="*/ 1488344 w 11634289"/>
              <a:gd name="connsiteY1347" fmla="*/ 4111971 h 6003893"/>
              <a:gd name="connsiteX1348" fmla="*/ 1499623 w 11634289"/>
              <a:gd name="connsiteY1348" fmla="*/ 4109428 h 6003893"/>
              <a:gd name="connsiteX1349" fmla="*/ 1500925 w 11634289"/>
              <a:gd name="connsiteY1349" fmla="*/ 4108310 h 6003893"/>
              <a:gd name="connsiteX1350" fmla="*/ 1448335 w 11634289"/>
              <a:gd name="connsiteY1350" fmla="*/ 4100580 h 6003893"/>
              <a:gd name="connsiteX1351" fmla="*/ 1402348 w 11634289"/>
              <a:gd name="connsiteY1351" fmla="*/ 4085657 h 6003893"/>
              <a:gd name="connsiteX1352" fmla="*/ 1465888 w 11634289"/>
              <a:gd name="connsiteY1352" fmla="*/ 4088503 h 6003893"/>
              <a:gd name="connsiteX1353" fmla="*/ 1513504 w 11634289"/>
              <a:gd name="connsiteY1353" fmla="*/ 4079318 h 6003893"/>
              <a:gd name="connsiteX1354" fmla="*/ 1538981 w 11634289"/>
              <a:gd name="connsiteY1354" fmla="*/ 4078587 h 6003893"/>
              <a:gd name="connsiteX1355" fmla="*/ 1541621 w 11634289"/>
              <a:gd name="connsiteY1355" fmla="*/ 4082370 h 6003893"/>
              <a:gd name="connsiteX1356" fmla="*/ 1634058 w 11634289"/>
              <a:gd name="connsiteY1356" fmla="*/ 4081544 h 6003893"/>
              <a:gd name="connsiteX1357" fmla="*/ 1684466 w 11634289"/>
              <a:gd name="connsiteY1357" fmla="*/ 4054817 h 6003893"/>
              <a:gd name="connsiteX1358" fmla="*/ 1750183 w 11634289"/>
              <a:gd name="connsiteY1358" fmla="*/ 4058819 h 6003893"/>
              <a:gd name="connsiteX1359" fmla="*/ 1833066 w 11634289"/>
              <a:gd name="connsiteY1359" fmla="*/ 4070754 h 6003893"/>
              <a:gd name="connsiteX1360" fmla="*/ 1895364 w 11634289"/>
              <a:gd name="connsiteY1360" fmla="*/ 4077698 h 6003893"/>
              <a:gd name="connsiteX1361" fmla="*/ 1943137 w 11634289"/>
              <a:gd name="connsiteY1361" fmla="*/ 4080489 h 6003893"/>
              <a:gd name="connsiteX1362" fmla="*/ 1983839 w 11634289"/>
              <a:gd name="connsiteY1362" fmla="*/ 4087850 h 6003893"/>
              <a:gd name="connsiteX1363" fmla="*/ 2021523 w 11634289"/>
              <a:gd name="connsiteY1363" fmla="*/ 4144739 h 6003893"/>
              <a:gd name="connsiteX1364" fmla="*/ 2035507 w 11634289"/>
              <a:gd name="connsiteY1364" fmla="*/ 4156928 h 6003893"/>
              <a:gd name="connsiteX1365" fmla="*/ 2055702 w 11634289"/>
              <a:gd name="connsiteY1365" fmla="*/ 4148633 h 6003893"/>
              <a:gd name="connsiteX1366" fmla="*/ 2065488 w 11634289"/>
              <a:gd name="connsiteY1366" fmla="*/ 4137183 h 6003893"/>
              <a:gd name="connsiteX1367" fmla="*/ 2090332 w 11634289"/>
              <a:gd name="connsiteY1367" fmla="*/ 4123183 h 6003893"/>
              <a:gd name="connsiteX1368" fmla="*/ 2108872 w 11634289"/>
              <a:gd name="connsiteY1368" fmla="*/ 4119261 h 6003893"/>
              <a:gd name="connsiteX1369" fmla="*/ 2117049 w 11634289"/>
              <a:gd name="connsiteY1369" fmla="*/ 4108714 h 6003893"/>
              <a:gd name="connsiteX1370" fmla="*/ 2139451 w 11634289"/>
              <a:gd name="connsiteY1370" fmla="*/ 4107728 h 6003893"/>
              <a:gd name="connsiteX1371" fmla="*/ 2221487 w 11634289"/>
              <a:gd name="connsiteY1371" fmla="*/ 4113861 h 6003893"/>
              <a:gd name="connsiteX1372" fmla="*/ 2221887 w 11634289"/>
              <a:gd name="connsiteY1372" fmla="*/ 4113861 h 6003893"/>
              <a:gd name="connsiteX1373" fmla="*/ 2253695 w 11634289"/>
              <a:gd name="connsiteY1373" fmla="*/ 4109953 h 6003893"/>
              <a:gd name="connsiteX1374" fmla="*/ 2319167 w 11634289"/>
              <a:gd name="connsiteY1374" fmla="*/ 4109812 h 6003893"/>
              <a:gd name="connsiteX1375" fmla="*/ 2365260 w 11634289"/>
              <a:gd name="connsiteY1375" fmla="*/ 4124609 h 6003893"/>
              <a:gd name="connsiteX1376" fmla="*/ 2409828 w 11634289"/>
              <a:gd name="connsiteY1376" fmla="*/ 4127941 h 6003893"/>
              <a:gd name="connsiteX1377" fmla="*/ 2414783 w 11634289"/>
              <a:gd name="connsiteY1377" fmla="*/ 4128153 h 6003893"/>
              <a:gd name="connsiteX1378" fmla="*/ 2422004 w 11634289"/>
              <a:gd name="connsiteY1378" fmla="*/ 4125960 h 6003893"/>
              <a:gd name="connsiteX1379" fmla="*/ 2445483 w 11634289"/>
              <a:gd name="connsiteY1379" fmla="*/ 4125058 h 6003893"/>
              <a:gd name="connsiteX1380" fmla="*/ 2458144 w 11634289"/>
              <a:gd name="connsiteY1380" fmla="*/ 4118705 h 6003893"/>
              <a:gd name="connsiteX1381" fmla="*/ 2477096 w 11634289"/>
              <a:gd name="connsiteY1381" fmla="*/ 4114506 h 6003893"/>
              <a:gd name="connsiteX1382" fmla="*/ 2504440 w 11634289"/>
              <a:gd name="connsiteY1382" fmla="*/ 4124280 h 6003893"/>
              <a:gd name="connsiteX1383" fmla="*/ 2510509 w 11634289"/>
              <a:gd name="connsiteY1383" fmla="*/ 4132256 h 6003893"/>
              <a:gd name="connsiteX1384" fmla="*/ 2582183 w 11634289"/>
              <a:gd name="connsiteY1384" fmla="*/ 4135328 h 6003893"/>
              <a:gd name="connsiteX1385" fmla="*/ 2683724 w 11634289"/>
              <a:gd name="connsiteY1385" fmla="*/ 4144782 h 6003893"/>
              <a:gd name="connsiteX1386" fmla="*/ 2697829 w 11634289"/>
              <a:gd name="connsiteY1386" fmla="*/ 4146834 h 6003893"/>
              <a:gd name="connsiteX1387" fmla="*/ 2711872 w 11634289"/>
              <a:gd name="connsiteY1387" fmla="*/ 4144278 h 6003893"/>
              <a:gd name="connsiteX1388" fmla="*/ 2723647 w 11634289"/>
              <a:gd name="connsiteY1388" fmla="*/ 4138496 h 6003893"/>
              <a:gd name="connsiteX1389" fmla="*/ 2699488 w 11634289"/>
              <a:gd name="connsiteY1389" fmla="*/ 4124468 h 6003893"/>
              <a:gd name="connsiteX1390" fmla="*/ 2693195 w 11634289"/>
              <a:gd name="connsiteY1390" fmla="*/ 4122314 h 6003893"/>
              <a:gd name="connsiteX1391" fmla="*/ 2664712 w 11634289"/>
              <a:gd name="connsiteY1391" fmla="*/ 4101976 h 6003893"/>
              <a:gd name="connsiteX1392" fmla="*/ 2668889 w 11634289"/>
              <a:gd name="connsiteY1392" fmla="*/ 4090673 h 6003893"/>
              <a:gd name="connsiteX1393" fmla="*/ 2400789 w 11634289"/>
              <a:gd name="connsiteY1393" fmla="*/ 4065412 h 6003893"/>
              <a:gd name="connsiteX1394" fmla="*/ 2217925 w 11634289"/>
              <a:gd name="connsiteY1394" fmla="*/ 4052943 h 6003893"/>
              <a:gd name="connsiteX1395" fmla="*/ 2025912 w 11634289"/>
              <a:gd name="connsiteY1395" fmla="*/ 4027141 h 6003893"/>
              <a:gd name="connsiteX1396" fmla="*/ 1946786 w 11634289"/>
              <a:gd name="connsiteY1396" fmla="*/ 4023191 h 6003893"/>
              <a:gd name="connsiteX1397" fmla="*/ 1890369 w 11634289"/>
              <a:gd name="connsiteY1397" fmla="*/ 4025246 h 6003893"/>
              <a:gd name="connsiteX1398" fmla="*/ 1797138 w 11634289"/>
              <a:gd name="connsiteY1398" fmla="*/ 4021809 h 6003893"/>
              <a:gd name="connsiteX1399" fmla="*/ 1729340 w 11634289"/>
              <a:gd name="connsiteY1399" fmla="*/ 4007881 h 6003893"/>
              <a:gd name="connsiteX1400" fmla="*/ 1704835 w 11634289"/>
              <a:gd name="connsiteY1400" fmla="*/ 4004674 h 6003893"/>
              <a:gd name="connsiteX1401" fmla="*/ 1658601 w 11634289"/>
              <a:gd name="connsiteY1401" fmla="*/ 4007724 h 6003893"/>
              <a:gd name="connsiteX1402" fmla="*/ 1505307 w 11634289"/>
              <a:gd name="connsiteY1402" fmla="*/ 3985979 h 6003893"/>
              <a:gd name="connsiteX1403" fmla="*/ 1456840 w 11634289"/>
              <a:gd name="connsiteY1403" fmla="*/ 3986378 h 6003893"/>
              <a:gd name="connsiteX1404" fmla="*/ 1389367 w 11634289"/>
              <a:gd name="connsiteY1404" fmla="*/ 3976537 h 6003893"/>
              <a:gd name="connsiteX1405" fmla="*/ 1358057 w 11634289"/>
              <a:gd name="connsiteY1405" fmla="*/ 3964013 h 6003893"/>
              <a:gd name="connsiteX1406" fmla="*/ 1237544 w 11634289"/>
              <a:gd name="connsiteY1406" fmla="*/ 3947905 h 6003893"/>
              <a:gd name="connsiteX1407" fmla="*/ 1131897 w 11634289"/>
              <a:gd name="connsiteY1407" fmla="*/ 3940821 h 6003893"/>
              <a:gd name="connsiteX1408" fmla="*/ 1103038 w 11634289"/>
              <a:gd name="connsiteY1408" fmla="*/ 3933674 h 6003893"/>
              <a:gd name="connsiteX1409" fmla="*/ 1067585 w 11634289"/>
              <a:gd name="connsiteY1409" fmla="*/ 3919934 h 6003893"/>
              <a:gd name="connsiteX1410" fmla="*/ 979311 w 11634289"/>
              <a:gd name="connsiteY1410" fmla="*/ 3902652 h 6003893"/>
              <a:gd name="connsiteX1411" fmla="*/ 848615 w 11634289"/>
              <a:gd name="connsiteY1411" fmla="*/ 3885549 h 6003893"/>
              <a:gd name="connsiteX1412" fmla="*/ 823457 w 11634289"/>
              <a:gd name="connsiteY1412" fmla="*/ 3874167 h 6003893"/>
              <a:gd name="connsiteX1413" fmla="*/ 820572 w 11634289"/>
              <a:gd name="connsiteY1413" fmla="*/ 3863340 h 6003893"/>
              <a:gd name="connsiteX1414" fmla="*/ 708774 w 11634289"/>
              <a:gd name="connsiteY1414" fmla="*/ 3804554 h 6003893"/>
              <a:gd name="connsiteX1415" fmla="*/ 701860 w 11634289"/>
              <a:gd name="connsiteY1415" fmla="*/ 3793874 h 6003893"/>
              <a:gd name="connsiteX1416" fmla="*/ 711281 w 11634289"/>
              <a:gd name="connsiteY1416" fmla="*/ 3785332 h 6003893"/>
              <a:gd name="connsiteX1417" fmla="*/ 717925 w 11634289"/>
              <a:gd name="connsiteY1417" fmla="*/ 3767326 h 6003893"/>
              <a:gd name="connsiteX1418" fmla="*/ 691623 w 11634289"/>
              <a:gd name="connsiteY1418" fmla="*/ 3766917 h 6003893"/>
              <a:gd name="connsiteX1419" fmla="*/ 633191 w 11634289"/>
              <a:gd name="connsiteY1419" fmla="*/ 3769045 h 6003893"/>
              <a:gd name="connsiteX1420" fmla="*/ 589297 w 11634289"/>
              <a:gd name="connsiteY1420" fmla="*/ 3776111 h 6003893"/>
              <a:gd name="connsiteX1421" fmla="*/ 575737 w 11634289"/>
              <a:gd name="connsiteY1421" fmla="*/ 3783437 h 6003893"/>
              <a:gd name="connsiteX1422" fmla="*/ 555587 w 11634289"/>
              <a:gd name="connsiteY1422" fmla="*/ 3784171 h 6003893"/>
              <a:gd name="connsiteX1423" fmla="*/ 554500 w 11634289"/>
              <a:gd name="connsiteY1423" fmla="*/ 3770546 h 6003893"/>
              <a:gd name="connsiteX1424" fmla="*/ 569422 w 11634289"/>
              <a:gd name="connsiteY1424" fmla="*/ 3754971 h 6003893"/>
              <a:gd name="connsiteX1425" fmla="*/ 574922 w 11634289"/>
              <a:gd name="connsiteY1425" fmla="*/ 3747937 h 6003893"/>
              <a:gd name="connsiteX1426" fmla="*/ 562724 w 11634289"/>
              <a:gd name="connsiteY1426" fmla="*/ 3747016 h 6003893"/>
              <a:gd name="connsiteX1427" fmla="*/ 548837 w 11634289"/>
              <a:gd name="connsiteY1427" fmla="*/ 3750255 h 6003893"/>
              <a:gd name="connsiteX1428" fmla="*/ 536748 w 11634289"/>
              <a:gd name="connsiteY1428" fmla="*/ 3750695 h 6003893"/>
              <a:gd name="connsiteX1429" fmla="*/ 456533 w 11634289"/>
              <a:gd name="connsiteY1429" fmla="*/ 3733119 h 6003893"/>
              <a:gd name="connsiteX1430" fmla="*/ 414221 w 11634289"/>
              <a:gd name="connsiteY1430" fmla="*/ 3734660 h 6003893"/>
              <a:gd name="connsiteX1431" fmla="*/ 389496 w 11634289"/>
              <a:gd name="connsiteY1431" fmla="*/ 3728728 h 6003893"/>
              <a:gd name="connsiteX1432" fmla="*/ 402514 w 11634289"/>
              <a:gd name="connsiteY1432" fmla="*/ 3714590 h 6003893"/>
              <a:gd name="connsiteX1433" fmla="*/ 414059 w 11634289"/>
              <a:gd name="connsiteY1433" fmla="*/ 3707337 h 6003893"/>
              <a:gd name="connsiteX1434" fmla="*/ 423262 w 11634289"/>
              <a:gd name="connsiteY1434" fmla="*/ 3696069 h 6003893"/>
              <a:gd name="connsiteX1435" fmla="*/ 402788 w 11634289"/>
              <a:gd name="connsiteY1435" fmla="*/ 3692716 h 6003893"/>
              <a:gd name="connsiteX1436" fmla="*/ 351761 w 11634289"/>
              <a:gd name="connsiteY1436" fmla="*/ 3686376 h 6003893"/>
              <a:gd name="connsiteX1437" fmla="*/ 274812 w 11634289"/>
              <a:gd name="connsiteY1437" fmla="*/ 3709677 h 6003893"/>
              <a:gd name="connsiteX1438" fmla="*/ 243772 w 11634289"/>
              <a:gd name="connsiteY1438" fmla="*/ 3725838 h 6003893"/>
              <a:gd name="connsiteX1439" fmla="*/ 237676 w 11634289"/>
              <a:gd name="connsiteY1439" fmla="*/ 3649537 h 6003893"/>
              <a:gd name="connsiteX1440" fmla="*/ 262238 w 11634289"/>
              <a:gd name="connsiteY1440" fmla="*/ 3628145 h 6003893"/>
              <a:gd name="connsiteX1441" fmla="*/ 255321 w 11634289"/>
              <a:gd name="connsiteY1441" fmla="*/ 3617465 h 6003893"/>
              <a:gd name="connsiteX1442" fmla="*/ 275362 w 11634289"/>
              <a:gd name="connsiteY1442" fmla="*/ 3615368 h 6003893"/>
              <a:gd name="connsiteX1443" fmla="*/ 289684 w 11634289"/>
              <a:gd name="connsiteY1443" fmla="*/ 3617580 h 6003893"/>
              <a:gd name="connsiteX1444" fmla="*/ 309180 w 11634289"/>
              <a:gd name="connsiteY1444" fmla="*/ 3608671 h 6003893"/>
              <a:gd name="connsiteX1445" fmla="*/ 326551 w 11634289"/>
              <a:gd name="connsiteY1445" fmla="*/ 3598473 h 6003893"/>
              <a:gd name="connsiteX1446" fmla="*/ 369301 w 11634289"/>
              <a:gd name="connsiteY1446" fmla="*/ 3602382 h 6003893"/>
              <a:gd name="connsiteX1447" fmla="*/ 409705 w 11634289"/>
              <a:gd name="connsiteY1447" fmla="*/ 3602276 h 6003893"/>
              <a:gd name="connsiteX1448" fmla="*/ 424302 w 11634289"/>
              <a:gd name="connsiteY1448" fmla="*/ 3582613 h 6003893"/>
              <a:gd name="connsiteX1449" fmla="*/ 431708 w 11634289"/>
              <a:gd name="connsiteY1449" fmla="*/ 3574145 h 6003893"/>
              <a:gd name="connsiteX1450" fmla="*/ 476091 w 11634289"/>
              <a:gd name="connsiteY1450" fmla="*/ 3598492 h 6003893"/>
              <a:gd name="connsiteX1451" fmla="*/ 487362 w 11634289"/>
              <a:gd name="connsiteY1451" fmla="*/ 3613113 h 6003893"/>
              <a:gd name="connsiteX1452" fmla="*/ 532016 w 11634289"/>
              <a:gd name="connsiteY1452" fmla="*/ 3615585 h 6003893"/>
              <a:gd name="connsiteX1453" fmla="*/ 535393 w 11634289"/>
              <a:gd name="connsiteY1453" fmla="*/ 3607263 h 6003893"/>
              <a:gd name="connsiteX1454" fmla="*/ 538444 w 11634289"/>
              <a:gd name="connsiteY1454" fmla="*/ 3594854 h 6003893"/>
              <a:gd name="connsiteX1455" fmla="*/ 558157 w 11634289"/>
              <a:gd name="connsiteY1455" fmla="*/ 3588670 h 6003893"/>
              <a:gd name="connsiteX1456" fmla="*/ 617787 w 11634289"/>
              <a:gd name="connsiteY1456" fmla="*/ 3601529 h 6003893"/>
              <a:gd name="connsiteX1457" fmla="*/ 652802 w 11634289"/>
              <a:gd name="connsiteY1457" fmla="*/ 3609819 h 6003893"/>
              <a:gd name="connsiteX1458" fmla="*/ 748973 w 11634289"/>
              <a:gd name="connsiteY1458" fmla="*/ 3599484 h 6003893"/>
              <a:gd name="connsiteX1459" fmla="*/ 776963 w 11634289"/>
              <a:gd name="connsiteY1459" fmla="*/ 3595731 h 6003893"/>
              <a:gd name="connsiteX1460" fmla="*/ 865456 w 11634289"/>
              <a:gd name="connsiteY1460" fmla="*/ 3615739 h 6003893"/>
              <a:gd name="connsiteX1461" fmla="*/ 915937 w 11634289"/>
              <a:gd name="connsiteY1461" fmla="*/ 3615266 h 6003893"/>
              <a:gd name="connsiteX1462" fmla="*/ 982702 w 11634289"/>
              <a:gd name="connsiteY1462" fmla="*/ 3590970 h 6003893"/>
              <a:gd name="connsiteX1463" fmla="*/ 988692 w 11634289"/>
              <a:gd name="connsiteY1463" fmla="*/ 3615349 h 6003893"/>
              <a:gd name="connsiteX1464" fmla="*/ 1024142 w 11634289"/>
              <a:gd name="connsiteY1464" fmla="*/ 3629089 h 6003893"/>
              <a:gd name="connsiteX1465" fmla="*/ 1030896 w 11634289"/>
              <a:gd name="connsiteY1465" fmla="*/ 3612445 h 6003893"/>
              <a:gd name="connsiteX1466" fmla="*/ 1052298 w 11634289"/>
              <a:gd name="connsiteY1466" fmla="*/ 3602100 h 6003893"/>
              <a:gd name="connsiteX1467" fmla="*/ 1100982 w 11634289"/>
              <a:gd name="connsiteY1467" fmla="*/ 3604426 h 6003893"/>
              <a:gd name="connsiteX1468" fmla="*/ 1166003 w 11634289"/>
              <a:gd name="connsiteY1468" fmla="*/ 3608891 h 6003893"/>
              <a:gd name="connsiteX1469" fmla="*/ 1200148 w 11634289"/>
              <a:gd name="connsiteY1469" fmla="*/ 3606279 h 6003893"/>
              <a:gd name="connsiteX1470" fmla="*/ 1215395 w 11634289"/>
              <a:gd name="connsiteY1470" fmla="*/ 3594792 h 6003893"/>
              <a:gd name="connsiteX1471" fmla="*/ 1242624 w 11634289"/>
              <a:gd name="connsiteY1471" fmla="*/ 3581502 h 6003893"/>
              <a:gd name="connsiteX1472" fmla="*/ 1254224 w 11634289"/>
              <a:gd name="connsiteY1472" fmla="*/ 3600211 h 6003893"/>
              <a:gd name="connsiteX1473" fmla="*/ 1268764 w 11634289"/>
              <a:gd name="connsiteY1473" fmla="*/ 3605147 h 6003893"/>
              <a:gd name="connsiteX1474" fmla="*/ 1278402 w 11634289"/>
              <a:gd name="connsiteY1474" fmla="*/ 3599330 h 6003893"/>
              <a:gd name="connsiteX1475" fmla="*/ 1302964 w 11634289"/>
              <a:gd name="connsiteY1475" fmla="*/ 3577938 h 6003893"/>
              <a:gd name="connsiteX1476" fmla="*/ 1309717 w 11634289"/>
              <a:gd name="connsiteY1476" fmla="*/ 3561294 h 6003893"/>
              <a:gd name="connsiteX1477" fmla="*/ 1295177 w 11634289"/>
              <a:gd name="connsiteY1477" fmla="*/ 3556359 h 6003893"/>
              <a:gd name="connsiteX1478" fmla="*/ 1125655 w 11634289"/>
              <a:gd name="connsiteY1478" fmla="*/ 3533837 h 6003893"/>
              <a:gd name="connsiteX1479" fmla="*/ 996212 w 11634289"/>
              <a:gd name="connsiteY1479" fmla="*/ 3507123 h 6003893"/>
              <a:gd name="connsiteX1480" fmla="*/ 940123 w 11634289"/>
              <a:gd name="connsiteY1480" fmla="*/ 3462705 h 6003893"/>
              <a:gd name="connsiteX1481" fmla="*/ 896121 w 11634289"/>
              <a:gd name="connsiteY1481" fmla="*/ 3468407 h 6003893"/>
              <a:gd name="connsiteX1482" fmla="*/ 886647 w 11634289"/>
              <a:gd name="connsiteY1482" fmla="*/ 3450988 h 6003893"/>
              <a:gd name="connsiteX1483" fmla="*/ 859038 w 11634289"/>
              <a:gd name="connsiteY1483" fmla="*/ 3434229 h 6003893"/>
              <a:gd name="connsiteX1484" fmla="*/ 833715 w 11634289"/>
              <a:gd name="connsiteY1484" fmla="*/ 3446084 h 6003893"/>
              <a:gd name="connsiteX1485" fmla="*/ 819446 w 11634289"/>
              <a:gd name="connsiteY1485" fmla="*/ 3469834 h 6003893"/>
              <a:gd name="connsiteX1486" fmla="*/ 795432 w 11634289"/>
              <a:gd name="connsiteY1486" fmla="*/ 3447478 h 6003893"/>
              <a:gd name="connsiteX1487" fmla="*/ 765917 w 11634289"/>
              <a:gd name="connsiteY1487" fmla="*/ 3432156 h 6003893"/>
              <a:gd name="connsiteX1488" fmla="*/ 782690 w 11634289"/>
              <a:gd name="connsiteY1488" fmla="*/ 3389184 h 6003893"/>
              <a:gd name="connsiteX1489" fmla="*/ 812372 w 11634289"/>
              <a:gd name="connsiteY1489" fmla="*/ 3381271 h 6003893"/>
              <a:gd name="connsiteX1490" fmla="*/ 825549 w 11634289"/>
              <a:gd name="connsiteY1490" fmla="*/ 3394456 h 6003893"/>
              <a:gd name="connsiteX1491" fmla="*/ 838293 w 11634289"/>
              <a:gd name="connsiteY1491" fmla="*/ 3402190 h 6003893"/>
              <a:gd name="connsiteX1492" fmla="*/ 891986 w 11634289"/>
              <a:gd name="connsiteY1492" fmla="*/ 3416632 h 6003893"/>
              <a:gd name="connsiteX1493" fmla="*/ 936421 w 11634289"/>
              <a:gd name="connsiteY1493" fmla="*/ 3416380 h 6003893"/>
              <a:gd name="connsiteX1494" fmla="*/ 948837 w 11634289"/>
              <a:gd name="connsiteY1494" fmla="*/ 3420027 h 6003893"/>
              <a:gd name="connsiteX1495" fmla="*/ 961689 w 11634289"/>
              <a:gd name="connsiteY1495" fmla="*/ 3429124 h 6003893"/>
              <a:gd name="connsiteX1496" fmla="*/ 1066465 w 11634289"/>
              <a:gd name="connsiteY1496" fmla="*/ 3425308 h 6003893"/>
              <a:gd name="connsiteX1497" fmla="*/ 1120651 w 11634289"/>
              <a:gd name="connsiteY1497" fmla="*/ 3420601 h 6003893"/>
              <a:gd name="connsiteX1498" fmla="*/ 1164269 w 11634289"/>
              <a:gd name="connsiteY1498" fmla="*/ 3435410 h 6003893"/>
              <a:gd name="connsiteX1499" fmla="*/ 1184853 w 11634289"/>
              <a:gd name="connsiteY1499" fmla="*/ 3440126 h 6003893"/>
              <a:gd name="connsiteX1500" fmla="*/ 1191608 w 11634289"/>
              <a:gd name="connsiteY1500" fmla="*/ 3423483 h 6003893"/>
              <a:gd name="connsiteX1501" fmla="*/ 1186380 w 11634289"/>
              <a:gd name="connsiteY1501" fmla="*/ 3408641 h 6003893"/>
              <a:gd name="connsiteX1502" fmla="*/ 1154197 w 11634289"/>
              <a:gd name="connsiteY1502" fmla="*/ 3385217 h 6003893"/>
              <a:gd name="connsiteX1503" fmla="*/ 1049805 w 11634289"/>
              <a:gd name="connsiteY1503" fmla="*/ 3368522 h 6003893"/>
              <a:gd name="connsiteX1504" fmla="*/ 1039786 w 11634289"/>
              <a:gd name="connsiteY1504" fmla="*/ 3344290 h 6003893"/>
              <a:gd name="connsiteX1505" fmla="*/ 1041582 w 11634289"/>
              <a:gd name="connsiteY1505" fmla="*/ 3341492 h 6003893"/>
              <a:gd name="connsiteX1506" fmla="*/ 1071535 w 11634289"/>
              <a:gd name="connsiteY1506" fmla="*/ 3311705 h 6003893"/>
              <a:gd name="connsiteX1507" fmla="*/ 1087871 w 11634289"/>
              <a:gd name="connsiteY1507" fmla="*/ 3313843 h 6003893"/>
              <a:gd name="connsiteX1508" fmla="*/ 1067232 w 11634289"/>
              <a:gd name="connsiteY1508" fmla="*/ 3333726 h 6003893"/>
              <a:gd name="connsiteX1509" fmla="*/ 1088358 w 11634289"/>
              <a:gd name="connsiteY1509" fmla="*/ 3345254 h 6003893"/>
              <a:gd name="connsiteX1510" fmla="*/ 1097672 w 11634289"/>
              <a:gd name="connsiteY1510" fmla="*/ 3335349 h 6003893"/>
              <a:gd name="connsiteX1511" fmla="*/ 1142166 w 11634289"/>
              <a:gd name="connsiteY1511" fmla="*/ 3310498 h 6003893"/>
              <a:gd name="connsiteX1512" fmla="*/ 1228806 w 11634289"/>
              <a:gd name="connsiteY1512" fmla="*/ 3307343 h 6003893"/>
              <a:gd name="connsiteX1513" fmla="*/ 1271282 w 11634289"/>
              <a:gd name="connsiteY1513" fmla="*/ 3333126 h 6003893"/>
              <a:gd name="connsiteX1514" fmla="*/ 1271606 w 11634289"/>
              <a:gd name="connsiteY1514" fmla="*/ 3337213 h 6003893"/>
              <a:gd name="connsiteX1515" fmla="*/ 1274602 w 11634289"/>
              <a:gd name="connsiteY1515" fmla="*/ 3349402 h 6003893"/>
              <a:gd name="connsiteX1516" fmla="*/ 1300470 w 11634289"/>
              <a:gd name="connsiteY1516" fmla="*/ 3344361 h 6003893"/>
              <a:gd name="connsiteX1517" fmla="*/ 1309345 w 11634289"/>
              <a:gd name="connsiteY1517" fmla="*/ 3329005 h 6003893"/>
              <a:gd name="connsiteX1518" fmla="*/ 1337229 w 11634289"/>
              <a:gd name="connsiteY1518" fmla="*/ 3323891 h 6003893"/>
              <a:gd name="connsiteX1519" fmla="*/ 1340550 w 11634289"/>
              <a:gd name="connsiteY1519" fmla="*/ 3340168 h 6003893"/>
              <a:gd name="connsiteX1520" fmla="*/ 1335049 w 11634289"/>
              <a:gd name="connsiteY1520" fmla="*/ 3347201 h 6003893"/>
              <a:gd name="connsiteX1521" fmla="*/ 1335810 w 11634289"/>
              <a:gd name="connsiteY1521" fmla="*/ 3356738 h 6003893"/>
              <a:gd name="connsiteX1522" fmla="*/ 1347683 w 11634289"/>
              <a:gd name="connsiteY1522" fmla="*/ 3353573 h 6003893"/>
              <a:gd name="connsiteX1523" fmla="*/ 1364512 w 11634289"/>
              <a:gd name="connsiteY1523" fmla="*/ 3336562 h 6003893"/>
              <a:gd name="connsiteX1524" fmla="*/ 1416027 w 11634289"/>
              <a:gd name="connsiteY1524" fmla="*/ 3323753 h 6003893"/>
              <a:gd name="connsiteX1525" fmla="*/ 1453385 w 11634289"/>
              <a:gd name="connsiteY1525" fmla="*/ 3336057 h 6003893"/>
              <a:gd name="connsiteX1526" fmla="*/ 1479360 w 11634289"/>
              <a:gd name="connsiteY1526" fmla="*/ 3332378 h 6003893"/>
              <a:gd name="connsiteX1527" fmla="*/ 1514324 w 11634289"/>
              <a:gd name="connsiteY1527" fmla="*/ 3314708 h 6003893"/>
              <a:gd name="connsiteX1528" fmla="*/ 1544874 w 11634289"/>
              <a:gd name="connsiteY1528" fmla="*/ 3317694 h 6003893"/>
              <a:gd name="connsiteX1529" fmla="*/ 1716303 w 11634289"/>
              <a:gd name="connsiteY1529" fmla="*/ 3338780 h 6003893"/>
              <a:gd name="connsiteX1530" fmla="*/ 1742823 w 11634289"/>
              <a:gd name="connsiteY1530" fmla="*/ 3341913 h 6003893"/>
              <a:gd name="connsiteX1531" fmla="*/ 1808170 w 11634289"/>
              <a:gd name="connsiteY1531" fmla="*/ 3350464 h 6003893"/>
              <a:gd name="connsiteX1532" fmla="*/ 1901020 w 11634289"/>
              <a:gd name="connsiteY1532" fmla="*/ 3323851 h 6003893"/>
              <a:gd name="connsiteX1533" fmla="*/ 1944587 w 11634289"/>
              <a:gd name="connsiteY1533" fmla="*/ 3312699 h 6003893"/>
              <a:gd name="connsiteX1534" fmla="*/ 2103819 w 11634289"/>
              <a:gd name="connsiteY1534" fmla="*/ 3332863 h 6003893"/>
              <a:gd name="connsiteX1535" fmla="*/ 2131808 w 11634289"/>
              <a:gd name="connsiteY1535" fmla="*/ 3329111 h 6003893"/>
              <a:gd name="connsiteX1536" fmla="*/ 2143354 w 11634289"/>
              <a:gd name="connsiteY1536" fmla="*/ 3321858 h 6003893"/>
              <a:gd name="connsiteX1537" fmla="*/ 2148745 w 11634289"/>
              <a:gd name="connsiteY1537" fmla="*/ 3313462 h 6003893"/>
              <a:gd name="connsiteX1538" fmla="*/ 2123587 w 11634289"/>
              <a:gd name="connsiteY1538" fmla="*/ 3302081 h 6003893"/>
              <a:gd name="connsiteX1539" fmla="*/ 2104147 w 11634289"/>
              <a:gd name="connsiteY1539" fmla="*/ 3286391 h 6003893"/>
              <a:gd name="connsiteX1540" fmla="*/ 2126091 w 11634289"/>
              <a:gd name="connsiteY1540" fmla="*/ 3282858 h 6003893"/>
              <a:gd name="connsiteX1541" fmla="*/ 2162413 w 11634289"/>
              <a:gd name="connsiteY1541" fmla="*/ 3307498 h 6003893"/>
              <a:gd name="connsiteX1542" fmla="*/ 2297900 w 11634289"/>
              <a:gd name="connsiteY1542" fmla="*/ 3333992 h 6003893"/>
              <a:gd name="connsiteX1543" fmla="*/ 2339778 w 11634289"/>
              <a:gd name="connsiteY1543" fmla="*/ 3327001 h 6003893"/>
              <a:gd name="connsiteX1544" fmla="*/ 2354536 w 11634289"/>
              <a:gd name="connsiteY1544" fmla="*/ 3334662 h 6003893"/>
              <a:gd name="connsiteX1545" fmla="*/ 2381711 w 11634289"/>
              <a:gd name="connsiteY1545" fmla="*/ 3345971 h 6003893"/>
              <a:gd name="connsiteX1546" fmla="*/ 2481911 w 11634289"/>
              <a:gd name="connsiteY1546" fmla="*/ 3335489 h 6003893"/>
              <a:gd name="connsiteX1547" fmla="*/ 2626279 w 11634289"/>
              <a:gd name="connsiteY1547" fmla="*/ 3296068 h 6003893"/>
              <a:gd name="connsiteX1548" fmla="*/ 2628510 w 11634289"/>
              <a:gd name="connsiteY1548" fmla="*/ 3298719 h 6003893"/>
              <a:gd name="connsiteX1549" fmla="*/ 2621541 w 11634289"/>
              <a:gd name="connsiteY1549" fmla="*/ 3312638 h 6003893"/>
              <a:gd name="connsiteX1550" fmla="*/ 2641307 w 11634289"/>
              <a:gd name="connsiteY1550" fmla="*/ 3332415 h 6003893"/>
              <a:gd name="connsiteX1551" fmla="*/ 2670333 w 11634289"/>
              <a:gd name="connsiteY1551" fmla="*/ 3316327 h 6003893"/>
              <a:gd name="connsiteX1552" fmla="*/ 2677413 w 11634289"/>
              <a:gd name="connsiteY1552" fmla="*/ 3303771 h 6003893"/>
              <a:gd name="connsiteX1553" fmla="*/ 2701209 w 11634289"/>
              <a:gd name="connsiteY1553" fmla="*/ 3323401 h 6003893"/>
              <a:gd name="connsiteX1554" fmla="*/ 2710359 w 11634289"/>
              <a:gd name="connsiteY1554" fmla="*/ 3336733 h 6003893"/>
              <a:gd name="connsiteX1555" fmla="*/ 2788991 w 11634289"/>
              <a:gd name="connsiteY1555" fmla="*/ 3359832 h 6003893"/>
              <a:gd name="connsiteX1556" fmla="*/ 2853469 w 11634289"/>
              <a:gd name="connsiteY1556" fmla="*/ 3357482 h 6003893"/>
              <a:gd name="connsiteX1557" fmla="*/ 2877213 w 11634289"/>
              <a:gd name="connsiteY1557" fmla="*/ 3351153 h 6003893"/>
              <a:gd name="connsiteX1558" fmla="*/ 2925897 w 11634289"/>
              <a:gd name="connsiteY1558" fmla="*/ 3353478 h 6003893"/>
              <a:gd name="connsiteX1559" fmla="*/ 2953179 w 11634289"/>
              <a:gd name="connsiteY1559" fmla="*/ 3366149 h 6003893"/>
              <a:gd name="connsiteX1560" fmla="*/ 2975996 w 11634289"/>
              <a:gd name="connsiteY1560" fmla="*/ 3373517 h 6003893"/>
              <a:gd name="connsiteX1561" fmla="*/ 3007908 w 11634289"/>
              <a:gd name="connsiteY1561" fmla="*/ 3368255 h 6003893"/>
              <a:gd name="connsiteX1562" fmla="*/ 3047827 w 11634289"/>
              <a:gd name="connsiteY1562" fmla="*/ 3336739 h 6003893"/>
              <a:gd name="connsiteX1563" fmla="*/ 3050551 w 11634289"/>
              <a:gd name="connsiteY1563" fmla="*/ 3320242 h 6003893"/>
              <a:gd name="connsiteX1564" fmla="*/ 3151510 w 11634289"/>
              <a:gd name="connsiteY1564" fmla="*/ 3369856 h 6003893"/>
              <a:gd name="connsiteX1565" fmla="*/ 3185220 w 11634289"/>
              <a:gd name="connsiteY1565" fmla="*/ 3361796 h 6003893"/>
              <a:gd name="connsiteX1566" fmla="*/ 3193663 w 11634289"/>
              <a:gd name="connsiteY1566" fmla="*/ 3340992 h 6003893"/>
              <a:gd name="connsiteX1567" fmla="*/ 3171280 w 11634289"/>
              <a:gd name="connsiteY1567" fmla="*/ 3339074 h 6003893"/>
              <a:gd name="connsiteX1568" fmla="*/ 3152710 w 11634289"/>
              <a:gd name="connsiteY1568" fmla="*/ 3334284 h 6003893"/>
              <a:gd name="connsiteX1569" fmla="*/ 3161590 w 11634289"/>
              <a:gd name="connsiteY1569" fmla="*/ 3318930 h 6003893"/>
              <a:gd name="connsiteX1570" fmla="*/ 3187455 w 11634289"/>
              <a:gd name="connsiteY1570" fmla="*/ 3313888 h 6003893"/>
              <a:gd name="connsiteX1571" fmla="*/ 3213213 w 11634289"/>
              <a:gd name="connsiteY1571" fmla="*/ 3307484 h 6003893"/>
              <a:gd name="connsiteX1572" fmla="*/ 3171828 w 11634289"/>
              <a:gd name="connsiteY1572" fmla="*/ 3295327 h 6003893"/>
              <a:gd name="connsiteX1573" fmla="*/ 3051206 w 11634289"/>
              <a:gd name="connsiteY1573" fmla="*/ 3277857 h 6003893"/>
              <a:gd name="connsiteX1574" fmla="*/ 2972951 w 11634289"/>
              <a:gd name="connsiteY1574" fmla="*/ 3284807 h 6003893"/>
              <a:gd name="connsiteX1575" fmla="*/ 2948556 w 11634289"/>
              <a:gd name="connsiteY1575" fmla="*/ 3282962 h 6003893"/>
              <a:gd name="connsiteX1576" fmla="*/ 2896222 w 11634289"/>
              <a:gd name="connsiteY1576" fmla="*/ 3260272 h 6003893"/>
              <a:gd name="connsiteX1577" fmla="*/ 2866108 w 11634289"/>
              <a:gd name="connsiteY1577" fmla="*/ 3262736 h 6003893"/>
              <a:gd name="connsiteX1578" fmla="*/ 2802176 w 11634289"/>
              <a:gd name="connsiteY1578" fmla="*/ 3271896 h 6003893"/>
              <a:gd name="connsiteX1579" fmla="*/ 2742763 w 11634289"/>
              <a:gd name="connsiteY1579" fmla="*/ 3261762 h 6003893"/>
              <a:gd name="connsiteX1580" fmla="*/ 2719238 w 11634289"/>
              <a:gd name="connsiteY1580" fmla="*/ 3270818 h 6003893"/>
              <a:gd name="connsiteX1581" fmla="*/ 2703989 w 11634289"/>
              <a:gd name="connsiteY1581" fmla="*/ 3282306 h 6003893"/>
              <a:gd name="connsiteX1582" fmla="*/ 2680299 w 11634289"/>
              <a:gd name="connsiteY1582" fmla="*/ 3264037 h 6003893"/>
              <a:gd name="connsiteX1583" fmla="*/ 2652254 w 11634289"/>
              <a:gd name="connsiteY1583" fmla="*/ 3241829 h 6003893"/>
              <a:gd name="connsiteX1584" fmla="*/ 2600086 w 11634289"/>
              <a:gd name="connsiteY1584" fmla="*/ 3246462 h 6003893"/>
              <a:gd name="connsiteX1585" fmla="*/ 2525208 w 11634289"/>
              <a:gd name="connsiteY1585" fmla="*/ 3245090 h 6003893"/>
              <a:gd name="connsiteX1586" fmla="*/ 2503427 w 11634289"/>
              <a:gd name="connsiteY1586" fmla="*/ 3225387 h 6003893"/>
              <a:gd name="connsiteX1587" fmla="*/ 2481863 w 11634289"/>
              <a:gd name="connsiteY1587" fmla="*/ 3208408 h 6003893"/>
              <a:gd name="connsiteX1588" fmla="*/ 2340657 w 11634289"/>
              <a:gd name="connsiteY1588" fmla="*/ 3186220 h 6003893"/>
              <a:gd name="connsiteX1589" fmla="*/ 2265072 w 11634289"/>
              <a:gd name="connsiteY1589" fmla="*/ 3201273 h 6003893"/>
              <a:gd name="connsiteX1590" fmla="*/ 2261041 w 11634289"/>
              <a:gd name="connsiteY1590" fmla="*/ 3201419 h 6003893"/>
              <a:gd name="connsiteX1591" fmla="*/ 2249661 w 11634289"/>
              <a:gd name="connsiteY1591" fmla="*/ 3185436 h 6003893"/>
              <a:gd name="connsiteX1592" fmla="*/ 2226678 w 11634289"/>
              <a:gd name="connsiteY1592" fmla="*/ 3201305 h 6003893"/>
              <a:gd name="connsiteX1593" fmla="*/ 2221068 w 11634289"/>
              <a:gd name="connsiteY1593" fmla="*/ 3206975 h 6003893"/>
              <a:gd name="connsiteX1594" fmla="*/ 2205220 w 11634289"/>
              <a:gd name="connsiteY1594" fmla="*/ 3236249 h 6003893"/>
              <a:gd name="connsiteX1595" fmla="*/ 2183493 w 11634289"/>
              <a:gd name="connsiteY1595" fmla="*/ 3242505 h 6003893"/>
              <a:gd name="connsiteX1596" fmla="*/ 2172440 w 11634289"/>
              <a:gd name="connsiteY1596" fmla="*/ 3230610 h 6003893"/>
              <a:gd name="connsiteX1597" fmla="*/ 2168411 w 11634289"/>
              <a:gd name="connsiteY1597" fmla="*/ 3180197 h 6003893"/>
              <a:gd name="connsiteX1598" fmla="*/ 2147826 w 11634289"/>
              <a:gd name="connsiteY1598" fmla="*/ 3175481 h 6003893"/>
              <a:gd name="connsiteX1599" fmla="*/ 2082532 w 11634289"/>
              <a:gd name="connsiteY1599" fmla="*/ 3192890 h 6003893"/>
              <a:gd name="connsiteX1600" fmla="*/ 2066194 w 11634289"/>
              <a:gd name="connsiteY1600" fmla="*/ 3190753 h 6003893"/>
              <a:gd name="connsiteX1601" fmla="*/ 2008035 w 11634289"/>
              <a:gd name="connsiteY1601" fmla="*/ 3171007 h 6003893"/>
              <a:gd name="connsiteX1602" fmla="*/ 1956140 w 11634289"/>
              <a:gd name="connsiteY1602" fmla="*/ 3153767 h 6003893"/>
              <a:gd name="connsiteX1603" fmla="*/ 1937569 w 11634289"/>
              <a:gd name="connsiteY1603" fmla="*/ 3148977 h 6003893"/>
              <a:gd name="connsiteX1604" fmla="*/ 1836170 w 11634289"/>
              <a:gd name="connsiteY1604" fmla="*/ 3144472 h 6003893"/>
              <a:gd name="connsiteX1605" fmla="*/ 1803823 w 11634289"/>
              <a:gd name="connsiteY1605" fmla="*/ 3144283 h 6003893"/>
              <a:gd name="connsiteX1606" fmla="*/ 1724915 w 11634289"/>
              <a:gd name="connsiteY1606" fmla="*/ 3143058 h 6003893"/>
              <a:gd name="connsiteX1607" fmla="*/ 1704547 w 11634289"/>
              <a:gd name="connsiteY1607" fmla="*/ 3141067 h 6003893"/>
              <a:gd name="connsiteX1608" fmla="*/ 1591662 w 11634289"/>
              <a:gd name="connsiteY1608" fmla="*/ 3119216 h 6003893"/>
              <a:gd name="connsiteX1609" fmla="*/ 1537912 w 11634289"/>
              <a:gd name="connsiteY1609" fmla="*/ 3129373 h 6003893"/>
              <a:gd name="connsiteX1610" fmla="*/ 1454538 w 11634289"/>
              <a:gd name="connsiteY1610" fmla="*/ 3122844 h 6003893"/>
              <a:gd name="connsiteX1611" fmla="*/ 1380861 w 11634289"/>
              <a:gd name="connsiteY1611" fmla="*/ 3085901 h 6003893"/>
              <a:gd name="connsiteX1612" fmla="*/ 1378301 w 11634289"/>
              <a:gd name="connsiteY1612" fmla="*/ 3079160 h 6003893"/>
              <a:gd name="connsiteX1613" fmla="*/ 1355810 w 11634289"/>
              <a:gd name="connsiteY1613" fmla="*/ 3075881 h 6003893"/>
              <a:gd name="connsiteX1614" fmla="*/ 1330923 w 11634289"/>
              <a:gd name="connsiteY1614" fmla="*/ 3093185 h 6003893"/>
              <a:gd name="connsiteX1615" fmla="*/ 1230997 w 11634289"/>
              <a:gd name="connsiteY1615" fmla="*/ 3081794 h 6003893"/>
              <a:gd name="connsiteX1616" fmla="*/ 1190208 w 11634289"/>
              <a:gd name="connsiteY1616" fmla="*/ 3051850 h 6003893"/>
              <a:gd name="connsiteX1617" fmla="*/ 1145609 w 11634289"/>
              <a:gd name="connsiteY1617" fmla="*/ 3024778 h 6003893"/>
              <a:gd name="connsiteX1618" fmla="*/ 1137003 w 11634289"/>
              <a:gd name="connsiteY1618" fmla="*/ 3068820 h 6003893"/>
              <a:gd name="connsiteX1619" fmla="*/ 1090008 w 11634289"/>
              <a:gd name="connsiteY1619" fmla="*/ 3062333 h 6003893"/>
              <a:gd name="connsiteX1620" fmla="*/ 1057768 w 11634289"/>
              <a:gd name="connsiteY1620" fmla="*/ 3063507 h 6003893"/>
              <a:gd name="connsiteX1621" fmla="*/ 959203 w 11634289"/>
              <a:gd name="connsiteY1621" fmla="*/ 3043867 h 6003893"/>
              <a:gd name="connsiteX1622" fmla="*/ 658114 w 11634289"/>
              <a:gd name="connsiteY1622" fmla="*/ 2993343 h 6003893"/>
              <a:gd name="connsiteX1623" fmla="*/ 637311 w 11634289"/>
              <a:gd name="connsiteY1623" fmla="*/ 2985901 h 6003893"/>
              <a:gd name="connsiteX1624" fmla="*/ 650327 w 11634289"/>
              <a:gd name="connsiteY1624" fmla="*/ 2971762 h 6003893"/>
              <a:gd name="connsiteX1625" fmla="*/ 659530 w 11634289"/>
              <a:gd name="connsiteY1625" fmla="*/ 2960495 h 6003893"/>
              <a:gd name="connsiteX1626" fmla="*/ 640524 w 11634289"/>
              <a:gd name="connsiteY1626" fmla="*/ 2950255 h 6003893"/>
              <a:gd name="connsiteX1627" fmla="*/ 622392 w 11634289"/>
              <a:gd name="connsiteY1627" fmla="*/ 2950916 h 6003893"/>
              <a:gd name="connsiteX1628" fmla="*/ 575559 w 11634289"/>
              <a:gd name="connsiteY1628" fmla="*/ 2921193 h 6003893"/>
              <a:gd name="connsiteX1629" fmla="*/ 577957 w 11634289"/>
              <a:gd name="connsiteY1629" fmla="*/ 2900608 h 6003893"/>
              <a:gd name="connsiteX1630" fmla="*/ 559061 w 11634289"/>
              <a:gd name="connsiteY1630" fmla="*/ 2891731 h 6003893"/>
              <a:gd name="connsiteX1631" fmla="*/ 531560 w 11634289"/>
              <a:gd name="connsiteY1631" fmla="*/ 2926895 h 6003893"/>
              <a:gd name="connsiteX1632" fmla="*/ 498831 w 11634289"/>
              <a:gd name="connsiteY1632" fmla="*/ 2896658 h 6003893"/>
              <a:gd name="connsiteX1633" fmla="*/ 509452 w 11634289"/>
              <a:gd name="connsiteY1633" fmla="*/ 2852544 h 6003893"/>
              <a:gd name="connsiteX1634" fmla="*/ 560043 w 11634289"/>
              <a:gd name="connsiteY1634" fmla="*/ 2853434 h 6003893"/>
              <a:gd name="connsiteX1635" fmla="*/ 627624 w 11634289"/>
              <a:gd name="connsiteY1635" fmla="*/ 2864637 h 6003893"/>
              <a:gd name="connsiteX1636" fmla="*/ 673967 w 11634289"/>
              <a:gd name="connsiteY1636" fmla="*/ 2862949 h 6003893"/>
              <a:gd name="connsiteX1637" fmla="*/ 860479 w 11634289"/>
              <a:gd name="connsiteY1637" fmla="*/ 2895783 h 6003893"/>
              <a:gd name="connsiteX1638" fmla="*/ 902140 w 11634289"/>
              <a:gd name="connsiteY1638" fmla="*/ 2886067 h 6003893"/>
              <a:gd name="connsiteX1639" fmla="*/ 905517 w 11634289"/>
              <a:gd name="connsiteY1639" fmla="*/ 2877745 h 6003893"/>
              <a:gd name="connsiteX1640" fmla="*/ 918041 w 11634289"/>
              <a:gd name="connsiteY1640" fmla="*/ 2882755 h 6003893"/>
              <a:gd name="connsiteX1641" fmla="*/ 924630 w 11634289"/>
              <a:gd name="connsiteY1641" fmla="*/ 2889347 h 6003893"/>
              <a:gd name="connsiteX1642" fmla="*/ 949243 w 11634289"/>
              <a:gd name="connsiteY1642" fmla="*/ 2893916 h 6003893"/>
              <a:gd name="connsiteX1643" fmla="*/ 940205 w 11634289"/>
              <a:gd name="connsiteY1643" fmla="*/ 2881947 h 6003893"/>
              <a:gd name="connsiteX1644" fmla="*/ 937972 w 11634289"/>
              <a:gd name="connsiteY1644" fmla="*/ 2879296 h 6003893"/>
              <a:gd name="connsiteX1645" fmla="*/ 935195 w 11634289"/>
              <a:gd name="connsiteY1645" fmla="*/ 2869832 h 6003893"/>
              <a:gd name="connsiteX1646" fmla="*/ 949191 w 11634289"/>
              <a:gd name="connsiteY1646" fmla="*/ 2867956 h 6003893"/>
              <a:gd name="connsiteX1647" fmla="*/ 1010672 w 11634289"/>
              <a:gd name="connsiteY1647" fmla="*/ 2853417 h 6003893"/>
              <a:gd name="connsiteX1648" fmla="*/ 1022001 w 11634289"/>
              <a:gd name="connsiteY1648" fmla="*/ 2843440 h 6003893"/>
              <a:gd name="connsiteX1649" fmla="*/ 977510 w 11634289"/>
              <a:gd name="connsiteY1649" fmla="*/ 2817730 h 6003893"/>
              <a:gd name="connsiteX1650" fmla="*/ 859776 w 11634289"/>
              <a:gd name="connsiteY1650" fmla="*/ 2811087 h 6003893"/>
              <a:gd name="connsiteX1651" fmla="*/ 819587 w 11634289"/>
              <a:gd name="connsiteY1651" fmla="*/ 2813917 h 6003893"/>
              <a:gd name="connsiteX1652" fmla="*/ 803031 w 11634289"/>
              <a:gd name="connsiteY1652" fmla="*/ 2809054 h 6003893"/>
              <a:gd name="connsiteX1653" fmla="*/ 773190 w 11634289"/>
              <a:gd name="connsiteY1653" fmla="*/ 2789643 h 6003893"/>
              <a:gd name="connsiteX1654" fmla="*/ 719824 w 11634289"/>
              <a:gd name="connsiteY1654" fmla="*/ 2779289 h 6003893"/>
              <a:gd name="connsiteX1655" fmla="*/ 697932 w 11634289"/>
              <a:gd name="connsiteY1655" fmla="*/ 2758224 h 6003893"/>
              <a:gd name="connsiteX1656" fmla="*/ 699403 w 11634289"/>
              <a:gd name="connsiteY1656" fmla="*/ 2751337 h 6003893"/>
              <a:gd name="connsiteX1657" fmla="*/ 682305 w 11634289"/>
              <a:gd name="connsiteY1657" fmla="*/ 2739662 h 6003893"/>
              <a:gd name="connsiteX1658" fmla="*/ 675115 w 11634289"/>
              <a:gd name="connsiteY1658" fmla="*/ 2750856 h 6003893"/>
              <a:gd name="connsiteX1659" fmla="*/ 661991 w 11634289"/>
              <a:gd name="connsiteY1659" fmla="*/ 2763632 h 6003893"/>
              <a:gd name="connsiteX1660" fmla="*/ 629700 w 11634289"/>
              <a:gd name="connsiteY1660" fmla="*/ 2738845 h 6003893"/>
              <a:gd name="connsiteX1661" fmla="*/ 628828 w 11634289"/>
              <a:gd name="connsiteY1661" fmla="*/ 2727945 h 6003893"/>
              <a:gd name="connsiteX1662" fmla="*/ 619187 w 11634289"/>
              <a:gd name="connsiteY1662" fmla="*/ 2733762 h 6003893"/>
              <a:gd name="connsiteX1663" fmla="*/ 592885 w 11634289"/>
              <a:gd name="connsiteY1663" fmla="*/ 2733353 h 6003893"/>
              <a:gd name="connsiteX1664" fmla="*/ 547742 w 11634289"/>
              <a:gd name="connsiteY1664" fmla="*/ 2699469 h 6003893"/>
              <a:gd name="connsiteX1665" fmla="*/ 507884 w 11634289"/>
              <a:gd name="connsiteY1665" fmla="*/ 2655827 h 6003893"/>
              <a:gd name="connsiteX1666" fmla="*/ 490348 w 11634289"/>
              <a:gd name="connsiteY1666" fmla="*/ 2638701 h 6003893"/>
              <a:gd name="connsiteX1667" fmla="*/ 394672 w 11634289"/>
              <a:gd name="connsiteY1667" fmla="*/ 2579329 h 6003893"/>
              <a:gd name="connsiteX1668" fmla="*/ 389116 w 11634289"/>
              <a:gd name="connsiteY1668" fmla="*/ 2560400 h 6003893"/>
              <a:gd name="connsiteX1669" fmla="*/ 411391 w 11634289"/>
              <a:gd name="connsiteY1669" fmla="*/ 2560955 h 6003893"/>
              <a:gd name="connsiteX1670" fmla="*/ 447656 w 11634289"/>
              <a:gd name="connsiteY1670" fmla="*/ 2559635 h 6003893"/>
              <a:gd name="connsiteX1671" fmla="*/ 495254 w 11634289"/>
              <a:gd name="connsiteY1671" fmla="*/ 2548335 h 6003893"/>
              <a:gd name="connsiteX1672" fmla="*/ 536367 w 11634289"/>
              <a:gd name="connsiteY1672" fmla="*/ 2582367 h 6003893"/>
              <a:gd name="connsiteX1673" fmla="*/ 533425 w 11634289"/>
              <a:gd name="connsiteY1673" fmla="*/ 2596138 h 6003893"/>
              <a:gd name="connsiteX1674" fmla="*/ 531628 w 11634289"/>
              <a:gd name="connsiteY1674" fmla="*/ 2598937 h 6003893"/>
              <a:gd name="connsiteX1675" fmla="*/ 535550 w 11634289"/>
              <a:gd name="connsiteY1675" fmla="*/ 2597427 h 6003893"/>
              <a:gd name="connsiteX1676" fmla="*/ 557822 w 11634289"/>
              <a:gd name="connsiteY1676" fmla="*/ 2597983 h 6003893"/>
              <a:gd name="connsiteX1677" fmla="*/ 618434 w 11634289"/>
              <a:gd name="connsiteY1677" fmla="*/ 2572545 h 6003893"/>
              <a:gd name="connsiteX1678" fmla="*/ 651707 w 11634289"/>
              <a:gd name="connsiteY1678" fmla="*/ 2559034 h 6003893"/>
              <a:gd name="connsiteX1679" fmla="*/ 683237 w 11634289"/>
              <a:gd name="connsiteY1679" fmla="*/ 2574284 h 6003893"/>
              <a:gd name="connsiteX1680" fmla="*/ 790134 w 11634289"/>
              <a:gd name="connsiteY1680" fmla="*/ 2622316 h 6003893"/>
              <a:gd name="connsiteX1681" fmla="*/ 818835 w 11634289"/>
              <a:gd name="connsiteY1681" fmla="*/ 2602141 h 6003893"/>
              <a:gd name="connsiteX1682" fmla="*/ 834790 w 11634289"/>
              <a:gd name="connsiteY1682" fmla="*/ 2574229 h 6003893"/>
              <a:gd name="connsiteX1683" fmla="*/ 879172 w 11634289"/>
              <a:gd name="connsiteY1683" fmla="*/ 2598575 h 6003893"/>
              <a:gd name="connsiteX1684" fmla="*/ 936350 w 11634289"/>
              <a:gd name="connsiteY1684" fmla="*/ 2606058 h 6003893"/>
              <a:gd name="connsiteX1685" fmla="*/ 940489 w 11634289"/>
              <a:gd name="connsiteY1685" fmla="*/ 2607274 h 6003893"/>
              <a:gd name="connsiteX1686" fmla="*/ 975943 w 11634289"/>
              <a:gd name="connsiteY1686" fmla="*/ 2570453 h 6003893"/>
              <a:gd name="connsiteX1687" fmla="*/ 990212 w 11634289"/>
              <a:gd name="connsiteY1687" fmla="*/ 2546705 h 6003893"/>
              <a:gd name="connsiteX1688" fmla="*/ 998272 w 11634289"/>
              <a:gd name="connsiteY1688" fmla="*/ 2546410 h 6003893"/>
              <a:gd name="connsiteX1689" fmla="*/ 1027786 w 11634289"/>
              <a:gd name="connsiteY1689" fmla="*/ 2561733 h 6003893"/>
              <a:gd name="connsiteX1690" fmla="*/ 1049677 w 11634289"/>
              <a:gd name="connsiteY1690" fmla="*/ 2582800 h 6003893"/>
              <a:gd name="connsiteX1691" fmla="*/ 1074017 w 11634289"/>
              <a:gd name="connsiteY1691" fmla="*/ 2609243 h 6003893"/>
              <a:gd name="connsiteX1692" fmla="*/ 1116005 w 11634289"/>
              <a:gd name="connsiteY1692" fmla="*/ 2603614 h 6003893"/>
              <a:gd name="connsiteX1693" fmla="*/ 1132559 w 11634289"/>
              <a:gd name="connsiteY1693" fmla="*/ 2608477 h 6003893"/>
              <a:gd name="connsiteX1694" fmla="*/ 1159841 w 11634289"/>
              <a:gd name="connsiteY1694" fmla="*/ 2621148 h 6003893"/>
              <a:gd name="connsiteX1695" fmla="*/ 1171822 w 11634289"/>
              <a:gd name="connsiteY1695" fmla="*/ 2619345 h 6003893"/>
              <a:gd name="connsiteX1696" fmla="*/ 1213099 w 11634289"/>
              <a:gd name="connsiteY1696" fmla="*/ 2630140 h 6003893"/>
              <a:gd name="connsiteX1697" fmla="*/ 1261076 w 11634289"/>
              <a:gd name="connsiteY1697" fmla="*/ 2648890 h 6003893"/>
              <a:gd name="connsiteX1698" fmla="*/ 1286291 w 11634289"/>
              <a:gd name="connsiteY1698" fmla="*/ 2635672 h 6003893"/>
              <a:gd name="connsiteX1699" fmla="*/ 1289231 w 11634289"/>
              <a:gd name="connsiteY1699" fmla="*/ 2621900 h 6003893"/>
              <a:gd name="connsiteX1700" fmla="*/ 1285038 w 11634289"/>
              <a:gd name="connsiteY1700" fmla="*/ 2594724 h 6003893"/>
              <a:gd name="connsiteX1701" fmla="*/ 1260426 w 11634289"/>
              <a:gd name="connsiteY1701" fmla="*/ 2539595 h 6003893"/>
              <a:gd name="connsiteX1702" fmla="*/ 1305627 w 11634289"/>
              <a:gd name="connsiteY1702" fmla="*/ 2548880 h 6003893"/>
              <a:gd name="connsiteX1703" fmla="*/ 1360899 w 11634289"/>
              <a:gd name="connsiteY1703" fmla="*/ 2557798 h 6003893"/>
              <a:gd name="connsiteX1704" fmla="*/ 1408657 w 11634289"/>
              <a:gd name="connsiteY1704" fmla="*/ 2573823 h 6003893"/>
              <a:gd name="connsiteX1705" fmla="*/ 1481764 w 11634289"/>
              <a:gd name="connsiteY1705" fmla="*/ 2597294 h 6003893"/>
              <a:gd name="connsiteX1706" fmla="*/ 1533543 w 11634289"/>
              <a:gd name="connsiteY1706" fmla="*/ 2618368 h 6003893"/>
              <a:gd name="connsiteX1707" fmla="*/ 1532339 w 11634289"/>
              <a:gd name="connsiteY1707" fmla="*/ 2603306 h 6003893"/>
              <a:gd name="connsiteX1708" fmla="*/ 1550340 w 11634289"/>
              <a:gd name="connsiteY1708" fmla="*/ 2587626 h 6003893"/>
              <a:gd name="connsiteX1709" fmla="*/ 1545272 w 11634289"/>
              <a:gd name="connsiteY1709" fmla="*/ 2579799 h 6003893"/>
              <a:gd name="connsiteX1710" fmla="*/ 1559960 w 11634289"/>
              <a:gd name="connsiteY1710" fmla="*/ 2578262 h 6003893"/>
              <a:gd name="connsiteX1711" fmla="*/ 1570459 w 11634289"/>
              <a:gd name="connsiteY1711" fmla="*/ 2579882 h 6003893"/>
              <a:gd name="connsiteX1712" fmla="*/ 1584747 w 11634289"/>
              <a:gd name="connsiteY1712" fmla="*/ 2573353 h 6003893"/>
              <a:gd name="connsiteX1713" fmla="*/ 1597479 w 11634289"/>
              <a:gd name="connsiteY1713" fmla="*/ 2565878 h 6003893"/>
              <a:gd name="connsiteX1714" fmla="*/ 1628813 w 11634289"/>
              <a:gd name="connsiteY1714" fmla="*/ 2568744 h 6003893"/>
              <a:gd name="connsiteX1715" fmla="*/ 1658429 w 11634289"/>
              <a:gd name="connsiteY1715" fmla="*/ 2568666 h 6003893"/>
              <a:gd name="connsiteX1716" fmla="*/ 1669126 w 11634289"/>
              <a:gd name="connsiteY1716" fmla="*/ 2554254 h 6003893"/>
              <a:gd name="connsiteX1717" fmla="*/ 1674555 w 11634289"/>
              <a:gd name="connsiteY1717" fmla="*/ 2548048 h 6003893"/>
              <a:gd name="connsiteX1718" fmla="*/ 1707084 w 11634289"/>
              <a:gd name="connsiteY1718" fmla="*/ 2565893 h 6003893"/>
              <a:gd name="connsiteX1719" fmla="*/ 1715347 w 11634289"/>
              <a:gd name="connsiteY1719" fmla="*/ 2576609 h 6003893"/>
              <a:gd name="connsiteX1720" fmla="*/ 1748076 w 11634289"/>
              <a:gd name="connsiteY1720" fmla="*/ 2578421 h 6003893"/>
              <a:gd name="connsiteX1721" fmla="*/ 1750550 w 11634289"/>
              <a:gd name="connsiteY1721" fmla="*/ 2572321 h 6003893"/>
              <a:gd name="connsiteX1722" fmla="*/ 1752785 w 11634289"/>
              <a:gd name="connsiteY1722" fmla="*/ 2563226 h 6003893"/>
              <a:gd name="connsiteX1723" fmla="*/ 1767235 w 11634289"/>
              <a:gd name="connsiteY1723" fmla="*/ 2558694 h 6003893"/>
              <a:gd name="connsiteX1724" fmla="*/ 1810941 w 11634289"/>
              <a:gd name="connsiteY1724" fmla="*/ 2568118 h 6003893"/>
              <a:gd name="connsiteX1725" fmla="*/ 1836604 w 11634289"/>
              <a:gd name="connsiteY1725" fmla="*/ 2574195 h 6003893"/>
              <a:gd name="connsiteX1726" fmla="*/ 1907092 w 11634289"/>
              <a:gd name="connsiteY1726" fmla="*/ 2566620 h 6003893"/>
              <a:gd name="connsiteX1727" fmla="*/ 1927609 w 11634289"/>
              <a:gd name="connsiteY1727" fmla="*/ 2563869 h 6003893"/>
              <a:gd name="connsiteX1728" fmla="*/ 1992469 w 11634289"/>
              <a:gd name="connsiteY1728" fmla="*/ 2578533 h 6003893"/>
              <a:gd name="connsiteX1729" fmla="*/ 2007188 w 11634289"/>
              <a:gd name="connsiteY1729" fmla="*/ 2578395 h 6003893"/>
              <a:gd name="connsiteX1730" fmla="*/ 1938904 w 11634289"/>
              <a:gd name="connsiteY1730" fmla="*/ 2558609 h 6003893"/>
              <a:gd name="connsiteX1731" fmla="*/ 1883740 w 11634289"/>
              <a:gd name="connsiteY1731" fmla="*/ 2551053 h 6003893"/>
              <a:gd name="connsiteX1732" fmla="*/ 1842679 w 11634289"/>
              <a:gd name="connsiteY1732" fmla="*/ 2542983 h 6003893"/>
              <a:gd name="connsiteX1733" fmla="*/ 1772430 w 11634289"/>
              <a:gd name="connsiteY1733" fmla="*/ 2523677 h 6003893"/>
              <a:gd name="connsiteX1734" fmla="*/ 1698698 w 11634289"/>
              <a:gd name="connsiteY1734" fmla="*/ 2511332 h 6003893"/>
              <a:gd name="connsiteX1735" fmla="*/ 1636343 w 11634289"/>
              <a:gd name="connsiteY1735" fmla="*/ 2514970 h 6003893"/>
              <a:gd name="connsiteX1736" fmla="*/ 1585918 w 11634289"/>
              <a:gd name="connsiteY1736" fmla="*/ 2490844 h 6003893"/>
              <a:gd name="connsiteX1737" fmla="*/ 1534674 w 11634289"/>
              <a:gd name="connsiteY1737" fmla="*/ 2481778 h 6003893"/>
              <a:gd name="connsiteX1738" fmla="*/ 1461868 w 11634289"/>
              <a:gd name="connsiteY1738" fmla="*/ 2455734 h 6003893"/>
              <a:gd name="connsiteX1739" fmla="*/ 1321916 w 11634289"/>
              <a:gd name="connsiteY1739" fmla="*/ 2423937 h 6003893"/>
              <a:gd name="connsiteX1740" fmla="*/ 1209025 w 11634289"/>
              <a:gd name="connsiteY1740" fmla="*/ 2402086 h 6003893"/>
              <a:gd name="connsiteX1741" fmla="*/ 1183867 w 11634289"/>
              <a:gd name="connsiteY1741" fmla="*/ 2390703 h 6003893"/>
              <a:gd name="connsiteX1742" fmla="*/ 1121461 w 11634289"/>
              <a:gd name="connsiteY1742" fmla="*/ 2368380 h 6003893"/>
              <a:gd name="connsiteX1743" fmla="*/ 1107356 w 11634289"/>
              <a:gd name="connsiteY1743" fmla="*/ 2368894 h 6003893"/>
              <a:gd name="connsiteX1744" fmla="*/ 1123641 w 11634289"/>
              <a:gd name="connsiteY1744" fmla="*/ 2345070 h 6003893"/>
              <a:gd name="connsiteX1745" fmla="*/ 1166553 w 11634289"/>
              <a:gd name="connsiteY1745" fmla="*/ 2325744 h 6003893"/>
              <a:gd name="connsiteX1746" fmla="*/ 1200917 w 11634289"/>
              <a:gd name="connsiteY1746" fmla="*/ 2325858 h 6003893"/>
              <a:gd name="connsiteX1747" fmla="*/ 1232227 w 11634289"/>
              <a:gd name="connsiteY1747" fmla="*/ 2338382 h 6003893"/>
              <a:gd name="connsiteX1748" fmla="*/ 1233535 w 11634289"/>
              <a:gd name="connsiteY1748" fmla="*/ 2354732 h 6003893"/>
              <a:gd name="connsiteX1749" fmla="*/ 1248401 w 11634289"/>
              <a:gd name="connsiteY1749" fmla="*/ 2363756 h 6003893"/>
              <a:gd name="connsiteX1750" fmla="*/ 1299590 w 11634289"/>
              <a:gd name="connsiteY1750" fmla="*/ 2346860 h 6003893"/>
              <a:gd name="connsiteX1751" fmla="*/ 1311353 w 11634289"/>
              <a:gd name="connsiteY1751" fmla="*/ 2342332 h 6003893"/>
              <a:gd name="connsiteX1752" fmla="*/ 1318053 w 11634289"/>
              <a:gd name="connsiteY1752" fmla="*/ 2350288 h 6003893"/>
              <a:gd name="connsiteX1753" fmla="*/ 1318595 w 11634289"/>
              <a:gd name="connsiteY1753" fmla="*/ 2357100 h 6003893"/>
              <a:gd name="connsiteX1754" fmla="*/ 1337492 w 11634289"/>
              <a:gd name="connsiteY1754" fmla="*/ 2365977 h 6003893"/>
              <a:gd name="connsiteX1755" fmla="*/ 1362215 w 11634289"/>
              <a:gd name="connsiteY1755" fmla="*/ 2371909 h 6003893"/>
              <a:gd name="connsiteX1756" fmla="*/ 1361398 w 11634289"/>
              <a:gd name="connsiteY1756" fmla="*/ 2386970 h 6003893"/>
              <a:gd name="connsiteX1757" fmla="*/ 1337109 w 11634289"/>
              <a:gd name="connsiteY1757" fmla="*/ 2386487 h 6003893"/>
              <a:gd name="connsiteX1758" fmla="*/ 1321101 w 11634289"/>
              <a:gd name="connsiteY1758" fmla="*/ 2388438 h 6003893"/>
              <a:gd name="connsiteX1759" fmla="*/ 1324094 w 11634289"/>
              <a:gd name="connsiteY1759" fmla="*/ 2400627 h 6003893"/>
              <a:gd name="connsiteX1760" fmla="*/ 1373705 w 11634289"/>
              <a:gd name="connsiteY1760" fmla="*/ 2389254 h 6003893"/>
              <a:gd name="connsiteX1761" fmla="*/ 1417054 w 11634289"/>
              <a:gd name="connsiteY1761" fmla="*/ 2375377 h 6003893"/>
              <a:gd name="connsiteX1762" fmla="*/ 1529723 w 11634289"/>
              <a:gd name="connsiteY1762" fmla="*/ 2394504 h 6003893"/>
              <a:gd name="connsiteX1763" fmla="*/ 1536856 w 11634289"/>
              <a:gd name="connsiteY1763" fmla="*/ 2407908 h 6003893"/>
              <a:gd name="connsiteX1764" fmla="*/ 1528524 w 11634289"/>
              <a:gd name="connsiteY1764" fmla="*/ 2430076 h 6003893"/>
              <a:gd name="connsiteX1765" fmla="*/ 1545731 w 11634289"/>
              <a:gd name="connsiteY1765" fmla="*/ 2443113 h 6003893"/>
              <a:gd name="connsiteX1766" fmla="*/ 1557385 w 11634289"/>
              <a:gd name="connsiteY1766" fmla="*/ 2437224 h 6003893"/>
              <a:gd name="connsiteX1767" fmla="*/ 1587337 w 11634289"/>
              <a:gd name="connsiteY1767" fmla="*/ 2407436 h 6003893"/>
              <a:gd name="connsiteX1768" fmla="*/ 1589788 w 11634289"/>
              <a:gd name="connsiteY1768" fmla="*/ 2412813 h 6003893"/>
              <a:gd name="connsiteX1769" fmla="*/ 1614619 w 11634289"/>
              <a:gd name="connsiteY1769" fmla="*/ 2420107 h 6003893"/>
              <a:gd name="connsiteX1770" fmla="*/ 1626926 w 11634289"/>
              <a:gd name="connsiteY1770" fmla="*/ 2422393 h 6003893"/>
              <a:gd name="connsiteX1771" fmla="*/ 1660145 w 11634289"/>
              <a:gd name="connsiteY1771" fmla="*/ 2433481 h 6003893"/>
              <a:gd name="connsiteX1772" fmla="*/ 1726203 w 11634289"/>
              <a:gd name="connsiteY1772" fmla="*/ 2425609 h 6003893"/>
              <a:gd name="connsiteX1773" fmla="*/ 1735514 w 11634289"/>
              <a:gd name="connsiteY1773" fmla="*/ 2415704 h 6003893"/>
              <a:gd name="connsiteX1774" fmla="*/ 1744065 w 11634289"/>
              <a:gd name="connsiteY1774" fmla="*/ 2396262 h 6003893"/>
              <a:gd name="connsiteX1775" fmla="*/ 1690697 w 11634289"/>
              <a:gd name="connsiteY1775" fmla="*/ 2385907 h 6003893"/>
              <a:gd name="connsiteX1776" fmla="*/ 1644847 w 11634289"/>
              <a:gd name="connsiteY1776" fmla="*/ 2368447 h 6003893"/>
              <a:gd name="connsiteX1777" fmla="*/ 1709977 w 11634289"/>
              <a:gd name="connsiteY1777" fmla="*/ 2374273 h 6003893"/>
              <a:gd name="connsiteX1778" fmla="*/ 1759913 w 11634289"/>
              <a:gd name="connsiteY1778" fmla="*/ 2366989 h 6003893"/>
              <a:gd name="connsiteX1779" fmla="*/ 1786216 w 11634289"/>
              <a:gd name="connsiteY1779" fmla="*/ 2367396 h 6003893"/>
              <a:gd name="connsiteX1780" fmla="*/ 1788558 w 11634289"/>
              <a:gd name="connsiteY1780" fmla="*/ 2371411 h 6003893"/>
              <a:gd name="connsiteX1781" fmla="*/ 1883802 w 11634289"/>
              <a:gd name="connsiteY1781" fmla="*/ 2374774 h 6003893"/>
              <a:gd name="connsiteX1782" fmla="*/ 1885894 w 11634289"/>
              <a:gd name="connsiteY1782" fmla="*/ 2373372 h 6003893"/>
              <a:gd name="connsiteX1783" fmla="*/ 1857566 w 11634289"/>
              <a:gd name="connsiteY1783" fmla="*/ 2366417 h 6003893"/>
              <a:gd name="connsiteX1784" fmla="*/ 1821676 w 11634289"/>
              <a:gd name="connsiteY1784" fmla="*/ 2343677 h 6003893"/>
              <a:gd name="connsiteX1785" fmla="*/ 1799968 w 11634289"/>
              <a:gd name="connsiteY1785" fmla="*/ 2339888 h 6003893"/>
              <a:gd name="connsiteX1786" fmla="*/ 1747880 w 11634289"/>
              <a:gd name="connsiteY1786" fmla="*/ 2334137 h 6003893"/>
              <a:gd name="connsiteX1787" fmla="*/ 1677037 w 11634289"/>
              <a:gd name="connsiteY1787" fmla="*/ 2312404 h 6003893"/>
              <a:gd name="connsiteX1788" fmla="*/ 1568424 w 11634289"/>
              <a:gd name="connsiteY1788" fmla="*/ 2276765 h 6003893"/>
              <a:gd name="connsiteX1789" fmla="*/ 1502278 w 11634289"/>
              <a:gd name="connsiteY1789" fmla="*/ 2261115 h 6003893"/>
              <a:gd name="connsiteX1790" fmla="*/ 1404769 w 11634289"/>
              <a:gd name="connsiteY1790" fmla="*/ 2247565 h 6003893"/>
              <a:gd name="connsiteX1791" fmla="*/ 1352647 w 11634289"/>
              <a:gd name="connsiteY1791" fmla="*/ 2233464 h 6003893"/>
              <a:gd name="connsiteX1792" fmla="*/ 1340265 w 11634289"/>
              <a:gd name="connsiteY1792" fmla="*/ 2225143 h 6003893"/>
              <a:gd name="connsiteX1793" fmla="*/ 1342560 w 11634289"/>
              <a:gd name="connsiteY1793" fmla="*/ 2215659 h 6003893"/>
              <a:gd name="connsiteX1794" fmla="*/ 1326499 w 11634289"/>
              <a:gd name="connsiteY1794" fmla="*/ 2205541 h 6003893"/>
              <a:gd name="connsiteX1795" fmla="*/ 1260459 w 11634289"/>
              <a:gd name="connsiteY1795" fmla="*/ 2214938 h 6003893"/>
              <a:gd name="connsiteX1796" fmla="*/ 1238749 w 11634289"/>
              <a:gd name="connsiteY1796" fmla="*/ 2211150 h 6003893"/>
              <a:gd name="connsiteX1797" fmla="*/ 1244033 w 11634289"/>
              <a:gd name="connsiteY1797" fmla="*/ 2197824 h 6003893"/>
              <a:gd name="connsiteX1798" fmla="*/ 1236279 w 11634289"/>
              <a:gd name="connsiteY1798" fmla="*/ 2178885 h 6003893"/>
              <a:gd name="connsiteX1799" fmla="*/ 1219232 w 11634289"/>
              <a:gd name="connsiteY1799" fmla="*/ 2172831 h 6003893"/>
              <a:gd name="connsiteX1800" fmla="*/ 1214172 w 11634289"/>
              <a:gd name="connsiteY1800" fmla="*/ 2159753 h 6003893"/>
              <a:gd name="connsiteX1801" fmla="*/ 1218471 w 11634289"/>
              <a:gd name="connsiteY1801" fmla="*/ 2150491 h 6003893"/>
              <a:gd name="connsiteX1802" fmla="*/ 1202774 w 11634289"/>
              <a:gd name="connsiteY1802" fmla="*/ 2147367 h 6003893"/>
              <a:gd name="connsiteX1803" fmla="*/ 1152688 w 11634289"/>
              <a:gd name="connsiteY1803" fmla="*/ 2141836 h 6003893"/>
              <a:gd name="connsiteX1804" fmla="*/ 1000176 w 11634289"/>
              <a:gd name="connsiteY1804" fmla="*/ 2143077 h 6003893"/>
              <a:gd name="connsiteX1805" fmla="*/ 975514 w 11634289"/>
              <a:gd name="connsiteY1805" fmla="*/ 2151481 h 6003893"/>
              <a:gd name="connsiteX1806" fmla="*/ 986116 w 11634289"/>
              <a:gd name="connsiteY1806" fmla="*/ 2133179 h 6003893"/>
              <a:gd name="connsiteX1807" fmla="*/ 969987 w 11634289"/>
              <a:gd name="connsiteY1807" fmla="*/ 2106360 h 6003893"/>
              <a:gd name="connsiteX1808" fmla="*/ 796574 w 11634289"/>
              <a:gd name="connsiteY1808" fmla="*/ 2058002 h 6003893"/>
              <a:gd name="connsiteX1809" fmla="*/ 732102 w 11634289"/>
              <a:gd name="connsiteY1809" fmla="*/ 2043928 h 6003893"/>
              <a:gd name="connsiteX1810" fmla="*/ 718994 w 11634289"/>
              <a:gd name="connsiteY1810" fmla="*/ 2021616 h 6003893"/>
              <a:gd name="connsiteX1811" fmla="*/ 688876 w 11634289"/>
              <a:gd name="connsiteY1811" fmla="*/ 2001598 h 6003893"/>
              <a:gd name="connsiteX1812" fmla="*/ 647134 w 11634289"/>
              <a:gd name="connsiteY1812" fmla="*/ 1995598 h 6003893"/>
              <a:gd name="connsiteX1813" fmla="*/ 621090 w 11634289"/>
              <a:gd name="connsiteY1813" fmla="*/ 1992722 h 6003893"/>
              <a:gd name="connsiteX1814" fmla="*/ 586046 w 11634289"/>
              <a:gd name="connsiteY1814" fmla="*/ 1993025 h 6003893"/>
              <a:gd name="connsiteX1815" fmla="*/ 561317 w 11634289"/>
              <a:gd name="connsiteY1815" fmla="*/ 1984731 h 6003893"/>
              <a:gd name="connsiteX1816" fmla="*/ 545910 w 11634289"/>
              <a:gd name="connsiteY1816" fmla="*/ 1971902 h 6003893"/>
              <a:gd name="connsiteX1817" fmla="*/ 517501 w 11634289"/>
              <a:gd name="connsiteY1817" fmla="*/ 1961810 h 6003893"/>
              <a:gd name="connsiteX1818" fmla="*/ 475827 w 11634289"/>
              <a:gd name="connsiteY1818" fmla="*/ 1972509 h 6003893"/>
              <a:gd name="connsiteX1819" fmla="*/ 474481 w 11634289"/>
              <a:gd name="connsiteY1819" fmla="*/ 1969578 h 6003893"/>
              <a:gd name="connsiteX1820" fmla="*/ 485344 w 11634289"/>
              <a:gd name="connsiteY1820" fmla="*/ 1933223 h 6003893"/>
              <a:gd name="connsiteX1821" fmla="*/ 480973 w 11634289"/>
              <a:gd name="connsiteY1821" fmla="*/ 1925786 h 6003893"/>
              <a:gd name="connsiteX1822" fmla="*/ 410787 w 11634289"/>
              <a:gd name="connsiteY1822" fmla="*/ 1901343 h 6003893"/>
              <a:gd name="connsiteX1823" fmla="*/ 381358 w 11634289"/>
              <a:gd name="connsiteY1823" fmla="*/ 1886966 h 6003893"/>
              <a:gd name="connsiteX1824" fmla="*/ 386280 w 11634289"/>
              <a:gd name="connsiteY1824" fmla="*/ 1866645 h 6003893"/>
              <a:gd name="connsiteX1825" fmla="*/ 441319 w 11634289"/>
              <a:gd name="connsiteY1825" fmla="*/ 1860205 h 6003893"/>
              <a:gd name="connsiteX1826" fmla="*/ 487466 w 11634289"/>
              <a:gd name="connsiteY1826" fmla="*/ 1881992 h 6003893"/>
              <a:gd name="connsiteX1827" fmla="*/ 529935 w 11634289"/>
              <a:gd name="connsiteY1827" fmla="*/ 1901982 h 6003893"/>
              <a:gd name="connsiteX1828" fmla="*/ 579035 w 11634289"/>
              <a:gd name="connsiteY1828" fmla="*/ 1911577 h 6003893"/>
              <a:gd name="connsiteX1829" fmla="*/ 631086 w 11634289"/>
              <a:gd name="connsiteY1829" fmla="*/ 1908980 h 6003893"/>
              <a:gd name="connsiteX1830" fmla="*/ 730340 w 11634289"/>
              <a:gd name="connsiteY1830" fmla="*/ 1940803 h 6003893"/>
              <a:gd name="connsiteX1831" fmla="*/ 818124 w 11634289"/>
              <a:gd name="connsiteY1831" fmla="*/ 1943543 h 6003893"/>
              <a:gd name="connsiteX1832" fmla="*/ 851525 w 11634289"/>
              <a:gd name="connsiteY1832" fmla="*/ 1950013 h 6003893"/>
              <a:gd name="connsiteX1833" fmla="*/ 1041655 w 11634289"/>
              <a:gd name="connsiteY1833" fmla="*/ 2005781 h 6003893"/>
              <a:gd name="connsiteX1834" fmla="*/ 1073381 w 11634289"/>
              <a:gd name="connsiteY1834" fmla="*/ 2010676 h 6003893"/>
              <a:gd name="connsiteX1835" fmla="*/ 1094433 w 11634289"/>
              <a:gd name="connsiteY1835" fmla="*/ 2017173 h 6003893"/>
              <a:gd name="connsiteX1836" fmla="*/ 1098371 w 11634289"/>
              <a:gd name="connsiteY1836" fmla="*/ 2000917 h 6003893"/>
              <a:gd name="connsiteX1837" fmla="*/ 1113016 w 11634289"/>
              <a:gd name="connsiteY1837" fmla="*/ 1991406 h 6003893"/>
              <a:gd name="connsiteX1838" fmla="*/ 1148091 w 11634289"/>
              <a:gd name="connsiteY1838" fmla="*/ 1999452 h 6003893"/>
              <a:gd name="connsiteX1839" fmla="*/ 1222250 w 11634289"/>
              <a:gd name="connsiteY1839" fmla="*/ 2015987 h 6003893"/>
              <a:gd name="connsiteX1840" fmla="*/ 1228952 w 11634289"/>
              <a:gd name="connsiteY1840" fmla="*/ 2022291 h 6003893"/>
              <a:gd name="connsiteX1841" fmla="*/ 1261402 w 11634289"/>
              <a:gd name="connsiteY1841" fmla="*/ 2041175 h 6003893"/>
              <a:gd name="connsiteX1842" fmla="*/ 1435108 w 11634289"/>
              <a:gd name="connsiteY1842" fmla="*/ 2079830 h 6003893"/>
              <a:gd name="connsiteX1843" fmla="*/ 1451135 w 11634289"/>
              <a:gd name="connsiteY1843" fmla="*/ 2081600 h 6003893"/>
              <a:gd name="connsiteX1844" fmla="*/ 1488578 w 11634289"/>
              <a:gd name="connsiteY1844" fmla="*/ 2096862 h 6003893"/>
              <a:gd name="connsiteX1845" fmla="*/ 1527660 w 11634289"/>
              <a:gd name="connsiteY1845" fmla="*/ 2105350 h 6003893"/>
              <a:gd name="connsiteX1846" fmla="*/ 1552979 w 11634289"/>
              <a:gd name="connsiteY1846" fmla="*/ 2094237 h 6003893"/>
              <a:gd name="connsiteX1847" fmla="*/ 1579091 w 11634289"/>
              <a:gd name="connsiteY1847" fmla="*/ 2113812 h 6003893"/>
              <a:gd name="connsiteX1848" fmla="*/ 1624841 w 11634289"/>
              <a:gd name="connsiteY1848" fmla="*/ 2120255 h 6003893"/>
              <a:gd name="connsiteX1849" fmla="*/ 1701157 w 11634289"/>
              <a:gd name="connsiteY1849" fmla="*/ 2093909 h 6003893"/>
              <a:gd name="connsiteX1850" fmla="*/ 1703488 w 11634289"/>
              <a:gd name="connsiteY1850" fmla="*/ 2092775 h 6003893"/>
              <a:gd name="connsiteX1851" fmla="*/ 1740828 w 11634289"/>
              <a:gd name="connsiteY1851" fmla="*/ 2082990 h 6003893"/>
              <a:gd name="connsiteX1852" fmla="*/ 1836221 w 11634289"/>
              <a:gd name="connsiteY1852" fmla="*/ 2104784 h 6003893"/>
              <a:gd name="connsiteX1853" fmla="*/ 1841536 w 11634289"/>
              <a:gd name="connsiteY1853" fmla="*/ 2098274 h 6003893"/>
              <a:gd name="connsiteX1854" fmla="*/ 1827606 w 11634289"/>
              <a:gd name="connsiteY1854" fmla="*/ 2090769 h 6003893"/>
              <a:gd name="connsiteX1855" fmla="*/ 1814316 w 11634289"/>
              <a:gd name="connsiteY1855" fmla="*/ 2091253 h 6003893"/>
              <a:gd name="connsiteX1856" fmla="*/ 1779990 w 11634289"/>
              <a:gd name="connsiteY1856" fmla="*/ 2069468 h 6003893"/>
              <a:gd name="connsiteX1857" fmla="*/ 1781747 w 11634289"/>
              <a:gd name="connsiteY1857" fmla="*/ 2054380 h 6003893"/>
              <a:gd name="connsiteX1858" fmla="*/ 1767898 w 11634289"/>
              <a:gd name="connsiteY1858" fmla="*/ 2047874 h 6003893"/>
              <a:gd name="connsiteX1859" fmla="*/ 1747739 w 11634289"/>
              <a:gd name="connsiteY1859" fmla="*/ 2073647 h 6003893"/>
              <a:gd name="connsiteX1860" fmla="*/ 1723752 w 11634289"/>
              <a:gd name="connsiteY1860" fmla="*/ 2051485 h 6003893"/>
              <a:gd name="connsiteX1861" fmla="*/ 1722046 w 11634289"/>
              <a:gd name="connsiteY1861" fmla="*/ 2034771 h 6003893"/>
              <a:gd name="connsiteX1862" fmla="*/ 1730180 w 11634289"/>
              <a:gd name="connsiteY1862" fmla="*/ 2021386 h 6003893"/>
              <a:gd name="connsiteX1863" fmla="*/ 1694364 w 11634289"/>
              <a:gd name="connsiteY1863" fmla="*/ 2009159 h 6003893"/>
              <a:gd name="connsiteX1864" fmla="*/ 1654990 w 11634289"/>
              <a:gd name="connsiteY1864" fmla="*/ 1987273 h 6003893"/>
              <a:gd name="connsiteX1865" fmla="*/ 1578500 w 11634289"/>
              <a:gd name="connsiteY1865" fmla="*/ 1971871 h 6003893"/>
              <a:gd name="connsiteX1866" fmla="*/ 1522407 w 11634289"/>
              <a:gd name="connsiteY1866" fmla="*/ 1965676 h 6003893"/>
              <a:gd name="connsiteX1867" fmla="*/ 1431893 w 11634289"/>
              <a:gd name="connsiteY1867" fmla="*/ 1948727 h 6003893"/>
              <a:gd name="connsiteX1868" fmla="*/ 1369719 w 11634289"/>
              <a:gd name="connsiteY1868" fmla="*/ 1925169 h 6003893"/>
              <a:gd name="connsiteX1869" fmla="*/ 1346664 w 11634289"/>
              <a:gd name="connsiteY1869" fmla="*/ 1918450 h 6003893"/>
              <a:gd name="connsiteX1870" fmla="*/ 1300257 w 11634289"/>
              <a:gd name="connsiteY1870" fmla="*/ 1914718 h 6003893"/>
              <a:gd name="connsiteX1871" fmla="*/ 1156568 w 11634289"/>
              <a:gd name="connsiteY1871" fmla="*/ 1871032 h 6003893"/>
              <a:gd name="connsiteX1872" fmla="*/ 1108816 w 11634289"/>
              <a:gd name="connsiteY1872" fmla="*/ 1864367 h 6003893"/>
              <a:gd name="connsiteX1873" fmla="*/ 1045658 w 11634289"/>
              <a:gd name="connsiteY1873" fmla="*/ 1844875 h 6003893"/>
              <a:gd name="connsiteX1874" fmla="*/ 1018890 w 11634289"/>
              <a:gd name="connsiteY1874" fmla="*/ 1828009 h 6003893"/>
              <a:gd name="connsiteX1875" fmla="*/ 905613 w 11634289"/>
              <a:gd name="connsiteY1875" fmla="*/ 1794636 h 6003893"/>
              <a:gd name="connsiteX1876" fmla="*/ 804062 w 11634289"/>
              <a:gd name="connsiteY1876" fmla="*/ 1772295 h 6003893"/>
              <a:gd name="connsiteX1877" fmla="*/ 777984 w 11634289"/>
              <a:gd name="connsiteY1877" fmla="*/ 1761070 h 6003893"/>
              <a:gd name="connsiteX1878" fmla="*/ 747534 w 11634289"/>
              <a:gd name="connsiteY1878" fmla="*/ 1742406 h 6003893"/>
              <a:gd name="connsiteX1879" fmla="*/ 666314 w 11634289"/>
              <a:gd name="connsiteY1879" fmla="*/ 1712574 h 6003893"/>
              <a:gd name="connsiteX1880" fmla="*/ 543347 w 11634289"/>
              <a:gd name="connsiteY1880" fmla="*/ 1676739 h 6003893"/>
              <a:gd name="connsiteX1881" fmla="*/ 522260 w 11634289"/>
              <a:gd name="connsiteY1881" fmla="*/ 1661893 h 6003893"/>
              <a:gd name="connsiteX1882" fmla="*/ 522882 w 11634289"/>
              <a:gd name="connsiteY1882" fmla="*/ 1650833 h 6003893"/>
              <a:gd name="connsiteX1883" fmla="*/ 431795 w 11634289"/>
              <a:gd name="connsiteY1883" fmla="*/ 1576793 h 6003893"/>
              <a:gd name="connsiteX1884" fmla="*/ 428411 w 11634289"/>
              <a:gd name="connsiteY1884" fmla="*/ 1565291 h 6003893"/>
              <a:gd name="connsiteX1885" fmla="*/ 440397 w 11634289"/>
              <a:gd name="connsiteY1885" fmla="*/ 1558270 h 6003893"/>
              <a:gd name="connsiteX1886" fmla="*/ 452675 w 11634289"/>
              <a:gd name="connsiteY1886" fmla="*/ 1541543 h 6003893"/>
              <a:gd name="connsiteX1887" fmla="*/ 426959 w 11634289"/>
              <a:gd name="connsiteY1887" fmla="*/ 1537312 h 6003893"/>
              <a:gd name="connsiteX1888" fmla="*/ 368862 w 11634289"/>
              <a:gd name="connsiteY1888" fmla="*/ 1530897 h 6003893"/>
              <a:gd name="connsiteX1889" fmla="*/ 323475 w 11634289"/>
              <a:gd name="connsiteY1889" fmla="*/ 1531449 h 6003893"/>
              <a:gd name="connsiteX1890" fmla="*/ 307811 w 11634289"/>
              <a:gd name="connsiteY1890" fmla="*/ 1536674 h 6003893"/>
              <a:gd name="connsiteX1891" fmla="*/ 287778 w 11634289"/>
              <a:gd name="connsiteY1891" fmla="*/ 1534461 h 6003893"/>
              <a:gd name="connsiteX1892" fmla="*/ 291059 w 11634289"/>
              <a:gd name="connsiteY1892" fmla="*/ 1520915 h 6003893"/>
              <a:gd name="connsiteX1893" fmla="*/ 310696 w 11634289"/>
              <a:gd name="connsiteY1893" fmla="*/ 1507782 h 6003893"/>
              <a:gd name="connsiteX1894" fmla="*/ 318345 w 11634289"/>
              <a:gd name="connsiteY1894" fmla="*/ 1501672 h 6003893"/>
              <a:gd name="connsiteX1895" fmla="*/ 306653 w 11634289"/>
              <a:gd name="connsiteY1895" fmla="*/ 1498991 h 6003893"/>
              <a:gd name="connsiteX1896" fmla="*/ 291972 w 11634289"/>
              <a:gd name="connsiteY1896" fmla="*/ 1500151 h 6003893"/>
              <a:gd name="connsiteX1897" fmla="*/ 279954 w 11634289"/>
              <a:gd name="connsiteY1897" fmla="*/ 1498824 h 6003893"/>
              <a:gd name="connsiteX1898" fmla="*/ 206743 w 11634289"/>
              <a:gd name="connsiteY1898" fmla="*/ 1469876 h 6003893"/>
              <a:gd name="connsiteX1899" fmla="*/ 164674 w 11634289"/>
              <a:gd name="connsiteY1899" fmla="*/ 1465230 h 6003893"/>
              <a:gd name="connsiteX1900" fmla="*/ 142274 w 11634289"/>
              <a:gd name="connsiteY1900" fmla="*/ 1455802 h 6003893"/>
              <a:gd name="connsiteX1901" fmla="*/ 159578 w 11634289"/>
              <a:gd name="connsiteY1901" fmla="*/ 1443803 h 6003893"/>
              <a:gd name="connsiteX1902" fmla="*/ 173238 w 11634289"/>
              <a:gd name="connsiteY1902" fmla="*/ 1438357 h 6003893"/>
              <a:gd name="connsiteX1903" fmla="*/ 185880 w 11634289"/>
              <a:gd name="connsiteY1903" fmla="*/ 1428625 h 6003893"/>
              <a:gd name="connsiteX1904" fmla="*/ 166831 w 11634289"/>
              <a:gd name="connsiteY1904" fmla="*/ 1422349 h 6003893"/>
              <a:gd name="connsiteX1905" fmla="*/ 118717 w 11634289"/>
              <a:gd name="connsiteY1905" fmla="*/ 1408690 h 6003893"/>
              <a:gd name="connsiteX1906" fmla="*/ 35663 w 11634289"/>
              <a:gd name="connsiteY1906" fmla="*/ 1420383 h 6003893"/>
              <a:gd name="connsiteX1907" fmla="*/ 0 w 11634289"/>
              <a:gd name="connsiteY1907" fmla="*/ 1431745 h 6003893"/>
              <a:gd name="connsiteX1908" fmla="*/ 18373 w 11634289"/>
              <a:gd name="connsiteY1908" fmla="*/ 1355881 h 6003893"/>
              <a:gd name="connsiteX1909" fmla="*/ 49340 w 11634289"/>
              <a:gd name="connsiteY1909" fmla="*/ 1338437 h 6003893"/>
              <a:gd name="connsiteX1910" fmla="*/ 45954 w 11634289"/>
              <a:gd name="connsiteY1910" fmla="*/ 1326935 h 6003893"/>
              <a:gd name="connsiteX1911" fmla="*/ 66316 w 11634289"/>
              <a:gd name="connsiteY1911" fmla="*/ 1327793 h 6003893"/>
              <a:gd name="connsiteX1912" fmla="*/ 79683 w 11634289"/>
              <a:gd name="connsiteY1912" fmla="*/ 1332050 h 6003893"/>
              <a:gd name="connsiteX1913" fmla="*/ 101686 w 11634289"/>
              <a:gd name="connsiteY1913" fmla="*/ 1326135 h 6003893"/>
              <a:gd name="connsiteX1914" fmla="*/ 122012 w 11634289"/>
              <a:gd name="connsiteY1914" fmla="*/ 1318642 h 6003893"/>
              <a:gd name="connsiteX1915" fmla="*/ 162769 w 11634289"/>
              <a:gd name="connsiteY1915" fmla="*/ 1328707 h 6003893"/>
              <a:gd name="connsiteX1916" fmla="*/ 202508 w 11634289"/>
              <a:gd name="connsiteY1916" fmla="*/ 1334487 h 6003893"/>
              <a:gd name="connsiteX1917" fmla="*/ 223130 w 11634289"/>
              <a:gd name="connsiteY1917" fmla="*/ 1317291 h 6003893"/>
              <a:gd name="connsiteX1918" fmla="*/ 233110 w 11634289"/>
              <a:gd name="connsiteY1918" fmla="*/ 1310047 h 6003893"/>
              <a:gd name="connsiteX1919" fmla="*/ 268949 w 11634289"/>
              <a:gd name="connsiteY1919" fmla="*/ 1340433 h 6003893"/>
              <a:gd name="connsiteX1920" fmla="*/ 275356 w 11634289"/>
              <a:gd name="connsiteY1920" fmla="*/ 1356440 h 6003893"/>
              <a:gd name="connsiteX1921" fmla="*/ 318444 w 11634289"/>
              <a:gd name="connsiteY1921" fmla="*/ 1365371 h 6003893"/>
              <a:gd name="connsiteX1922" fmla="*/ 324420 w 11634289"/>
              <a:gd name="connsiteY1922" fmla="*/ 1357686 h 6003893"/>
              <a:gd name="connsiteX1923" fmla="*/ 331381 w 11634289"/>
              <a:gd name="connsiteY1923" fmla="*/ 1345936 h 6003893"/>
              <a:gd name="connsiteX1924" fmla="*/ 352726 w 11634289"/>
              <a:gd name="connsiteY1924" fmla="*/ 1342729 h 6003893"/>
              <a:gd name="connsiteX1925" fmla="*/ 407216 w 11634289"/>
              <a:gd name="connsiteY1925" fmla="*/ 1364046 h 6003893"/>
              <a:gd name="connsiteX1926" fmla="*/ 438975 w 11634289"/>
              <a:gd name="connsiteY1926" fmla="*/ 1377289 h 6003893"/>
              <a:gd name="connsiteX1927" fmla="*/ 536776 w 11634289"/>
              <a:gd name="connsiteY1927" fmla="*/ 1381135 h 6003893"/>
              <a:gd name="connsiteX1928" fmla="*/ 565480 w 11634289"/>
              <a:gd name="connsiteY1928" fmla="*/ 1381523 h 6003893"/>
              <a:gd name="connsiteX1929" fmla="*/ 646047 w 11634289"/>
              <a:gd name="connsiteY1929" fmla="*/ 1414066 h 6003893"/>
              <a:gd name="connsiteX1930" fmla="*/ 695803 w 11634289"/>
              <a:gd name="connsiteY1930" fmla="*/ 1420951 h 6003893"/>
              <a:gd name="connsiteX1931" fmla="*/ 769166 w 11634289"/>
              <a:gd name="connsiteY1931" fmla="*/ 1406798 h 6003893"/>
              <a:gd name="connsiteX1932" fmla="*/ 767266 w 11634289"/>
              <a:gd name="connsiteY1932" fmla="*/ 1431625 h 6003893"/>
              <a:gd name="connsiteX1933" fmla="*/ 797715 w 11634289"/>
              <a:gd name="connsiteY1933" fmla="*/ 1450287 h 6003893"/>
              <a:gd name="connsiteX1934" fmla="*/ 809666 w 11634289"/>
              <a:gd name="connsiteY1934" fmla="*/ 1434915 h 6003893"/>
              <a:gd name="connsiteX1935" fmla="*/ 833999 w 11634289"/>
              <a:gd name="connsiteY1935" fmla="*/ 1427865 h 6003893"/>
              <a:gd name="connsiteX1936" fmla="*/ 881095 w 11634289"/>
              <a:gd name="connsiteY1936" fmla="*/ 1437240 h 6003893"/>
              <a:gd name="connsiteX1937" fmla="*/ 943561 w 11634289"/>
              <a:gd name="connsiteY1937" fmla="*/ 1451092 h 6003893"/>
              <a:gd name="connsiteX1938" fmla="*/ 977949 w 11634289"/>
              <a:gd name="connsiteY1938" fmla="*/ 1453498 h 6003893"/>
              <a:gd name="connsiteX1939" fmla="*/ 996600 w 11634289"/>
              <a:gd name="connsiteY1939" fmla="*/ 1444430 h 6003893"/>
              <a:gd name="connsiteX1940" fmla="*/ 1027598 w 11634289"/>
              <a:gd name="connsiteY1940" fmla="*/ 1435335 h 6003893"/>
              <a:gd name="connsiteX1941" fmla="*/ 1033024 w 11634289"/>
              <a:gd name="connsiteY1941" fmla="*/ 1455408 h 6003893"/>
              <a:gd name="connsiteX1942" fmla="*/ 1045733 w 11634289"/>
              <a:gd name="connsiteY1942" fmla="*/ 1462374 h 6003893"/>
              <a:gd name="connsiteX1943" fmla="*/ 1057063 w 11634289"/>
              <a:gd name="connsiteY1943" fmla="*/ 1458061 h 6003893"/>
              <a:gd name="connsiteX1944" fmla="*/ 1088028 w 11634289"/>
              <a:gd name="connsiteY1944" fmla="*/ 1440618 h 6003893"/>
              <a:gd name="connsiteX1945" fmla="*/ 1099979 w 11634289"/>
              <a:gd name="connsiteY1945" fmla="*/ 1425245 h 6003893"/>
              <a:gd name="connsiteX1946" fmla="*/ 1087267 w 11634289"/>
              <a:gd name="connsiteY1946" fmla="*/ 1418279 h 6003893"/>
              <a:gd name="connsiteX1947" fmla="*/ 927880 w 11634289"/>
              <a:gd name="connsiteY1947" fmla="*/ 1371468 h 6003893"/>
              <a:gd name="connsiteX1948" fmla="*/ 809213 w 11634289"/>
              <a:gd name="connsiteY1948" fmla="*/ 1326372 h 6003893"/>
              <a:gd name="connsiteX1949" fmla="*/ 768282 w 11634289"/>
              <a:gd name="connsiteY1949" fmla="*/ 1274561 h 6003893"/>
              <a:gd name="connsiteX1950" fmla="*/ 723222 w 11634289"/>
              <a:gd name="connsiteY1950" fmla="*/ 1273757 h 6003893"/>
              <a:gd name="connsiteX1951" fmla="*/ 719476 w 11634289"/>
              <a:gd name="connsiteY1951" fmla="*/ 1255261 h 6003893"/>
              <a:gd name="connsiteX1952" fmla="*/ 697697 w 11634289"/>
              <a:gd name="connsiteY1952" fmla="*/ 1234775 h 6003893"/>
              <a:gd name="connsiteX1953" fmla="*/ 669028 w 11634289"/>
              <a:gd name="connsiteY1953" fmla="*/ 1242736 h 6003893"/>
              <a:gd name="connsiteX1954" fmla="*/ 647426 w 11634289"/>
              <a:gd name="connsiteY1954" fmla="*/ 1263997 h 6003893"/>
              <a:gd name="connsiteX1955" fmla="*/ 630965 w 11634289"/>
              <a:gd name="connsiteY1955" fmla="*/ 1238532 h 6003893"/>
              <a:gd name="connsiteX1956" fmla="*/ 606855 w 11634289"/>
              <a:gd name="connsiteY1956" fmla="*/ 1219179 h 6003893"/>
              <a:gd name="connsiteX1957" fmla="*/ 637059 w 11634289"/>
              <a:gd name="connsiteY1957" fmla="*/ 1179396 h 6003893"/>
              <a:gd name="connsiteX1958" fmla="*/ 668750 w 11634289"/>
              <a:gd name="connsiteY1958" fmla="*/ 1175940 h 6003893"/>
              <a:gd name="connsiteX1959" fmla="*/ 677490 w 11634289"/>
              <a:gd name="connsiteY1959" fmla="*/ 1190815 h 6003893"/>
              <a:gd name="connsiteX1960" fmla="*/ 687542 w 11634289"/>
              <a:gd name="connsiteY1960" fmla="*/ 1200271 h 6003893"/>
              <a:gd name="connsiteX1961" fmla="*/ 735692 w 11634289"/>
              <a:gd name="connsiteY1961" fmla="*/ 1222278 h 6003893"/>
              <a:gd name="connsiteX1962" fmla="*/ 779437 w 11634289"/>
              <a:gd name="connsiteY1962" fmla="*/ 1228500 h 6003893"/>
              <a:gd name="connsiteX1963" fmla="*/ 790473 w 11634289"/>
              <a:gd name="connsiteY1963" fmla="*/ 1233892 h 6003893"/>
              <a:gd name="connsiteX1964" fmla="*/ 800197 w 11634289"/>
              <a:gd name="connsiteY1964" fmla="*/ 1244702 h 6003893"/>
              <a:gd name="connsiteX1965" fmla="*/ 904372 w 11634289"/>
              <a:gd name="connsiteY1965" fmla="*/ 1256206 h 6003893"/>
              <a:gd name="connsiteX1966" fmla="*/ 959118 w 11634289"/>
              <a:gd name="connsiteY1966" fmla="*/ 1259469 h 6003893"/>
              <a:gd name="connsiteX1967" fmla="*/ 997251 w 11634289"/>
              <a:gd name="connsiteY1967" fmla="*/ 1280371 h 6003893"/>
              <a:gd name="connsiteX1968" fmla="*/ 1015972 w 11634289"/>
              <a:gd name="connsiteY1968" fmla="*/ 1288002 h 6003893"/>
              <a:gd name="connsiteX1969" fmla="*/ 1027923 w 11634289"/>
              <a:gd name="connsiteY1969" fmla="*/ 1272631 h 6003893"/>
              <a:gd name="connsiteX1970" fmla="*/ 1027525 w 11634289"/>
              <a:gd name="connsiteY1970" fmla="*/ 1257287 h 6003893"/>
              <a:gd name="connsiteX1971" fmla="*/ 1003381 w 11634289"/>
              <a:gd name="connsiteY1971" fmla="*/ 1229583 h 6003893"/>
              <a:gd name="connsiteX1972" fmla="*/ 906131 w 11634289"/>
              <a:gd name="connsiteY1972" fmla="*/ 1197981 h 6003893"/>
              <a:gd name="connsiteX1973" fmla="*/ 904024 w 11634289"/>
              <a:gd name="connsiteY1973" fmla="*/ 1172711 h 6003893"/>
              <a:gd name="connsiteX1974" fmla="*/ 906683 w 11634289"/>
              <a:gd name="connsiteY1974" fmla="*/ 1170223 h 6003893"/>
              <a:gd name="connsiteX1975" fmla="*/ 945627 w 11634289"/>
              <a:gd name="connsiteY1975" fmla="*/ 1145313 h 6003893"/>
              <a:gd name="connsiteX1976" fmla="*/ 960998 w 11634289"/>
              <a:gd name="connsiteY1976" fmla="*/ 1149793 h 6003893"/>
              <a:gd name="connsiteX1977" fmla="*/ 934367 w 11634289"/>
              <a:gd name="connsiteY1977" fmla="*/ 1166325 h 6003893"/>
              <a:gd name="connsiteX1978" fmla="*/ 951447 w 11634289"/>
              <a:gd name="connsiteY1978" fmla="*/ 1180730 h 6003893"/>
              <a:gd name="connsiteX1979" fmla="*/ 963761 w 11634289"/>
              <a:gd name="connsiteY1979" fmla="*/ 1172353 h 6003893"/>
              <a:gd name="connsiteX1980" fmla="*/ 1015417 w 11634289"/>
              <a:gd name="connsiteY1980" fmla="*/ 1154411 h 6003893"/>
              <a:gd name="connsiteX1981" fmla="*/ 1101561 w 11634289"/>
              <a:gd name="connsiteY1981" fmla="*/ 1163923 h 6003893"/>
              <a:gd name="connsiteX1982" fmla="*/ 1135065 w 11634289"/>
              <a:gd name="connsiteY1982" fmla="*/ 1195443 h 6003893"/>
              <a:gd name="connsiteX1983" fmla="*/ 1134081 w 11634289"/>
              <a:gd name="connsiteY1983" fmla="*/ 1199506 h 6003893"/>
              <a:gd name="connsiteX1984" fmla="*/ 1133132 w 11634289"/>
              <a:gd name="connsiteY1984" fmla="*/ 1211920 h 6003893"/>
              <a:gd name="connsiteX1985" fmla="*/ 1160161 w 11634289"/>
              <a:gd name="connsiteY1985" fmla="*/ 1210732 h 6003893"/>
              <a:gd name="connsiteX1986" fmla="*/ 1173786 w 11634289"/>
              <a:gd name="connsiteY1986" fmla="*/ 1196936 h 6003893"/>
              <a:gd name="connsiteX1987" fmla="*/ 1202817 w 11634289"/>
              <a:gd name="connsiteY1987" fmla="*/ 1195969 h 6003893"/>
              <a:gd name="connsiteX1988" fmla="*/ 1200883 w 11634289"/>
              <a:gd name="connsiteY1988" fmla="*/ 1212447 h 6003893"/>
              <a:gd name="connsiteX1989" fmla="*/ 1193232 w 11634289"/>
              <a:gd name="connsiteY1989" fmla="*/ 1218557 h 6003893"/>
              <a:gd name="connsiteX1990" fmla="*/ 1190935 w 11634289"/>
              <a:gd name="connsiteY1990" fmla="*/ 1228039 h 6003893"/>
              <a:gd name="connsiteX1991" fmla="*/ 1203612 w 11634289"/>
              <a:gd name="connsiteY1991" fmla="*/ 1226658 h 6003893"/>
              <a:gd name="connsiteX1992" fmla="*/ 1225581 w 11634289"/>
              <a:gd name="connsiteY1992" fmla="*/ 1212393 h 6003893"/>
              <a:gd name="connsiteX1993" fmla="*/ 1280290 w 11634289"/>
              <a:gd name="connsiteY1993" fmla="*/ 1207306 h 6003893"/>
              <a:gd name="connsiteX1994" fmla="*/ 1313071 w 11634289"/>
              <a:gd name="connsiteY1994" fmla="*/ 1224836 h 6003893"/>
              <a:gd name="connsiteX1995" fmla="*/ 1339771 w 11634289"/>
              <a:gd name="connsiteY1995" fmla="*/ 1225002 h 6003893"/>
              <a:gd name="connsiteX1996" fmla="*/ 1379769 w 11634289"/>
              <a:gd name="connsiteY1996" fmla="*/ 1212728 h 6003893"/>
              <a:gd name="connsiteX1997" fmla="*/ 1408836 w 11634289"/>
              <a:gd name="connsiteY1997" fmla="*/ 1220110 h 6003893"/>
              <a:gd name="connsiteX1998" fmla="*/ 1570556 w 11634289"/>
              <a:gd name="connsiteY1998" fmla="*/ 1265787 h 6003893"/>
              <a:gd name="connsiteX1999" fmla="*/ 1595614 w 11634289"/>
              <a:gd name="connsiteY1999" fmla="*/ 1272728 h 6003893"/>
              <a:gd name="connsiteX2000" fmla="*/ 1657096 w 11634289"/>
              <a:gd name="connsiteY2000" fmla="*/ 1290644 h 6003893"/>
              <a:gd name="connsiteX2001" fmla="*/ 1756831 w 11634289"/>
              <a:gd name="connsiteY2001" fmla="*/ 1278012 h 6003893"/>
              <a:gd name="connsiteX2002" fmla="*/ 1803203 w 11634289"/>
              <a:gd name="connsiteY2002" fmla="*/ 1273396 h 6003893"/>
              <a:gd name="connsiteX2003" fmla="*/ 1953231 w 11634289"/>
              <a:gd name="connsiteY2003" fmla="*/ 1316390 h 6003893"/>
              <a:gd name="connsiteX2004" fmla="*/ 1981935 w 11634289"/>
              <a:gd name="connsiteY2004" fmla="*/ 1316778 h 6003893"/>
              <a:gd name="connsiteX2005" fmla="*/ 1995594 w 11634289"/>
              <a:gd name="connsiteY2005" fmla="*/ 1311332 h 6003893"/>
              <a:gd name="connsiteX2006" fmla="*/ 2003575 w 11634289"/>
              <a:gd name="connsiteY2006" fmla="*/ 1303868 h 6003893"/>
              <a:gd name="connsiteX2007" fmla="*/ 1982486 w 11634289"/>
              <a:gd name="connsiteY2007" fmla="*/ 1289020 h 6003893"/>
              <a:gd name="connsiteX2008" fmla="*/ 1968392 w 11634289"/>
              <a:gd name="connsiteY2008" fmla="*/ 1270773 h 6003893"/>
              <a:gd name="connsiteX2009" fmla="*/ 1991086 w 11634289"/>
              <a:gd name="connsiteY2009" fmla="*/ 1270497 h 6003893"/>
              <a:gd name="connsiteX2010" fmla="*/ 2018909 w 11634289"/>
              <a:gd name="connsiteY2010" fmla="*/ 1299997 h 6003893"/>
              <a:gd name="connsiteX2011" fmla="*/ 2143585 w 11634289"/>
              <a:gd name="connsiteY2011" fmla="*/ 1345757 h 6003893"/>
              <a:gd name="connsiteX2012" fmla="*/ 2186968 w 11634289"/>
              <a:gd name="connsiteY2012" fmla="*/ 1344983 h 6003893"/>
              <a:gd name="connsiteX2013" fmla="*/ 2199021 w 11634289"/>
              <a:gd name="connsiteY2013" fmla="*/ 1354660 h 6003893"/>
              <a:gd name="connsiteX2014" fmla="*/ 2222114 w 11634289"/>
              <a:gd name="connsiteY2014" fmla="*/ 1369729 h 6003893"/>
              <a:gd name="connsiteX2015" fmla="*/ 2323921 w 11634289"/>
              <a:gd name="connsiteY2015" fmla="*/ 1374016 h 6003893"/>
              <a:gd name="connsiteX2016" fmla="*/ 2478371 w 11634289"/>
              <a:gd name="connsiteY2016" fmla="*/ 1356298 h 6003893"/>
              <a:gd name="connsiteX2017" fmla="*/ 2479717 w 11634289"/>
              <a:gd name="connsiteY2017" fmla="*/ 1359228 h 6003893"/>
              <a:gd name="connsiteX2018" fmla="*/ 2468422 w 11634289"/>
              <a:gd name="connsiteY2018" fmla="*/ 1371891 h 6003893"/>
              <a:gd name="connsiteX2019" fmla="*/ 2481531 w 11634289"/>
              <a:gd name="connsiteY2019" fmla="*/ 1394202 h 6003893"/>
              <a:gd name="connsiteX2020" fmla="*/ 2515191 w 11634289"/>
              <a:gd name="connsiteY2020" fmla="*/ 1382619 h 6003893"/>
              <a:gd name="connsiteX2021" fmla="*/ 2526157 w 11634289"/>
              <a:gd name="connsiteY2021" fmla="*/ 1371311 h 6003893"/>
              <a:gd name="connsiteX2022" fmla="*/ 2543273 w 11634289"/>
              <a:gd name="connsiteY2022" fmla="*/ 1394065 h 6003893"/>
              <a:gd name="connsiteX2023" fmla="*/ 2548004 w 11634289"/>
              <a:gd name="connsiteY2023" fmla="*/ 1408498 h 6003893"/>
              <a:gd name="connsiteX2024" fmla="*/ 2617898 w 11634289"/>
              <a:gd name="connsiteY2024" fmla="*/ 1442643 h 6003893"/>
              <a:gd name="connsiteX2025" fmla="*/ 2682007 w 11634289"/>
              <a:gd name="connsiteY2025" fmla="*/ 1449722 h 6003893"/>
              <a:gd name="connsiteX2026" fmla="*/ 2707360 w 11634289"/>
              <a:gd name="connsiteY2026" fmla="*/ 1446958 h 6003893"/>
              <a:gd name="connsiteX2027" fmla="*/ 2754454 w 11634289"/>
              <a:gd name="connsiteY2027" fmla="*/ 1456332 h 6003893"/>
              <a:gd name="connsiteX2028" fmla="*/ 2777216 w 11634289"/>
              <a:gd name="connsiteY2028" fmla="*/ 1472755 h 6003893"/>
              <a:gd name="connsiteX2029" fmla="*/ 2797286 w 11634289"/>
              <a:gd name="connsiteY2029" fmla="*/ 1483317 h 6003893"/>
              <a:gd name="connsiteX2030" fmla="*/ 2830323 w 11634289"/>
              <a:gd name="connsiteY2030" fmla="*/ 1482792 h 6003893"/>
              <a:gd name="connsiteX2031" fmla="*/ 2879613 w 11634289"/>
              <a:gd name="connsiteY2031" fmla="*/ 1457634 h 6003893"/>
              <a:gd name="connsiteX2032" fmla="*/ 2887556 w 11634289"/>
              <a:gd name="connsiteY2032" fmla="*/ 1441821 h 6003893"/>
              <a:gd name="connsiteX2033" fmla="*/ 2970921 w 11634289"/>
              <a:gd name="connsiteY2033" fmla="*/ 1505273 h 6003893"/>
              <a:gd name="connsiteX2034" fmla="*/ 3006618 w 11634289"/>
              <a:gd name="connsiteY2034" fmla="*/ 1502260 h 6003893"/>
              <a:gd name="connsiteX2035" fmla="*/ 3021558 w 11634289"/>
              <a:gd name="connsiteY2035" fmla="*/ 1483046 h 6003893"/>
              <a:gd name="connsiteX2036" fmla="*/ 3000176 w 11634289"/>
              <a:gd name="connsiteY2036" fmla="*/ 1477903 h 6003893"/>
              <a:gd name="connsiteX2037" fmla="*/ 2983457 w 11634289"/>
              <a:gd name="connsiteY2037" fmla="*/ 1470492 h 6003893"/>
              <a:gd name="connsiteX2038" fmla="*/ 2997087 w 11634289"/>
              <a:gd name="connsiteY2038" fmla="*/ 1456697 h 6003893"/>
              <a:gd name="connsiteX2039" fmla="*/ 3024114 w 11634289"/>
              <a:gd name="connsiteY2039" fmla="*/ 1455508 h 6003893"/>
              <a:gd name="connsiteX2040" fmla="*/ 3051469 w 11634289"/>
              <a:gd name="connsiteY2040" fmla="*/ 1452966 h 6003893"/>
              <a:gd name="connsiteX2041" fmla="*/ 3014682 w 11634289"/>
              <a:gd name="connsiteY2041" fmla="*/ 1434994 h 6003893"/>
              <a:gd name="connsiteX2042" fmla="*/ 2901734 w 11634289"/>
              <a:gd name="connsiteY2042" fmla="*/ 1400267 h 6003893"/>
              <a:gd name="connsiteX2043" fmla="*/ 2822619 w 11634289"/>
              <a:gd name="connsiteY2043" fmla="*/ 1395702 h 6003893"/>
              <a:gd name="connsiteX2044" fmla="*/ 2799235 w 11634289"/>
              <a:gd name="connsiteY2044" fmla="*/ 1390339 h 6003893"/>
              <a:gd name="connsiteX2045" fmla="*/ 2755057 w 11634289"/>
              <a:gd name="connsiteY2045" fmla="*/ 1360424 h 6003893"/>
              <a:gd name="connsiteX2046" fmla="*/ 2724679 w 11634289"/>
              <a:gd name="connsiteY2046" fmla="*/ 1358460 h 6003893"/>
              <a:gd name="connsiteX2047" fmla="*/ 2658931 w 11634289"/>
              <a:gd name="connsiteY2047" fmla="*/ 1358154 h 6003893"/>
              <a:gd name="connsiteX2048" fmla="*/ 2603786 w 11634289"/>
              <a:gd name="connsiteY2048" fmla="*/ 1339546 h 6003893"/>
              <a:gd name="connsiteX2049" fmla="*/ 2577777 w 11634289"/>
              <a:gd name="connsiteY2049" fmla="*/ 1345020 h 6003893"/>
              <a:gd name="connsiteX2050" fmla="*/ 2559126 w 11634289"/>
              <a:gd name="connsiteY2050" fmla="*/ 1354088 h 6003893"/>
              <a:gd name="connsiteX2051" fmla="*/ 2541681 w 11634289"/>
              <a:gd name="connsiteY2051" fmla="*/ 1332688 h 6003893"/>
              <a:gd name="connsiteX2052" fmla="*/ 2521215 w 11634289"/>
              <a:gd name="connsiteY2052" fmla="*/ 1306782 h 6003893"/>
              <a:gd name="connsiteX2053" fmla="*/ 2468471 w 11634289"/>
              <a:gd name="connsiteY2053" fmla="*/ 1303740 h 6003893"/>
              <a:gd name="connsiteX2054" fmla="*/ 2395334 w 11634289"/>
              <a:gd name="connsiteY2054" fmla="*/ 1291490 h 6003893"/>
              <a:gd name="connsiteX2055" fmla="*/ 2380221 w 11634289"/>
              <a:gd name="connsiteY2055" fmla="*/ 1268958 h 6003893"/>
              <a:gd name="connsiteX2056" fmla="*/ 2364453 w 11634289"/>
              <a:gd name="connsiteY2056" fmla="*/ 1249134 h 6003893"/>
              <a:gd name="connsiteX2057" fmla="*/ 2232782 w 11634289"/>
              <a:gd name="connsiteY2057" fmla="*/ 1206775 h 6003893"/>
              <a:gd name="connsiteX2058" fmla="*/ 2153702 w 11634289"/>
              <a:gd name="connsiteY2058" fmla="*/ 1210562 h 6003893"/>
              <a:gd name="connsiteX2059" fmla="*/ 2149695 w 11634289"/>
              <a:gd name="connsiteY2059" fmla="*/ 1210119 h 6003893"/>
              <a:gd name="connsiteX2060" fmla="*/ 2143616 w 11634289"/>
              <a:gd name="connsiteY2060" fmla="*/ 1192756 h 6003893"/>
              <a:gd name="connsiteX2061" fmla="*/ 2115966 w 11634289"/>
              <a:gd name="connsiteY2061" fmla="*/ 1205003 h 6003893"/>
              <a:gd name="connsiteX2062" fmla="*/ 2108643 w 11634289"/>
              <a:gd name="connsiteY2062" fmla="*/ 1209759 h 6003893"/>
              <a:gd name="connsiteX2063" fmla="*/ 2083723 w 11634289"/>
              <a:gd name="connsiteY2063" fmla="*/ 1236217 h 6003893"/>
              <a:gd name="connsiteX2064" fmla="*/ 2060374 w 11634289"/>
              <a:gd name="connsiteY2064" fmla="*/ 1239202 h 6003893"/>
              <a:gd name="connsiteX2065" fmla="*/ 2053311 w 11634289"/>
              <a:gd name="connsiteY2065" fmla="*/ 1225904 h 6003893"/>
              <a:gd name="connsiteX2066" fmla="*/ 2065451 w 11634289"/>
              <a:gd name="connsiteY2066" fmla="*/ 1175779 h 6003893"/>
              <a:gd name="connsiteX2067" fmla="*/ 2046728 w 11634289"/>
              <a:gd name="connsiteY2067" fmla="*/ 1168148 h 6003893"/>
              <a:gd name="connsiteX2068" fmla="*/ 1977008 w 11634289"/>
              <a:gd name="connsiteY2068" fmla="*/ 1175750 h 6003893"/>
              <a:gd name="connsiteX2069" fmla="*/ 1961637 w 11634289"/>
              <a:gd name="connsiteY2069" fmla="*/ 1171270 h 6003893"/>
              <a:gd name="connsiteX2070" fmla="*/ 1910793 w 11634289"/>
              <a:gd name="connsiteY2070" fmla="*/ 1143401 h 6003893"/>
              <a:gd name="connsiteX2071" fmla="*/ 1865304 w 11634289"/>
              <a:gd name="connsiteY2071" fmla="*/ 1118904 h 6003893"/>
              <a:gd name="connsiteX2072" fmla="*/ 1848585 w 11634289"/>
              <a:gd name="connsiteY2072" fmla="*/ 1111494 h 6003893"/>
              <a:gd name="connsiteX2073" fmla="*/ 1750386 w 11634289"/>
              <a:gd name="connsiteY2073" fmla="*/ 1092304 h 6003893"/>
              <a:gd name="connsiteX2074" fmla="*/ 1718659 w 11634289"/>
              <a:gd name="connsiteY2074" fmla="*/ 1087411 h 6003893"/>
              <a:gd name="connsiteX2075" fmla="*/ 1641513 w 11634289"/>
              <a:gd name="connsiteY2075" fmla="*/ 1074718 h 6003893"/>
              <a:gd name="connsiteX2076" fmla="*/ 1622134 w 11634289"/>
              <a:gd name="connsiteY2076" fmla="*/ 1069797 h 6003893"/>
              <a:gd name="connsiteX2077" fmla="*/ 1518185 w 11634289"/>
              <a:gd name="connsiteY2077" fmla="*/ 1031891 h 6003893"/>
              <a:gd name="connsiteX2078" fmla="*/ 1462127 w 11634289"/>
              <a:gd name="connsiteY2078" fmla="*/ 1034045 h 6003893"/>
              <a:gd name="connsiteX2079" fmla="*/ 1382284 w 11634289"/>
              <a:gd name="connsiteY2079" fmla="*/ 1015492 h 6003893"/>
              <a:gd name="connsiteX2080" fmla="*/ 1321683 w 11634289"/>
              <a:gd name="connsiteY2080" fmla="*/ 968464 h 6003893"/>
              <a:gd name="connsiteX2081" fmla="*/ 1321320 w 11634289"/>
              <a:gd name="connsiteY2081" fmla="*/ 961469 h 6003893"/>
              <a:gd name="connsiteX2082" fmla="*/ 1300267 w 11634289"/>
              <a:gd name="connsiteY2082" fmla="*/ 954970 h 6003893"/>
              <a:gd name="connsiteX2083" fmla="*/ 1270285 w 11634289"/>
              <a:gd name="connsiteY2083" fmla="*/ 968351 h 6003893"/>
              <a:gd name="connsiteX2084" fmla="*/ 1175730 w 11634289"/>
              <a:gd name="connsiteY2084" fmla="*/ 942609 h 6003893"/>
              <a:gd name="connsiteX2085" fmla="*/ 1145212 w 11634289"/>
              <a:gd name="connsiteY2085" fmla="*/ 907248 h 6003893"/>
              <a:gd name="connsiteX2086" fmla="*/ 1110034 w 11634289"/>
              <a:gd name="connsiteY2086" fmla="*/ 874152 h 6003893"/>
              <a:gd name="connsiteX2087" fmla="*/ 1087514 w 11634289"/>
              <a:gd name="connsiteY2087" fmla="*/ 916176 h 6003893"/>
              <a:gd name="connsiteX2088" fmla="*/ 1043405 w 11634289"/>
              <a:gd name="connsiteY2088" fmla="*/ 902960 h 6003893"/>
              <a:gd name="connsiteX2089" fmla="*/ 1011350 w 11634289"/>
              <a:gd name="connsiteY2089" fmla="*/ 899420 h 6003893"/>
              <a:gd name="connsiteX2090" fmla="*/ 920767 w 11634289"/>
              <a:gd name="connsiteY2090" fmla="*/ 865772 h 6003893"/>
              <a:gd name="connsiteX2091" fmla="*/ 641038 w 11634289"/>
              <a:gd name="connsiteY2091" fmla="*/ 772290 h 6003893"/>
              <a:gd name="connsiteX2092" fmla="*/ 622973 w 11634289"/>
              <a:gd name="connsiteY2092" fmla="*/ 761949 h 6003893"/>
              <a:gd name="connsiteX2093" fmla="*/ 640279 w 11634289"/>
              <a:gd name="connsiteY2093" fmla="*/ 749951 h 6003893"/>
              <a:gd name="connsiteX2094" fmla="*/ 652920 w 11634289"/>
              <a:gd name="connsiteY2094" fmla="*/ 740219 h 6003893"/>
              <a:gd name="connsiteX2095" fmla="*/ 637514 w 11634289"/>
              <a:gd name="connsiteY2095" fmla="*/ 727390 h 6003893"/>
              <a:gd name="connsiteX2096" fmla="*/ 619484 w 11634289"/>
              <a:gd name="connsiteY2096" fmla="*/ 725399 h 6003893"/>
              <a:gd name="connsiteX2097" fmla="*/ 582957 w 11634289"/>
              <a:gd name="connsiteY2097" fmla="*/ 689374 h 6003893"/>
              <a:gd name="connsiteX2098" fmla="*/ 591884 w 11634289"/>
              <a:gd name="connsiteY2098" fmla="*/ 669496 h 6003893"/>
              <a:gd name="connsiteX2099" fmla="*/ 576152 w 11634289"/>
              <a:gd name="connsiteY2099" fmla="*/ 658022 h 6003893"/>
              <a:gd name="connsiteX2100" fmla="*/ 537899 w 11634289"/>
              <a:gd name="connsiteY2100" fmla="*/ 688572 h 6003893"/>
              <a:gd name="connsiteX2101" fmla="*/ 515395 w 11634289"/>
              <a:gd name="connsiteY2101" fmla="*/ 654095 h 6003893"/>
              <a:gd name="connsiteX2102" fmla="*/ 539917 w 11634289"/>
              <a:gd name="connsiteY2102" fmla="*/ 612293 h 6003893"/>
              <a:gd name="connsiteX2103" fmla="*/ 589345 w 11634289"/>
              <a:gd name="connsiteY2103" fmla="*/ 620532 h 6003893"/>
              <a:gd name="connsiteX2104" fmla="*/ 652174 w 11634289"/>
              <a:gd name="connsiteY2104" fmla="*/ 641381 h 6003893"/>
              <a:gd name="connsiteX2105" fmla="*/ 698251 w 11634289"/>
              <a:gd name="connsiteY2105" fmla="*/ 646468 h 6003893"/>
              <a:gd name="connsiteX2106" fmla="*/ 871043 w 11634289"/>
              <a:gd name="connsiteY2106" fmla="*/ 705887 h 6003893"/>
              <a:gd name="connsiteX2107" fmla="*/ 915080 w 11634289"/>
              <a:gd name="connsiteY2107" fmla="*/ 702404 h 6003893"/>
              <a:gd name="connsiteX2108" fmla="*/ 921056 w 11634289"/>
              <a:gd name="connsiteY2108" fmla="*/ 694718 h 6003893"/>
              <a:gd name="connsiteX2109" fmla="*/ 931763 w 11634289"/>
              <a:gd name="connsiteY2109" fmla="*/ 701464 h 6003893"/>
              <a:gd name="connsiteX2110" fmla="*/ 936135 w 11634289"/>
              <a:gd name="connsiteY2110" fmla="*/ 708902 h 6003893"/>
              <a:gd name="connsiteX2111" fmla="*/ 958860 w 11634289"/>
              <a:gd name="connsiteY2111" fmla="*/ 716975 h 6003893"/>
              <a:gd name="connsiteX2112" fmla="*/ 953802 w 11634289"/>
              <a:gd name="connsiteY2112" fmla="*/ 703897 h 6003893"/>
              <a:gd name="connsiteX2113" fmla="*/ 952454 w 11634289"/>
              <a:gd name="connsiteY2113" fmla="*/ 700967 h 6003893"/>
              <a:gd name="connsiteX2114" fmla="*/ 952747 w 11634289"/>
              <a:gd name="connsiteY2114" fmla="*/ 691263 h 6003893"/>
              <a:gd name="connsiteX2115" fmla="*/ 967099 w 11634289"/>
              <a:gd name="connsiteY2115" fmla="*/ 691456 h 6003893"/>
              <a:gd name="connsiteX2116" fmla="*/ 1032155 w 11634289"/>
              <a:gd name="connsiteY2116" fmla="*/ 686122 h 6003893"/>
              <a:gd name="connsiteX2117" fmla="*/ 1046472 w 11634289"/>
              <a:gd name="connsiteY2117" fmla="*/ 677966 h 6003893"/>
              <a:gd name="connsiteX2118" fmla="*/ 1010964 w 11634289"/>
              <a:gd name="connsiteY2118" fmla="*/ 646227 h 6003893"/>
              <a:gd name="connsiteX2119" fmla="*/ 897393 w 11634289"/>
              <a:gd name="connsiteY2119" fmla="*/ 622558 h 6003893"/>
              <a:gd name="connsiteX2120" fmla="*/ 857000 w 11634289"/>
              <a:gd name="connsiteY2120" fmla="*/ 619488 h 6003893"/>
              <a:gd name="connsiteX2121" fmla="*/ 842284 w 11634289"/>
              <a:gd name="connsiteY2121" fmla="*/ 612300 h 6003893"/>
              <a:gd name="connsiteX2122" fmla="*/ 819159 w 11634289"/>
              <a:gd name="connsiteY2122" fmla="*/ 588882 h 6003893"/>
              <a:gd name="connsiteX2123" fmla="*/ 770025 w 11634289"/>
              <a:gd name="connsiteY2123" fmla="*/ 570938 h 6003893"/>
              <a:gd name="connsiteX2124" fmla="*/ 755241 w 11634289"/>
              <a:gd name="connsiteY2124" fmla="*/ 547051 h 6003893"/>
              <a:gd name="connsiteX2125" fmla="*/ 758885 w 11634289"/>
              <a:gd name="connsiteY2125" fmla="*/ 540498 h 6003893"/>
              <a:gd name="connsiteX2126" fmla="*/ 745812 w 11634289"/>
              <a:gd name="connsiteY2126" fmla="*/ 526536 h 6003893"/>
              <a:gd name="connsiteX2127" fmla="*/ 735172 w 11634289"/>
              <a:gd name="connsiteY2127" fmla="*/ 536488 h 6003893"/>
              <a:gd name="connsiteX2128" fmla="*/ 718196 w 11634289"/>
              <a:gd name="connsiteY2128" fmla="*/ 547132 h 6003893"/>
              <a:gd name="connsiteX2129" fmla="*/ 694379 w 11634289"/>
              <a:gd name="connsiteY2129" fmla="*/ 518074 h 6003893"/>
              <a:gd name="connsiteX2130" fmla="*/ 697004 w 11634289"/>
              <a:gd name="connsiteY2130" fmla="*/ 507237 h 6003893"/>
              <a:gd name="connsiteX2131" fmla="*/ 685674 w 11634289"/>
              <a:gd name="connsiteY2131" fmla="*/ 511550 h 6003893"/>
              <a:gd name="connsiteX2132" fmla="*/ 659959 w 11634289"/>
              <a:gd name="connsiteY2132" fmla="*/ 507319 h 6003893"/>
              <a:gd name="connsiteX2133" fmla="*/ 626420 w 11634289"/>
              <a:gd name="connsiteY2133" fmla="*/ 467451 h 6003893"/>
              <a:gd name="connsiteX2134" fmla="*/ 601187 w 11634289"/>
              <a:gd name="connsiteY2134" fmla="*/ 418763 h 6003893"/>
              <a:gd name="connsiteX2135" fmla="*/ 589426 w 11634289"/>
              <a:gd name="connsiteY2135" fmla="*/ 399383 h 6003893"/>
              <a:gd name="connsiteX2136" fmla="*/ 514368 w 11634289"/>
              <a:gd name="connsiteY2136" fmla="*/ 327111 h 6003893"/>
              <a:gd name="connsiteX2137" fmla="*/ 514953 w 11634289"/>
              <a:gd name="connsiteY2137" fmla="*/ 307702 h 6003893"/>
              <a:gd name="connsiteX2138" fmla="*/ 536660 w 11634289"/>
              <a:gd name="connsiteY2138" fmla="*/ 311490 h 6003893"/>
              <a:gd name="connsiteX2139" fmla="*/ 572720 w 11634289"/>
              <a:gd name="connsiteY2139" fmla="*/ 315472 h 6003893"/>
              <a:gd name="connsiteX2140" fmla="*/ 623099 w 11634289"/>
              <a:gd name="connsiteY2140" fmla="*/ 311298 h 6003893"/>
              <a:gd name="connsiteX2141" fmla="*/ 652633 w 11634289"/>
              <a:gd name="connsiteY2141" fmla="*/ 350724 h 6003893"/>
              <a:gd name="connsiteX2142" fmla="*/ 645345 w 11634289"/>
              <a:gd name="connsiteY2142" fmla="*/ 363829 h 6003893"/>
              <a:gd name="connsiteX2143" fmla="*/ 642687 w 11634289"/>
              <a:gd name="connsiteY2143" fmla="*/ 366317 h 6003893"/>
              <a:gd name="connsiteX2144" fmla="*/ 647020 w 11634289"/>
              <a:gd name="connsiteY2144" fmla="*/ 365405 h 6003893"/>
              <a:gd name="connsiteX2145" fmla="*/ 668728 w 11634289"/>
              <a:gd name="connsiteY2145" fmla="*/ 369193 h 6003893"/>
              <a:gd name="connsiteX2146" fmla="*/ 736410 w 11634289"/>
              <a:gd name="connsiteY2146" fmla="*/ 353021 h 6003893"/>
              <a:gd name="connsiteX2147" fmla="*/ 773421 w 11634289"/>
              <a:gd name="connsiteY2147" fmla="*/ 344590 h 6003893"/>
              <a:gd name="connsiteX2148" fmla="*/ 799535 w 11634289"/>
              <a:gd name="connsiteY2148" fmla="*/ 364164 h 6003893"/>
              <a:gd name="connsiteX2149" fmla="*/ 889236 w 11634289"/>
              <a:gd name="connsiteY2149" fmla="*/ 426926 h 6003893"/>
              <a:gd name="connsiteX2150" fmla="*/ 923882 w 11634289"/>
              <a:gd name="connsiteY2150" fmla="*/ 411278 h 6003893"/>
              <a:gd name="connsiteX2151" fmla="*/ 948474 w 11634289"/>
              <a:gd name="connsiteY2151" fmla="*/ 386175 h 6003893"/>
              <a:gd name="connsiteX2152" fmla="*/ 984309 w 11634289"/>
              <a:gd name="connsiteY2152" fmla="*/ 416560 h 6003893"/>
              <a:gd name="connsiteX2153" fmla="*/ 1038108 w 11634289"/>
              <a:gd name="connsiteY2153" fmla="*/ 432238 h 6003893"/>
              <a:gd name="connsiteX2154" fmla="*/ 1041787 w 11634289"/>
              <a:gd name="connsiteY2154" fmla="*/ 434035 h 6003893"/>
              <a:gd name="connsiteX2155" fmla="*/ 1088381 w 11634289"/>
              <a:gd name="connsiteY2155" fmla="*/ 403015 h 6003893"/>
              <a:gd name="connsiteX2156" fmla="*/ 1109985 w 11634289"/>
              <a:gd name="connsiteY2156" fmla="*/ 381756 h 6003893"/>
              <a:gd name="connsiteX2157" fmla="*/ 1117998 w 11634289"/>
              <a:gd name="connsiteY2157" fmla="*/ 382640 h 6003893"/>
              <a:gd name="connsiteX2158" fmla="*/ 1142108 w 11634289"/>
              <a:gd name="connsiteY2158" fmla="*/ 401994 h 6003893"/>
              <a:gd name="connsiteX2159" fmla="*/ 1156893 w 11634289"/>
              <a:gd name="connsiteY2159" fmla="*/ 425881 h 6003893"/>
              <a:gd name="connsiteX2160" fmla="*/ 1172367 w 11634289"/>
              <a:gd name="connsiteY2160" fmla="*/ 455409 h 6003893"/>
              <a:gd name="connsiteX2161" fmla="*/ 1215421 w 11634289"/>
              <a:gd name="connsiteY2161" fmla="*/ 455990 h 6003893"/>
              <a:gd name="connsiteX2162" fmla="*/ 1230136 w 11634289"/>
              <a:gd name="connsiteY2162" fmla="*/ 463179 h 6003893"/>
              <a:gd name="connsiteX2163" fmla="*/ 1252898 w 11634289"/>
              <a:gd name="connsiteY2163" fmla="*/ 479602 h 6003893"/>
              <a:gd name="connsiteX2164" fmla="*/ 1265247 w 11634289"/>
              <a:gd name="connsiteY2164" fmla="*/ 479574 h 6003893"/>
              <a:gd name="connsiteX2165" fmla="*/ 1302361 w 11634289"/>
              <a:gd name="connsiteY2165" fmla="*/ 496192 h 6003893"/>
              <a:gd name="connsiteX2166" fmla="*/ 1343518 w 11634289"/>
              <a:gd name="connsiteY2166" fmla="*/ 521600 h 6003893"/>
              <a:gd name="connsiteX2167" fmla="*/ 1372514 w 11634289"/>
              <a:gd name="connsiteY2167" fmla="*/ 512284 h 6003893"/>
              <a:gd name="connsiteX2168" fmla="*/ 1379802 w 11634289"/>
              <a:gd name="connsiteY2168" fmla="*/ 499179 h 6003893"/>
              <a:gd name="connsiteX2169" fmla="*/ 1384360 w 11634289"/>
              <a:gd name="connsiteY2169" fmla="*/ 471864 h 6003893"/>
              <a:gd name="connsiteX2170" fmla="*/ 1377779 w 11634289"/>
              <a:gd name="connsiteY2170" fmla="*/ 414109 h 6003893"/>
              <a:gd name="connsiteX2171" fmla="*/ 1419228 w 11634289"/>
              <a:gd name="connsiteY2171" fmla="*/ 429813 h 6003893"/>
              <a:gd name="connsiteX2172" fmla="*/ 1470694 w 11634289"/>
              <a:gd name="connsiteY2172" fmla="*/ 446624 h 6003893"/>
              <a:gd name="connsiteX2173" fmla="*/ 1512506 w 11634289"/>
              <a:gd name="connsiteY2173" fmla="*/ 469324 h 6003893"/>
              <a:gd name="connsiteX2174" fmla="*/ 1636955 w 11634289"/>
              <a:gd name="connsiteY2174" fmla="*/ 541485 h 6003893"/>
              <a:gd name="connsiteX2175" fmla="*/ 1657976 w 11634289"/>
              <a:gd name="connsiteY2175" fmla="*/ 539633 h 6003893"/>
              <a:gd name="connsiteX2176" fmla="*/ 1671636 w 11634289"/>
              <a:gd name="connsiteY2176" fmla="*/ 534187 h 6003893"/>
              <a:gd name="connsiteX2177" fmla="*/ 1675349 w 11634289"/>
              <a:gd name="connsiteY2177" fmla="*/ 544334 h 6003893"/>
              <a:gd name="connsiteX2178" fmla="*/ 1684088 w 11634289"/>
              <a:gd name="connsiteY2178" fmla="*/ 559208 h 6003893"/>
              <a:gd name="connsiteX2179" fmla="*/ 1710166 w 11634289"/>
              <a:gd name="connsiteY2179" fmla="*/ 570434 h 6003893"/>
              <a:gd name="connsiteX2180" fmla="*/ 1716246 w 11634289"/>
              <a:gd name="connsiteY2180" fmla="*/ 587797 h 6003893"/>
              <a:gd name="connsiteX2181" fmla="*/ 1725349 w 11634289"/>
              <a:gd name="connsiteY2181" fmla="*/ 609666 h 6003893"/>
              <a:gd name="connsiteX2182" fmla="*/ 1747677 w 11634289"/>
              <a:gd name="connsiteY2182" fmla="*/ 602395 h 6003893"/>
              <a:gd name="connsiteX2183" fmla="*/ 1757004 w 11634289"/>
              <a:gd name="connsiteY2183" fmla="*/ 597861 h 6003893"/>
              <a:gd name="connsiteX2184" fmla="*/ 1763775 w 11634289"/>
              <a:gd name="connsiteY2184" fmla="*/ 620864 h 6003893"/>
              <a:gd name="connsiteX2185" fmla="*/ 1779509 w 11634289"/>
              <a:gd name="connsiteY2185" fmla="*/ 632338 h 6003893"/>
              <a:gd name="connsiteX2186" fmla="*/ 1794154 w 11634289"/>
              <a:gd name="connsiteY2186" fmla="*/ 622827 h 6003893"/>
              <a:gd name="connsiteX2187" fmla="*/ 1879865 w 11634289"/>
              <a:gd name="connsiteY2187" fmla="*/ 608646 h 6003893"/>
              <a:gd name="connsiteX2188" fmla="*/ 1899933 w 11634289"/>
              <a:gd name="connsiteY2188" fmla="*/ 619207 h 6003893"/>
              <a:gd name="connsiteX2189" fmla="*/ 1993728 w 11634289"/>
              <a:gd name="connsiteY2189" fmla="*/ 622611 h 6003893"/>
              <a:gd name="connsiteX2190" fmla="*/ 1996059 w 11634289"/>
              <a:gd name="connsiteY2190" fmla="*/ 621478 h 6003893"/>
              <a:gd name="connsiteX2191" fmla="*/ 2024108 w 11634289"/>
              <a:gd name="connsiteY2191" fmla="*/ 624575 h 6003893"/>
              <a:gd name="connsiteX2192" fmla="*/ 2028148 w 11634289"/>
              <a:gd name="connsiteY2192" fmla="*/ 633367 h 6003893"/>
              <a:gd name="connsiteX2193" fmla="*/ 2005818 w 11634289"/>
              <a:gd name="connsiteY2193" fmla="*/ 640637 h 6003893"/>
              <a:gd name="connsiteX2194" fmla="*/ 1990483 w 11634289"/>
              <a:gd name="connsiteY2194" fmla="*/ 644507 h 6003893"/>
              <a:gd name="connsiteX2195" fmla="*/ 2000862 w 11634289"/>
              <a:gd name="connsiteY2195" fmla="*/ 652608 h 6003893"/>
              <a:gd name="connsiteX2196" fmla="*/ 2029271 w 11634289"/>
              <a:gd name="connsiteY2196" fmla="*/ 662701 h 6003893"/>
              <a:gd name="connsiteX2197" fmla="*/ 2059721 w 11634289"/>
              <a:gd name="connsiteY2197" fmla="*/ 681363 h 6003893"/>
              <a:gd name="connsiteX2198" fmla="*/ 2081100 w 11634289"/>
              <a:gd name="connsiteY2198" fmla="*/ 686506 h 6003893"/>
              <a:gd name="connsiteX2199" fmla="*/ 2141927 w 11634289"/>
              <a:gd name="connsiteY2199" fmla="*/ 707132 h 6003893"/>
              <a:gd name="connsiteX2200" fmla="*/ 2159407 w 11634289"/>
              <a:gd name="connsiteY2200" fmla="*/ 736881 h 6003893"/>
              <a:gd name="connsiteX2201" fmla="*/ 2196227 w 11634289"/>
              <a:gd name="connsiteY2201" fmla="*/ 763202 h 6003893"/>
              <a:gd name="connsiteX2202" fmla="*/ 2239576 w 11634289"/>
              <a:gd name="connsiteY2202" fmla="*/ 754080 h 6003893"/>
              <a:gd name="connsiteX2203" fmla="*/ 2287621 w 11634289"/>
              <a:gd name="connsiteY2203" fmla="*/ 751039 h 6003893"/>
              <a:gd name="connsiteX2204" fmla="*/ 2308671 w 11634289"/>
              <a:gd name="connsiteY2204" fmla="*/ 757537 h 6003893"/>
              <a:gd name="connsiteX2205" fmla="*/ 2329760 w 11634289"/>
              <a:gd name="connsiteY2205" fmla="*/ 772384 h 6003893"/>
              <a:gd name="connsiteX2206" fmla="*/ 2328119 w 11634289"/>
              <a:gd name="connsiteY2206" fmla="*/ 779157 h 6003893"/>
              <a:gd name="connsiteX2207" fmla="*/ 2349537 w 11634289"/>
              <a:gd name="connsiteY2207" fmla="*/ 792650 h 6003893"/>
              <a:gd name="connsiteX2208" fmla="*/ 2387892 w 11634289"/>
              <a:gd name="connsiteY2208" fmla="*/ 787149 h 6003893"/>
              <a:gd name="connsiteX2209" fmla="*/ 2495919 w 11634289"/>
              <a:gd name="connsiteY2209" fmla="*/ 842197 h 6003893"/>
              <a:gd name="connsiteX2210" fmla="*/ 2483383 w 11634289"/>
              <a:gd name="connsiteY2210" fmla="*/ 876978 h 6003893"/>
              <a:gd name="connsiteX2211" fmla="*/ 2507890 w 11634289"/>
              <a:gd name="connsiteY2211" fmla="*/ 911674 h 6003893"/>
              <a:gd name="connsiteX2212" fmla="*/ 2542308 w 11634289"/>
              <a:gd name="connsiteY2212" fmla="*/ 922430 h 6003893"/>
              <a:gd name="connsiteX2213" fmla="*/ 2593672 w 11634289"/>
              <a:gd name="connsiteY2213" fmla="*/ 914193 h 6003893"/>
              <a:gd name="connsiteX2214" fmla="*/ 2618039 w 11634289"/>
              <a:gd name="connsiteY2214" fmla="*/ 915492 h 6003893"/>
              <a:gd name="connsiteX2215" fmla="*/ 2670091 w 11634289"/>
              <a:gd name="connsiteY2215" fmla="*/ 912896 h 6003893"/>
              <a:gd name="connsiteX2216" fmla="*/ 2667362 w 11634289"/>
              <a:gd name="connsiteY2216" fmla="*/ 898685 h 6003893"/>
              <a:gd name="connsiteX2217" fmla="*/ 2651371 w 11634289"/>
              <a:gd name="connsiteY2217" fmla="*/ 905265 h 6003893"/>
              <a:gd name="connsiteX2218" fmla="*/ 2637710 w 11634289"/>
              <a:gd name="connsiteY2218" fmla="*/ 910711 h 6003893"/>
              <a:gd name="connsiteX2219" fmla="*/ 2627988 w 11634289"/>
              <a:gd name="connsiteY2219" fmla="*/ 899900 h 6003893"/>
              <a:gd name="connsiteX2220" fmla="*/ 2641146 w 11634289"/>
              <a:gd name="connsiteY2220" fmla="*/ 854061 h 6003893"/>
              <a:gd name="connsiteX2221" fmla="*/ 2649194 w 11634289"/>
              <a:gd name="connsiteY2221" fmla="*/ 863295 h 6003893"/>
              <a:gd name="connsiteX2222" fmla="*/ 2688640 w 11634289"/>
              <a:gd name="connsiteY2222" fmla="*/ 878779 h 6003893"/>
              <a:gd name="connsiteX2223" fmla="*/ 2706963 w 11634289"/>
              <a:gd name="connsiteY2223" fmla="*/ 871066 h 6003893"/>
              <a:gd name="connsiteX2224" fmla="*/ 2742005 w 11634289"/>
              <a:gd name="connsiteY2224" fmla="*/ 870763 h 6003893"/>
              <a:gd name="connsiteX2225" fmla="*/ 2781086 w 11634289"/>
              <a:gd name="connsiteY2225" fmla="*/ 879251 h 6003893"/>
              <a:gd name="connsiteX2226" fmla="*/ 2774644 w 11634289"/>
              <a:gd name="connsiteY2226" fmla="*/ 854893 h 6003893"/>
              <a:gd name="connsiteX2227" fmla="*/ 2812348 w 11634289"/>
              <a:gd name="connsiteY2227" fmla="*/ 852103 h 6003893"/>
              <a:gd name="connsiteX2228" fmla="*/ 2817008 w 11634289"/>
              <a:gd name="connsiteY2228" fmla="*/ 849835 h 6003893"/>
              <a:gd name="connsiteX2229" fmla="*/ 2812605 w 11634289"/>
              <a:gd name="connsiteY2229" fmla="*/ 834048 h 6003893"/>
              <a:gd name="connsiteX2230" fmla="*/ 2773486 w 11634289"/>
              <a:gd name="connsiteY2230" fmla="*/ 817210 h 6003893"/>
              <a:gd name="connsiteX2231" fmla="*/ 2734110 w 11634289"/>
              <a:gd name="connsiteY2231" fmla="*/ 818426 h 6003893"/>
              <a:gd name="connsiteX2232" fmla="*/ 2709742 w 11634289"/>
              <a:gd name="connsiteY2232" fmla="*/ 817127 h 6003893"/>
              <a:gd name="connsiteX2233" fmla="*/ 2671539 w 11634289"/>
              <a:gd name="connsiteY2233" fmla="*/ 779525 h 6003893"/>
              <a:gd name="connsiteX2234" fmla="*/ 2642146 w 11634289"/>
              <a:gd name="connsiteY2234" fmla="*/ 773497 h 6003893"/>
              <a:gd name="connsiteX2235" fmla="*/ 2610455 w 11634289"/>
              <a:gd name="connsiteY2235" fmla="*/ 776953 h 6003893"/>
              <a:gd name="connsiteX2236" fmla="*/ 2594031 w 11634289"/>
              <a:gd name="connsiteY2236" fmla="*/ 759839 h 6003893"/>
              <a:gd name="connsiteX2237" fmla="*/ 2550975 w 11634289"/>
              <a:gd name="connsiteY2237" fmla="*/ 759257 h 6003893"/>
              <a:gd name="connsiteX2238" fmla="*/ 2517902 w 11634289"/>
              <a:gd name="connsiteY2238" fmla="*/ 751432 h 6003893"/>
              <a:gd name="connsiteX2239" fmla="*/ 2468767 w 11634289"/>
              <a:gd name="connsiteY2239" fmla="*/ 733488 h 6003893"/>
              <a:gd name="connsiteX2240" fmla="*/ 2448629 w 11634289"/>
              <a:gd name="connsiteY2240" fmla="*/ 706227 h 6003893"/>
              <a:gd name="connsiteX2241" fmla="*/ 2392864 w 11634289"/>
              <a:gd name="connsiteY2241" fmla="*/ 698678 h 6003893"/>
              <a:gd name="connsiteX2242" fmla="*/ 2371224 w 11634289"/>
              <a:gd name="connsiteY2242" fmla="*/ 711589 h 6003893"/>
              <a:gd name="connsiteX2243" fmla="*/ 2366423 w 11634289"/>
              <a:gd name="connsiteY2243" fmla="*/ 680457 h 6003893"/>
              <a:gd name="connsiteX2244" fmla="*/ 2359099 w 11634289"/>
              <a:gd name="connsiteY2244" fmla="*/ 685213 h 6003893"/>
              <a:gd name="connsiteX2245" fmla="*/ 2298343 w 11634289"/>
              <a:gd name="connsiteY2245" fmla="*/ 681286 h 6003893"/>
              <a:gd name="connsiteX2246" fmla="*/ 2289605 w 11634289"/>
              <a:gd name="connsiteY2246" fmla="*/ 666411 h 6003893"/>
              <a:gd name="connsiteX2247" fmla="*/ 2291901 w 11634289"/>
              <a:gd name="connsiteY2247" fmla="*/ 656929 h 6003893"/>
              <a:gd name="connsiteX2248" fmla="*/ 2291468 w 11634289"/>
              <a:gd name="connsiteY2248" fmla="*/ 633234 h 6003893"/>
              <a:gd name="connsiteX2249" fmla="*/ 2196517 w 11634289"/>
              <a:gd name="connsiteY2249" fmla="*/ 592149 h 6003893"/>
              <a:gd name="connsiteX2250" fmla="*/ 2038404 w 11634289"/>
              <a:gd name="connsiteY2250" fmla="*/ 531570 h 6003893"/>
              <a:gd name="connsiteX2251" fmla="*/ 1986610 w 11634289"/>
              <a:gd name="connsiteY2251" fmla="*/ 516113 h 6003893"/>
              <a:gd name="connsiteX2252" fmla="*/ 1948840 w 11634289"/>
              <a:gd name="connsiteY2252" fmla="*/ 502206 h 6003893"/>
              <a:gd name="connsiteX2253" fmla="*/ 1885975 w 11634289"/>
              <a:gd name="connsiteY2253" fmla="*/ 473009 h 6003893"/>
              <a:gd name="connsiteX2254" fmla="*/ 1817464 w 11634289"/>
              <a:gd name="connsiteY2254" fmla="*/ 450143 h 6003893"/>
              <a:gd name="connsiteX2255" fmla="*/ 1755032 w 11634289"/>
              <a:gd name="connsiteY2255" fmla="*/ 444640 h 6003893"/>
              <a:gd name="connsiteX2256" fmla="*/ 1713184 w 11634289"/>
              <a:gd name="connsiteY2256" fmla="*/ 413591 h 6003893"/>
              <a:gd name="connsiteX2257" fmla="*/ 1665726 w 11634289"/>
              <a:gd name="connsiteY2257" fmla="*/ 397223 h 6003893"/>
              <a:gd name="connsiteX2258" fmla="*/ 1602498 w 11634289"/>
              <a:gd name="connsiteY2258" fmla="*/ 361031 h 6003893"/>
              <a:gd name="connsiteX2259" fmla="*/ 1475129 w 11634289"/>
              <a:gd name="connsiteY2259" fmla="*/ 309411 h 6003893"/>
              <a:gd name="connsiteX2260" fmla="*/ 1371177 w 11634289"/>
              <a:gd name="connsiteY2260" fmla="*/ 271505 h 6003893"/>
              <a:gd name="connsiteX2261" fmla="*/ 1350091 w 11634289"/>
              <a:gd name="connsiteY2261" fmla="*/ 256657 h 6003893"/>
              <a:gd name="connsiteX2262" fmla="*/ 1295895 w 11634289"/>
              <a:gd name="connsiteY2262" fmla="*/ 225635 h 6003893"/>
              <a:gd name="connsiteX2263" fmla="*/ 1281872 w 11634289"/>
              <a:gd name="connsiteY2263" fmla="*/ 224087 h 6003893"/>
              <a:gd name="connsiteX2264" fmla="*/ 1305480 w 11634289"/>
              <a:gd name="connsiteY2264" fmla="*/ 203048 h 6003893"/>
              <a:gd name="connsiteX2265" fmla="*/ 1353820 w 11634289"/>
              <a:gd name="connsiteY2265" fmla="*/ 190303 h 6003893"/>
              <a:gd name="connsiteX2266" fmla="*/ 1387549 w 11634289"/>
              <a:gd name="connsiteY2266" fmla="*/ 195419 h 6003893"/>
              <a:gd name="connsiteX2267" fmla="*/ 1414318 w 11634289"/>
              <a:gd name="connsiteY2267" fmla="*/ 212284 h 6003893"/>
              <a:gd name="connsiteX2268" fmla="*/ 1410380 w 11634289"/>
              <a:gd name="connsiteY2268" fmla="*/ 228542 h 6003893"/>
              <a:gd name="connsiteX2269" fmla="*/ 1422107 w 11634289"/>
              <a:gd name="connsiteY2269" fmla="*/ 239572 h 6003893"/>
              <a:gd name="connsiteX2270" fmla="*/ 1477804 w 11634289"/>
              <a:gd name="connsiteY2270" fmla="*/ 230423 h 6003893"/>
              <a:gd name="connsiteX2271" fmla="*/ 1490807 w 11634289"/>
              <a:gd name="connsiteY2271" fmla="*/ 227686 h 6003893"/>
              <a:gd name="connsiteX2272" fmla="*/ 1494850 w 11634289"/>
              <a:gd name="connsiteY2272" fmla="*/ 236478 h 6003893"/>
              <a:gd name="connsiteX2273" fmla="*/ 1493209 w 11634289"/>
              <a:gd name="connsiteY2273" fmla="*/ 243251 h 6003893"/>
              <a:gd name="connsiteX2274" fmla="*/ 1508943 w 11634289"/>
              <a:gd name="connsiteY2274" fmla="*/ 254725 h 6003893"/>
              <a:gd name="connsiteX2275" fmla="*/ 1531342 w 11634289"/>
              <a:gd name="connsiteY2275" fmla="*/ 264154 h 6003893"/>
              <a:gd name="connsiteX2276" fmla="*/ 1525729 w 11634289"/>
              <a:gd name="connsiteY2276" fmla="*/ 278834 h 6003893"/>
              <a:gd name="connsiteX2277" fmla="*/ 1502016 w 11634289"/>
              <a:gd name="connsiteY2277" fmla="*/ 274824 h 6003893"/>
              <a:gd name="connsiteX2278" fmla="*/ 1485662 w 11634289"/>
              <a:gd name="connsiteY2278" fmla="*/ 274410 h 6003893"/>
              <a:gd name="connsiteX2279" fmla="*/ 1484714 w 11634289"/>
              <a:gd name="connsiteY2279" fmla="*/ 286823 h 6003893"/>
              <a:gd name="connsiteX2280" fmla="*/ 1537094 w 11634289"/>
              <a:gd name="connsiteY2280" fmla="*/ 282871 h 6003893"/>
              <a:gd name="connsiteX2281" fmla="*/ 1584122 w 11634289"/>
              <a:gd name="connsiteY2281" fmla="*/ 275545 h 6003893"/>
              <a:gd name="connsiteX2282" fmla="*/ 1688726 w 11634289"/>
              <a:gd name="connsiteY2282" fmla="*/ 310744 h 6003893"/>
              <a:gd name="connsiteX2283" fmla="*/ 1691456 w 11634289"/>
              <a:gd name="connsiteY2283" fmla="*/ 324954 h 6003893"/>
              <a:gd name="connsiteX2284" fmla="*/ 1676190 w 11634289"/>
              <a:gd name="connsiteY2284" fmla="*/ 345523 h 6003893"/>
              <a:gd name="connsiteX2285" fmla="*/ 1688935 w 11634289"/>
              <a:gd name="connsiteY2285" fmla="*/ 360839 h 6003893"/>
              <a:gd name="connsiteX2286" fmla="*/ 1702268 w 11634289"/>
              <a:gd name="connsiteY2286" fmla="*/ 356748 h 6003893"/>
              <a:gd name="connsiteX2287" fmla="*/ 1741211 w 11634289"/>
              <a:gd name="connsiteY2287" fmla="*/ 331838 h 6003893"/>
              <a:gd name="connsiteX2288" fmla="*/ 1741905 w 11634289"/>
              <a:gd name="connsiteY2288" fmla="*/ 337478 h 6003893"/>
              <a:gd name="connsiteX2289" fmla="*/ 1763974 w 11634289"/>
              <a:gd name="connsiteY2289" fmla="*/ 348262 h 6003893"/>
              <a:gd name="connsiteX2290" fmla="*/ 1775339 w 11634289"/>
              <a:gd name="connsiteY2290" fmla="*/ 352299 h 6003893"/>
              <a:gd name="connsiteX2291" fmla="*/ 1804439 w 11634289"/>
              <a:gd name="connsiteY2291" fmla="*/ 368030 h 6003893"/>
              <a:gd name="connsiteX2292" fmla="*/ 1871863 w 11634289"/>
              <a:gd name="connsiteY2292" fmla="*/ 369912 h 6003893"/>
              <a:gd name="connsiteX2293" fmla="*/ 1884177 w 11634289"/>
              <a:gd name="connsiteY2293" fmla="*/ 361536 h 6003893"/>
              <a:gd name="connsiteX2294" fmla="*/ 1898787 w 11634289"/>
              <a:gd name="connsiteY2294" fmla="*/ 343676 h 6003893"/>
              <a:gd name="connsiteX2295" fmla="*/ 1849653 w 11634289"/>
              <a:gd name="connsiteY2295" fmla="*/ 325731 h 6003893"/>
              <a:gd name="connsiteX2296" fmla="*/ 1810172 w 11634289"/>
              <a:gd name="connsiteY2296" fmla="*/ 301899 h 6003893"/>
              <a:gd name="connsiteX2297" fmla="*/ 1872310 w 11634289"/>
              <a:gd name="connsiteY2297" fmla="*/ 317106 h 6003893"/>
              <a:gd name="connsiteX2298" fmla="*/ 1923707 w 11634289"/>
              <a:gd name="connsiteY2298" fmla="*/ 317218 h 6003893"/>
              <a:gd name="connsiteX2299" fmla="*/ 1949422 w 11634289"/>
              <a:gd name="connsiteY2299" fmla="*/ 321448 h 6003893"/>
              <a:gd name="connsiteX2300" fmla="*/ 1950441 w 11634289"/>
              <a:gd name="connsiteY2300" fmla="*/ 325734 h 6003893"/>
              <a:gd name="connsiteX2301" fmla="*/ 2042959 w 11634289"/>
              <a:gd name="connsiteY2301" fmla="*/ 342905 h 6003893"/>
              <a:gd name="connsiteX2302" fmla="*/ 2104631 w 11634289"/>
              <a:gd name="connsiteY2302" fmla="*/ 326069 h 6003893"/>
              <a:gd name="connsiteX2303" fmla="*/ 2168444 w 11634289"/>
              <a:gd name="connsiteY2303" fmla="*/ 342852 h 6003893"/>
              <a:gd name="connsiteX2304" fmla="*/ 2245988 w 11634289"/>
              <a:gd name="connsiteY2304" fmla="*/ 370888 h 6003893"/>
              <a:gd name="connsiteX2305" fmla="*/ 2305141 w 11634289"/>
              <a:gd name="connsiteY2305" fmla="*/ 389938 h 6003893"/>
              <a:gd name="connsiteX2306" fmla="*/ 2351580 w 11634289"/>
              <a:gd name="connsiteY2306" fmla="*/ 402022 h 6003893"/>
              <a:gd name="connsiteX2307" fmla="*/ 2389023 w 11634289"/>
              <a:gd name="connsiteY2307" fmla="*/ 417284 h 6003893"/>
              <a:gd name="connsiteX2308" fmla="*/ 2402306 w 11634289"/>
              <a:gd name="connsiteY2308" fmla="*/ 481342 h 6003893"/>
              <a:gd name="connsiteX2309" fmla="*/ 2411045 w 11634289"/>
              <a:gd name="connsiteY2309" fmla="*/ 496217 h 6003893"/>
              <a:gd name="connsiteX2310" fmla="*/ 2434723 w 11634289"/>
              <a:gd name="connsiteY2310" fmla="*/ 491878 h 6003893"/>
              <a:gd name="connsiteX2311" fmla="*/ 2449367 w 11634289"/>
              <a:gd name="connsiteY2311" fmla="*/ 482367 h 6003893"/>
              <a:gd name="connsiteX2312" fmla="*/ 2513405 w 11634289"/>
              <a:gd name="connsiteY2312" fmla="*/ 472747 h 6003893"/>
              <a:gd name="connsiteX2313" fmla="*/ 2535184 w 11634289"/>
              <a:gd name="connsiteY2313" fmla="*/ 493234 h 6003893"/>
              <a:gd name="connsiteX2314" fmla="*/ 2582866 w 11634289"/>
              <a:gd name="connsiteY2314" fmla="*/ 483200 h 6003893"/>
              <a:gd name="connsiteX2315" fmla="*/ 2648649 w 11634289"/>
              <a:gd name="connsiteY2315" fmla="*/ 491854 h 6003893"/>
              <a:gd name="connsiteX2316" fmla="*/ 2765638 w 11634289"/>
              <a:gd name="connsiteY2316" fmla="*/ 535374 h 6003893"/>
              <a:gd name="connsiteX2317" fmla="*/ 2784359 w 11634289"/>
              <a:gd name="connsiteY2317" fmla="*/ 543005 h 6003893"/>
              <a:gd name="connsiteX2318" fmla="*/ 2833426 w 11634289"/>
              <a:gd name="connsiteY2318" fmla="*/ 544251 h 6003893"/>
              <a:gd name="connsiteX2319" fmla="*/ 2848761 w 11634289"/>
              <a:gd name="connsiteY2319" fmla="*/ 540380 h 6003893"/>
              <a:gd name="connsiteX2320" fmla="*/ 2869450 w 11634289"/>
              <a:gd name="connsiteY2320" fmla="*/ 539884 h 6003893"/>
              <a:gd name="connsiteX2321" fmla="*/ 2892541 w 11634289"/>
              <a:gd name="connsiteY2321" fmla="*/ 554951 h 6003893"/>
              <a:gd name="connsiteX2322" fmla="*/ 2910313 w 11634289"/>
              <a:gd name="connsiteY2322" fmla="*/ 574996 h 6003893"/>
              <a:gd name="connsiteX2323" fmla="*/ 2934389 w 11634289"/>
              <a:gd name="connsiteY2323" fmla="*/ 586000 h 6003893"/>
              <a:gd name="connsiteX2324" fmla="*/ 2970154 w 11634289"/>
              <a:gd name="connsiteY2324" fmla="*/ 599686 h 6003893"/>
              <a:gd name="connsiteX2325" fmla="*/ 2988186 w 11634289"/>
              <a:gd name="connsiteY2325" fmla="*/ 601677 h 6003893"/>
              <a:gd name="connsiteX2326" fmla="*/ 3071343 w 11634289"/>
              <a:gd name="connsiteY2326" fmla="*/ 615034 h 6003893"/>
              <a:gd name="connsiteX2327" fmla="*/ 3105036 w 11634289"/>
              <a:gd name="connsiteY2327" fmla="*/ 611799 h 6003893"/>
              <a:gd name="connsiteX2328" fmla="*/ 3086938 w 11634289"/>
              <a:gd name="connsiteY2328" fmla="*/ 593109 h 6003893"/>
              <a:gd name="connsiteX2329" fmla="*/ 3081583 w 11634289"/>
              <a:gd name="connsiteY2329" fmla="*/ 589736 h 6003893"/>
              <a:gd name="connsiteX2330" fmla="*/ 3083705 w 11634289"/>
              <a:gd name="connsiteY2330" fmla="*/ 538505 h 6003893"/>
              <a:gd name="connsiteX2331" fmla="*/ 3107523 w 11634289"/>
              <a:gd name="connsiteY2331" fmla="*/ 567563 h 6003893"/>
              <a:gd name="connsiteX2332" fmla="*/ 3157242 w 11634289"/>
              <a:gd name="connsiteY2332" fmla="*/ 566100 h 6003893"/>
              <a:gd name="connsiteX2333" fmla="*/ 3165947 w 11634289"/>
              <a:gd name="connsiteY2333" fmla="*/ 572625 h 6003893"/>
              <a:gd name="connsiteX2334" fmla="*/ 3159973 w 11634289"/>
              <a:gd name="connsiteY2334" fmla="*/ 580310 h 6003893"/>
              <a:gd name="connsiteX2335" fmla="*/ 3157020 w 11634289"/>
              <a:gd name="connsiteY2335" fmla="*/ 592502 h 6003893"/>
              <a:gd name="connsiteX2336" fmla="*/ 3169368 w 11634289"/>
              <a:gd name="connsiteY2336" fmla="*/ 592475 h 6003893"/>
              <a:gd name="connsiteX2337" fmla="*/ 3183425 w 11634289"/>
              <a:gd name="connsiteY2337" fmla="*/ 602373 h 6003893"/>
              <a:gd name="connsiteX2338" fmla="*/ 3183462 w 11634289"/>
              <a:gd name="connsiteY2338" fmla="*/ 610723 h 6003893"/>
              <a:gd name="connsiteX2339" fmla="*/ 3291572 w 11634289"/>
              <a:gd name="connsiteY2339" fmla="*/ 605969 h 6003893"/>
              <a:gd name="connsiteX2340" fmla="*/ 3295252 w 11634289"/>
              <a:gd name="connsiteY2340" fmla="*/ 607767 h 6003893"/>
              <a:gd name="connsiteX2341" fmla="*/ 3423207 w 11634289"/>
              <a:gd name="connsiteY2341" fmla="*/ 639979 h 6003893"/>
              <a:gd name="connsiteX2342" fmla="*/ 3452635 w 11634289"/>
              <a:gd name="connsiteY2342" fmla="*/ 654356 h 6003893"/>
              <a:gd name="connsiteX2343" fmla="*/ 3484758 w 11634289"/>
              <a:gd name="connsiteY2343" fmla="*/ 674595 h 6003893"/>
              <a:gd name="connsiteX2344" fmla="*/ 3559247 w 11634289"/>
              <a:gd name="connsiteY2344" fmla="*/ 689774 h 6003893"/>
              <a:gd name="connsiteX2345" fmla="*/ 3581869 w 11634289"/>
              <a:gd name="connsiteY2345" fmla="*/ 672800 h 6003893"/>
              <a:gd name="connsiteX2346" fmla="*/ 3582491 w 11634289"/>
              <a:gd name="connsiteY2346" fmla="*/ 661741 h 6003893"/>
              <a:gd name="connsiteX2347" fmla="*/ 3595754 w 11634289"/>
              <a:gd name="connsiteY2347" fmla="*/ 640951 h 6003893"/>
              <a:gd name="connsiteX2348" fmla="*/ 3604390 w 11634289"/>
              <a:gd name="connsiteY2348" fmla="*/ 630776 h 6003893"/>
              <a:gd name="connsiteX2349" fmla="*/ 3616443 w 11634289"/>
              <a:gd name="connsiteY2349" fmla="*/ 640453 h 6003893"/>
              <a:gd name="connsiteX2350" fmla="*/ 3627256 w 11634289"/>
              <a:gd name="connsiteY2350" fmla="*/ 672247 h 6003893"/>
              <a:gd name="connsiteX2351" fmla="*/ 3695839 w 11634289"/>
              <a:gd name="connsiteY2351" fmla="*/ 711812 h 6003893"/>
              <a:gd name="connsiteX2352" fmla="*/ 3750257 w 11634289"/>
              <a:gd name="connsiteY2352" fmla="*/ 716431 h 6003893"/>
              <a:gd name="connsiteX2353" fmla="*/ 3785729 w 11634289"/>
              <a:gd name="connsiteY2353" fmla="*/ 739822 h 6003893"/>
              <a:gd name="connsiteX2354" fmla="*/ 3789770 w 11634289"/>
              <a:gd name="connsiteY2354" fmla="*/ 748614 h 6003893"/>
              <a:gd name="connsiteX2355" fmla="*/ 3823361 w 11634289"/>
              <a:gd name="connsiteY2355" fmla="*/ 720331 h 6003893"/>
              <a:gd name="connsiteX2356" fmla="*/ 3845398 w 11634289"/>
              <a:gd name="connsiteY2356" fmla="*/ 722765 h 6003893"/>
              <a:gd name="connsiteX2357" fmla="*/ 3878142 w 11634289"/>
              <a:gd name="connsiteY2357" fmla="*/ 731944 h 6003893"/>
              <a:gd name="connsiteX2358" fmla="*/ 3927536 w 11634289"/>
              <a:gd name="connsiteY2358" fmla="*/ 731834 h 6003893"/>
              <a:gd name="connsiteX2359" fmla="*/ 3997067 w 11634289"/>
              <a:gd name="connsiteY2359" fmla="*/ 758986 h 6003893"/>
              <a:gd name="connsiteX2360" fmla="*/ 4050466 w 11634289"/>
              <a:gd name="connsiteY2360" fmla="*/ 759319 h 6003893"/>
              <a:gd name="connsiteX2361" fmla="*/ 4105577 w 11634289"/>
              <a:gd name="connsiteY2361" fmla="*/ 769578 h 6003893"/>
              <a:gd name="connsiteX2362" fmla="*/ 4137302 w 11634289"/>
              <a:gd name="connsiteY2362" fmla="*/ 774472 h 6003893"/>
              <a:gd name="connsiteX2363" fmla="*/ 4141637 w 11634289"/>
              <a:gd name="connsiteY2363" fmla="*/ 773559 h 6003893"/>
              <a:gd name="connsiteX2364" fmla="*/ 4163017 w 11634289"/>
              <a:gd name="connsiteY2364" fmla="*/ 778703 h 6003893"/>
              <a:gd name="connsiteX2365" fmla="*/ 4166074 w 11634289"/>
              <a:gd name="connsiteY2365" fmla="*/ 791558 h 6003893"/>
              <a:gd name="connsiteX2366" fmla="*/ 4204207 w 11634289"/>
              <a:gd name="connsiteY2366" fmla="*/ 812460 h 6003893"/>
              <a:gd name="connsiteX2367" fmla="*/ 4257012 w 11634289"/>
              <a:gd name="connsiteY2367" fmla="*/ 809947 h 6003893"/>
              <a:gd name="connsiteX2368" fmla="*/ 4259294 w 11634289"/>
              <a:gd name="connsiteY2368" fmla="*/ 809651 h 6003893"/>
              <a:gd name="connsiteX2369" fmla="*/ 4261638 w 11634289"/>
              <a:gd name="connsiteY2369" fmla="*/ 797217 h 6003893"/>
              <a:gd name="connsiteX2370" fmla="*/ 4281623 w 11634289"/>
              <a:gd name="connsiteY2370" fmla="*/ 785120 h 6003893"/>
              <a:gd name="connsiteX2371" fmla="*/ 4278968 w 11634289"/>
              <a:gd name="connsiteY2371" fmla="*/ 777525 h 6003893"/>
              <a:gd name="connsiteX2372" fmla="*/ 4292541 w 11634289"/>
              <a:gd name="connsiteY2372" fmla="*/ 777770 h 6003893"/>
              <a:gd name="connsiteX2373" fmla="*/ 4301582 w 11634289"/>
              <a:gd name="connsiteY2373" fmla="*/ 780388 h 6003893"/>
              <a:gd name="connsiteX2374" fmla="*/ 4316009 w 11634289"/>
              <a:gd name="connsiteY2374" fmla="*/ 776102 h 6003893"/>
              <a:gd name="connsiteX2375" fmla="*/ 4329266 w 11634289"/>
              <a:gd name="connsiteY2375" fmla="*/ 770795 h 6003893"/>
              <a:gd name="connsiteX2376" fmla="*/ 4356726 w 11634289"/>
              <a:gd name="connsiteY2376" fmla="*/ 776839 h 6003893"/>
              <a:gd name="connsiteX2377" fmla="*/ 4383361 w 11634289"/>
              <a:gd name="connsiteY2377" fmla="*/ 780048 h 6003893"/>
              <a:gd name="connsiteX2378" fmla="*/ 4396474 w 11634289"/>
              <a:gd name="connsiteY2378" fmla="*/ 768281 h 6003893"/>
              <a:gd name="connsiteX2379" fmla="*/ 4402859 w 11634289"/>
              <a:gd name="connsiteY2379" fmla="*/ 763305 h 6003893"/>
              <a:gd name="connsiteX2380" fmla="*/ 4427759 w 11634289"/>
              <a:gd name="connsiteY2380" fmla="*/ 782942 h 6003893"/>
              <a:gd name="connsiteX2381" fmla="*/ 4432581 w 11634289"/>
              <a:gd name="connsiteY2381" fmla="*/ 793487 h 6003893"/>
              <a:gd name="connsiteX2382" fmla="*/ 4446243 w 11634289"/>
              <a:gd name="connsiteY2382" fmla="*/ 797770 h 6003893"/>
              <a:gd name="connsiteX2383" fmla="*/ 4454619 w 11634289"/>
              <a:gd name="connsiteY2383" fmla="*/ 798300 h 6003893"/>
              <a:gd name="connsiteX2384" fmla="*/ 4457405 w 11634289"/>
              <a:gd name="connsiteY2384" fmla="*/ 795737 h 6003893"/>
              <a:gd name="connsiteX2385" fmla="*/ 4464928 w 11634289"/>
              <a:gd name="connsiteY2385" fmla="*/ 795916 h 6003893"/>
              <a:gd name="connsiteX2386" fmla="*/ 4465260 w 11634289"/>
              <a:gd name="connsiteY2386" fmla="*/ 793533 h 6003893"/>
              <a:gd name="connsiteX2387" fmla="*/ 4469474 w 11634289"/>
              <a:gd name="connsiteY2387" fmla="*/ 785606 h 6003893"/>
              <a:gd name="connsiteX2388" fmla="*/ 4483561 w 11634289"/>
              <a:gd name="connsiteY2388" fmla="*/ 783133 h 6003893"/>
              <a:gd name="connsiteX2389" fmla="*/ 4499841 w 11634289"/>
              <a:gd name="connsiteY2389" fmla="*/ 793396 h 6003893"/>
              <a:gd name="connsiteX2390" fmla="*/ 4517848 w 11634289"/>
              <a:gd name="connsiteY2390" fmla="*/ 796045 h 6003893"/>
              <a:gd name="connsiteX2391" fmla="*/ 4525040 w 11634289"/>
              <a:gd name="connsiteY2391" fmla="*/ 788253 h 6003893"/>
              <a:gd name="connsiteX2392" fmla="*/ 4532773 w 11634289"/>
              <a:gd name="connsiteY2392" fmla="*/ 772242 h 6003893"/>
              <a:gd name="connsiteX2393" fmla="*/ 4538232 w 11634289"/>
              <a:gd name="connsiteY2393" fmla="*/ 800663 h 6003893"/>
              <a:gd name="connsiteX2394" fmla="*/ 4537046 w 11634289"/>
              <a:gd name="connsiteY2394" fmla="*/ 801970 h 6003893"/>
              <a:gd name="connsiteX2395" fmla="*/ 4542138 w 11634289"/>
              <a:gd name="connsiteY2395" fmla="*/ 804743 h 6003893"/>
              <a:gd name="connsiteX2396" fmla="*/ 4558601 w 11634289"/>
              <a:gd name="connsiteY2396" fmla="*/ 815281 h 6003893"/>
              <a:gd name="connsiteX2397" fmla="*/ 4570319 w 11634289"/>
              <a:gd name="connsiteY2397" fmla="*/ 818029 h 6003893"/>
              <a:gd name="connsiteX2398" fmla="*/ 4573670 w 11634289"/>
              <a:gd name="connsiteY2398" fmla="*/ 815704 h 6003893"/>
              <a:gd name="connsiteX2399" fmla="*/ 4619316 w 11634289"/>
              <a:gd name="connsiteY2399" fmla="*/ 797099 h 6003893"/>
              <a:gd name="connsiteX2400" fmla="*/ 4631958 w 11634289"/>
              <a:gd name="connsiteY2400" fmla="*/ 787367 h 6003893"/>
              <a:gd name="connsiteX2401" fmla="*/ 4652543 w 11634289"/>
              <a:gd name="connsiteY2401" fmla="*/ 761821 h 6003893"/>
              <a:gd name="connsiteX2402" fmla="*/ 4655928 w 11634289"/>
              <a:gd name="connsiteY2402" fmla="*/ 773322 h 6003893"/>
              <a:gd name="connsiteX2403" fmla="*/ 4698033 w 11634289"/>
              <a:gd name="connsiteY2403" fmla="*/ 786318 h 6003893"/>
              <a:gd name="connsiteX2404" fmla="*/ 4757771 w 11634289"/>
              <a:gd name="connsiteY2404" fmla="*/ 785960 h 6003893"/>
              <a:gd name="connsiteX2405" fmla="*/ 4800205 w 11634289"/>
              <a:gd name="connsiteY2405" fmla="*/ 797600 h 6003893"/>
              <a:gd name="connsiteX2406" fmla="*/ 4862944 w 11634289"/>
              <a:gd name="connsiteY2406" fmla="*/ 816699 h 6003893"/>
              <a:gd name="connsiteX2407" fmla="*/ 4916855 w 11634289"/>
              <a:gd name="connsiteY2407" fmla="*/ 839708 h 6003893"/>
              <a:gd name="connsiteX2408" fmla="*/ 4925403 w 11634289"/>
              <a:gd name="connsiteY2408" fmla="*/ 835145 h 6003893"/>
              <a:gd name="connsiteX2409" fmla="*/ 4935671 w 11634289"/>
              <a:gd name="connsiteY2409" fmla="*/ 833956 h 6003893"/>
              <a:gd name="connsiteX2410" fmla="*/ 4939983 w 11634289"/>
              <a:gd name="connsiteY2410" fmla="*/ 847218 h 6003893"/>
              <a:gd name="connsiteX2411" fmla="*/ 4948681 w 11634289"/>
              <a:gd name="connsiteY2411" fmla="*/ 851650 h 6003893"/>
              <a:gd name="connsiteX2412" fmla="*/ 4956065 w 11634289"/>
              <a:gd name="connsiteY2412" fmla="*/ 848601 h 6003893"/>
              <a:gd name="connsiteX2413" fmla="*/ 4976050 w 11634289"/>
              <a:gd name="connsiteY2413" fmla="*/ 836504 h 6003893"/>
              <a:gd name="connsiteX2414" fmla="*/ 4983460 w 11634289"/>
              <a:gd name="connsiteY2414" fmla="*/ 826089 h 6003893"/>
              <a:gd name="connsiteX2415" fmla="*/ 4974762 w 11634289"/>
              <a:gd name="connsiteY2415" fmla="*/ 821658 h 6003893"/>
              <a:gd name="connsiteX2416" fmla="*/ 4867113 w 11634289"/>
              <a:gd name="connsiteY2416" fmla="*/ 793067 h 6003893"/>
              <a:gd name="connsiteX2417" fmla="*/ 4786606 w 11634289"/>
              <a:gd name="connsiteY2417" fmla="*/ 764968 h 6003893"/>
              <a:gd name="connsiteX2418" fmla="*/ 4757568 w 11634289"/>
              <a:gd name="connsiteY2418" fmla="*/ 731160 h 6003893"/>
              <a:gd name="connsiteX2419" fmla="*/ 4727571 w 11634289"/>
              <a:gd name="connsiteY2419" fmla="*/ 731346 h 6003893"/>
              <a:gd name="connsiteX2420" fmla="*/ 4724431 w 11634289"/>
              <a:gd name="connsiteY2420" fmla="*/ 719103 h 6003893"/>
              <a:gd name="connsiteX2421" fmla="*/ 4709228 w 11634289"/>
              <a:gd name="connsiteY2421" fmla="*/ 705824 h 6003893"/>
              <a:gd name="connsiteX2422" fmla="*/ 4690438 w 11634289"/>
              <a:gd name="connsiteY2422" fmla="*/ 711577 h 6003893"/>
              <a:gd name="connsiteX2423" fmla="*/ 4676813 w 11634289"/>
              <a:gd name="connsiteY2423" fmla="*/ 726063 h 6003893"/>
              <a:gd name="connsiteX2424" fmla="*/ 4664974 w 11634289"/>
              <a:gd name="connsiteY2424" fmla="*/ 709389 h 6003893"/>
              <a:gd name="connsiteX2425" fmla="*/ 4648261 w 11634289"/>
              <a:gd name="connsiteY2425" fmla="*/ 696902 h 6003893"/>
              <a:gd name="connsiteX2426" fmla="*/ 4666959 w 11634289"/>
              <a:gd name="connsiteY2426" fmla="*/ 669959 h 6003893"/>
              <a:gd name="connsiteX2427" fmla="*/ 4687917 w 11634289"/>
              <a:gd name="connsiteY2427" fmla="*/ 667154 h 6003893"/>
              <a:gd name="connsiteX2428" fmla="*/ 4694250 w 11634289"/>
              <a:gd name="connsiteY2428" fmla="*/ 676909 h 6003893"/>
              <a:gd name="connsiteX2429" fmla="*/ 4701265 w 11634289"/>
              <a:gd name="connsiteY2429" fmla="*/ 683038 h 6003893"/>
              <a:gd name="connsiteX2430" fmla="*/ 4734063 w 11634289"/>
              <a:gd name="connsiteY2430" fmla="*/ 696907 h 6003893"/>
              <a:gd name="connsiteX2431" fmla="*/ 4763375 w 11634289"/>
              <a:gd name="connsiteY2431" fmla="*/ 700347 h 6003893"/>
              <a:gd name="connsiteX2432" fmla="*/ 4770904 w 11634289"/>
              <a:gd name="connsiteY2432" fmla="*/ 703757 h 6003893"/>
              <a:gd name="connsiteX2433" fmla="*/ 4777749 w 11634289"/>
              <a:gd name="connsiteY2433" fmla="*/ 710791 h 6003893"/>
              <a:gd name="connsiteX2434" fmla="*/ 4847441 w 11634289"/>
              <a:gd name="connsiteY2434" fmla="*/ 716779 h 6003893"/>
              <a:gd name="connsiteX2435" fmla="*/ 4883969 w 11634289"/>
              <a:gd name="connsiteY2435" fmla="*/ 718078 h 6003893"/>
              <a:gd name="connsiteX2436" fmla="*/ 4910062 w 11634289"/>
              <a:gd name="connsiteY2436" fmla="*/ 731370 h 6003893"/>
              <a:gd name="connsiteX2437" fmla="*/ 4922782 w 11634289"/>
              <a:gd name="connsiteY2437" fmla="*/ 736148 h 6003893"/>
              <a:gd name="connsiteX2438" fmla="*/ 4930193 w 11634289"/>
              <a:gd name="connsiteY2438" fmla="*/ 725733 h 6003893"/>
              <a:gd name="connsiteX2439" fmla="*/ 4929391 w 11634289"/>
              <a:gd name="connsiteY2439" fmla="*/ 715533 h 6003893"/>
              <a:gd name="connsiteX2440" fmla="*/ 4912362 w 11634289"/>
              <a:gd name="connsiteY2440" fmla="*/ 697493 h 6003893"/>
              <a:gd name="connsiteX2441" fmla="*/ 4846572 w 11634289"/>
              <a:gd name="connsiteY2441" fmla="*/ 678025 h 6003893"/>
              <a:gd name="connsiteX2442" fmla="*/ 4844287 w 11634289"/>
              <a:gd name="connsiteY2442" fmla="*/ 661252 h 6003893"/>
              <a:gd name="connsiteX2443" fmla="*/ 4845969 w 11634289"/>
              <a:gd name="connsiteY2443" fmla="*/ 659554 h 6003893"/>
              <a:gd name="connsiteX2444" fmla="*/ 4870999 w 11634289"/>
              <a:gd name="connsiteY2444" fmla="*/ 642365 h 6003893"/>
              <a:gd name="connsiteX2445" fmla="*/ 4881379 w 11634289"/>
              <a:gd name="connsiteY2445" fmla="*/ 645099 h 6003893"/>
              <a:gd name="connsiteX2446" fmla="*/ 4864246 w 11634289"/>
              <a:gd name="connsiteY2446" fmla="*/ 656520 h 6003893"/>
              <a:gd name="connsiteX2447" fmla="*/ 4876111 w 11634289"/>
              <a:gd name="connsiteY2447" fmla="*/ 665828 h 6003893"/>
              <a:gd name="connsiteX2448" fmla="*/ 4884007 w 11634289"/>
              <a:gd name="connsiteY2448" fmla="*/ 660060 h 6003893"/>
              <a:gd name="connsiteX2449" fmla="*/ 4917736 w 11634289"/>
              <a:gd name="connsiteY2449" fmla="*/ 647302 h 6003893"/>
              <a:gd name="connsiteX2450" fmla="*/ 4975365 w 11634289"/>
              <a:gd name="connsiteY2450" fmla="*/ 652255 h 6003893"/>
              <a:gd name="connsiteX2451" fmla="*/ 4998753 w 11634289"/>
              <a:gd name="connsiteY2451" fmla="*/ 672683 h 6003893"/>
              <a:gd name="connsiteX2452" fmla="*/ 4998242 w 11634289"/>
              <a:gd name="connsiteY2452" fmla="*/ 675402 h 6003893"/>
              <a:gd name="connsiteX2453" fmla="*/ 4998044 w 11634289"/>
              <a:gd name="connsiteY2453" fmla="*/ 683673 h 6003893"/>
              <a:gd name="connsiteX2454" fmla="*/ 5015978 w 11634289"/>
              <a:gd name="connsiteY2454" fmla="*/ 682452 h 6003893"/>
              <a:gd name="connsiteX2455" fmla="*/ 5024559 w 11634289"/>
              <a:gd name="connsiteY2455" fmla="*/ 673059 h 6003893"/>
              <a:gd name="connsiteX2456" fmla="*/ 5043834 w 11634289"/>
              <a:gd name="connsiteY2456" fmla="*/ 671952 h 6003893"/>
              <a:gd name="connsiteX2457" fmla="*/ 5043126 w 11634289"/>
              <a:gd name="connsiteY2457" fmla="*/ 682942 h 6003893"/>
              <a:gd name="connsiteX2458" fmla="*/ 5038251 w 11634289"/>
              <a:gd name="connsiteY2458" fmla="*/ 687128 h 6003893"/>
              <a:gd name="connsiteX2459" fmla="*/ 5037055 w 11634289"/>
              <a:gd name="connsiteY2459" fmla="*/ 693472 h 6003893"/>
              <a:gd name="connsiteX2460" fmla="*/ 5045439 w 11634289"/>
              <a:gd name="connsiteY2460" fmla="*/ 692351 h 6003893"/>
              <a:gd name="connsiteX2461" fmla="*/ 5059550 w 11634289"/>
              <a:gd name="connsiteY2461" fmla="*/ 682512 h 6003893"/>
              <a:gd name="connsiteX2462" fmla="*/ 5095761 w 11634289"/>
              <a:gd name="connsiteY2462" fmla="*/ 678257 h 6003893"/>
              <a:gd name="connsiteX2463" fmla="*/ 5118176 w 11634289"/>
              <a:gd name="connsiteY2463" fmla="*/ 689392 h 6003893"/>
              <a:gd name="connsiteX2464" fmla="*/ 5135942 w 11634289"/>
              <a:gd name="connsiteY2464" fmla="*/ 689076 h 6003893"/>
              <a:gd name="connsiteX2465" fmla="*/ 5162113 w 11634289"/>
              <a:gd name="connsiteY2465" fmla="*/ 680274 h 6003893"/>
              <a:gd name="connsiteX2466" fmla="*/ 5181705 w 11634289"/>
              <a:gd name="connsiteY2466" fmla="*/ 684721 h 6003893"/>
              <a:gd name="connsiteX2467" fmla="*/ 5290866 w 11634289"/>
              <a:gd name="connsiteY2467" fmla="*/ 712519 h 6003893"/>
              <a:gd name="connsiteX2468" fmla="*/ 5307776 w 11634289"/>
              <a:gd name="connsiteY2468" fmla="*/ 716735 h 6003893"/>
              <a:gd name="connsiteX2469" fmla="*/ 5349297 w 11634289"/>
              <a:gd name="connsiteY2469" fmla="*/ 727671 h 6003893"/>
              <a:gd name="connsiteX2470" fmla="*/ 5415193 w 11634289"/>
              <a:gd name="connsiteY2470" fmla="*/ 717677 h 6003893"/>
              <a:gd name="connsiteX2471" fmla="*/ 5445872 w 11634289"/>
              <a:gd name="connsiteY2471" fmla="*/ 713867 h 6003893"/>
              <a:gd name="connsiteX2472" fmla="*/ 5547164 w 11634289"/>
              <a:gd name="connsiteY2472" fmla="*/ 740069 h 6003893"/>
              <a:gd name="connsiteX2473" fmla="*/ 5566268 w 11634289"/>
              <a:gd name="connsiteY2473" fmla="*/ 739869 h 6003893"/>
              <a:gd name="connsiteX2474" fmla="*/ 5575163 w 11634289"/>
              <a:gd name="connsiteY2474" fmla="*/ 736029 h 6003893"/>
              <a:gd name="connsiteX2475" fmla="*/ 5580208 w 11634289"/>
              <a:gd name="connsiteY2475" fmla="*/ 730937 h 6003893"/>
              <a:gd name="connsiteX2476" fmla="*/ 5565664 w 11634289"/>
              <a:gd name="connsiteY2476" fmla="*/ 721398 h 6003893"/>
              <a:gd name="connsiteX2477" fmla="*/ 5555649 w 11634289"/>
              <a:gd name="connsiteY2477" fmla="*/ 709486 h 6003893"/>
              <a:gd name="connsiteX2478" fmla="*/ 5570735 w 11634289"/>
              <a:gd name="connsiteY2478" fmla="*/ 708941 h 6003893"/>
              <a:gd name="connsiteX2479" fmla="*/ 5590274 w 11634289"/>
              <a:gd name="connsiteY2479" fmla="*/ 728117 h 6003893"/>
              <a:gd name="connsiteX2480" fmla="*/ 5674798 w 11634289"/>
              <a:gd name="connsiteY2480" fmla="*/ 756562 h 6003893"/>
              <a:gd name="connsiteX2481" fmla="*/ 5703625 w 11634289"/>
              <a:gd name="connsiteY2481" fmla="*/ 755356 h 6003893"/>
              <a:gd name="connsiteX2482" fmla="*/ 5711982 w 11634289"/>
              <a:gd name="connsiteY2482" fmla="*/ 761600 h 6003893"/>
              <a:gd name="connsiteX2483" fmla="*/ 5727867 w 11634289"/>
              <a:gd name="connsiteY2483" fmla="*/ 771254 h 6003893"/>
              <a:gd name="connsiteX2484" fmla="*/ 5795732 w 11634289"/>
              <a:gd name="connsiteY2484" fmla="*/ 772480 h 6003893"/>
              <a:gd name="connsiteX2485" fmla="*/ 5897838 w 11634289"/>
              <a:gd name="connsiteY2485" fmla="*/ 758231 h 6003893"/>
              <a:gd name="connsiteX2486" fmla="*/ 5898836 w 11634289"/>
              <a:gd name="connsiteY2486" fmla="*/ 760159 h 6003893"/>
              <a:gd name="connsiteX2487" fmla="*/ 5891767 w 11634289"/>
              <a:gd name="connsiteY2487" fmla="*/ 768761 h 6003893"/>
              <a:gd name="connsiteX2488" fmla="*/ 5901269 w 11634289"/>
              <a:gd name="connsiteY2488" fmla="*/ 783392 h 6003893"/>
              <a:gd name="connsiteX2489" fmla="*/ 5923250 w 11634289"/>
              <a:gd name="connsiteY2489" fmla="*/ 775150 h 6003893"/>
              <a:gd name="connsiteX2490" fmla="*/ 5930148 w 11634289"/>
              <a:gd name="connsiteY2490" fmla="*/ 767453 h 6003893"/>
              <a:gd name="connsiteX2491" fmla="*/ 5942327 w 11634289"/>
              <a:gd name="connsiteY2491" fmla="*/ 782315 h 6003893"/>
              <a:gd name="connsiteX2492" fmla="*/ 5945981 w 11634289"/>
              <a:gd name="connsiteY2492" fmla="*/ 791838 h 6003893"/>
              <a:gd name="connsiteX2493" fmla="*/ 5993663 w 11634289"/>
              <a:gd name="connsiteY2493" fmla="*/ 813433 h 6003893"/>
              <a:gd name="connsiteX2494" fmla="*/ 6036552 w 11634289"/>
              <a:gd name="connsiteY2494" fmla="*/ 817119 h 6003893"/>
              <a:gd name="connsiteX2495" fmla="*/ 6053316 w 11634289"/>
              <a:gd name="connsiteY2495" fmla="*/ 814876 h 6003893"/>
              <a:gd name="connsiteX2496" fmla="*/ 6084969 w 11634289"/>
              <a:gd name="connsiteY2496" fmla="*/ 820359 h 6003893"/>
              <a:gd name="connsiteX2497" fmla="*/ 6100685 w 11634289"/>
              <a:gd name="connsiteY2497" fmla="*/ 830919 h 6003893"/>
              <a:gd name="connsiteX2498" fmla="*/ 6114401 w 11634289"/>
              <a:gd name="connsiteY2498" fmla="*/ 837623 h 6003893"/>
              <a:gd name="connsiteX2499" fmla="*/ 6136356 w 11634289"/>
              <a:gd name="connsiteY2499" fmla="*/ 836747 h 6003893"/>
              <a:gd name="connsiteX2500" fmla="*/ 6168259 w 11634289"/>
              <a:gd name="connsiteY2500" fmla="*/ 819227 h 6003893"/>
              <a:gd name="connsiteX2501" fmla="*/ 6172989 w 11634289"/>
              <a:gd name="connsiteY2501" fmla="*/ 808582 h 6003893"/>
              <a:gd name="connsiteX2502" fmla="*/ 6230658 w 11634289"/>
              <a:gd name="connsiteY2502" fmla="*/ 849455 h 6003893"/>
              <a:gd name="connsiteX2503" fmla="*/ 6254295 w 11634289"/>
              <a:gd name="connsiteY2503" fmla="*/ 846881 h 6003893"/>
              <a:gd name="connsiteX2504" fmla="*/ 6263559 w 11634289"/>
              <a:gd name="connsiteY2504" fmla="*/ 833864 h 6003893"/>
              <a:gd name="connsiteX2505" fmla="*/ 6249158 w 11634289"/>
              <a:gd name="connsiteY2505" fmla="*/ 830784 h 6003893"/>
              <a:gd name="connsiteX2506" fmla="*/ 6237780 w 11634289"/>
              <a:gd name="connsiteY2506" fmla="*/ 826123 h 6003893"/>
              <a:gd name="connsiteX2507" fmla="*/ 6246359 w 11634289"/>
              <a:gd name="connsiteY2507" fmla="*/ 816729 h 6003893"/>
              <a:gd name="connsiteX2508" fmla="*/ 6264295 w 11634289"/>
              <a:gd name="connsiteY2508" fmla="*/ 815507 h 6003893"/>
              <a:gd name="connsiteX2509" fmla="*/ 6282401 w 11634289"/>
              <a:gd name="connsiteY2509" fmla="*/ 813380 h 6003893"/>
              <a:gd name="connsiteX2510" fmla="*/ 6257303 w 11634289"/>
              <a:gd name="connsiteY2510" fmla="*/ 802014 h 6003893"/>
              <a:gd name="connsiteX2511" fmla="*/ 6180966 w 11634289"/>
              <a:gd name="connsiteY2511" fmla="*/ 780718 h 6003893"/>
              <a:gd name="connsiteX2512" fmla="*/ 6128184 w 11634289"/>
              <a:gd name="connsiteY2512" fmla="*/ 778945 h 6003893"/>
              <a:gd name="connsiteX2513" fmla="*/ 6112443 w 11634289"/>
              <a:gd name="connsiteY2513" fmla="*/ 775751 h 6003893"/>
              <a:gd name="connsiteX2514" fmla="*/ 6082011 w 11634289"/>
              <a:gd name="connsiteY2514" fmla="*/ 756559 h 6003893"/>
              <a:gd name="connsiteX2515" fmla="*/ 6061738 w 11634289"/>
              <a:gd name="connsiteY2515" fmla="*/ 755738 h 6003893"/>
              <a:gd name="connsiteX2516" fmla="*/ 6017997 w 11634289"/>
              <a:gd name="connsiteY2516" fmla="*/ 756584 h 6003893"/>
              <a:gd name="connsiteX2517" fmla="*/ 5980668 w 11634289"/>
              <a:gd name="connsiteY2517" fmla="*/ 745088 h 6003893"/>
              <a:gd name="connsiteX2518" fmla="*/ 5963560 w 11634289"/>
              <a:gd name="connsiteY2518" fmla="*/ 749144 h 6003893"/>
              <a:gd name="connsiteX2519" fmla="*/ 5951472 w 11634289"/>
              <a:gd name="connsiteY2519" fmla="*/ 755472 h 6003893"/>
              <a:gd name="connsiteX2520" fmla="*/ 5939121 w 11634289"/>
              <a:gd name="connsiteY2520" fmla="*/ 741518 h 6003893"/>
              <a:gd name="connsiteX2521" fmla="*/ 5924603 w 11634289"/>
              <a:gd name="connsiteY2521" fmla="*/ 724614 h 6003893"/>
              <a:gd name="connsiteX2522" fmla="*/ 5889416 w 11634289"/>
              <a:gd name="connsiteY2522" fmla="*/ 723432 h 6003893"/>
              <a:gd name="connsiteX2523" fmla="*/ 5840341 w 11634289"/>
              <a:gd name="connsiteY2523" fmla="*/ 716452 h 6003893"/>
              <a:gd name="connsiteX2524" fmla="*/ 5829501 w 11634289"/>
              <a:gd name="connsiteY2524" fmla="*/ 701706 h 6003893"/>
              <a:gd name="connsiteX2525" fmla="*/ 5818318 w 11634289"/>
              <a:gd name="connsiteY2525" fmla="*/ 688773 h 6003893"/>
              <a:gd name="connsiteX2526" fmla="*/ 5729261 w 11634289"/>
              <a:gd name="connsiteY2526" fmla="*/ 662701 h 6003893"/>
              <a:gd name="connsiteX2527" fmla="*/ 5676795 w 11634289"/>
              <a:gd name="connsiteY2527" fmla="*/ 666481 h 6003893"/>
              <a:gd name="connsiteX2528" fmla="*/ 5674116 w 11634289"/>
              <a:gd name="connsiteY2528" fmla="*/ 666251 h 6003893"/>
              <a:gd name="connsiteX2529" fmla="*/ 5669464 w 11634289"/>
              <a:gd name="connsiteY2529" fmla="*/ 654799 h 6003893"/>
              <a:gd name="connsiteX2530" fmla="*/ 5651501 w 11634289"/>
              <a:gd name="connsiteY2530" fmla="*/ 663387 h 6003893"/>
              <a:gd name="connsiteX2531" fmla="*/ 5646799 w 11634289"/>
              <a:gd name="connsiteY2531" fmla="*/ 666666 h 6003893"/>
              <a:gd name="connsiteX2532" fmla="*/ 5631149 w 11634289"/>
              <a:gd name="connsiteY2532" fmla="*/ 684661 h 6003893"/>
              <a:gd name="connsiteX2533" fmla="*/ 5615723 w 11634289"/>
              <a:gd name="connsiteY2533" fmla="*/ 687019 h 6003893"/>
              <a:gd name="connsiteX2534" fmla="*/ 5610560 w 11634289"/>
              <a:gd name="connsiteY2534" fmla="*/ 678287 h 6003893"/>
              <a:gd name="connsiteX2535" fmla="*/ 5616880 w 11634289"/>
              <a:gd name="connsiteY2535" fmla="*/ 644755 h 6003893"/>
              <a:gd name="connsiteX2536" fmla="*/ 5604161 w 11634289"/>
              <a:gd name="connsiteY2536" fmla="*/ 639978 h 6003893"/>
              <a:gd name="connsiteX2537" fmla="*/ 5558056 w 11634289"/>
              <a:gd name="connsiteY2537" fmla="*/ 646147 h 6003893"/>
              <a:gd name="connsiteX2538" fmla="*/ 5547675 w 11634289"/>
              <a:gd name="connsiteY2538" fmla="*/ 643413 h 6003893"/>
              <a:gd name="connsiteX2539" fmla="*/ 5512881 w 11634289"/>
              <a:gd name="connsiteY2539" fmla="*/ 625689 h 6003893"/>
              <a:gd name="connsiteX2540" fmla="*/ 5481769 w 11634289"/>
              <a:gd name="connsiteY2540" fmla="*/ 610121 h 6003893"/>
              <a:gd name="connsiteX2541" fmla="*/ 5470389 w 11634289"/>
              <a:gd name="connsiteY2541" fmla="*/ 605460 h 6003893"/>
              <a:gd name="connsiteX2542" fmla="*/ 5404402 w 11634289"/>
              <a:gd name="connsiteY2542" fmla="*/ 594263 h 6003893"/>
              <a:gd name="connsiteX2543" fmla="*/ 5383130 w 11634289"/>
              <a:gd name="connsiteY2543" fmla="*/ 591515 h 6003893"/>
              <a:gd name="connsiteX2544" fmla="*/ 5331373 w 11634289"/>
              <a:gd name="connsiteY2544" fmla="*/ 584304 h 6003893"/>
              <a:gd name="connsiteX2545" fmla="*/ 5318314 w 11634289"/>
              <a:gd name="connsiteY2545" fmla="*/ 581341 h 6003893"/>
              <a:gd name="connsiteX2546" fmla="*/ 5247847 w 11634289"/>
              <a:gd name="connsiteY2546" fmla="*/ 557787 h 6003893"/>
              <a:gd name="connsiteX2547" fmla="*/ 5210638 w 11634289"/>
              <a:gd name="connsiteY2547" fmla="*/ 560115 h 6003893"/>
              <a:gd name="connsiteX2548" fmla="*/ 5156884 w 11634289"/>
              <a:gd name="connsiteY2548" fmla="*/ 549049 h 6003893"/>
              <a:gd name="connsiteX2549" fmla="*/ 5114929 w 11634289"/>
              <a:gd name="connsiteY2549" fmla="*/ 518736 h 6003893"/>
              <a:gd name="connsiteX2550" fmla="*/ 5114443 w 11634289"/>
              <a:gd name="connsiteY2550" fmla="*/ 514090 h 6003893"/>
              <a:gd name="connsiteX2551" fmla="*/ 5100212 w 11634289"/>
              <a:gd name="connsiteY2551" fmla="*/ 510104 h 6003893"/>
              <a:gd name="connsiteX2552" fmla="*/ 5080741 w 11634289"/>
              <a:gd name="connsiteY2552" fmla="*/ 519482 h 6003893"/>
              <a:gd name="connsiteX2553" fmla="*/ 5016950 w 11634289"/>
              <a:gd name="connsiteY2553" fmla="*/ 503870 h 6003893"/>
              <a:gd name="connsiteX2554" fmla="*/ 4995414 w 11634289"/>
              <a:gd name="connsiteY2554" fmla="*/ 480837 h 6003893"/>
              <a:gd name="connsiteX2555" fmla="*/ 4970855 w 11634289"/>
              <a:gd name="connsiteY2555" fmla="*/ 459387 h 6003893"/>
              <a:gd name="connsiteX2556" fmla="*/ 4957347 w 11634289"/>
              <a:gd name="connsiteY2556" fmla="*/ 487697 h 6003893"/>
              <a:gd name="connsiteX2557" fmla="*/ 4927549 w 11634289"/>
              <a:gd name="connsiteY2557" fmla="*/ 479611 h 6003893"/>
              <a:gd name="connsiteX2558" fmla="*/ 4906105 w 11634289"/>
              <a:gd name="connsiteY2558" fmla="*/ 477768 h 6003893"/>
              <a:gd name="connsiteX2559" fmla="*/ 4844679 w 11634289"/>
              <a:gd name="connsiteY2559" fmla="*/ 456833 h 6003893"/>
              <a:gd name="connsiteX2560" fmla="*/ 4655354 w 11634289"/>
              <a:gd name="connsiteY2560" fmla="*/ 399122 h 6003893"/>
              <a:gd name="connsiteX2561" fmla="*/ 4642977 w 11634289"/>
              <a:gd name="connsiteY2561" fmla="*/ 392533 h 6003893"/>
              <a:gd name="connsiteX2562" fmla="*/ 4654067 w 11634289"/>
              <a:gd name="connsiteY2562" fmla="*/ 384275 h 6003893"/>
              <a:gd name="connsiteX2563" fmla="*/ 4662134 w 11634289"/>
              <a:gd name="connsiteY2563" fmla="*/ 377601 h 6003893"/>
              <a:gd name="connsiteX2564" fmla="*/ 4651440 w 11634289"/>
              <a:gd name="connsiteY2564" fmla="*/ 369314 h 6003893"/>
              <a:gd name="connsiteX2565" fmla="*/ 4639376 w 11634289"/>
              <a:gd name="connsiteY2565" fmla="*/ 368278 h 6003893"/>
              <a:gd name="connsiteX2566" fmla="*/ 4613820 w 11634289"/>
              <a:gd name="connsiteY2566" fmla="*/ 344900 h 6003893"/>
              <a:gd name="connsiteX2567" fmla="*/ 4619063 w 11634289"/>
              <a:gd name="connsiteY2567" fmla="*/ 331536 h 6003893"/>
              <a:gd name="connsiteX2568" fmla="*/ 4608196 w 11634289"/>
              <a:gd name="connsiteY2568" fmla="*/ 324156 h 6003893"/>
              <a:gd name="connsiteX2569" fmla="*/ 4583822 w 11634289"/>
              <a:gd name="connsiteY2569" fmla="*/ 345086 h 6003893"/>
              <a:gd name="connsiteX2570" fmla="*/ 4567648 w 11634289"/>
              <a:gd name="connsiteY2570" fmla="*/ 322513 h 6003893"/>
              <a:gd name="connsiteX2571" fmla="*/ 4582495 w 11634289"/>
              <a:gd name="connsiteY2571" fmla="*/ 294318 h 6003893"/>
              <a:gd name="connsiteX2572" fmla="*/ 4615660 w 11634289"/>
              <a:gd name="connsiteY2572" fmla="*/ 299010 h 6003893"/>
              <a:gd name="connsiteX2573" fmla="*/ 4658179 w 11634289"/>
              <a:gd name="connsiteY2573" fmla="*/ 311873 h 6003893"/>
              <a:gd name="connsiteX2574" fmla="*/ 4689004 w 11634289"/>
              <a:gd name="connsiteY2574" fmla="*/ 314522 h 6003893"/>
              <a:gd name="connsiteX2575" fmla="*/ 4806010 w 11634289"/>
              <a:gd name="connsiteY2575" fmla="*/ 351284 h 6003893"/>
              <a:gd name="connsiteX2576" fmla="*/ 4835178 w 11634289"/>
              <a:gd name="connsiteY2576" fmla="*/ 348265 h 6003893"/>
              <a:gd name="connsiteX2577" fmla="*/ 4838883 w 11634289"/>
              <a:gd name="connsiteY2577" fmla="*/ 343058 h 6003893"/>
              <a:gd name="connsiteX2578" fmla="*/ 4846242 w 11634289"/>
              <a:gd name="connsiteY2578" fmla="*/ 347375 h 6003893"/>
              <a:gd name="connsiteX2579" fmla="*/ 4849408 w 11634289"/>
              <a:gd name="connsiteY2579" fmla="*/ 352251 h 6003893"/>
              <a:gd name="connsiteX2580" fmla="*/ 4864809 w 11634289"/>
              <a:gd name="connsiteY2580" fmla="*/ 357258 h 6003893"/>
              <a:gd name="connsiteX2581" fmla="*/ 4860985 w 11634289"/>
              <a:gd name="connsiteY2581" fmla="*/ 348641 h 6003893"/>
              <a:gd name="connsiteX2582" fmla="*/ 4859987 w 11634289"/>
              <a:gd name="connsiteY2582" fmla="*/ 346713 h 6003893"/>
              <a:gd name="connsiteX2583" fmla="*/ 4859840 w 11634289"/>
              <a:gd name="connsiteY2583" fmla="*/ 340255 h 6003893"/>
              <a:gd name="connsiteX2584" fmla="*/ 4869393 w 11634289"/>
              <a:gd name="connsiteY2584" fmla="*/ 340153 h 6003893"/>
              <a:gd name="connsiteX2585" fmla="*/ 4912477 w 11634289"/>
              <a:gd name="connsiteY2585" fmla="*/ 335567 h 6003893"/>
              <a:gd name="connsiteX2586" fmla="*/ 4921716 w 11634289"/>
              <a:gd name="connsiteY2586" fmla="*/ 329914 h 6003893"/>
              <a:gd name="connsiteX2587" fmla="*/ 4896987 w 11634289"/>
              <a:gd name="connsiteY2587" fmla="*/ 309371 h 6003893"/>
              <a:gd name="connsiteX2588" fmla="*/ 4820620 w 11634289"/>
              <a:gd name="connsiteY2588" fmla="*/ 295441 h 6003893"/>
              <a:gd name="connsiteX2589" fmla="*/ 4793645 w 11634289"/>
              <a:gd name="connsiteY2589" fmla="*/ 294043 h 6003893"/>
              <a:gd name="connsiteX2590" fmla="*/ 4783606 w 11634289"/>
              <a:gd name="connsiteY2590" fmla="*/ 289497 h 6003893"/>
              <a:gd name="connsiteX2591" fmla="*/ 4767404 w 11634289"/>
              <a:gd name="connsiteY2591" fmla="*/ 274291 h 6003893"/>
              <a:gd name="connsiteX2592" fmla="*/ 4734098 w 11634289"/>
              <a:gd name="connsiteY2592" fmla="*/ 263140 h 6003893"/>
              <a:gd name="connsiteX2593" fmla="*/ 4723427 w 11634289"/>
              <a:gd name="connsiteY2593" fmla="*/ 247487 h 6003893"/>
              <a:gd name="connsiteX2594" fmla="*/ 4725624 w 11634289"/>
              <a:gd name="connsiteY2594" fmla="*/ 243071 h 6003893"/>
              <a:gd name="connsiteX2595" fmla="*/ 4716438 w 11634289"/>
              <a:gd name="connsiteY2595" fmla="*/ 233993 h 6003893"/>
              <a:gd name="connsiteX2596" fmla="*/ 4709709 w 11634289"/>
              <a:gd name="connsiteY2596" fmla="*/ 240783 h 6003893"/>
              <a:gd name="connsiteX2597" fmla="*/ 4698792 w 11634289"/>
              <a:gd name="connsiteY2597" fmla="*/ 248134 h 6003893"/>
              <a:gd name="connsiteX2598" fmla="*/ 4681932 w 11634289"/>
              <a:gd name="connsiteY2598" fmla="*/ 229187 h 6003893"/>
              <a:gd name="connsiteX2599" fmla="*/ 4683299 w 11634289"/>
              <a:gd name="connsiteY2599" fmla="*/ 221936 h 6003893"/>
              <a:gd name="connsiteX2600" fmla="*/ 4675915 w 11634289"/>
              <a:gd name="connsiteY2600" fmla="*/ 224986 h 6003893"/>
              <a:gd name="connsiteX2601" fmla="*/ 4658663 w 11634289"/>
              <a:gd name="connsiteY2601" fmla="*/ 222582 h 6003893"/>
              <a:gd name="connsiteX2602" fmla="*/ 4634959 w 11634289"/>
              <a:gd name="connsiteY2602" fmla="*/ 196601 h 6003893"/>
              <a:gd name="connsiteX2603" fmla="*/ 4616473 w 11634289"/>
              <a:gd name="connsiteY2603" fmla="*/ 164620 h 6003893"/>
              <a:gd name="connsiteX2604" fmla="*/ 4607970 w 11634289"/>
              <a:gd name="connsiteY2604" fmla="*/ 151918 h 6003893"/>
              <a:gd name="connsiteX2605" fmla="*/ 4555519 w 11634289"/>
              <a:gd name="connsiteY2605" fmla="*/ 105048 h 6003893"/>
              <a:gd name="connsiteX2606" fmla="*/ 4555230 w 11634289"/>
              <a:gd name="connsiteY2606" fmla="*/ 92129 h 6003893"/>
              <a:gd name="connsiteX2607" fmla="*/ 4569800 w 11634289"/>
              <a:gd name="connsiteY2607" fmla="*/ 94302 h 6003893"/>
              <a:gd name="connsiteX2608" fmla="*/ 4593924 w 11634289"/>
              <a:gd name="connsiteY2608" fmla="*/ 96375 h 6003893"/>
              <a:gd name="connsiteX2609" fmla="*/ 4627287 w 11634289"/>
              <a:gd name="connsiteY2609" fmla="*/ 92794 h 6003893"/>
              <a:gd name="connsiteX2610" fmla="*/ 4648309 w 11634289"/>
              <a:gd name="connsiteY2610" fmla="*/ 118546 h 6003893"/>
              <a:gd name="connsiteX2611" fmla="*/ 4643921 w 11634289"/>
              <a:gd name="connsiteY2611" fmla="*/ 127379 h 6003893"/>
              <a:gd name="connsiteX2612" fmla="*/ 4642238 w 11634289"/>
              <a:gd name="connsiteY2612" fmla="*/ 129076 h 6003893"/>
              <a:gd name="connsiteX2613" fmla="*/ 4645089 w 11634289"/>
              <a:gd name="connsiteY2613" fmla="*/ 128400 h 6003893"/>
              <a:gd name="connsiteX2614" fmla="*/ 4659660 w 11634289"/>
              <a:gd name="connsiteY2614" fmla="*/ 130573 h 6003893"/>
              <a:gd name="connsiteX2615" fmla="*/ 4704113 w 11634289"/>
              <a:gd name="connsiteY2615" fmla="*/ 118736 h 6003893"/>
              <a:gd name="connsiteX2616" fmla="*/ 4728432 w 11634289"/>
              <a:gd name="connsiteY2616" fmla="*/ 112537 h 6003893"/>
              <a:gd name="connsiteX2617" fmla="*/ 4746486 w 11634289"/>
              <a:gd name="connsiteY2617" fmla="*/ 125141 h 6003893"/>
              <a:gd name="connsiteX2618" fmla="*/ 4808345 w 11634289"/>
              <a:gd name="connsiteY2618" fmla="*/ 165453 h 6003893"/>
              <a:gd name="connsiteX2619" fmla="*/ 4830840 w 11634289"/>
              <a:gd name="connsiteY2619" fmla="*/ 154493 h 6003893"/>
              <a:gd name="connsiteX2620" fmla="*/ 4846319 w 11634289"/>
              <a:gd name="connsiteY2620" fmla="*/ 137402 h 6003893"/>
              <a:gd name="connsiteX2621" fmla="*/ 4871219 w 11634289"/>
              <a:gd name="connsiteY2621" fmla="*/ 157041 h 6003893"/>
              <a:gd name="connsiteX2622" fmla="*/ 4907547 w 11634289"/>
              <a:gd name="connsiteY2622" fmla="*/ 166609 h 6003893"/>
              <a:gd name="connsiteX2623" fmla="*/ 4910058 w 11634289"/>
              <a:gd name="connsiteY2623" fmla="*/ 167745 h 6003893"/>
              <a:gd name="connsiteX2624" fmla="*/ 4939962 w 11634289"/>
              <a:gd name="connsiteY2624" fmla="*/ 146372 h 6003893"/>
              <a:gd name="connsiteX2625" fmla="*/ 4953589 w 11634289"/>
              <a:gd name="connsiteY2625" fmla="*/ 131885 h 6003893"/>
              <a:gd name="connsiteX2626" fmla="*/ 4958948 w 11634289"/>
              <a:gd name="connsiteY2626" fmla="*/ 132346 h 6003893"/>
              <a:gd name="connsiteX2627" fmla="*/ 4975662 w 11634289"/>
              <a:gd name="connsiteY2627" fmla="*/ 144833 h 6003893"/>
              <a:gd name="connsiteX2628" fmla="*/ 4986333 w 11634289"/>
              <a:gd name="connsiteY2628" fmla="*/ 160486 h 6003893"/>
              <a:gd name="connsiteX2629" fmla="*/ 4997658 w 11634289"/>
              <a:gd name="connsiteY2629" fmla="*/ 179879 h 6003893"/>
              <a:gd name="connsiteX2630" fmla="*/ 5026316 w 11634289"/>
              <a:gd name="connsiteY2630" fmla="*/ 179578 h 6003893"/>
              <a:gd name="connsiteX2631" fmla="*/ 5036353 w 11634289"/>
              <a:gd name="connsiteY2631" fmla="*/ 184124 h 6003893"/>
              <a:gd name="connsiteX2632" fmla="*/ 5052067 w 11634289"/>
              <a:gd name="connsiteY2632" fmla="*/ 194684 h 6003893"/>
              <a:gd name="connsiteX2633" fmla="*/ 5060280 w 11634289"/>
              <a:gd name="connsiteY2633" fmla="*/ 194469 h 6003893"/>
              <a:gd name="connsiteX2634" fmla="*/ 5085546 w 11634289"/>
              <a:gd name="connsiteY2634" fmla="*/ 204929 h 6003893"/>
              <a:gd name="connsiteX2635" fmla="*/ 5113810 w 11634289"/>
              <a:gd name="connsiteY2635" fmla="*/ 221172 h 6003893"/>
              <a:gd name="connsiteX2636" fmla="*/ 5132770 w 11634289"/>
              <a:gd name="connsiteY2636" fmla="*/ 214512 h 6003893"/>
              <a:gd name="connsiteX2637" fmla="*/ 5137158 w 11634289"/>
              <a:gd name="connsiteY2637" fmla="*/ 205681 h 6003893"/>
              <a:gd name="connsiteX2638" fmla="*/ 5139235 w 11634289"/>
              <a:gd name="connsiteY2638" fmla="*/ 187439 h 6003893"/>
              <a:gd name="connsiteX2639" fmla="*/ 5132836 w 11634289"/>
              <a:gd name="connsiteY2639" fmla="*/ 149131 h 6003893"/>
              <a:gd name="connsiteX2640" fmla="*/ 5160954 w 11634289"/>
              <a:gd name="connsiteY2640" fmla="*/ 158914 h 6003893"/>
              <a:gd name="connsiteX2641" fmla="*/ 5195774 w 11634289"/>
              <a:gd name="connsiteY2641" fmla="*/ 169274 h 6003893"/>
              <a:gd name="connsiteX2642" fmla="*/ 5224376 w 11634289"/>
              <a:gd name="connsiteY2642" fmla="*/ 183704 h 6003893"/>
              <a:gd name="connsiteX2643" fmla="*/ 5309677 w 11634289"/>
              <a:gd name="connsiteY2643" fmla="*/ 229715 h 6003893"/>
              <a:gd name="connsiteX2644" fmla="*/ 5323592 w 11634289"/>
              <a:gd name="connsiteY2644" fmla="*/ 228148 h 6003893"/>
              <a:gd name="connsiteX2645" fmla="*/ 5332487 w 11634289"/>
              <a:gd name="connsiteY2645" fmla="*/ 224306 h 6003893"/>
              <a:gd name="connsiteX2646" fmla="*/ 5335311 w 11634289"/>
              <a:gd name="connsiteY2646" fmla="*/ 230997 h 6003893"/>
              <a:gd name="connsiteX2647" fmla="*/ 5341648 w 11634289"/>
              <a:gd name="connsiteY2647" fmla="*/ 240751 h 6003893"/>
              <a:gd name="connsiteX2648" fmla="*/ 5359384 w 11634289"/>
              <a:gd name="connsiteY2648" fmla="*/ 247800 h 6003893"/>
              <a:gd name="connsiteX2649" fmla="*/ 5364036 w 11634289"/>
              <a:gd name="connsiteY2649" fmla="*/ 259251 h 6003893"/>
              <a:gd name="connsiteX2650" fmla="*/ 5370856 w 11634289"/>
              <a:gd name="connsiteY2650" fmla="*/ 273652 h 6003893"/>
              <a:gd name="connsiteX2651" fmla="*/ 5385452 w 11634289"/>
              <a:gd name="connsiteY2651" fmla="*/ 268458 h 6003893"/>
              <a:gd name="connsiteX2652" fmla="*/ 5391496 w 11634289"/>
              <a:gd name="connsiteY2652" fmla="*/ 265294 h 6003893"/>
              <a:gd name="connsiteX2653" fmla="*/ 5396807 w 11634289"/>
              <a:gd name="connsiteY2653" fmla="*/ 280485 h 6003893"/>
              <a:gd name="connsiteX2654" fmla="*/ 5407673 w 11634289"/>
              <a:gd name="connsiteY2654" fmla="*/ 287867 h 6003893"/>
              <a:gd name="connsiteX2655" fmla="*/ 5417079 w 11634289"/>
              <a:gd name="connsiteY2655" fmla="*/ 281307 h 6003893"/>
              <a:gd name="connsiteX2656" fmla="*/ 5473591 w 11634289"/>
              <a:gd name="connsiteY2656" fmla="*/ 270507 h 6003893"/>
              <a:gd name="connsiteX2657" fmla="*/ 5487309 w 11634289"/>
              <a:gd name="connsiteY2657" fmla="*/ 277211 h 6003893"/>
              <a:gd name="connsiteX2658" fmla="*/ 5549813 w 11634289"/>
              <a:gd name="connsiteY2658" fmla="*/ 277978 h 6003893"/>
              <a:gd name="connsiteX2659" fmla="*/ 5551323 w 11634289"/>
              <a:gd name="connsiteY2659" fmla="*/ 277187 h 6003893"/>
              <a:gd name="connsiteX2660" fmla="*/ 5570087 w 11634289"/>
              <a:gd name="connsiteY2660" fmla="*/ 278799 h 6003893"/>
              <a:gd name="connsiteX2661" fmla="*/ 5573082 w 11634289"/>
              <a:gd name="connsiteY2661" fmla="*/ 284582 h 6003893"/>
              <a:gd name="connsiteX2662" fmla="*/ 5558485 w 11634289"/>
              <a:gd name="connsiteY2662" fmla="*/ 289775 h 6003893"/>
              <a:gd name="connsiteX2663" fmla="*/ 5548421 w 11634289"/>
              <a:gd name="connsiteY2663" fmla="*/ 292593 h 6003893"/>
              <a:gd name="connsiteX2664" fmla="*/ 5555607 w 11634289"/>
              <a:gd name="connsiteY2664" fmla="*/ 297816 h 6003893"/>
              <a:gd name="connsiteX2665" fmla="*/ 5574858 w 11634289"/>
              <a:gd name="connsiteY2665" fmla="*/ 304075 h 6003893"/>
              <a:gd name="connsiteX2666" fmla="*/ 5595761 w 11634289"/>
              <a:gd name="connsiteY2666" fmla="*/ 316002 h 6003893"/>
              <a:gd name="connsiteX2667" fmla="*/ 5610164 w 11634289"/>
              <a:gd name="connsiteY2667" fmla="*/ 319080 h 6003893"/>
              <a:gd name="connsiteX2668" fmla="*/ 5651342 w 11634289"/>
              <a:gd name="connsiteY2668" fmla="*/ 331830 h 6003893"/>
              <a:gd name="connsiteX2669" fmla="*/ 5664007 w 11634289"/>
              <a:gd name="connsiteY2669" fmla="*/ 351336 h 6003893"/>
              <a:gd name="connsiteX2670" fmla="*/ 5689418 w 11634289"/>
              <a:gd name="connsiteY2670" fmla="*/ 368255 h 6003893"/>
              <a:gd name="connsiteX2671" fmla="*/ 5717931 w 11634289"/>
              <a:gd name="connsiteY2671" fmla="*/ 361496 h 6003893"/>
              <a:gd name="connsiteX2672" fmla="*/ 5749781 w 11634289"/>
              <a:gd name="connsiteY2672" fmla="*/ 358707 h 6003893"/>
              <a:gd name="connsiteX2673" fmla="*/ 5764010 w 11634289"/>
              <a:gd name="connsiteY2673" fmla="*/ 362693 h 6003893"/>
              <a:gd name="connsiteX2674" fmla="*/ 5778554 w 11634289"/>
              <a:gd name="connsiteY2674" fmla="*/ 372231 h 6003893"/>
              <a:gd name="connsiteX2675" fmla="*/ 5777703 w 11634289"/>
              <a:gd name="connsiteY2675" fmla="*/ 376764 h 6003893"/>
              <a:gd name="connsiteX2676" fmla="*/ 5792417 w 11634289"/>
              <a:gd name="connsiteY2676" fmla="*/ 385395 h 6003893"/>
              <a:gd name="connsiteX2677" fmla="*/ 5817736 w 11634289"/>
              <a:gd name="connsiteY2677" fmla="*/ 381124 h 6003893"/>
              <a:gd name="connsiteX2678" fmla="*/ 5891514 w 11634289"/>
              <a:gd name="connsiteY2678" fmla="*/ 416013 h 6003893"/>
              <a:gd name="connsiteX2679" fmla="*/ 5884392 w 11634289"/>
              <a:gd name="connsiteY2679" fmla="*/ 439346 h 6003893"/>
              <a:gd name="connsiteX2680" fmla="*/ 5901909 w 11634289"/>
              <a:gd name="connsiteY2680" fmla="*/ 462034 h 6003893"/>
              <a:gd name="connsiteX2681" fmla="*/ 5925178 w 11634289"/>
              <a:gd name="connsiteY2681" fmla="*/ 468638 h 6003893"/>
              <a:gd name="connsiteX2682" fmla="*/ 5959052 w 11634289"/>
              <a:gd name="connsiteY2682" fmla="*/ 462338 h 6003893"/>
              <a:gd name="connsiteX2683" fmla="*/ 5975305 w 11634289"/>
              <a:gd name="connsiteY2683" fmla="*/ 462814 h 6003893"/>
              <a:gd name="connsiteX2684" fmla="*/ 6009834 w 11634289"/>
              <a:gd name="connsiteY2684" fmla="*/ 460256 h 6003893"/>
              <a:gd name="connsiteX2685" fmla="*/ 6007523 w 11634289"/>
              <a:gd name="connsiteY2685" fmla="*/ 450848 h 6003893"/>
              <a:gd name="connsiteX2686" fmla="*/ 5997117 w 11634289"/>
              <a:gd name="connsiteY2686" fmla="*/ 455479 h 6003893"/>
              <a:gd name="connsiteX2687" fmla="*/ 5988221 w 11634289"/>
              <a:gd name="connsiteY2687" fmla="*/ 459319 h 6003893"/>
              <a:gd name="connsiteX2688" fmla="*/ 5981376 w 11634289"/>
              <a:gd name="connsiteY2688" fmla="*/ 452285 h 6003893"/>
              <a:gd name="connsiteX2689" fmla="*/ 5988523 w 11634289"/>
              <a:gd name="connsiteY2689" fmla="*/ 421586 h 6003893"/>
              <a:gd name="connsiteX2690" fmla="*/ 5994198 w 11634289"/>
              <a:gd name="connsiteY2690" fmla="*/ 427600 h 6003893"/>
              <a:gd name="connsiteX2691" fmla="*/ 6020976 w 11634289"/>
              <a:gd name="connsiteY2691" fmla="*/ 437269 h 6003893"/>
              <a:gd name="connsiteX2692" fmla="*/ 6032895 w 11634289"/>
              <a:gd name="connsiteY2692" fmla="*/ 431846 h 6003893"/>
              <a:gd name="connsiteX2693" fmla="*/ 6056191 w 11634289"/>
              <a:gd name="connsiteY2693" fmla="*/ 431084 h 6003893"/>
              <a:gd name="connsiteX2694" fmla="*/ 6082481 w 11634289"/>
              <a:gd name="connsiteY2694" fmla="*/ 436107 h 6003893"/>
              <a:gd name="connsiteX2695" fmla="*/ 6077345 w 11634289"/>
              <a:gd name="connsiteY2695" fmla="*/ 420009 h 6003893"/>
              <a:gd name="connsiteX2696" fmla="*/ 6102322 w 11634289"/>
              <a:gd name="connsiteY2696" fmla="*/ 417551 h 6003893"/>
              <a:gd name="connsiteX2697" fmla="*/ 6105345 w 11634289"/>
              <a:gd name="connsiteY2697" fmla="*/ 415969 h 6003893"/>
              <a:gd name="connsiteX2698" fmla="*/ 6101862 w 11634289"/>
              <a:gd name="connsiteY2698" fmla="*/ 405539 h 6003893"/>
              <a:gd name="connsiteX2699" fmla="*/ 6075255 w 11634289"/>
              <a:gd name="connsiteY2699" fmla="*/ 394965 h 6003893"/>
              <a:gd name="connsiteX2700" fmla="*/ 6049109 w 11634289"/>
              <a:gd name="connsiteY2700" fmla="*/ 396401 h 6003893"/>
              <a:gd name="connsiteX2701" fmla="*/ 6032854 w 11634289"/>
              <a:gd name="connsiteY2701" fmla="*/ 395926 h 6003893"/>
              <a:gd name="connsiteX2702" fmla="*/ 6006128 w 11634289"/>
              <a:gd name="connsiteY2702" fmla="*/ 371526 h 6003893"/>
              <a:gd name="connsiteX2703" fmla="*/ 5986368 w 11634289"/>
              <a:gd name="connsiteY2703" fmla="*/ 367986 h 6003893"/>
              <a:gd name="connsiteX2704" fmla="*/ 5965409 w 11634289"/>
              <a:gd name="connsiteY2704" fmla="*/ 370789 h 6003893"/>
              <a:gd name="connsiteX2705" fmla="*/ 5953886 w 11634289"/>
              <a:gd name="connsiteY2705" fmla="*/ 359669 h 6003893"/>
              <a:gd name="connsiteX2706" fmla="*/ 5925231 w 11634289"/>
              <a:gd name="connsiteY2706" fmla="*/ 359969 h 6003893"/>
              <a:gd name="connsiteX2707" fmla="*/ 5902959 w 11634289"/>
              <a:gd name="connsiteY2707" fmla="*/ 355293 h 6003893"/>
              <a:gd name="connsiteX2708" fmla="*/ 5869651 w 11634289"/>
              <a:gd name="connsiteY2708" fmla="*/ 344142 h 6003893"/>
              <a:gd name="connsiteX2709" fmla="*/ 5855302 w 11634289"/>
              <a:gd name="connsiteY2709" fmla="*/ 326332 h 6003893"/>
              <a:gd name="connsiteX2710" fmla="*/ 5817948 w 11634289"/>
              <a:gd name="connsiteY2710" fmla="*/ 322201 h 6003893"/>
              <a:gd name="connsiteX2711" fmla="*/ 5804006 w 11634289"/>
              <a:gd name="connsiteY2711" fmla="*/ 331134 h 6003893"/>
              <a:gd name="connsiteX2712" fmla="*/ 5799722 w 11634289"/>
              <a:gd name="connsiteY2712" fmla="*/ 310504 h 6003893"/>
              <a:gd name="connsiteX2713" fmla="*/ 5795019 w 11634289"/>
              <a:gd name="connsiteY2713" fmla="*/ 313784 h 6003893"/>
              <a:gd name="connsiteX2714" fmla="*/ 5754471 w 11634289"/>
              <a:gd name="connsiteY2714" fmla="*/ 312142 h 6003893"/>
              <a:gd name="connsiteX2715" fmla="*/ 5748137 w 11634289"/>
              <a:gd name="connsiteY2715" fmla="*/ 302387 h 6003893"/>
              <a:gd name="connsiteX2716" fmla="*/ 5749335 w 11634289"/>
              <a:gd name="connsiteY2716" fmla="*/ 296044 h 6003893"/>
              <a:gd name="connsiteX2717" fmla="*/ 5748217 w 11634289"/>
              <a:gd name="connsiteY2717" fmla="*/ 280291 h 6003893"/>
              <a:gd name="connsiteX2718" fmla="*/ 5683623 w 11634289"/>
              <a:gd name="connsiteY2718" fmla="*/ 254480 h 6003893"/>
              <a:gd name="connsiteX2719" fmla="*/ 5576340 w 11634289"/>
              <a:gd name="connsiteY2719" fmla="*/ 216711 h 6003893"/>
              <a:gd name="connsiteX2720" fmla="*/ 5541351 w 11634289"/>
              <a:gd name="connsiteY2720" fmla="*/ 207258 h 6003893"/>
              <a:gd name="connsiteX2721" fmla="*/ 5515742 w 11634289"/>
              <a:gd name="connsiteY2721" fmla="*/ 198611 h 6003893"/>
              <a:gd name="connsiteX2722" fmla="*/ 5472907 w 11634289"/>
              <a:gd name="connsiteY2722" fmla="*/ 180195 h 6003893"/>
              <a:gd name="connsiteX2723" fmla="*/ 5426538 w 11634289"/>
              <a:gd name="connsiteY2723" fmla="*/ 166081 h 6003893"/>
              <a:gd name="connsiteX2724" fmla="*/ 5384823 w 11634289"/>
              <a:gd name="connsiteY2724" fmla="*/ 163416 h 6003893"/>
              <a:gd name="connsiteX2725" fmla="*/ 5355902 w 11634289"/>
              <a:gd name="connsiteY2725" fmla="*/ 143433 h 6003893"/>
              <a:gd name="connsiteX2726" fmla="*/ 5323763 w 11634289"/>
              <a:gd name="connsiteY2726" fmla="*/ 133303 h 6003893"/>
              <a:gd name="connsiteX2727" fmla="*/ 5280442 w 11634289"/>
              <a:gd name="connsiteY2727" fmla="*/ 110241 h 6003893"/>
              <a:gd name="connsiteX2728" fmla="*/ 5193920 w 11634289"/>
              <a:gd name="connsiteY2728" fmla="*/ 77940 h 6003893"/>
              <a:gd name="connsiteX2729" fmla="*/ 5123452 w 11634289"/>
              <a:gd name="connsiteY2729" fmla="*/ 54387 h 6003893"/>
              <a:gd name="connsiteX2730" fmla="*/ 5108909 w 11634289"/>
              <a:gd name="connsiteY2730" fmla="*/ 44849 h 6003893"/>
              <a:gd name="connsiteX2731" fmla="*/ 5071777 w 11634289"/>
              <a:gd name="connsiteY2731" fmla="*/ 25080 h 6003893"/>
              <a:gd name="connsiteX2732" fmla="*/ 5062393 w 11634289"/>
              <a:gd name="connsiteY2732" fmla="*/ 24274 h 6003893"/>
              <a:gd name="connsiteX2733" fmla="*/ 5077360 w 11634289"/>
              <a:gd name="connsiteY2733" fmla="*/ 9904 h 6003893"/>
              <a:gd name="connsiteX2734" fmla="*/ 5109066 w 11634289"/>
              <a:gd name="connsiteY2734" fmla="*/ 657 h 600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</a:cxnLst>
            <a:rect l="l" t="t" r="r" b="b"/>
            <a:pathLst>
              <a:path w="11634289" h="6003893">
                <a:moveTo>
                  <a:pt x="3399313" y="4129727"/>
                </a:moveTo>
                <a:lnTo>
                  <a:pt x="3404410" y="4133983"/>
                </a:lnTo>
                <a:cubicBezTo>
                  <a:pt x="3406820" y="4136451"/>
                  <a:pt x="3405577" y="4140548"/>
                  <a:pt x="3411636" y="4141389"/>
                </a:cubicBezTo>
                <a:lnTo>
                  <a:pt x="3418397" y="4130425"/>
                </a:lnTo>
                <a:close/>
                <a:moveTo>
                  <a:pt x="3069882" y="4117688"/>
                </a:moveTo>
                <a:lnTo>
                  <a:pt x="3099992" y="4127999"/>
                </a:lnTo>
                <a:cubicBezTo>
                  <a:pt x="3123994" y="4130051"/>
                  <a:pt x="3149706" y="4130633"/>
                  <a:pt x="3174951" y="4128588"/>
                </a:cubicBezTo>
                <a:cubicBezTo>
                  <a:pt x="3185632" y="4127723"/>
                  <a:pt x="3191709" y="4125899"/>
                  <a:pt x="3193855" y="4122728"/>
                </a:cubicBezTo>
                <a:lnTo>
                  <a:pt x="3193681" y="4122212"/>
                </a:lnTo>
                <a:close/>
                <a:moveTo>
                  <a:pt x="935073" y="4106847"/>
                </a:moveTo>
                <a:lnTo>
                  <a:pt x="909515" y="4107606"/>
                </a:lnTo>
                <a:lnTo>
                  <a:pt x="931393" y="4118594"/>
                </a:lnTo>
                <a:lnTo>
                  <a:pt x="945601" y="4113028"/>
                </a:lnTo>
                <a:close/>
                <a:moveTo>
                  <a:pt x="2762414" y="4098105"/>
                </a:moveTo>
                <a:lnTo>
                  <a:pt x="2762013" y="4099424"/>
                </a:lnTo>
                <a:cubicBezTo>
                  <a:pt x="2760770" y="4103520"/>
                  <a:pt x="2759531" y="4107617"/>
                  <a:pt x="2764114" y="4111242"/>
                </a:cubicBezTo>
                <a:cubicBezTo>
                  <a:pt x="2766522" y="4113711"/>
                  <a:pt x="2771649" y="4109301"/>
                  <a:pt x="2775531" y="4108985"/>
                </a:cubicBezTo>
                <a:cubicBezTo>
                  <a:pt x="2788424" y="4103945"/>
                  <a:pt x="2793008" y="4107570"/>
                  <a:pt x="2792466" y="4115607"/>
                </a:cubicBezTo>
                <a:cubicBezTo>
                  <a:pt x="2792934" y="4118233"/>
                  <a:pt x="2789514" y="4121174"/>
                  <a:pt x="2795807" y="4123327"/>
                </a:cubicBezTo>
                <a:cubicBezTo>
                  <a:pt x="2802779" y="4115436"/>
                  <a:pt x="2808947" y="4109276"/>
                  <a:pt x="2815144" y="4104653"/>
                </a:cubicBezTo>
                <a:lnTo>
                  <a:pt x="2819688" y="4102451"/>
                </a:lnTo>
                <a:close/>
                <a:moveTo>
                  <a:pt x="2701382" y="4093473"/>
                </a:moveTo>
                <a:lnTo>
                  <a:pt x="2708417" y="4097104"/>
                </a:lnTo>
                <a:lnTo>
                  <a:pt x="2729070" y="4095574"/>
                </a:lnTo>
                <a:close/>
                <a:moveTo>
                  <a:pt x="2581718" y="2865316"/>
                </a:moveTo>
                <a:lnTo>
                  <a:pt x="2573834" y="2865836"/>
                </a:lnTo>
                <a:lnTo>
                  <a:pt x="2581052" y="2865907"/>
                </a:lnTo>
                <a:close/>
                <a:moveTo>
                  <a:pt x="2505776" y="2856772"/>
                </a:moveTo>
                <a:lnTo>
                  <a:pt x="2514662" y="2860126"/>
                </a:lnTo>
                <a:cubicBezTo>
                  <a:pt x="2526969" y="2862411"/>
                  <a:pt x="2539166" y="2863333"/>
                  <a:pt x="2551476" y="2865617"/>
                </a:cubicBezTo>
                <a:lnTo>
                  <a:pt x="2573782" y="2865835"/>
                </a:lnTo>
                <a:lnTo>
                  <a:pt x="2517685" y="2858618"/>
                </a:lnTo>
                <a:close/>
                <a:moveTo>
                  <a:pt x="1692752" y="2664567"/>
                </a:moveTo>
                <a:lnTo>
                  <a:pt x="1687447" y="2664761"/>
                </a:lnTo>
                <a:lnTo>
                  <a:pt x="1700430" y="2684812"/>
                </a:lnTo>
                <a:cubicBezTo>
                  <a:pt x="1704898" y="2690116"/>
                  <a:pt x="1711268" y="2693983"/>
                  <a:pt x="1719329" y="2693690"/>
                </a:cubicBezTo>
                <a:cubicBezTo>
                  <a:pt x="1729402" y="2693322"/>
                  <a:pt x="1728857" y="2686510"/>
                  <a:pt x="1730547" y="2682348"/>
                </a:cubicBezTo>
                <a:lnTo>
                  <a:pt x="1738002" y="2672033"/>
                </a:lnTo>
                <a:lnTo>
                  <a:pt x="1724003" y="2666433"/>
                </a:lnTo>
                <a:cubicBezTo>
                  <a:pt x="1714205" y="2664287"/>
                  <a:pt x="1703786" y="2663665"/>
                  <a:pt x="1692752" y="2664567"/>
                </a:cubicBezTo>
                <a:close/>
                <a:moveTo>
                  <a:pt x="1596149" y="2628946"/>
                </a:moveTo>
                <a:lnTo>
                  <a:pt x="1603608" y="2636412"/>
                </a:lnTo>
                <a:cubicBezTo>
                  <a:pt x="1613793" y="2637409"/>
                  <a:pt x="1622289" y="2642565"/>
                  <a:pt x="1632472" y="2643560"/>
                </a:cubicBezTo>
                <a:cubicBezTo>
                  <a:pt x="1646793" y="2645772"/>
                  <a:pt x="1649245" y="2651148"/>
                  <a:pt x="1643852" y="2659544"/>
                </a:cubicBezTo>
                <a:cubicBezTo>
                  <a:pt x="1630728" y="2672320"/>
                  <a:pt x="1647064" y="2674458"/>
                  <a:pt x="1659589" y="2679468"/>
                </a:cubicBezTo>
                <a:cubicBezTo>
                  <a:pt x="1676252" y="2685693"/>
                  <a:pt x="1675381" y="2674792"/>
                  <a:pt x="1678976" y="2669196"/>
                </a:cubicBezTo>
                <a:lnTo>
                  <a:pt x="1684732" y="2664859"/>
                </a:lnTo>
                <a:lnTo>
                  <a:pt x="1661736" y="2665696"/>
                </a:lnTo>
                <a:cubicBezTo>
                  <a:pt x="1655830" y="2665913"/>
                  <a:pt x="1646969" y="2666235"/>
                  <a:pt x="1643616" y="2661349"/>
                </a:cubicBezTo>
                <a:cubicBezTo>
                  <a:pt x="1641820" y="2657408"/>
                  <a:pt x="1648966" y="2654143"/>
                  <a:pt x="1653155" y="2650986"/>
                </a:cubicBezTo>
                <a:cubicBezTo>
                  <a:pt x="1655951" y="2648882"/>
                  <a:pt x="1658824" y="2647775"/>
                  <a:pt x="1661619" y="2645670"/>
                </a:cubicBezTo>
                <a:cubicBezTo>
                  <a:pt x="1664412" y="2643566"/>
                  <a:pt x="1671636" y="2641298"/>
                  <a:pt x="1668365" y="2637412"/>
                </a:cubicBezTo>
                <a:cubicBezTo>
                  <a:pt x="1666568" y="2633472"/>
                  <a:pt x="1659184" y="2633740"/>
                  <a:pt x="1653357" y="2634953"/>
                </a:cubicBezTo>
                <a:cubicBezTo>
                  <a:pt x="1640065" y="2635438"/>
                  <a:pt x="1629568" y="2633817"/>
                  <a:pt x="1615958" y="2630307"/>
                </a:cubicBezTo>
                <a:close/>
                <a:moveTo>
                  <a:pt x="3618841" y="2389117"/>
                </a:moveTo>
                <a:lnTo>
                  <a:pt x="3620728" y="2390273"/>
                </a:lnTo>
                <a:cubicBezTo>
                  <a:pt x="3634089" y="2395294"/>
                  <a:pt x="3650883" y="2396937"/>
                  <a:pt x="3668025" y="2398315"/>
                </a:cubicBezTo>
                <a:lnTo>
                  <a:pt x="3675981" y="2396413"/>
                </a:lnTo>
                <a:close/>
                <a:moveTo>
                  <a:pt x="2197807" y="2145390"/>
                </a:moveTo>
                <a:cubicBezTo>
                  <a:pt x="2189744" y="2155700"/>
                  <a:pt x="2199560" y="2167362"/>
                  <a:pt x="2191498" y="2177671"/>
                </a:cubicBezTo>
                <a:cubicBezTo>
                  <a:pt x="2184335" y="2171421"/>
                  <a:pt x="2180752" y="2168297"/>
                  <a:pt x="2176447" y="2167702"/>
                </a:cubicBezTo>
                <a:lnTo>
                  <a:pt x="2157676" y="2172748"/>
                </a:lnTo>
                <a:lnTo>
                  <a:pt x="2167059" y="2174567"/>
                </a:lnTo>
                <a:cubicBezTo>
                  <a:pt x="2233862" y="2187507"/>
                  <a:pt x="2294688" y="2208133"/>
                  <a:pt x="2357846" y="2227626"/>
                </a:cubicBezTo>
                <a:cubicBezTo>
                  <a:pt x="2405961" y="2241285"/>
                  <a:pt x="2452731" y="2252013"/>
                  <a:pt x="2505766" y="2245352"/>
                </a:cubicBezTo>
                <a:cubicBezTo>
                  <a:pt x="2527112" y="2242145"/>
                  <a:pt x="2544487" y="2246845"/>
                  <a:pt x="2562880" y="2255831"/>
                </a:cubicBezTo>
                <a:cubicBezTo>
                  <a:pt x="2597991" y="2272227"/>
                  <a:pt x="2638748" y="2282291"/>
                  <a:pt x="2683150" y="2285803"/>
                </a:cubicBezTo>
                <a:cubicBezTo>
                  <a:pt x="2721870" y="2287296"/>
                  <a:pt x="2761610" y="2293076"/>
                  <a:pt x="2798034" y="2304053"/>
                </a:cubicBezTo>
                <a:cubicBezTo>
                  <a:pt x="2854161" y="2318597"/>
                  <a:pt x="2911274" y="2329076"/>
                  <a:pt x="2971374" y="2335714"/>
                </a:cubicBezTo>
                <a:cubicBezTo>
                  <a:pt x="3009439" y="2339917"/>
                  <a:pt x="3044844" y="2346609"/>
                  <a:pt x="3080247" y="2353300"/>
                </a:cubicBezTo>
                <a:lnTo>
                  <a:pt x="3188989" y="2371741"/>
                </a:lnTo>
                <a:lnTo>
                  <a:pt x="3234103" y="2366422"/>
                </a:lnTo>
                <a:cubicBezTo>
                  <a:pt x="3251885" y="2361893"/>
                  <a:pt x="3268350" y="2354783"/>
                  <a:pt x="3283059" y="2344231"/>
                </a:cubicBezTo>
                <a:cubicBezTo>
                  <a:pt x="3283059" y="2344231"/>
                  <a:pt x="3284616" y="2345176"/>
                  <a:pt x="3284696" y="2346175"/>
                </a:cubicBezTo>
                <a:cubicBezTo>
                  <a:pt x="3283456" y="2349225"/>
                  <a:pt x="3280743" y="2352329"/>
                  <a:pt x="3279585" y="2356377"/>
                </a:cubicBezTo>
                <a:cubicBezTo>
                  <a:pt x="3277349" y="2365472"/>
                  <a:pt x="3280622" y="2369359"/>
                  <a:pt x="3294073" y="2370873"/>
                </a:cubicBezTo>
                <a:cubicBezTo>
                  <a:pt x="3310478" y="2372277"/>
                  <a:pt x="3314750" y="2370119"/>
                  <a:pt x="3315347" y="2359080"/>
                </a:cubicBezTo>
                <a:cubicBezTo>
                  <a:pt x="3315109" y="2356084"/>
                  <a:pt x="3311677" y="2350200"/>
                  <a:pt x="3320538" y="2349878"/>
                </a:cubicBezTo>
                <a:cubicBezTo>
                  <a:pt x="3333750" y="2348394"/>
                  <a:pt x="3343248" y="2356061"/>
                  <a:pt x="3337979" y="2364265"/>
                </a:cubicBezTo>
                <a:cubicBezTo>
                  <a:pt x="3333948" y="2369420"/>
                  <a:pt x="3335663" y="2372362"/>
                  <a:pt x="3344685" y="2374036"/>
                </a:cubicBezTo>
                <a:cubicBezTo>
                  <a:pt x="3364282" y="2378330"/>
                  <a:pt x="3383958" y="2383624"/>
                  <a:pt x="3402319" y="2390967"/>
                </a:cubicBezTo>
                <a:cubicBezTo>
                  <a:pt x="3417567" y="2396421"/>
                  <a:pt x="3433892" y="2396828"/>
                  <a:pt x="3449579" y="2389245"/>
                </a:cubicBezTo>
                <a:cubicBezTo>
                  <a:pt x="3453769" y="2386089"/>
                  <a:pt x="3459595" y="2384875"/>
                  <a:pt x="3466981" y="2384606"/>
                </a:cubicBezTo>
                <a:cubicBezTo>
                  <a:pt x="3478876" y="2385174"/>
                  <a:pt x="3490768" y="2385742"/>
                  <a:pt x="3502663" y="2386310"/>
                </a:cubicBezTo>
                <a:cubicBezTo>
                  <a:pt x="3511524" y="2385988"/>
                  <a:pt x="3519148" y="2388714"/>
                  <a:pt x="3522659" y="2395598"/>
                </a:cubicBezTo>
                <a:cubicBezTo>
                  <a:pt x="3524697" y="2402535"/>
                  <a:pt x="3530683" y="2403318"/>
                  <a:pt x="3539383" y="2400998"/>
                </a:cubicBezTo>
                <a:cubicBezTo>
                  <a:pt x="3546689" y="2399730"/>
                  <a:pt x="3555469" y="2398409"/>
                  <a:pt x="3562774" y="2397141"/>
                </a:cubicBezTo>
                <a:lnTo>
                  <a:pt x="3579328" y="2384071"/>
                </a:lnTo>
                <a:lnTo>
                  <a:pt x="3538912" y="2378911"/>
                </a:lnTo>
                <a:cubicBezTo>
                  <a:pt x="3361926" y="2353804"/>
                  <a:pt x="3187598" y="2326207"/>
                  <a:pt x="3013929" y="2295903"/>
                </a:cubicBezTo>
                <a:lnTo>
                  <a:pt x="2980279" y="2289613"/>
                </a:lnTo>
                <a:lnTo>
                  <a:pt x="2974446" y="2300387"/>
                </a:lnTo>
                <a:cubicBezTo>
                  <a:pt x="2971892" y="2305488"/>
                  <a:pt x="2966063" y="2306702"/>
                  <a:pt x="2958519" y="2304974"/>
                </a:cubicBezTo>
                <a:cubicBezTo>
                  <a:pt x="2953930" y="2303138"/>
                  <a:pt x="2947783" y="2300356"/>
                  <a:pt x="2950417" y="2296254"/>
                </a:cubicBezTo>
                <a:lnTo>
                  <a:pt x="2953866" y="2284676"/>
                </a:lnTo>
                <a:lnTo>
                  <a:pt x="2678758" y="2233251"/>
                </a:lnTo>
                <a:lnTo>
                  <a:pt x="2651773" y="2238150"/>
                </a:lnTo>
                <a:cubicBezTo>
                  <a:pt x="2642144" y="2238125"/>
                  <a:pt x="2632365" y="2236228"/>
                  <a:pt x="2622407" y="2232084"/>
                </a:cubicBezTo>
                <a:cubicBezTo>
                  <a:pt x="2617737" y="2229248"/>
                  <a:pt x="2613227" y="2228412"/>
                  <a:pt x="2607479" y="2230624"/>
                </a:cubicBezTo>
                <a:cubicBezTo>
                  <a:pt x="2582852" y="2237531"/>
                  <a:pt x="2539227" y="2229104"/>
                  <a:pt x="2524740" y="2214609"/>
                </a:cubicBezTo>
                <a:cubicBezTo>
                  <a:pt x="2513561" y="2223029"/>
                  <a:pt x="2498873" y="2224565"/>
                  <a:pt x="2485343" y="2222053"/>
                </a:cubicBezTo>
                <a:cubicBezTo>
                  <a:pt x="2465744" y="2217758"/>
                  <a:pt x="2444990" y="2217514"/>
                  <a:pt x="2424235" y="2217268"/>
                </a:cubicBezTo>
                <a:cubicBezTo>
                  <a:pt x="2396017" y="2216292"/>
                  <a:pt x="2379292" y="2210892"/>
                  <a:pt x="2370233" y="2190190"/>
                </a:cubicBezTo>
                <a:cubicBezTo>
                  <a:pt x="2370073" y="2188192"/>
                  <a:pt x="2368517" y="2187247"/>
                  <a:pt x="2368357" y="2185251"/>
                </a:cubicBezTo>
                <a:cubicBezTo>
                  <a:pt x="2364845" y="2178367"/>
                  <a:pt x="2358858" y="2177583"/>
                  <a:pt x="2351872" y="2182846"/>
                </a:cubicBezTo>
                <a:cubicBezTo>
                  <a:pt x="2346285" y="2187056"/>
                  <a:pt x="2340697" y="2191266"/>
                  <a:pt x="2333631" y="2195529"/>
                </a:cubicBezTo>
                <a:cubicBezTo>
                  <a:pt x="2308245" y="2211477"/>
                  <a:pt x="2278309" y="2207560"/>
                  <a:pt x="2260389" y="2187180"/>
                </a:cubicBezTo>
                <a:cubicBezTo>
                  <a:pt x="2253765" y="2178407"/>
                  <a:pt x="2244264" y="2170740"/>
                  <a:pt x="2230494" y="2165232"/>
                </a:cubicBezTo>
                <a:cubicBezTo>
                  <a:pt x="2218201" y="2159671"/>
                  <a:pt x="2205909" y="2154110"/>
                  <a:pt x="2197807" y="2145390"/>
                </a:cubicBezTo>
                <a:close/>
                <a:moveTo>
                  <a:pt x="11059212" y="1393848"/>
                </a:moveTo>
                <a:lnTo>
                  <a:pt x="11055702" y="1395498"/>
                </a:lnTo>
                <a:lnTo>
                  <a:pt x="11054803" y="1397697"/>
                </a:lnTo>
                <a:close/>
                <a:moveTo>
                  <a:pt x="5109066" y="657"/>
                </a:moveTo>
                <a:cubicBezTo>
                  <a:pt x="5117107" y="1347"/>
                  <a:pt x="5123465" y="3736"/>
                  <a:pt x="5131678" y="3520"/>
                </a:cubicBezTo>
                <a:cubicBezTo>
                  <a:pt x="5145422" y="2859"/>
                  <a:pt x="5149100" y="5017"/>
                  <a:pt x="5150073" y="14311"/>
                </a:cubicBezTo>
                <a:cubicBezTo>
                  <a:pt x="5149389" y="17935"/>
                  <a:pt x="5148707" y="21560"/>
                  <a:pt x="5148024" y="25186"/>
                </a:cubicBezTo>
                <a:cubicBezTo>
                  <a:pt x="5145658" y="30508"/>
                  <a:pt x="5149509" y="31760"/>
                  <a:pt x="5156207" y="32336"/>
                </a:cubicBezTo>
                <a:cubicBezTo>
                  <a:pt x="5170781" y="34508"/>
                  <a:pt x="5182357" y="30898"/>
                  <a:pt x="5192934" y="25361"/>
                </a:cubicBezTo>
                <a:cubicBezTo>
                  <a:pt x="5195784" y="24685"/>
                  <a:pt x="5197637" y="22081"/>
                  <a:pt x="5201486" y="23333"/>
                </a:cubicBezTo>
                <a:cubicBezTo>
                  <a:pt x="5203998" y="24469"/>
                  <a:pt x="5203484" y="27188"/>
                  <a:pt x="5204484" y="29116"/>
                </a:cubicBezTo>
                <a:cubicBezTo>
                  <a:pt x="5204141" y="30929"/>
                  <a:pt x="5203971" y="31835"/>
                  <a:pt x="5203629" y="33648"/>
                </a:cubicBezTo>
                <a:cubicBezTo>
                  <a:pt x="5202431" y="39991"/>
                  <a:pt x="5206111" y="42149"/>
                  <a:pt x="5214495" y="41028"/>
                </a:cubicBezTo>
                <a:cubicBezTo>
                  <a:pt x="5223049" y="39001"/>
                  <a:pt x="5226557" y="42064"/>
                  <a:pt x="5229724" y="46941"/>
                </a:cubicBezTo>
                <a:cubicBezTo>
                  <a:pt x="5233062" y="50912"/>
                  <a:pt x="5231037" y="54422"/>
                  <a:pt x="5226504" y="56795"/>
                </a:cubicBezTo>
                <a:cubicBezTo>
                  <a:pt x="5221801" y="60075"/>
                  <a:pt x="5215441" y="57687"/>
                  <a:pt x="5210593" y="54507"/>
                </a:cubicBezTo>
                <a:cubicBezTo>
                  <a:pt x="5206742" y="53256"/>
                  <a:pt x="5204404" y="51212"/>
                  <a:pt x="5199699" y="54491"/>
                </a:cubicBezTo>
                <a:cubicBezTo>
                  <a:pt x="5194997" y="57772"/>
                  <a:pt x="5197336" y="59814"/>
                  <a:pt x="5199503" y="62764"/>
                </a:cubicBezTo>
                <a:cubicBezTo>
                  <a:pt x="5205351" y="67871"/>
                  <a:pt x="5230157" y="66319"/>
                  <a:pt x="5234203" y="59299"/>
                </a:cubicBezTo>
                <a:cubicBezTo>
                  <a:pt x="5241786" y="47979"/>
                  <a:pt x="5253505" y="50827"/>
                  <a:pt x="5265226" y="53676"/>
                </a:cubicBezTo>
                <a:cubicBezTo>
                  <a:pt x="5290178" y="58583"/>
                  <a:pt x="5312764" y="68813"/>
                  <a:pt x="5336034" y="75417"/>
                </a:cubicBezTo>
                <a:cubicBezTo>
                  <a:pt x="5342393" y="77804"/>
                  <a:pt x="5341711" y="81430"/>
                  <a:pt x="5338347" y="84826"/>
                </a:cubicBezTo>
                <a:cubicBezTo>
                  <a:pt x="5334812" y="89126"/>
                  <a:pt x="5331277" y="93427"/>
                  <a:pt x="5328912" y="98750"/>
                </a:cubicBezTo>
                <a:cubicBezTo>
                  <a:pt x="5327887" y="104187"/>
                  <a:pt x="5332906" y="106461"/>
                  <a:pt x="5337927" y="108733"/>
                </a:cubicBezTo>
                <a:cubicBezTo>
                  <a:pt x="5341606" y="110892"/>
                  <a:pt x="5343801" y="106475"/>
                  <a:pt x="5346651" y="105799"/>
                </a:cubicBezTo>
                <a:cubicBezTo>
                  <a:pt x="5354547" y="100031"/>
                  <a:pt x="5363784" y="94379"/>
                  <a:pt x="5371681" y="88611"/>
                </a:cubicBezTo>
                <a:cubicBezTo>
                  <a:pt x="5372680" y="90538"/>
                  <a:pt x="5372510" y="91444"/>
                  <a:pt x="5372340" y="92351"/>
                </a:cubicBezTo>
                <a:cubicBezTo>
                  <a:pt x="5371629" y="103341"/>
                  <a:pt x="5371629" y="103341"/>
                  <a:pt x="5387397" y="99171"/>
                </a:cubicBezTo>
                <a:cubicBezTo>
                  <a:pt x="5393270" y="96912"/>
                  <a:pt x="5394268" y="98840"/>
                  <a:pt x="5395096" y="101674"/>
                </a:cubicBezTo>
                <a:cubicBezTo>
                  <a:pt x="5397750" y="109270"/>
                  <a:pt x="5405279" y="112680"/>
                  <a:pt x="5415003" y="111673"/>
                </a:cubicBezTo>
                <a:cubicBezTo>
                  <a:pt x="5430598" y="108408"/>
                  <a:pt x="5445170" y="110582"/>
                  <a:pt x="5459914" y="111849"/>
                </a:cubicBezTo>
                <a:cubicBezTo>
                  <a:pt x="5467953" y="112540"/>
                  <a:pt x="5472146" y="111978"/>
                  <a:pt x="5467808" y="106080"/>
                </a:cubicBezTo>
                <a:cubicBezTo>
                  <a:pt x="5464814" y="100297"/>
                  <a:pt x="5466837" y="96787"/>
                  <a:pt x="5476901" y="93969"/>
                </a:cubicBezTo>
                <a:cubicBezTo>
                  <a:pt x="5465351" y="90213"/>
                  <a:pt x="5453631" y="87363"/>
                  <a:pt x="5443593" y="82818"/>
                </a:cubicBezTo>
                <a:cubicBezTo>
                  <a:pt x="5433384" y="79178"/>
                  <a:pt x="5423345" y="74631"/>
                  <a:pt x="5416499" y="67596"/>
                </a:cubicBezTo>
                <a:cubicBezTo>
                  <a:pt x="5434433" y="66374"/>
                  <a:pt x="5434433" y="66374"/>
                  <a:pt x="5458362" y="76718"/>
                </a:cubicBezTo>
                <a:cubicBezTo>
                  <a:pt x="5473419" y="83539"/>
                  <a:pt x="5481631" y="83324"/>
                  <a:pt x="5492550" y="75973"/>
                </a:cubicBezTo>
                <a:cubicBezTo>
                  <a:pt x="5503638" y="67717"/>
                  <a:pt x="5503638" y="67717"/>
                  <a:pt x="5509801" y="78377"/>
                </a:cubicBezTo>
                <a:cubicBezTo>
                  <a:pt x="5509632" y="79283"/>
                  <a:pt x="5510799" y="80304"/>
                  <a:pt x="5510628" y="81210"/>
                </a:cubicBezTo>
                <a:cubicBezTo>
                  <a:pt x="5524952" y="106386"/>
                  <a:pt x="5543544" y="108905"/>
                  <a:pt x="5572765" y="91155"/>
                </a:cubicBezTo>
                <a:cubicBezTo>
                  <a:pt x="5583684" y="83805"/>
                  <a:pt x="5598111" y="79518"/>
                  <a:pt x="5613197" y="78972"/>
                </a:cubicBezTo>
                <a:cubicBezTo>
                  <a:pt x="5629449" y="79448"/>
                  <a:pt x="5642167" y="84225"/>
                  <a:pt x="5656226" y="89117"/>
                </a:cubicBezTo>
                <a:cubicBezTo>
                  <a:pt x="5672623" y="96052"/>
                  <a:pt x="5690363" y="103102"/>
                  <a:pt x="5708782" y="106527"/>
                </a:cubicBezTo>
                <a:cubicBezTo>
                  <a:pt x="5723355" y="108700"/>
                  <a:pt x="5737585" y="112685"/>
                  <a:pt x="5748793" y="118253"/>
                </a:cubicBezTo>
                <a:cubicBezTo>
                  <a:pt x="5757491" y="122685"/>
                  <a:pt x="5768870" y="127346"/>
                  <a:pt x="5780103" y="125548"/>
                </a:cubicBezTo>
                <a:cubicBezTo>
                  <a:pt x="5794190" y="123075"/>
                  <a:pt x="5800036" y="128183"/>
                  <a:pt x="5805543" y="135101"/>
                </a:cubicBezTo>
                <a:cubicBezTo>
                  <a:pt x="5815385" y="147921"/>
                  <a:pt x="5819522" y="162090"/>
                  <a:pt x="5816619" y="177497"/>
                </a:cubicBezTo>
                <a:cubicBezTo>
                  <a:pt x="5815935" y="181123"/>
                  <a:pt x="5815252" y="184747"/>
                  <a:pt x="5822950" y="187250"/>
                </a:cubicBezTo>
                <a:cubicBezTo>
                  <a:pt x="5830482" y="190661"/>
                  <a:pt x="5834015" y="186359"/>
                  <a:pt x="5838548" y="183986"/>
                </a:cubicBezTo>
                <a:cubicBezTo>
                  <a:pt x="5841741" y="181498"/>
                  <a:pt x="5844935" y="179009"/>
                  <a:pt x="5847956" y="177426"/>
                </a:cubicBezTo>
                <a:cubicBezTo>
                  <a:pt x="5860214" y="170192"/>
                  <a:pt x="5875299" y="169646"/>
                  <a:pt x="5890212" y="170006"/>
                </a:cubicBezTo>
                <a:cubicBezTo>
                  <a:pt x="5902273" y="171043"/>
                  <a:pt x="5900906" y="178294"/>
                  <a:pt x="5905414" y="183285"/>
                </a:cubicBezTo>
                <a:cubicBezTo>
                  <a:pt x="5913653" y="175705"/>
                  <a:pt x="5925058" y="173000"/>
                  <a:pt x="5936778" y="175850"/>
                </a:cubicBezTo>
                <a:cubicBezTo>
                  <a:pt x="5951007" y="179836"/>
                  <a:pt x="5965920" y="180196"/>
                  <a:pt x="5980834" y="180556"/>
                </a:cubicBezTo>
                <a:cubicBezTo>
                  <a:pt x="6011830" y="182300"/>
                  <a:pt x="6040460" y="189365"/>
                  <a:pt x="6060170" y="207635"/>
                </a:cubicBezTo>
                <a:cubicBezTo>
                  <a:pt x="6063677" y="210699"/>
                  <a:pt x="6067185" y="213763"/>
                  <a:pt x="6072887" y="212412"/>
                </a:cubicBezTo>
                <a:cubicBezTo>
                  <a:pt x="6084464" y="208802"/>
                  <a:pt x="6095015" y="210629"/>
                  <a:pt x="6105566" y="212457"/>
                </a:cubicBezTo>
                <a:cubicBezTo>
                  <a:pt x="6109587" y="212803"/>
                  <a:pt x="6112437" y="212126"/>
                  <a:pt x="6115630" y="209638"/>
                </a:cubicBezTo>
                <a:cubicBezTo>
                  <a:pt x="6119164" y="205336"/>
                  <a:pt x="6124355" y="206704"/>
                  <a:pt x="6129374" y="208978"/>
                </a:cubicBezTo>
                <a:cubicBezTo>
                  <a:pt x="6135734" y="211365"/>
                  <a:pt x="6145286" y="211265"/>
                  <a:pt x="6145260" y="218631"/>
                </a:cubicBezTo>
                <a:cubicBezTo>
                  <a:pt x="6143894" y="225881"/>
                  <a:pt x="6150082" y="229176"/>
                  <a:pt x="6157783" y="231679"/>
                </a:cubicBezTo>
                <a:cubicBezTo>
                  <a:pt x="6164141" y="234067"/>
                  <a:pt x="6172184" y="234758"/>
                  <a:pt x="6174180" y="238614"/>
                </a:cubicBezTo>
                <a:cubicBezTo>
                  <a:pt x="6178002" y="247231"/>
                  <a:pt x="6187726" y="246225"/>
                  <a:pt x="6198448" y="247146"/>
                </a:cubicBezTo>
                <a:cubicBezTo>
                  <a:pt x="6202640" y="246585"/>
                  <a:pt x="6206489" y="247837"/>
                  <a:pt x="6210511" y="248183"/>
                </a:cubicBezTo>
                <a:cubicBezTo>
                  <a:pt x="6229101" y="250701"/>
                  <a:pt x="6247353" y="255032"/>
                  <a:pt x="6266285" y="255738"/>
                </a:cubicBezTo>
                <a:cubicBezTo>
                  <a:pt x="6274498" y="255523"/>
                  <a:pt x="6285221" y="256444"/>
                  <a:pt x="6288582" y="253049"/>
                </a:cubicBezTo>
                <a:cubicBezTo>
                  <a:pt x="6292289" y="247842"/>
                  <a:pt x="6282080" y="244202"/>
                  <a:pt x="6275892" y="240907"/>
                </a:cubicBezTo>
                <a:cubicBezTo>
                  <a:pt x="6274722" y="239886"/>
                  <a:pt x="6273552" y="238864"/>
                  <a:pt x="6272212" y="238750"/>
                </a:cubicBezTo>
                <a:cubicBezTo>
                  <a:pt x="6253987" y="227053"/>
                  <a:pt x="6253186" y="216854"/>
                  <a:pt x="6271831" y="204642"/>
                </a:cubicBezTo>
                <a:cubicBezTo>
                  <a:pt x="6276168" y="210539"/>
                  <a:pt x="6278650" y="219042"/>
                  <a:pt x="6288688" y="223587"/>
                </a:cubicBezTo>
                <a:cubicBezTo>
                  <a:pt x="6300067" y="228250"/>
                  <a:pt x="6310474" y="223618"/>
                  <a:pt x="6321708" y="221821"/>
                </a:cubicBezTo>
                <a:cubicBezTo>
                  <a:pt x="6326070" y="220354"/>
                  <a:pt x="6329920" y="221605"/>
                  <a:pt x="6327726" y="226022"/>
                </a:cubicBezTo>
                <a:cubicBezTo>
                  <a:pt x="6326045" y="227719"/>
                  <a:pt x="6325703" y="229531"/>
                  <a:pt x="6324020" y="231229"/>
                </a:cubicBezTo>
                <a:cubicBezTo>
                  <a:pt x="6322168" y="233833"/>
                  <a:pt x="6320315" y="236436"/>
                  <a:pt x="6322483" y="239385"/>
                </a:cubicBezTo>
                <a:cubicBezTo>
                  <a:pt x="6323481" y="241313"/>
                  <a:pt x="6328016" y="238939"/>
                  <a:pt x="6330695" y="239170"/>
                </a:cubicBezTo>
                <a:cubicBezTo>
                  <a:pt x="6340589" y="237257"/>
                  <a:pt x="6342757" y="240206"/>
                  <a:pt x="6340392" y="245529"/>
                </a:cubicBezTo>
                <a:cubicBezTo>
                  <a:pt x="6340050" y="247341"/>
                  <a:pt x="6337029" y="248924"/>
                  <a:pt x="6340708" y="251082"/>
                </a:cubicBezTo>
                <a:cubicBezTo>
                  <a:pt x="6367248" y="233102"/>
                  <a:pt x="6378312" y="232210"/>
                  <a:pt x="6412448" y="246195"/>
                </a:cubicBezTo>
                <a:cubicBezTo>
                  <a:pt x="6413790" y="246310"/>
                  <a:pt x="6413790" y="246310"/>
                  <a:pt x="6414958" y="247332"/>
                </a:cubicBezTo>
                <a:cubicBezTo>
                  <a:pt x="6441393" y="258813"/>
                  <a:pt x="6469854" y="266784"/>
                  <a:pt x="6501192" y="266715"/>
                </a:cubicBezTo>
                <a:cubicBezTo>
                  <a:pt x="6512084" y="266729"/>
                  <a:pt x="6518271" y="270024"/>
                  <a:pt x="6521267" y="275807"/>
                </a:cubicBezTo>
                <a:cubicBezTo>
                  <a:pt x="6525433" y="282612"/>
                  <a:pt x="6534132" y="287043"/>
                  <a:pt x="6543344" y="288755"/>
                </a:cubicBezTo>
                <a:cubicBezTo>
                  <a:pt x="6558912" y="292856"/>
                  <a:pt x="6575993" y="296166"/>
                  <a:pt x="6593418" y="297663"/>
                </a:cubicBezTo>
                <a:cubicBezTo>
                  <a:pt x="6608158" y="298930"/>
                  <a:pt x="6611523" y="295535"/>
                  <a:pt x="6607871" y="286012"/>
                </a:cubicBezTo>
                <a:cubicBezTo>
                  <a:pt x="6607041" y="283177"/>
                  <a:pt x="6603363" y="281020"/>
                  <a:pt x="6607896" y="278646"/>
                </a:cubicBezTo>
                <a:cubicBezTo>
                  <a:pt x="6615280" y="275597"/>
                  <a:pt x="6614966" y="270045"/>
                  <a:pt x="6615989" y="264607"/>
                </a:cubicBezTo>
                <a:cubicBezTo>
                  <a:pt x="6616502" y="261888"/>
                  <a:pt x="6615844" y="258147"/>
                  <a:pt x="6621377" y="257702"/>
                </a:cubicBezTo>
                <a:cubicBezTo>
                  <a:pt x="6626908" y="257257"/>
                  <a:pt x="6628906" y="261112"/>
                  <a:pt x="6629734" y="263946"/>
                </a:cubicBezTo>
                <a:cubicBezTo>
                  <a:pt x="6632388" y="271542"/>
                  <a:pt x="6635212" y="278231"/>
                  <a:pt x="6638038" y="284920"/>
                </a:cubicBezTo>
                <a:cubicBezTo>
                  <a:pt x="6646026" y="300342"/>
                  <a:pt x="6660742" y="308974"/>
                  <a:pt x="6685037" y="310141"/>
                </a:cubicBezTo>
                <a:cubicBezTo>
                  <a:pt x="6697100" y="311177"/>
                  <a:pt x="6709333" y="311307"/>
                  <a:pt x="6721393" y="312344"/>
                </a:cubicBezTo>
                <a:cubicBezTo>
                  <a:pt x="6736307" y="312705"/>
                  <a:pt x="6743495" y="317927"/>
                  <a:pt x="6745806" y="327336"/>
                </a:cubicBezTo>
                <a:cubicBezTo>
                  <a:pt x="6746804" y="329263"/>
                  <a:pt x="6744953" y="331867"/>
                  <a:pt x="6748805" y="333118"/>
                </a:cubicBezTo>
                <a:cubicBezTo>
                  <a:pt x="6755361" y="327235"/>
                  <a:pt x="6763426" y="320560"/>
                  <a:pt x="6770152" y="313771"/>
                </a:cubicBezTo>
                <a:cubicBezTo>
                  <a:pt x="6779734" y="306305"/>
                  <a:pt x="6779734" y="306305"/>
                  <a:pt x="6784897" y="315037"/>
                </a:cubicBezTo>
                <a:cubicBezTo>
                  <a:pt x="6788891" y="322748"/>
                  <a:pt x="6795250" y="325138"/>
                  <a:pt x="6806996" y="320622"/>
                </a:cubicBezTo>
                <a:cubicBezTo>
                  <a:pt x="6817232" y="316896"/>
                  <a:pt x="6828126" y="316911"/>
                  <a:pt x="6839845" y="319760"/>
                </a:cubicBezTo>
                <a:cubicBezTo>
                  <a:pt x="6856926" y="323070"/>
                  <a:pt x="6871985" y="329890"/>
                  <a:pt x="6887041" y="336709"/>
                </a:cubicBezTo>
                <a:cubicBezTo>
                  <a:pt x="6902100" y="343529"/>
                  <a:pt x="6908970" y="343198"/>
                  <a:pt x="6922571" y="336078"/>
                </a:cubicBezTo>
                <a:cubicBezTo>
                  <a:pt x="6937852" y="327261"/>
                  <a:pt x="6952423" y="329434"/>
                  <a:pt x="6959583" y="342021"/>
                </a:cubicBezTo>
                <a:cubicBezTo>
                  <a:pt x="6967087" y="352797"/>
                  <a:pt x="6967087" y="352797"/>
                  <a:pt x="6980857" y="344770"/>
                </a:cubicBezTo>
                <a:cubicBezTo>
                  <a:pt x="6982196" y="344886"/>
                  <a:pt x="6982368" y="343979"/>
                  <a:pt x="6983706" y="344094"/>
                </a:cubicBezTo>
                <a:cubicBezTo>
                  <a:pt x="6989922" y="340024"/>
                  <a:pt x="6995113" y="341391"/>
                  <a:pt x="6998109" y="347173"/>
                </a:cubicBezTo>
                <a:cubicBezTo>
                  <a:pt x="6998937" y="350008"/>
                  <a:pt x="6999763" y="352842"/>
                  <a:pt x="7000592" y="355676"/>
                </a:cubicBezTo>
                <a:cubicBezTo>
                  <a:pt x="7004244" y="365200"/>
                  <a:pt x="7012772" y="370537"/>
                  <a:pt x="7026687" y="368970"/>
                </a:cubicBezTo>
                <a:cubicBezTo>
                  <a:pt x="7050323" y="366396"/>
                  <a:pt x="7073279" y="367447"/>
                  <a:pt x="7096259" y="361134"/>
                </a:cubicBezTo>
                <a:cubicBezTo>
                  <a:pt x="7103473" y="358991"/>
                  <a:pt x="7111685" y="358776"/>
                  <a:pt x="7111660" y="366140"/>
                </a:cubicBezTo>
                <a:cubicBezTo>
                  <a:pt x="7113314" y="371809"/>
                  <a:pt x="7118675" y="372270"/>
                  <a:pt x="7124380" y="370918"/>
                </a:cubicBezTo>
                <a:cubicBezTo>
                  <a:pt x="7135611" y="369120"/>
                  <a:pt x="7147675" y="370157"/>
                  <a:pt x="7158396" y="371078"/>
                </a:cubicBezTo>
                <a:cubicBezTo>
                  <a:pt x="7175818" y="372575"/>
                  <a:pt x="7183202" y="369525"/>
                  <a:pt x="7189272" y="358996"/>
                </a:cubicBezTo>
                <a:cubicBezTo>
                  <a:pt x="7191808" y="352767"/>
                  <a:pt x="7195828" y="353113"/>
                  <a:pt x="7203871" y="353803"/>
                </a:cubicBezTo>
                <a:cubicBezTo>
                  <a:pt x="7213253" y="354609"/>
                  <a:pt x="7221607" y="360854"/>
                  <a:pt x="7232014" y="356222"/>
                </a:cubicBezTo>
                <a:cubicBezTo>
                  <a:pt x="7240910" y="352382"/>
                  <a:pt x="7238427" y="343880"/>
                  <a:pt x="7243814" y="336975"/>
                </a:cubicBezTo>
                <a:cubicBezTo>
                  <a:pt x="7249319" y="343894"/>
                  <a:pt x="7250975" y="349563"/>
                  <a:pt x="7248439" y="355792"/>
                </a:cubicBezTo>
                <a:cubicBezTo>
                  <a:pt x="7243367" y="368250"/>
                  <a:pt x="7224263" y="368450"/>
                  <a:pt x="7211005" y="373757"/>
                </a:cubicBezTo>
                <a:cubicBezTo>
                  <a:pt x="7230228" y="387381"/>
                  <a:pt x="7243801" y="387627"/>
                  <a:pt x="7261447" y="373487"/>
                </a:cubicBezTo>
                <a:cubicBezTo>
                  <a:pt x="7264640" y="370998"/>
                  <a:pt x="7269173" y="368625"/>
                  <a:pt x="7272537" y="365230"/>
                </a:cubicBezTo>
                <a:cubicBezTo>
                  <a:pt x="7280604" y="358556"/>
                  <a:pt x="7288501" y="352787"/>
                  <a:pt x="7302245" y="352127"/>
                </a:cubicBezTo>
                <a:cubicBezTo>
                  <a:pt x="7307775" y="351681"/>
                  <a:pt x="7308288" y="348962"/>
                  <a:pt x="7310312" y="345452"/>
                </a:cubicBezTo>
                <a:cubicBezTo>
                  <a:pt x="7314016" y="340245"/>
                  <a:pt x="7314043" y="332879"/>
                  <a:pt x="7323109" y="328133"/>
                </a:cubicBezTo>
                <a:cubicBezTo>
                  <a:pt x="7323937" y="330967"/>
                  <a:pt x="7324935" y="332894"/>
                  <a:pt x="7325765" y="335728"/>
                </a:cubicBezTo>
                <a:cubicBezTo>
                  <a:pt x="7332097" y="345482"/>
                  <a:pt x="7339797" y="347985"/>
                  <a:pt x="7354223" y="343700"/>
                </a:cubicBezTo>
                <a:cubicBezTo>
                  <a:pt x="7367311" y="339298"/>
                  <a:pt x="7380883" y="339544"/>
                  <a:pt x="7393943" y="342508"/>
                </a:cubicBezTo>
                <a:cubicBezTo>
                  <a:pt x="7402985" y="345127"/>
                  <a:pt x="7412195" y="346840"/>
                  <a:pt x="7422575" y="349573"/>
                </a:cubicBezTo>
                <a:cubicBezTo>
                  <a:pt x="7451205" y="356638"/>
                  <a:pt x="7479664" y="364610"/>
                  <a:pt x="7504592" y="376882"/>
                </a:cubicBezTo>
                <a:cubicBezTo>
                  <a:pt x="7514628" y="381428"/>
                  <a:pt x="7515115" y="386075"/>
                  <a:pt x="7508558" y="391958"/>
                </a:cubicBezTo>
                <a:cubicBezTo>
                  <a:pt x="7502173" y="396936"/>
                  <a:pt x="7494788" y="399984"/>
                  <a:pt x="7486065" y="402919"/>
                </a:cubicBezTo>
                <a:cubicBezTo>
                  <a:pt x="7477169" y="406759"/>
                  <a:pt x="7465934" y="408556"/>
                  <a:pt x="7456699" y="414209"/>
                </a:cubicBezTo>
                <a:cubicBezTo>
                  <a:pt x="7502435" y="417219"/>
                  <a:pt x="7545322" y="420905"/>
                  <a:pt x="7583270" y="400220"/>
                </a:cubicBezTo>
                <a:cubicBezTo>
                  <a:pt x="7587630" y="398753"/>
                  <a:pt x="7593333" y="397401"/>
                  <a:pt x="7598352" y="399674"/>
                </a:cubicBezTo>
                <a:cubicBezTo>
                  <a:pt x="7603203" y="402854"/>
                  <a:pt x="7606709" y="405918"/>
                  <a:pt x="7605685" y="411356"/>
                </a:cubicBezTo>
                <a:cubicBezTo>
                  <a:pt x="7605172" y="414075"/>
                  <a:pt x="7601978" y="416563"/>
                  <a:pt x="7598788" y="419051"/>
                </a:cubicBezTo>
                <a:cubicBezTo>
                  <a:pt x="7590720" y="425726"/>
                  <a:pt x="7578973" y="430243"/>
                  <a:pt x="7572074" y="437938"/>
                </a:cubicBezTo>
                <a:cubicBezTo>
                  <a:pt x="7565177" y="445634"/>
                  <a:pt x="7566807" y="458667"/>
                  <a:pt x="7575676" y="462192"/>
                </a:cubicBezTo>
                <a:cubicBezTo>
                  <a:pt x="7585712" y="466739"/>
                  <a:pt x="7594780" y="461992"/>
                  <a:pt x="7603673" y="458152"/>
                </a:cubicBezTo>
                <a:cubicBezTo>
                  <a:pt x="7609548" y="455893"/>
                  <a:pt x="7610231" y="452268"/>
                  <a:pt x="7612254" y="448759"/>
                </a:cubicBezTo>
                <a:cubicBezTo>
                  <a:pt x="7620034" y="429166"/>
                  <a:pt x="7631951" y="423744"/>
                  <a:pt x="7661095" y="428090"/>
                </a:cubicBezTo>
                <a:cubicBezTo>
                  <a:pt x="7674324" y="430148"/>
                  <a:pt x="7686557" y="430278"/>
                  <a:pt x="7699131" y="428595"/>
                </a:cubicBezTo>
                <a:cubicBezTo>
                  <a:pt x="7734174" y="423318"/>
                  <a:pt x="7765998" y="427895"/>
                  <a:pt x="7789215" y="449229"/>
                </a:cubicBezTo>
                <a:cubicBezTo>
                  <a:pt x="7800910" y="459444"/>
                  <a:pt x="7800910" y="459444"/>
                  <a:pt x="7813852" y="448583"/>
                </a:cubicBezTo>
                <a:cubicBezTo>
                  <a:pt x="7823601" y="440212"/>
                  <a:pt x="7848579" y="437753"/>
                  <a:pt x="7854084" y="444673"/>
                </a:cubicBezTo>
                <a:cubicBezTo>
                  <a:pt x="7862586" y="457377"/>
                  <a:pt x="7877156" y="459549"/>
                  <a:pt x="7894578" y="461046"/>
                </a:cubicBezTo>
                <a:cubicBezTo>
                  <a:pt x="7904133" y="460946"/>
                  <a:pt x="7915196" y="460055"/>
                  <a:pt x="7923723" y="465393"/>
                </a:cubicBezTo>
                <a:cubicBezTo>
                  <a:pt x="7933420" y="471752"/>
                  <a:pt x="7939294" y="469494"/>
                  <a:pt x="7946020" y="462704"/>
                </a:cubicBezTo>
                <a:cubicBezTo>
                  <a:pt x="7949384" y="459309"/>
                  <a:pt x="7952747" y="455915"/>
                  <a:pt x="7958937" y="459209"/>
                </a:cubicBezTo>
                <a:cubicBezTo>
                  <a:pt x="7963784" y="462388"/>
                  <a:pt x="7967294" y="465453"/>
                  <a:pt x="7962247" y="470546"/>
                </a:cubicBezTo>
                <a:cubicBezTo>
                  <a:pt x="7958884" y="473940"/>
                  <a:pt x="7954180" y="477219"/>
                  <a:pt x="7950647" y="481521"/>
                </a:cubicBezTo>
                <a:cubicBezTo>
                  <a:pt x="7938530" y="495215"/>
                  <a:pt x="7949883" y="507242"/>
                  <a:pt x="7972839" y="508294"/>
                </a:cubicBezTo>
                <a:cubicBezTo>
                  <a:pt x="7978199" y="508754"/>
                  <a:pt x="7983902" y="507402"/>
                  <a:pt x="7989433" y="506956"/>
                </a:cubicBezTo>
                <a:cubicBezTo>
                  <a:pt x="7994964" y="506510"/>
                  <a:pt x="8000496" y="506065"/>
                  <a:pt x="8004004" y="509130"/>
                </a:cubicBezTo>
                <a:cubicBezTo>
                  <a:pt x="8023057" y="523660"/>
                  <a:pt x="8048033" y="521202"/>
                  <a:pt x="8071330" y="520441"/>
                </a:cubicBezTo>
                <a:cubicBezTo>
                  <a:pt x="8074182" y="519765"/>
                  <a:pt x="8076861" y="519994"/>
                  <a:pt x="8076035" y="517161"/>
                </a:cubicBezTo>
                <a:cubicBezTo>
                  <a:pt x="8075206" y="514327"/>
                  <a:pt x="8075888" y="510702"/>
                  <a:pt x="8072381" y="507638"/>
                </a:cubicBezTo>
                <a:cubicBezTo>
                  <a:pt x="8070042" y="505595"/>
                  <a:pt x="8068190" y="508199"/>
                  <a:pt x="8066680" y="508989"/>
                </a:cubicBezTo>
                <a:cubicBezTo>
                  <a:pt x="8053422" y="514297"/>
                  <a:pt x="8042530" y="514282"/>
                  <a:pt x="8032834" y="507923"/>
                </a:cubicBezTo>
                <a:cubicBezTo>
                  <a:pt x="8021795" y="501449"/>
                  <a:pt x="8018313" y="491019"/>
                  <a:pt x="8023871" y="483208"/>
                </a:cubicBezTo>
                <a:cubicBezTo>
                  <a:pt x="8026066" y="478792"/>
                  <a:pt x="8030256" y="478231"/>
                  <a:pt x="8034932" y="482317"/>
                </a:cubicBezTo>
                <a:cubicBezTo>
                  <a:pt x="8043290" y="488560"/>
                  <a:pt x="8048993" y="487210"/>
                  <a:pt x="8059571" y="481671"/>
                </a:cubicBezTo>
                <a:cubicBezTo>
                  <a:pt x="8073511" y="472739"/>
                  <a:pt x="8102168" y="472438"/>
                  <a:pt x="8111695" y="479703"/>
                </a:cubicBezTo>
                <a:cubicBezTo>
                  <a:pt x="8118709" y="485832"/>
                  <a:pt x="8125412" y="486407"/>
                  <a:pt x="8133795" y="485286"/>
                </a:cubicBezTo>
                <a:cubicBezTo>
                  <a:pt x="8144858" y="484396"/>
                  <a:pt x="8155579" y="485317"/>
                  <a:pt x="8160743" y="494049"/>
                </a:cubicBezTo>
                <a:cubicBezTo>
                  <a:pt x="8163739" y="499832"/>
                  <a:pt x="8172122" y="498711"/>
                  <a:pt x="8179164" y="497473"/>
                </a:cubicBezTo>
                <a:cubicBezTo>
                  <a:pt x="8186206" y="496237"/>
                  <a:pt x="8193420" y="494094"/>
                  <a:pt x="8199781" y="496482"/>
                </a:cubicBezTo>
                <a:cubicBezTo>
                  <a:pt x="8208989" y="498195"/>
                  <a:pt x="8203773" y="504193"/>
                  <a:pt x="8207769" y="511904"/>
                </a:cubicBezTo>
                <a:cubicBezTo>
                  <a:pt x="8218057" y="493448"/>
                  <a:pt x="8242495" y="501074"/>
                  <a:pt x="8261457" y="494414"/>
                </a:cubicBezTo>
                <a:cubicBezTo>
                  <a:pt x="8258091" y="497809"/>
                  <a:pt x="8256409" y="499507"/>
                  <a:pt x="8254729" y="501204"/>
                </a:cubicBezTo>
                <a:cubicBezTo>
                  <a:pt x="8244125" y="514107"/>
                  <a:pt x="8248461" y="520005"/>
                  <a:pt x="8269904" y="521848"/>
                </a:cubicBezTo>
                <a:cubicBezTo>
                  <a:pt x="8284817" y="522209"/>
                  <a:pt x="8298219" y="523361"/>
                  <a:pt x="8312793" y="525533"/>
                </a:cubicBezTo>
                <a:cubicBezTo>
                  <a:pt x="8335065" y="530210"/>
                  <a:pt x="8355483" y="537490"/>
                  <a:pt x="8372535" y="548165"/>
                </a:cubicBezTo>
                <a:cubicBezTo>
                  <a:pt x="8386083" y="555777"/>
                  <a:pt x="8393125" y="554539"/>
                  <a:pt x="8400366" y="545031"/>
                </a:cubicBezTo>
                <a:cubicBezTo>
                  <a:pt x="8406606" y="533595"/>
                  <a:pt x="8416671" y="530776"/>
                  <a:pt x="8433582" y="534993"/>
                </a:cubicBezTo>
                <a:cubicBezTo>
                  <a:pt x="8444134" y="536820"/>
                  <a:pt x="8454511" y="539553"/>
                  <a:pt x="8466745" y="539684"/>
                </a:cubicBezTo>
                <a:cubicBezTo>
                  <a:pt x="8473446" y="540260"/>
                  <a:pt x="8479806" y="542648"/>
                  <a:pt x="8482972" y="547525"/>
                </a:cubicBezTo>
                <a:cubicBezTo>
                  <a:pt x="8483970" y="549452"/>
                  <a:pt x="8483628" y="551265"/>
                  <a:pt x="8487992" y="549798"/>
                </a:cubicBezTo>
                <a:cubicBezTo>
                  <a:pt x="8505611" y="543024"/>
                  <a:pt x="8524033" y="546448"/>
                  <a:pt x="8541283" y="548852"/>
                </a:cubicBezTo>
                <a:cubicBezTo>
                  <a:pt x="8558536" y="551255"/>
                  <a:pt x="8574790" y="551731"/>
                  <a:pt x="8589899" y="543820"/>
                </a:cubicBezTo>
                <a:cubicBezTo>
                  <a:pt x="8595944" y="540655"/>
                  <a:pt x="8599794" y="541907"/>
                  <a:pt x="8602961" y="546784"/>
                </a:cubicBezTo>
                <a:cubicBezTo>
                  <a:pt x="8609293" y="556538"/>
                  <a:pt x="8610635" y="556652"/>
                  <a:pt x="8622551" y="551231"/>
                </a:cubicBezTo>
                <a:cubicBezTo>
                  <a:pt x="8643366" y="541967"/>
                  <a:pt x="8664835" y="536445"/>
                  <a:pt x="8689444" y="543164"/>
                </a:cubicBezTo>
                <a:cubicBezTo>
                  <a:pt x="8697315" y="544761"/>
                  <a:pt x="8706355" y="547380"/>
                  <a:pt x="8715565" y="549093"/>
                </a:cubicBezTo>
                <a:cubicBezTo>
                  <a:pt x="8721923" y="551481"/>
                  <a:pt x="8731478" y="551381"/>
                  <a:pt x="8727259" y="559307"/>
                </a:cubicBezTo>
                <a:cubicBezTo>
                  <a:pt x="8725236" y="562818"/>
                  <a:pt x="8731251" y="567018"/>
                  <a:pt x="8734932" y="569176"/>
                </a:cubicBezTo>
                <a:cubicBezTo>
                  <a:pt x="8749820" y="576902"/>
                  <a:pt x="8766729" y="581118"/>
                  <a:pt x="8785834" y="580918"/>
                </a:cubicBezTo>
                <a:cubicBezTo>
                  <a:pt x="8802257" y="580488"/>
                  <a:pt x="8802428" y="579581"/>
                  <a:pt x="8801798" y="568475"/>
                </a:cubicBezTo>
                <a:cubicBezTo>
                  <a:pt x="8800311" y="561901"/>
                  <a:pt x="8802508" y="557485"/>
                  <a:pt x="8811405" y="553645"/>
                </a:cubicBezTo>
                <a:cubicBezTo>
                  <a:pt x="8807014" y="562477"/>
                  <a:pt x="8811179" y="569282"/>
                  <a:pt x="8822900" y="572130"/>
                </a:cubicBezTo>
                <a:cubicBezTo>
                  <a:pt x="8839980" y="575440"/>
                  <a:pt x="8854041" y="580332"/>
                  <a:pt x="8848286" y="596415"/>
                </a:cubicBezTo>
                <a:cubicBezTo>
                  <a:pt x="8860228" y="583626"/>
                  <a:pt x="8875141" y="583988"/>
                  <a:pt x="8892052" y="588204"/>
                </a:cubicBezTo>
                <a:cubicBezTo>
                  <a:pt x="8899752" y="590707"/>
                  <a:pt x="8906967" y="588563"/>
                  <a:pt x="8914179" y="586421"/>
                </a:cubicBezTo>
                <a:cubicBezTo>
                  <a:pt x="8934310" y="580783"/>
                  <a:pt x="8944518" y="584423"/>
                  <a:pt x="8945975" y="598363"/>
                </a:cubicBezTo>
                <a:cubicBezTo>
                  <a:pt x="8947290" y="605844"/>
                  <a:pt x="8951482" y="605282"/>
                  <a:pt x="8957696" y="601212"/>
                </a:cubicBezTo>
                <a:cubicBezTo>
                  <a:pt x="8966764" y="596466"/>
                  <a:pt x="8975316" y="594437"/>
                  <a:pt x="8986354" y="600912"/>
                </a:cubicBezTo>
                <a:cubicBezTo>
                  <a:pt x="8981822" y="603285"/>
                  <a:pt x="8977459" y="604752"/>
                  <a:pt x="8974436" y="606334"/>
                </a:cubicBezTo>
                <a:cubicBezTo>
                  <a:pt x="8966882" y="610289"/>
                  <a:pt x="8966028" y="614822"/>
                  <a:pt x="8973386" y="619137"/>
                </a:cubicBezTo>
                <a:cubicBezTo>
                  <a:pt x="8979404" y="623338"/>
                  <a:pt x="8984765" y="623799"/>
                  <a:pt x="8989809" y="618707"/>
                </a:cubicBezTo>
                <a:cubicBezTo>
                  <a:pt x="9002580" y="608753"/>
                  <a:pt x="9019687" y="604697"/>
                  <a:pt x="9035627" y="599620"/>
                </a:cubicBezTo>
                <a:cubicBezTo>
                  <a:pt x="9047031" y="596915"/>
                  <a:pt x="9058094" y="596025"/>
                  <a:pt x="9069643" y="599780"/>
                </a:cubicBezTo>
                <a:cubicBezTo>
                  <a:pt x="9081193" y="603535"/>
                  <a:pt x="9093255" y="604572"/>
                  <a:pt x="9105488" y="604702"/>
                </a:cubicBezTo>
                <a:cubicBezTo>
                  <a:pt x="9119231" y="604041"/>
                  <a:pt x="9134144" y="604402"/>
                  <a:pt x="9143499" y="612573"/>
                </a:cubicBezTo>
                <a:cubicBezTo>
                  <a:pt x="9154195" y="620860"/>
                  <a:pt x="9161410" y="618717"/>
                  <a:pt x="9171986" y="613179"/>
                </a:cubicBezTo>
                <a:cubicBezTo>
                  <a:pt x="9186755" y="607081"/>
                  <a:pt x="9194797" y="607771"/>
                  <a:pt x="9205321" y="616965"/>
                </a:cubicBezTo>
                <a:cubicBezTo>
                  <a:pt x="9208999" y="619123"/>
                  <a:pt x="9211167" y="622072"/>
                  <a:pt x="9213507" y="624115"/>
                </a:cubicBezTo>
                <a:cubicBezTo>
                  <a:pt x="9222862" y="632286"/>
                  <a:pt x="9234583" y="635136"/>
                  <a:pt x="9249494" y="635496"/>
                </a:cubicBezTo>
                <a:cubicBezTo>
                  <a:pt x="9261727" y="635626"/>
                  <a:pt x="9266943" y="629627"/>
                  <a:pt x="9272161" y="623629"/>
                </a:cubicBezTo>
                <a:cubicBezTo>
                  <a:pt x="9279059" y="615933"/>
                  <a:pt x="9296507" y="610065"/>
                  <a:pt x="9305207" y="614497"/>
                </a:cubicBezTo>
                <a:cubicBezTo>
                  <a:pt x="9325282" y="623589"/>
                  <a:pt x="9339880" y="618397"/>
                  <a:pt x="9357159" y="613435"/>
                </a:cubicBezTo>
                <a:cubicBezTo>
                  <a:pt x="9361350" y="612874"/>
                  <a:pt x="9366711" y="613335"/>
                  <a:pt x="9370903" y="612774"/>
                </a:cubicBezTo>
                <a:cubicBezTo>
                  <a:pt x="9395367" y="613035"/>
                  <a:pt x="9418297" y="621452"/>
                  <a:pt x="9445443" y="621943"/>
                </a:cubicBezTo>
                <a:cubicBezTo>
                  <a:pt x="9433694" y="626458"/>
                  <a:pt x="9428650" y="631551"/>
                  <a:pt x="9424603" y="638570"/>
                </a:cubicBezTo>
                <a:cubicBezTo>
                  <a:pt x="9422749" y="641175"/>
                  <a:pt x="9422067" y="644800"/>
                  <a:pt x="9417705" y="646267"/>
                </a:cubicBezTo>
                <a:cubicBezTo>
                  <a:pt x="9413173" y="648640"/>
                  <a:pt x="9409807" y="652035"/>
                  <a:pt x="9414657" y="655214"/>
                </a:cubicBezTo>
                <a:cubicBezTo>
                  <a:pt x="9419505" y="658393"/>
                  <a:pt x="9423698" y="657832"/>
                  <a:pt x="9428231" y="655459"/>
                </a:cubicBezTo>
                <a:cubicBezTo>
                  <a:pt x="9434273" y="652294"/>
                  <a:pt x="9438978" y="649016"/>
                  <a:pt x="9445021" y="645851"/>
                </a:cubicBezTo>
                <a:cubicBezTo>
                  <a:pt x="9449726" y="642571"/>
                  <a:pt x="9453575" y="643823"/>
                  <a:pt x="9455401" y="648585"/>
                </a:cubicBezTo>
                <a:cubicBezTo>
                  <a:pt x="9457399" y="652441"/>
                  <a:pt x="9456716" y="656066"/>
                  <a:pt x="9461565" y="659245"/>
                </a:cubicBezTo>
                <a:cubicBezTo>
                  <a:pt x="9482470" y="671172"/>
                  <a:pt x="9509616" y="671663"/>
                  <a:pt x="9530768" y="660587"/>
                </a:cubicBezTo>
                <a:cubicBezTo>
                  <a:pt x="9536643" y="658329"/>
                  <a:pt x="9542687" y="655165"/>
                  <a:pt x="9548729" y="652001"/>
                </a:cubicBezTo>
                <a:cubicBezTo>
                  <a:pt x="9548048" y="655625"/>
                  <a:pt x="9547365" y="659250"/>
                  <a:pt x="9545342" y="662760"/>
                </a:cubicBezTo>
                <a:cubicBezTo>
                  <a:pt x="9543805" y="670916"/>
                  <a:pt x="9547484" y="673075"/>
                  <a:pt x="9558545" y="672183"/>
                </a:cubicBezTo>
                <a:cubicBezTo>
                  <a:pt x="9566757" y="671968"/>
                  <a:pt x="9573630" y="671637"/>
                  <a:pt x="9582014" y="670516"/>
                </a:cubicBezTo>
                <a:cubicBezTo>
                  <a:pt x="9591736" y="669510"/>
                  <a:pt x="9596440" y="666229"/>
                  <a:pt x="9597635" y="659886"/>
                </a:cubicBezTo>
                <a:cubicBezTo>
                  <a:pt x="9597491" y="653427"/>
                  <a:pt x="9592985" y="648435"/>
                  <a:pt x="9594180" y="642092"/>
                </a:cubicBezTo>
                <a:cubicBezTo>
                  <a:pt x="9601537" y="646407"/>
                  <a:pt x="9606214" y="650493"/>
                  <a:pt x="9612233" y="654694"/>
                </a:cubicBezTo>
                <a:cubicBezTo>
                  <a:pt x="9618250" y="658895"/>
                  <a:pt x="9624953" y="659471"/>
                  <a:pt x="9632335" y="656421"/>
                </a:cubicBezTo>
                <a:cubicBezTo>
                  <a:pt x="9660875" y="642297"/>
                  <a:pt x="9668915" y="642987"/>
                  <a:pt x="9697521" y="657418"/>
                </a:cubicBezTo>
                <a:cubicBezTo>
                  <a:pt x="9712579" y="664237"/>
                  <a:pt x="9741576" y="662124"/>
                  <a:pt x="9750326" y="651825"/>
                </a:cubicBezTo>
                <a:cubicBezTo>
                  <a:pt x="9754033" y="646617"/>
                  <a:pt x="9756541" y="647754"/>
                  <a:pt x="9763073" y="649237"/>
                </a:cubicBezTo>
                <a:cubicBezTo>
                  <a:pt x="9779982" y="653452"/>
                  <a:pt x="9782834" y="652777"/>
                  <a:pt x="9795605" y="642823"/>
                </a:cubicBezTo>
                <a:cubicBezTo>
                  <a:pt x="9795775" y="641916"/>
                  <a:pt x="9795947" y="641010"/>
                  <a:pt x="9797287" y="641125"/>
                </a:cubicBezTo>
                <a:cubicBezTo>
                  <a:pt x="9801989" y="637845"/>
                  <a:pt x="9806353" y="636378"/>
                  <a:pt x="9813055" y="636954"/>
                </a:cubicBezTo>
                <a:cubicBezTo>
                  <a:pt x="9821095" y="637645"/>
                  <a:pt x="9817561" y="641946"/>
                  <a:pt x="9818388" y="644780"/>
                </a:cubicBezTo>
                <a:cubicBezTo>
                  <a:pt x="9820701" y="654189"/>
                  <a:pt x="9824209" y="657252"/>
                  <a:pt x="9837125" y="653757"/>
                </a:cubicBezTo>
                <a:cubicBezTo>
                  <a:pt x="9855572" y="649817"/>
                  <a:pt x="9873167" y="650408"/>
                  <a:pt x="9891929" y="652020"/>
                </a:cubicBezTo>
                <a:cubicBezTo>
                  <a:pt x="9905332" y="653172"/>
                  <a:pt x="9919075" y="652511"/>
                  <a:pt x="9933162" y="650038"/>
                </a:cubicBezTo>
                <a:cubicBezTo>
                  <a:pt x="9938862" y="648686"/>
                  <a:pt x="9941372" y="649822"/>
                  <a:pt x="9943370" y="653678"/>
                </a:cubicBezTo>
                <a:cubicBezTo>
                  <a:pt x="9948703" y="661504"/>
                  <a:pt x="9960256" y="665259"/>
                  <a:pt x="9972487" y="665389"/>
                </a:cubicBezTo>
                <a:cubicBezTo>
                  <a:pt x="9988741" y="665865"/>
                  <a:pt x="10003824" y="665320"/>
                  <a:pt x="10020395" y="671349"/>
                </a:cubicBezTo>
                <a:cubicBezTo>
                  <a:pt x="10017225" y="666471"/>
                  <a:pt x="10016569" y="662732"/>
                  <a:pt x="10014403" y="659781"/>
                </a:cubicBezTo>
                <a:cubicBezTo>
                  <a:pt x="10011235" y="654905"/>
                  <a:pt x="10014598" y="651510"/>
                  <a:pt x="10021471" y="651180"/>
                </a:cubicBezTo>
                <a:cubicBezTo>
                  <a:pt x="10042086" y="650188"/>
                  <a:pt x="10058877" y="640580"/>
                  <a:pt x="10076327" y="634711"/>
                </a:cubicBezTo>
                <a:cubicBezTo>
                  <a:pt x="10101160" y="625794"/>
                  <a:pt x="10126821" y="619711"/>
                  <a:pt x="10155307" y="620317"/>
                </a:cubicBezTo>
                <a:cubicBezTo>
                  <a:pt x="10163348" y="621008"/>
                  <a:pt x="10164347" y="622935"/>
                  <a:pt x="10162153" y="627352"/>
                </a:cubicBezTo>
                <a:cubicBezTo>
                  <a:pt x="10160786" y="634602"/>
                  <a:pt x="10152062" y="637536"/>
                  <a:pt x="10143338" y="640470"/>
                </a:cubicBezTo>
                <a:cubicBezTo>
                  <a:pt x="10137294" y="643635"/>
                  <a:pt x="10135441" y="646239"/>
                  <a:pt x="10138608" y="651115"/>
                </a:cubicBezTo>
                <a:cubicBezTo>
                  <a:pt x="10141944" y="655086"/>
                  <a:pt x="10147477" y="654640"/>
                  <a:pt x="10153008" y="654195"/>
                </a:cubicBezTo>
                <a:cubicBezTo>
                  <a:pt x="10160050" y="652957"/>
                  <a:pt x="10168604" y="650929"/>
                  <a:pt x="10175646" y="649693"/>
                </a:cubicBezTo>
                <a:cubicBezTo>
                  <a:pt x="10180011" y="648226"/>
                  <a:pt x="10187224" y="646083"/>
                  <a:pt x="10190560" y="650054"/>
                </a:cubicBezTo>
                <a:cubicBezTo>
                  <a:pt x="10195238" y="654139"/>
                  <a:pt x="10189196" y="657304"/>
                  <a:pt x="10185829" y="660699"/>
                </a:cubicBezTo>
                <a:cubicBezTo>
                  <a:pt x="10184150" y="662396"/>
                  <a:pt x="10179786" y="663863"/>
                  <a:pt x="10182127" y="665906"/>
                </a:cubicBezTo>
                <a:cubicBezTo>
                  <a:pt x="10184292" y="668855"/>
                  <a:pt x="10188827" y="666481"/>
                  <a:pt x="10191678" y="665806"/>
                </a:cubicBezTo>
                <a:cubicBezTo>
                  <a:pt x="10216998" y="661535"/>
                  <a:pt x="10241658" y="653523"/>
                  <a:pt x="10265323" y="643585"/>
                </a:cubicBezTo>
                <a:cubicBezTo>
                  <a:pt x="10299392" y="629015"/>
                  <a:pt x="10331295" y="611495"/>
                  <a:pt x="10367704" y="598967"/>
                </a:cubicBezTo>
                <a:cubicBezTo>
                  <a:pt x="10370555" y="598291"/>
                  <a:pt x="10373749" y="595803"/>
                  <a:pt x="10377427" y="597960"/>
                </a:cubicBezTo>
                <a:cubicBezTo>
                  <a:pt x="10381105" y="600119"/>
                  <a:pt x="10381933" y="602952"/>
                  <a:pt x="10380082" y="605556"/>
                </a:cubicBezTo>
                <a:cubicBezTo>
                  <a:pt x="10379056" y="610994"/>
                  <a:pt x="10375352" y="616201"/>
                  <a:pt x="10371647" y="621409"/>
                </a:cubicBezTo>
                <a:cubicBezTo>
                  <a:pt x="10368111" y="625709"/>
                  <a:pt x="10364406" y="630917"/>
                  <a:pt x="10366234" y="635679"/>
                </a:cubicBezTo>
                <a:cubicBezTo>
                  <a:pt x="10367888" y="641347"/>
                  <a:pt x="10372908" y="643620"/>
                  <a:pt x="10379122" y="639549"/>
                </a:cubicBezTo>
                <a:cubicBezTo>
                  <a:pt x="10385166" y="636385"/>
                  <a:pt x="10389871" y="633105"/>
                  <a:pt x="10395915" y="629941"/>
                </a:cubicBezTo>
                <a:cubicBezTo>
                  <a:pt x="10402301" y="624963"/>
                  <a:pt x="10409515" y="622821"/>
                  <a:pt x="10415018" y="629740"/>
                </a:cubicBezTo>
                <a:cubicBezTo>
                  <a:pt x="10417359" y="631784"/>
                  <a:pt x="10419868" y="632920"/>
                  <a:pt x="10422719" y="632244"/>
                </a:cubicBezTo>
                <a:cubicBezTo>
                  <a:pt x="10429931" y="630101"/>
                  <a:pt x="10437802" y="631698"/>
                  <a:pt x="10444675" y="631368"/>
                </a:cubicBezTo>
                <a:cubicBezTo>
                  <a:pt x="10464948" y="632190"/>
                  <a:pt x="10470823" y="629931"/>
                  <a:pt x="10478575" y="617703"/>
                </a:cubicBezTo>
                <a:cubicBezTo>
                  <a:pt x="10484817" y="606268"/>
                  <a:pt x="10496562" y="601751"/>
                  <a:pt x="10515495" y="602457"/>
                </a:cubicBezTo>
                <a:cubicBezTo>
                  <a:pt x="10520856" y="602918"/>
                  <a:pt x="10527385" y="604400"/>
                  <a:pt x="10532748" y="604860"/>
                </a:cubicBezTo>
                <a:cubicBezTo>
                  <a:pt x="10575974" y="606733"/>
                  <a:pt x="10612530" y="600665"/>
                  <a:pt x="10639097" y="575319"/>
                </a:cubicBezTo>
                <a:cubicBezTo>
                  <a:pt x="10648846" y="566948"/>
                  <a:pt x="10662104" y="561640"/>
                  <a:pt x="10678357" y="562116"/>
                </a:cubicBezTo>
                <a:cubicBezTo>
                  <a:pt x="10685229" y="561785"/>
                  <a:pt x="10692102" y="561455"/>
                  <a:pt x="10698802" y="562031"/>
                </a:cubicBezTo>
                <a:cubicBezTo>
                  <a:pt x="10713885" y="561485"/>
                  <a:pt x="10727458" y="561730"/>
                  <a:pt x="10738549" y="553473"/>
                </a:cubicBezTo>
                <a:cubicBezTo>
                  <a:pt x="10747955" y="546915"/>
                  <a:pt x="10750808" y="546239"/>
                  <a:pt x="10755971" y="554970"/>
                </a:cubicBezTo>
                <a:cubicBezTo>
                  <a:pt x="10761305" y="562797"/>
                  <a:pt x="10768177" y="562467"/>
                  <a:pt x="10775903" y="557605"/>
                </a:cubicBezTo>
                <a:cubicBezTo>
                  <a:pt x="10781947" y="554441"/>
                  <a:pt x="10788505" y="548556"/>
                  <a:pt x="10798885" y="551291"/>
                </a:cubicBezTo>
                <a:cubicBezTo>
                  <a:pt x="10802732" y="552542"/>
                  <a:pt x="10801907" y="549708"/>
                  <a:pt x="10802078" y="548802"/>
                </a:cubicBezTo>
                <a:cubicBezTo>
                  <a:pt x="10799594" y="540300"/>
                  <a:pt x="10806319" y="533511"/>
                  <a:pt x="10809028" y="526376"/>
                </a:cubicBezTo>
                <a:cubicBezTo>
                  <a:pt x="10811563" y="520147"/>
                  <a:pt x="10819774" y="519932"/>
                  <a:pt x="10827646" y="521529"/>
                </a:cubicBezTo>
                <a:cubicBezTo>
                  <a:pt x="10834174" y="523011"/>
                  <a:pt x="10834660" y="527657"/>
                  <a:pt x="10832637" y="531167"/>
                </a:cubicBezTo>
                <a:cubicBezTo>
                  <a:pt x="10830275" y="536491"/>
                  <a:pt x="10829250" y="541928"/>
                  <a:pt x="10827054" y="546344"/>
                </a:cubicBezTo>
                <a:cubicBezTo>
                  <a:pt x="10838145" y="538087"/>
                  <a:pt x="10846552" y="529600"/>
                  <a:pt x="10856303" y="521229"/>
                </a:cubicBezTo>
                <a:cubicBezTo>
                  <a:pt x="10866052" y="512856"/>
                  <a:pt x="10876799" y="506413"/>
                  <a:pt x="10892395" y="503148"/>
                </a:cubicBezTo>
                <a:cubicBezTo>
                  <a:pt x="10899440" y="501911"/>
                  <a:pt x="10901777" y="503954"/>
                  <a:pt x="10900924" y="508486"/>
                </a:cubicBezTo>
                <a:cubicBezTo>
                  <a:pt x="10899899" y="513924"/>
                  <a:pt x="10895024" y="518109"/>
                  <a:pt x="10888808" y="522180"/>
                </a:cubicBezTo>
                <a:cubicBezTo>
                  <a:pt x="10882424" y="527157"/>
                  <a:pt x="10874868" y="531112"/>
                  <a:pt x="10873503" y="538362"/>
                </a:cubicBezTo>
                <a:cubicBezTo>
                  <a:pt x="10887929" y="534076"/>
                  <a:pt x="10901161" y="536134"/>
                  <a:pt x="10913367" y="543631"/>
                </a:cubicBezTo>
                <a:cubicBezTo>
                  <a:pt x="10904132" y="549284"/>
                  <a:pt x="10892554" y="552894"/>
                  <a:pt x="10882147" y="557526"/>
                </a:cubicBezTo>
                <a:cubicBezTo>
                  <a:pt x="10868719" y="563739"/>
                  <a:pt x="10861822" y="571434"/>
                  <a:pt x="10861112" y="582425"/>
                </a:cubicBezTo>
                <a:cubicBezTo>
                  <a:pt x="10860259" y="586956"/>
                  <a:pt x="10864279" y="587302"/>
                  <a:pt x="10868642" y="585835"/>
                </a:cubicBezTo>
                <a:cubicBezTo>
                  <a:pt x="10874686" y="582671"/>
                  <a:pt x="10880728" y="579506"/>
                  <a:pt x="10886774" y="576342"/>
                </a:cubicBezTo>
                <a:cubicBezTo>
                  <a:pt x="10906417" y="566057"/>
                  <a:pt x="10911777" y="566517"/>
                  <a:pt x="10922447" y="582169"/>
                </a:cubicBezTo>
                <a:cubicBezTo>
                  <a:pt x="10922447" y="582169"/>
                  <a:pt x="10923787" y="582285"/>
                  <a:pt x="10925126" y="582399"/>
                </a:cubicBezTo>
                <a:cubicBezTo>
                  <a:pt x="10939580" y="570749"/>
                  <a:pt x="10959539" y="566017"/>
                  <a:pt x="10981496" y="565140"/>
                </a:cubicBezTo>
                <a:cubicBezTo>
                  <a:pt x="11010493" y="563028"/>
                  <a:pt x="11038809" y="564540"/>
                  <a:pt x="11067005" y="552228"/>
                </a:cubicBezTo>
                <a:cubicBezTo>
                  <a:pt x="11064299" y="559362"/>
                  <a:pt x="11058083" y="563433"/>
                  <a:pt x="11053038" y="568526"/>
                </a:cubicBezTo>
                <a:cubicBezTo>
                  <a:pt x="11045971" y="577128"/>
                  <a:pt x="11046795" y="579961"/>
                  <a:pt x="11062879" y="581343"/>
                </a:cubicBezTo>
                <a:cubicBezTo>
                  <a:pt x="11082983" y="583071"/>
                  <a:pt x="11102574" y="587518"/>
                  <a:pt x="11115094" y="600566"/>
                </a:cubicBezTo>
                <a:cubicBezTo>
                  <a:pt x="11119601" y="605558"/>
                  <a:pt x="11122600" y="611341"/>
                  <a:pt x="11125766" y="616218"/>
                </a:cubicBezTo>
                <a:cubicBezTo>
                  <a:pt x="11129760" y="623929"/>
                  <a:pt x="11136947" y="629152"/>
                  <a:pt x="11145475" y="634489"/>
                </a:cubicBezTo>
                <a:cubicBezTo>
                  <a:pt x="11153002" y="637899"/>
                  <a:pt x="11159046" y="634734"/>
                  <a:pt x="11165919" y="634403"/>
                </a:cubicBezTo>
                <a:cubicBezTo>
                  <a:pt x="11178322" y="633628"/>
                  <a:pt x="11186850" y="638965"/>
                  <a:pt x="11186484" y="648143"/>
                </a:cubicBezTo>
                <a:cubicBezTo>
                  <a:pt x="11186796" y="653695"/>
                  <a:pt x="11187113" y="659249"/>
                  <a:pt x="11187427" y="664801"/>
                </a:cubicBezTo>
                <a:cubicBezTo>
                  <a:pt x="11188400" y="674094"/>
                  <a:pt x="11183014" y="680999"/>
                  <a:pt x="11168928" y="683472"/>
                </a:cubicBezTo>
                <a:cubicBezTo>
                  <a:pt x="11159204" y="684480"/>
                  <a:pt x="11153476" y="693196"/>
                  <a:pt x="11143266" y="689556"/>
                </a:cubicBezTo>
                <a:cubicBezTo>
                  <a:pt x="11134227" y="686938"/>
                  <a:pt x="11135765" y="678781"/>
                  <a:pt x="11131429" y="672883"/>
                </a:cubicBezTo>
                <a:cubicBezTo>
                  <a:pt x="11127265" y="666079"/>
                  <a:pt x="11121902" y="665618"/>
                  <a:pt x="11114348" y="669574"/>
                </a:cubicBezTo>
                <a:cubicBezTo>
                  <a:pt x="11099578" y="675672"/>
                  <a:pt x="11090171" y="682231"/>
                  <a:pt x="11090632" y="694243"/>
                </a:cubicBezTo>
                <a:cubicBezTo>
                  <a:pt x="11091116" y="698889"/>
                  <a:pt x="11089095" y="702400"/>
                  <a:pt x="11088240" y="706931"/>
                </a:cubicBezTo>
                <a:cubicBezTo>
                  <a:pt x="11088240" y="706931"/>
                  <a:pt x="11086900" y="706816"/>
                  <a:pt x="11086729" y="707722"/>
                </a:cubicBezTo>
                <a:cubicBezTo>
                  <a:pt x="11088070" y="707838"/>
                  <a:pt x="11089408" y="707952"/>
                  <a:pt x="11089408" y="707952"/>
                </a:cubicBezTo>
                <a:cubicBezTo>
                  <a:pt x="11118237" y="706746"/>
                  <a:pt x="11143727" y="701568"/>
                  <a:pt x="11169730" y="693672"/>
                </a:cubicBezTo>
                <a:cubicBezTo>
                  <a:pt x="11182987" y="688365"/>
                  <a:pt x="11198413" y="686007"/>
                  <a:pt x="11214496" y="687389"/>
                </a:cubicBezTo>
                <a:cubicBezTo>
                  <a:pt x="11227727" y="689446"/>
                  <a:pt x="11235111" y="686397"/>
                  <a:pt x="11238159" y="677450"/>
                </a:cubicBezTo>
                <a:cubicBezTo>
                  <a:pt x="11240524" y="672127"/>
                  <a:pt x="11244887" y="670660"/>
                  <a:pt x="11250904" y="674861"/>
                </a:cubicBezTo>
                <a:cubicBezTo>
                  <a:pt x="11257922" y="680990"/>
                  <a:pt x="11266134" y="680774"/>
                  <a:pt x="11275199" y="676028"/>
                </a:cubicBezTo>
                <a:cubicBezTo>
                  <a:pt x="11293672" y="664722"/>
                  <a:pt x="11321673" y="660682"/>
                  <a:pt x="11330621" y="642110"/>
                </a:cubicBezTo>
                <a:cubicBezTo>
                  <a:pt x="11331961" y="642226"/>
                  <a:pt x="11332131" y="641319"/>
                  <a:pt x="11333642" y="640528"/>
                </a:cubicBezTo>
                <a:cubicBezTo>
                  <a:pt x="11338005" y="639061"/>
                  <a:pt x="11341026" y="637479"/>
                  <a:pt x="11346046" y="639752"/>
                </a:cubicBezTo>
                <a:cubicBezTo>
                  <a:pt x="11349725" y="641910"/>
                  <a:pt x="11352062" y="643952"/>
                  <a:pt x="11351379" y="647577"/>
                </a:cubicBezTo>
                <a:cubicBezTo>
                  <a:pt x="11350526" y="652109"/>
                  <a:pt x="11345995" y="654483"/>
                  <a:pt x="11342802" y="656971"/>
                </a:cubicBezTo>
                <a:cubicBezTo>
                  <a:pt x="11333393" y="663530"/>
                  <a:pt x="11322644" y="669974"/>
                  <a:pt x="11313237" y="676533"/>
                </a:cubicBezTo>
                <a:cubicBezTo>
                  <a:pt x="11311897" y="676418"/>
                  <a:pt x="11311725" y="677325"/>
                  <a:pt x="11311555" y="678231"/>
                </a:cubicBezTo>
                <a:cubicBezTo>
                  <a:pt x="11310215" y="678115"/>
                  <a:pt x="11310044" y="679022"/>
                  <a:pt x="11308704" y="678907"/>
                </a:cubicBezTo>
                <a:cubicBezTo>
                  <a:pt x="11310044" y="679022"/>
                  <a:pt x="11311385" y="679137"/>
                  <a:pt x="11312725" y="679252"/>
                </a:cubicBezTo>
                <a:cubicBezTo>
                  <a:pt x="11312725" y="679252"/>
                  <a:pt x="11314235" y="678461"/>
                  <a:pt x="11315576" y="678576"/>
                </a:cubicBezTo>
                <a:cubicBezTo>
                  <a:pt x="11328321" y="675988"/>
                  <a:pt x="11342408" y="673515"/>
                  <a:pt x="11355151" y="670925"/>
                </a:cubicBezTo>
                <a:cubicBezTo>
                  <a:pt x="11370577" y="668567"/>
                  <a:pt x="11386003" y="666209"/>
                  <a:pt x="11398432" y="658068"/>
                </a:cubicBezTo>
                <a:cubicBezTo>
                  <a:pt x="11406501" y="651393"/>
                  <a:pt x="11413030" y="652876"/>
                  <a:pt x="11419877" y="659911"/>
                </a:cubicBezTo>
                <a:cubicBezTo>
                  <a:pt x="11425380" y="666830"/>
                  <a:pt x="11421848" y="671130"/>
                  <a:pt x="11414293" y="675087"/>
                </a:cubicBezTo>
                <a:cubicBezTo>
                  <a:pt x="11403373" y="682437"/>
                  <a:pt x="11392454" y="689787"/>
                  <a:pt x="11382876" y="697253"/>
                </a:cubicBezTo>
                <a:cubicBezTo>
                  <a:pt x="11373638" y="702906"/>
                  <a:pt x="11368253" y="709811"/>
                  <a:pt x="11366716" y="717967"/>
                </a:cubicBezTo>
                <a:cubicBezTo>
                  <a:pt x="11377779" y="717076"/>
                  <a:pt x="11381655" y="710963"/>
                  <a:pt x="11386528" y="706776"/>
                </a:cubicBezTo>
                <a:cubicBezTo>
                  <a:pt x="11396621" y="696592"/>
                  <a:pt x="11411388" y="690494"/>
                  <a:pt x="11430492" y="690294"/>
                </a:cubicBezTo>
                <a:cubicBezTo>
                  <a:pt x="11448258" y="689977"/>
                  <a:pt x="11465680" y="691475"/>
                  <a:pt x="11482616" y="688326"/>
                </a:cubicBezTo>
                <a:cubicBezTo>
                  <a:pt x="11506597" y="683939"/>
                  <a:pt x="11518316" y="686788"/>
                  <a:pt x="11525963" y="704023"/>
                </a:cubicBezTo>
                <a:cubicBezTo>
                  <a:pt x="11529617" y="713546"/>
                  <a:pt x="11540509" y="713561"/>
                  <a:pt x="11550087" y="706096"/>
                </a:cubicBezTo>
                <a:cubicBezTo>
                  <a:pt x="11557643" y="702140"/>
                  <a:pt x="11561518" y="696026"/>
                  <a:pt x="11572753" y="694229"/>
                </a:cubicBezTo>
                <a:cubicBezTo>
                  <a:pt x="11581056" y="715204"/>
                  <a:pt x="11602618" y="730871"/>
                  <a:pt x="11618137" y="749702"/>
                </a:cubicBezTo>
                <a:cubicBezTo>
                  <a:pt x="11635993" y="770576"/>
                  <a:pt x="11642958" y="791436"/>
                  <a:pt x="11618412" y="813272"/>
                </a:cubicBezTo>
                <a:cubicBezTo>
                  <a:pt x="11606639" y="825154"/>
                  <a:pt x="11594868" y="837036"/>
                  <a:pt x="11581926" y="847895"/>
                </a:cubicBezTo>
                <a:cubicBezTo>
                  <a:pt x="11572347" y="855361"/>
                  <a:pt x="11559089" y="860669"/>
                  <a:pt x="11543833" y="862121"/>
                </a:cubicBezTo>
                <a:cubicBezTo>
                  <a:pt x="11543520" y="856568"/>
                  <a:pt x="11545543" y="853058"/>
                  <a:pt x="11543716" y="848296"/>
                </a:cubicBezTo>
                <a:cubicBezTo>
                  <a:pt x="11520736" y="854610"/>
                  <a:pt x="11511497" y="860263"/>
                  <a:pt x="11502064" y="874188"/>
                </a:cubicBezTo>
                <a:cubicBezTo>
                  <a:pt x="11495165" y="881883"/>
                  <a:pt x="11487270" y="887651"/>
                  <a:pt x="11473696" y="887406"/>
                </a:cubicBezTo>
                <a:cubicBezTo>
                  <a:pt x="11458783" y="887045"/>
                  <a:pt x="11444529" y="890425"/>
                  <a:pt x="11431952" y="892108"/>
                </a:cubicBezTo>
                <a:cubicBezTo>
                  <a:pt x="11417868" y="894581"/>
                  <a:pt x="11404295" y="894336"/>
                  <a:pt x="11392574" y="891487"/>
                </a:cubicBezTo>
                <a:cubicBezTo>
                  <a:pt x="11370473" y="885904"/>
                  <a:pt x="11360581" y="887816"/>
                  <a:pt x="11353827" y="901971"/>
                </a:cubicBezTo>
                <a:cubicBezTo>
                  <a:pt x="11349097" y="912617"/>
                  <a:pt x="11340031" y="917363"/>
                  <a:pt x="11325775" y="920743"/>
                </a:cubicBezTo>
                <a:cubicBezTo>
                  <a:pt x="11318902" y="921074"/>
                  <a:pt x="11311688" y="923217"/>
                  <a:pt x="11304474" y="925359"/>
                </a:cubicBezTo>
                <a:cubicBezTo>
                  <a:pt x="11266070" y="934032"/>
                  <a:pt x="11224522" y="930461"/>
                  <a:pt x="11185631" y="934486"/>
                </a:cubicBezTo>
                <a:cubicBezTo>
                  <a:pt x="11174566" y="935377"/>
                  <a:pt x="11163674" y="935363"/>
                  <a:pt x="11151782" y="933420"/>
                </a:cubicBezTo>
                <a:cubicBezTo>
                  <a:pt x="11118449" y="929635"/>
                  <a:pt x="11106702" y="934152"/>
                  <a:pt x="11091882" y="954981"/>
                </a:cubicBezTo>
                <a:cubicBezTo>
                  <a:pt x="11086152" y="963698"/>
                  <a:pt x="11078085" y="970372"/>
                  <a:pt x="11066338" y="974889"/>
                </a:cubicBezTo>
                <a:cubicBezTo>
                  <a:pt x="11047207" y="982455"/>
                  <a:pt x="11036263" y="997169"/>
                  <a:pt x="11039062" y="1011224"/>
                </a:cubicBezTo>
                <a:cubicBezTo>
                  <a:pt x="11039891" y="1014059"/>
                  <a:pt x="11040889" y="1015986"/>
                  <a:pt x="11044910" y="1016333"/>
                </a:cubicBezTo>
                <a:cubicBezTo>
                  <a:pt x="11048758" y="1017584"/>
                  <a:pt x="11053122" y="1016117"/>
                  <a:pt x="11053634" y="1013398"/>
                </a:cubicBezTo>
                <a:cubicBezTo>
                  <a:pt x="11055484" y="1010794"/>
                  <a:pt x="11055828" y="1008982"/>
                  <a:pt x="11056340" y="1006263"/>
                </a:cubicBezTo>
                <a:cubicBezTo>
                  <a:pt x="11056562" y="990625"/>
                  <a:pt x="11062437" y="988368"/>
                  <a:pt x="11084052" y="989304"/>
                </a:cubicBezTo>
                <a:cubicBezTo>
                  <a:pt x="11102984" y="990011"/>
                  <a:pt x="11119383" y="996945"/>
                  <a:pt x="11138317" y="997651"/>
                </a:cubicBezTo>
                <a:cubicBezTo>
                  <a:pt x="11130249" y="1004325"/>
                  <a:pt x="11123521" y="1011115"/>
                  <a:pt x="11115454" y="1017789"/>
                </a:cubicBezTo>
                <a:cubicBezTo>
                  <a:pt x="11113603" y="1020393"/>
                  <a:pt x="11110238" y="1023787"/>
                  <a:pt x="11113917" y="1025945"/>
                </a:cubicBezTo>
                <a:cubicBezTo>
                  <a:pt x="11117597" y="1028104"/>
                  <a:pt x="11123469" y="1025846"/>
                  <a:pt x="11126493" y="1024264"/>
                </a:cubicBezTo>
                <a:cubicBezTo>
                  <a:pt x="11131195" y="1020984"/>
                  <a:pt x="11135899" y="1017704"/>
                  <a:pt x="11142942" y="1016467"/>
                </a:cubicBezTo>
                <a:cubicBezTo>
                  <a:pt x="11155859" y="1012972"/>
                  <a:pt x="11160878" y="1015245"/>
                  <a:pt x="11160509" y="1024424"/>
                </a:cubicBezTo>
                <a:cubicBezTo>
                  <a:pt x="11159628" y="1036321"/>
                  <a:pt x="11163308" y="1038479"/>
                  <a:pt x="11180901" y="1039070"/>
                </a:cubicBezTo>
                <a:cubicBezTo>
                  <a:pt x="11191793" y="1039084"/>
                  <a:pt x="11195301" y="1042148"/>
                  <a:pt x="11191254" y="1049168"/>
                </a:cubicBezTo>
                <a:cubicBezTo>
                  <a:pt x="11189404" y="1051772"/>
                  <a:pt x="11187720" y="1053470"/>
                  <a:pt x="11186038" y="1055167"/>
                </a:cubicBezTo>
                <a:cubicBezTo>
                  <a:pt x="11182164" y="1061281"/>
                  <a:pt x="11183990" y="1066042"/>
                  <a:pt x="11194539" y="1067869"/>
                </a:cubicBezTo>
                <a:cubicBezTo>
                  <a:pt x="11220005" y="1070058"/>
                  <a:pt x="11238228" y="1081754"/>
                  <a:pt x="11259987" y="1089150"/>
                </a:cubicBezTo>
                <a:cubicBezTo>
                  <a:pt x="11265007" y="1091423"/>
                  <a:pt x="11268517" y="1094488"/>
                  <a:pt x="11271850" y="1098458"/>
                </a:cubicBezTo>
                <a:cubicBezTo>
                  <a:pt x="11282205" y="1108558"/>
                  <a:pt x="11279158" y="1117505"/>
                  <a:pt x="11262050" y="1121560"/>
                </a:cubicBezTo>
                <a:cubicBezTo>
                  <a:pt x="11247624" y="1125847"/>
                  <a:pt x="11233368" y="1129227"/>
                  <a:pt x="11217942" y="1131585"/>
                </a:cubicBezTo>
                <a:cubicBezTo>
                  <a:pt x="11168643" y="1140242"/>
                  <a:pt x="11119004" y="1150712"/>
                  <a:pt x="11071532" y="1164131"/>
                </a:cubicBezTo>
                <a:cubicBezTo>
                  <a:pt x="11060127" y="1166835"/>
                  <a:pt x="11047380" y="1169423"/>
                  <a:pt x="11038144" y="1175076"/>
                </a:cubicBezTo>
                <a:cubicBezTo>
                  <a:pt x="11002879" y="1195990"/>
                  <a:pt x="10961279" y="1207150"/>
                  <a:pt x="10915515" y="1211507"/>
                </a:cubicBezTo>
                <a:cubicBezTo>
                  <a:pt x="10911323" y="1212067"/>
                  <a:pt x="10905791" y="1212512"/>
                  <a:pt x="10905278" y="1215231"/>
                </a:cubicBezTo>
                <a:cubicBezTo>
                  <a:pt x="10902060" y="1225086"/>
                  <a:pt x="10893821" y="1232667"/>
                  <a:pt x="10888093" y="1241384"/>
                </a:cubicBezTo>
                <a:cubicBezTo>
                  <a:pt x="10885728" y="1246707"/>
                  <a:pt x="10885045" y="1250331"/>
                  <a:pt x="10891062" y="1254532"/>
                </a:cubicBezTo>
                <a:cubicBezTo>
                  <a:pt x="10895741" y="1258617"/>
                  <a:pt x="10901785" y="1255454"/>
                  <a:pt x="10906147" y="1253986"/>
                </a:cubicBezTo>
                <a:cubicBezTo>
                  <a:pt x="10944894" y="1243503"/>
                  <a:pt x="10983813" y="1232111"/>
                  <a:pt x="11023900" y="1221741"/>
                </a:cubicBezTo>
                <a:cubicBezTo>
                  <a:pt x="11066840" y="1210696"/>
                  <a:pt x="11110437" y="1203391"/>
                  <a:pt x="11156515" y="1204588"/>
                </a:cubicBezTo>
                <a:cubicBezTo>
                  <a:pt x="11161878" y="1205048"/>
                  <a:pt x="11170261" y="1203927"/>
                  <a:pt x="11172426" y="1206876"/>
                </a:cubicBezTo>
                <a:cubicBezTo>
                  <a:pt x="11174426" y="1210731"/>
                  <a:pt x="11169552" y="1214917"/>
                  <a:pt x="11166187" y="1218312"/>
                </a:cubicBezTo>
                <a:cubicBezTo>
                  <a:pt x="11163166" y="1219894"/>
                  <a:pt x="11161484" y="1221592"/>
                  <a:pt x="11158461" y="1223174"/>
                </a:cubicBezTo>
                <a:cubicBezTo>
                  <a:pt x="11153414" y="1228266"/>
                  <a:pt x="11145861" y="1232221"/>
                  <a:pt x="11143326" y="1238450"/>
                </a:cubicBezTo>
                <a:cubicBezTo>
                  <a:pt x="11173980" y="1242006"/>
                  <a:pt x="11200415" y="1253487"/>
                  <a:pt x="11231752" y="1253417"/>
                </a:cubicBezTo>
                <a:cubicBezTo>
                  <a:pt x="11238624" y="1253087"/>
                  <a:pt x="11243474" y="1256266"/>
                  <a:pt x="11235748" y="1261128"/>
                </a:cubicBezTo>
                <a:cubicBezTo>
                  <a:pt x="11231043" y="1264407"/>
                  <a:pt x="11228678" y="1269730"/>
                  <a:pt x="11229166" y="1274376"/>
                </a:cubicBezTo>
                <a:cubicBezTo>
                  <a:pt x="11231109" y="1292962"/>
                  <a:pt x="11220506" y="1305866"/>
                  <a:pt x="11199181" y="1317848"/>
                </a:cubicBezTo>
                <a:cubicBezTo>
                  <a:pt x="11182389" y="1327456"/>
                  <a:pt x="11166808" y="1337859"/>
                  <a:pt x="11150812" y="1347767"/>
                </a:cubicBezTo>
                <a:lnTo>
                  <a:pt x="11133738" y="1356809"/>
                </a:lnTo>
                <a:lnTo>
                  <a:pt x="11157984" y="1352245"/>
                </a:lnTo>
                <a:cubicBezTo>
                  <a:pt x="11179882" y="1344537"/>
                  <a:pt x="11192160" y="1345617"/>
                  <a:pt x="11205022" y="1361251"/>
                </a:cubicBezTo>
                <a:cubicBezTo>
                  <a:pt x="11211573" y="1369972"/>
                  <a:pt x="11222154" y="1368420"/>
                  <a:pt x="11229098" y="1359793"/>
                </a:cubicBezTo>
                <a:cubicBezTo>
                  <a:pt x="11235186" y="1354866"/>
                  <a:pt x="11237021" y="1348372"/>
                  <a:pt x="11247361" y="1345011"/>
                </a:cubicBezTo>
                <a:cubicBezTo>
                  <a:pt x="11262041" y="1364182"/>
                  <a:pt x="11287919" y="1376292"/>
                  <a:pt x="11308928" y="1392343"/>
                </a:cubicBezTo>
                <a:cubicBezTo>
                  <a:pt x="11332851" y="1410042"/>
                  <a:pt x="11346193" y="1429293"/>
                  <a:pt x="11329252" y="1454025"/>
                </a:cubicBezTo>
                <a:cubicBezTo>
                  <a:pt x="11321569" y="1467255"/>
                  <a:pt x="11313889" y="1480485"/>
                  <a:pt x="11304748" y="1492890"/>
                </a:cubicBezTo>
                <a:cubicBezTo>
                  <a:pt x="11297804" y="1501517"/>
                  <a:pt x="11286607" y="1508577"/>
                  <a:pt x="11272253" y="1512181"/>
                </a:cubicBezTo>
                <a:cubicBezTo>
                  <a:pt x="11270195" y="1506835"/>
                  <a:pt x="11271052" y="1503137"/>
                  <a:pt x="11267778" y="1498775"/>
                </a:cubicBezTo>
                <a:cubicBezTo>
                  <a:pt x="11247458" y="1508212"/>
                  <a:pt x="11240272" y="1515029"/>
                  <a:pt x="11235505" y="1529906"/>
                </a:cubicBezTo>
                <a:cubicBezTo>
                  <a:pt x="11231237" y="1538370"/>
                  <a:pt x="11225388" y="1545107"/>
                  <a:pt x="11212134" y="1546822"/>
                </a:cubicBezTo>
                <a:cubicBezTo>
                  <a:pt x="11197541" y="1548616"/>
                  <a:pt x="11184764" y="1553949"/>
                  <a:pt x="11173085" y="1557391"/>
                </a:cubicBezTo>
                <a:cubicBezTo>
                  <a:pt x="11160191" y="1561818"/>
                  <a:pt x="11146935" y="1563533"/>
                  <a:pt x="11134658" y="1562452"/>
                </a:cubicBezTo>
                <a:cubicBezTo>
                  <a:pt x="11111436" y="1560211"/>
                  <a:pt x="11102435" y="1563491"/>
                  <a:pt x="11100344" y="1578205"/>
                </a:cubicBezTo>
                <a:cubicBezTo>
                  <a:pt x="11099726" y="1583714"/>
                  <a:pt x="11097592" y="1587947"/>
                  <a:pt x="11094014" y="1591468"/>
                </a:cubicBezTo>
                <a:lnTo>
                  <a:pt x="11088933" y="1594519"/>
                </a:lnTo>
                <a:lnTo>
                  <a:pt x="11090224" y="1597377"/>
                </a:lnTo>
                <a:cubicBezTo>
                  <a:pt x="11090750" y="1613257"/>
                  <a:pt x="11083305" y="1629125"/>
                  <a:pt x="11064016" y="1645078"/>
                </a:cubicBezTo>
                <a:cubicBezTo>
                  <a:pt x="11045399" y="1662496"/>
                  <a:pt x="11026783" y="1679913"/>
                  <a:pt x="11006491" y="1695754"/>
                </a:cubicBezTo>
                <a:cubicBezTo>
                  <a:pt x="10991519" y="1706619"/>
                  <a:pt x="10971190" y="1714111"/>
                  <a:pt x="10948170" y="1715741"/>
                </a:cubicBezTo>
                <a:cubicBezTo>
                  <a:pt x="10948136" y="1707392"/>
                  <a:pt x="10951451" y="1702194"/>
                  <a:pt x="10949085" y="1694979"/>
                </a:cubicBezTo>
                <a:lnTo>
                  <a:pt x="10918672" y="1705873"/>
                </a:lnTo>
                <a:lnTo>
                  <a:pt x="10905443" y="1724946"/>
                </a:lnTo>
                <a:cubicBezTo>
                  <a:pt x="10904465" y="1727742"/>
                  <a:pt x="10902270" y="1731521"/>
                  <a:pt x="10906522" y="1733086"/>
                </a:cubicBezTo>
                <a:cubicBezTo>
                  <a:pt x="10910774" y="1734652"/>
                  <a:pt x="10915766" y="1731616"/>
                  <a:pt x="10918201" y="1729644"/>
                </a:cubicBezTo>
                <a:cubicBezTo>
                  <a:pt x="10921732" y="1725784"/>
                  <a:pt x="10925265" y="1721923"/>
                  <a:pt x="10931712" y="1719709"/>
                </a:cubicBezTo>
                <a:cubicBezTo>
                  <a:pt x="10943151" y="1714458"/>
                  <a:pt x="10948743" y="1715942"/>
                  <a:pt x="10951281" y="1724906"/>
                </a:cubicBezTo>
                <a:cubicBezTo>
                  <a:pt x="10954178" y="1736585"/>
                  <a:pt x="10958431" y="1738150"/>
                  <a:pt x="10975701" y="1736193"/>
                </a:cubicBezTo>
                <a:cubicBezTo>
                  <a:pt x="10986281" y="1734641"/>
                  <a:pt x="10990654" y="1737111"/>
                  <a:pt x="10988937" y="1744509"/>
                </a:cubicBezTo>
                <a:cubicBezTo>
                  <a:pt x="10987961" y="1747303"/>
                  <a:pt x="10986866" y="1749193"/>
                  <a:pt x="10985765" y="1751083"/>
                </a:cubicBezTo>
                <a:cubicBezTo>
                  <a:pt x="10983933" y="1757577"/>
                  <a:pt x="10987208" y="1761937"/>
                  <a:pt x="10998029" y="1762194"/>
                </a:cubicBezTo>
                <a:cubicBezTo>
                  <a:pt x="11023442" y="1760656"/>
                  <a:pt x="11044827" y="1769391"/>
                  <a:pt x="11068289" y="1773442"/>
                </a:cubicBezTo>
                <a:cubicBezTo>
                  <a:pt x="11073878" y="1774926"/>
                  <a:pt x="11078251" y="1777397"/>
                  <a:pt x="11082743" y="1780772"/>
                </a:cubicBezTo>
                <a:cubicBezTo>
                  <a:pt x="11095984" y="1789088"/>
                  <a:pt x="11095846" y="1798214"/>
                  <a:pt x="11080517" y="1804613"/>
                </a:cubicBezTo>
                <a:cubicBezTo>
                  <a:pt x="11067861" y="1810850"/>
                  <a:pt x="11055086" y="1816182"/>
                  <a:pt x="11040854" y="1820690"/>
                </a:cubicBezTo>
                <a:cubicBezTo>
                  <a:pt x="10995717" y="1836188"/>
                  <a:pt x="10950825" y="1853494"/>
                  <a:pt x="10908967" y="1873351"/>
                </a:cubicBezTo>
                <a:cubicBezTo>
                  <a:pt x="10898746" y="1877617"/>
                  <a:pt x="10887187" y="1881964"/>
                  <a:pt x="10880003" y="1888781"/>
                </a:cubicBezTo>
                <a:cubicBezTo>
                  <a:pt x="10852361" y="1914161"/>
                  <a:pt x="10815494" y="1930980"/>
                  <a:pt x="10772432" y="1941793"/>
                </a:cubicBezTo>
                <a:cubicBezTo>
                  <a:pt x="10768540" y="1942940"/>
                  <a:pt x="10763311" y="1944168"/>
                  <a:pt x="10763671" y="1946883"/>
                </a:cubicBezTo>
                <a:cubicBezTo>
                  <a:pt x="10763654" y="1956913"/>
                  <a:pt x="10758047" y="1965459"/>
                  <a:pt x="10755235" y="1974746"/>
                </a:cubicBezTo>
                <a:cubicBezTo>
                  <a:pt x="10754619" y="1980254"/>
                  <a:pt x="10755100" y="1983872"/>
                  <a:pt x="10762268" y="1987086"/>
                </a:cubicBezTo>
                <a:cubicBezTo>
                  <a:pt x="10768097" y="1990379"/>
                  <a:pt x="10772967" y="1986438"/>
                  <a:pt x="10776741" y="1984385"/>
                </a:cubicBezTo>
                <a:cubicBezTo>
                  <a:pt x="10811054" y="1968632"/>
                  <a:pt x="10845248" y="1951973"/>
                  <a:pt x="10880899" y="1936139"/>
                </a:cubicBezTo>
                <a:cubicBezTo>
                  <a:pt x="10919103" y="1919237"/>
                  <a:pt x="10959127" y="1905874"/>
                  <a:pt x="11004245" y="1900406"/>
                </a:cubicBezTo>
                <a:cubicBezTo>
                  <a:pt x="11009595" y="1900083"/>
                  <a:pt x="11017381" y="1897787"/>
                  <a:pt x="11020415" y="1900340"/>
                </a:cubicBezTo>
                <a:cubicBezTo>
                  <a:pt x="11023571" y="1903795"/>
                  <a:pt x="11020159" y="1908561"/>
                  <a:pt x="11017964" y="1912341"/>
                </a:cubicBezTo>
                <a:cubicBezTo>
                  <a:pt x="11015529" y="1914312"/>
                  <a:pt x="11014432" y="1916202"/>
                  <a:pt x="11011996" y="1918172"/>
                </a:cubicBezTo>
                <a:cubicBezTo>
                  <a:pt x="11008704" y="1923843"/>
                  <a:pt x="11002617" y="1928771"/>
                  <a:pt x="11002121" y="1935182"/>
                </a:cubicBezTo>
                <a:cubicBezTo>
                  <a:pt x="11033005" y="1934225"/>
                  <a:pt x="11062297" y="1941569"/>
                  <a:pt x="11092698" y="1936993"/>
                </a:cubicBezTo>
                <a:cubicBezTo>
                  <a:pt x="11099267" y="1935684"/>
                  <a:pt x="11104978" y="1938074"/>
                  <a:pt x="11099010" y="1943905"/>
                </a:cubicBezTo>
                <a:cubicBezTo>
                  <a:pt x="11095477" y="1947766"/>
                  <a:pt x="11094860" y="1953275"/>
                  <a:pt x="11096800" y="1957715"/>
                </a:cubicBezTo>
                <a:cubicBezTo>
                  <a:pt x="11104553" y="1975481"/>
                  <a:pt x="11098327" y="1989535"/>
                  <a:pt x="11081404" y="2004236"/>
                </a:cubicBezTo>
                <a:cubicBezTo>
                  <a:pt x="11054858" y="2027727"/>
                  <a:pt x="11034024" y="2053604"/>
                  <a:pt x="11002986" y="2073719"/>
                </a:cubicBezTo>
                <a:cubicBezTo>
                  <a:pt x="10980709" y="2088744"/>
                  <a:pt x="10959653" y="2102784"/>
                  <a:pt x="10940294" y="2119455"/>
                </a:cubicBezTo>
                <a:cubicBezTo>
                  <a:pt x="10924465" y="2132267"/>
                  <a:pt x="10905483" y="2141623"/>
                  <a:pt x="10882128" y="2148507"/>
                </a:cubicBezTo>
                <a:cubicBezTo>
                  <a:pt x="10866677" y="2154000"/>
                  <a:pt x="10851346" y="2160399"/>
                  <a:pt x="10840390" y="2169268"/>
                </a:cubicBezTo>
                <a:lnTo>
                  <a:pt x="10824631" y="2177387"/>
                </a:lnTo>
                <a:lnTo>
                  <a:pt x="10826789" y="2176855"/>
                </a:lnTo>
                <a:cubicBezTo>
                  <a:pt x="10846927" y="2174008"/>
                  <a:pt x="10860639" y="2179658"/>
                  <a:pt x="10874199" y="2197611"/>
                </a:cubicBezTo>
                <a:cubicBezTo>
                  <a:pt x="10883347" y="2210943"/>
                  <a:pt x="10899356" y="2208993"/>
                  <a:pt x="10910467" y="2196290"/>
                </a:cubicBezTo>
                <a:cubicBezTo>
                  <a:pt x="10919996" y="2189111"/>
                  <a:pt x="10923266" y="2179426"/>
                  <a:pt x="10939057" y="2174751"/>
                </a:cubicBezTo>
                <a:cubicBezTo>
                  <a:pt x="10959586" y="2204066"/>
                  <a:pt x="10997487" y="2223183"/>
                  <a:pt x="11027764" y="2248043"/>
                </a:cubicBezTo>
                <a:cubicBezTo>
                  <a:pt x="11062289" y="2275482"/>
                  <a:pt x="11080803" y="2304870"/>
                  <a:pt x="11053409" y="2341396"/>
                </a:cubicBezTo>
                <a:cubicBezTo>
                  <a:pt x="11040829" y="2360986"/>
                  <a:pt x="11028248" y="2380574"/>
                  <a:pt x="11013544" y="2398875"/>
                </a:cubicBezTo>
                <a:cubicBezTo>
                  <a:pt x="11002433" y="2411578"/>
                  <a:pt x="10985062" y="2421776"/>
                  <a:pt x="10963224" y="2426670"/>
                </a:cubicBezTo>
                <a:cubicBezTo>
                  <a:pt x="10960556" y="2418569"/>
                  <a:pt x="10962137" y="2413045"/>
                  <a:pt x="10957562" y="2406379"/>
                </a:cubicBezTo>
                <a:cubicBezTo>
                  <a:pt x="10926302" y="2419816"/>
                  <a:pt x="10914974" y="2429794"/>
                  <a:pt x="10906642" y="2451961"/>
                </a:cubicBezTo>
                <a:cubicBezTo>
                  <a:pt x="10899560" y="2464518"/>
                  <a:pt x="10890249" y="2474422"/>
                  <a:pt x="10870209" y="2476519"/>
                </a:cubicBezTo>
                <a:cubicBezTo>
                  <a:pt x="10848155" y="2478688"/>
                  <a:pt x="10828550" y="2486235"/>
                  <a:pt x="10810743" y="2490983"/>
                </a:cubicBezTo>
                <a:cubicBezTo>
                  <a:pt x="10791028" y="2497168"/>
                  <a:pt x="10770988" y="2499264"/>
                  <a:pt x="10752636" y="2497199"/>
                </a:cubicBezTo>
                <a:cubicBezTo>
                  <a:pt x="10717948" y="2492996"/>
                  <a:pt x="10704170" y="2497599"/>
                  <a:pt x="10699868" y="2519619"/>
                </a:cubicBezTo>
                <a:cubicBezTo>
                  <a:pt x="10697143" y="2536115"/>
                  <a:pt x="10685707" y="2544731"/>
                  <a:pt x="10666101" y="2552277"/>
                </a:cubicBezTo>
                <a:cubicBezTo>
                  <a:pt x="10656135" y="2554008"/>
                  <a:pt x="10646388" y="2558462"/>
                  <a:pt x="10636640" y="2562916"/>
                </a:cubicBezTo>
                <a:cubicBezTo>
                  <a:pt x="10583653" y="2582611"/>
                  <a:pt x="10521191" y="2584885"/>
                  <a:pt x="10465644" y="2597841"/>
                </a:cubicBezTo>
                <a:cubicBezTo>
                  <a:pt x="10449740" y="2601153"/>
                  <a:pt x="10433733" y="2603103"/>
                  <a:pt x="10415490" y="2602401"/>
                </a:cubicBezTo>
                <a:cubicBezTo>
                  <a:pt x="10365007" y="2602873"/>
                  <a:pt x="10349542" y="2611635"/>
                  <a:pt x="10336035" y="2644922"/>
                </a:cubicBezTo>
                <a:cubicBezTo>
                  <a:pt x="10331079" y="2658768"/>
                  <a:pt x="10321875" y="2670035"/>
                  <a:pt x="10306409" y="2678798"/>
                </a:cubicBezTo>
                <a:cubicBezTo>
                  <a:pt x="10293856" y="2686087"/>
                  <a:pt x="10285019" y="2695633"/>
                  <a:pt x="10280534" y="2705874"/>
                </a:cubicBezTo>
                <a:lnTo>
                  <a:pt x="10280692" y="2728094"/>
                </a:lnTo>
                <a:lnTo>
                  <a:pt x="10288138" y="2724845"/>
                </a:lnTo>
                <a:cubicBezTo>
                  <a:pt x="10292600" y="2727047"/>
                  <a:pt x="10296710" y="2727727"/>
                  <a:pt x="10300519" y="2727103"/>
                </a:cubicBezTo>
                <a:lnTo>
                  <a:pt x="10304371" y="2725074"/>
                </a:lnTo>
                <a:lnTo>
                  <a:pt x="10306911" y="2704060"/>
                </a:lnTo>
                <a:cubicBezTo>
                  <a:pt x="10312124" y="2699770"/>
                  <a:pt x="10322092" y="2698041"/>
                  <a:pt x="10338156" y="2696772"/>
                </a:cubicBezTo>
                <a:lnTo>
                  <a:pt x="10338220" y="2696775"/>
                </a:lnTo>
                <a:lnTo>
                  <a:pt x="10348940" y="2680126"/>
                </a:lnTo>
                <a:cubicBezTo>
                  <a:pt x="10350227" y="2679991"/>
                  <a:pt x="10350026" y="2679121"/>
                  <a:pt x="10351112" y="2678115"/>
                </a:cubicBezTo>
                <a:cubicBezTo>
                  <a:pt x="10354567" y="2675969"/>
                  <a:pt x="10356738" y="2673959"/>
                  <a:pt x="10362284" y="2675156"/>
                </a:cubicBezTo>
                <a:cubicBezTo>
                  <a:pt x="10366543" y="2676489"/>
                  <a:pt x="10369517" y="2677956"/>
                  <a:pt x="10370321" y="2681435"/>
                </a:cubicBezTo>
                <a:cubicBezTo>
                  <a:pt x="10371328" y="2685784"/>
                  <a:pt x="10368074" y="2688800"/>
                  <a:pt x="10366103" y="2691680"/>
                </a:cubicBezTo>
                <a:lnTo>
                  <a:pt x="10361278" y="2697452"/>
                </a:lnTo>
                <a:lnTo>
                  <a:pt x="10379679" y="2697992"/>
                </a:lnTo>
                <a:lnTo>
                  <a:pt x="10390267" y="2698304"/>
                </a:lnTo>
                <a:lnTo>
                  <a:pt x="10418030" y="2682642"/>
                </a:lnTo>
                <a:cubicBezTo>
                  <a:pt x="10422852" y="2675006"/>
                  <a:pt x="10429482" y="2675199"/>
                  <a:pt x="10438608" y="2680472"/>
                </a:cubicBezTo>
                <a:cubicBezTo>
                  <a:pt x="10446445" y="2685882"/>
                  <a:pt x="10444880" y="2690501"/>
                  <a:pt x="10439455" y="2695528"/>
                </a:cubicBezTo>
                <a:cubicBezTo>
                  <a:pt x="10432262" y="2704304"/>
                  <a:pt x="10425068" y="2713080"/>
                  <a:pt x="10419162" y="2721721"/>
                </a:cubicBezTo>
                <a:lnTo>
                  <a:pt x="10413248" y="2741086"/>
                </a:lnTo>
                <a:lnTo>
                  <a:pt x="10414394" y="2740455"/>
                </a:lnTo>
                <a:lnTo>
                  <a:pt x="10418717" y="2737494"/>
                </a:lnTo>
                <a:lnTo>
                  <a:pt x="10426318" y="2729875"/>
                </a:lnTo>
                <a:cubicBezTo>
                  <a:pt x="10431619" y="2718626"/>
                  <a:pt x="10442873" y="2710313"/>
                  <a:pt x="10460476" y="2706675"/>
                </a:cubicBezTo>
                <a:cubicBezTo>
                  <a:pt x="10476791" y="2703173"/>
                  <a:pt x="10493511" y="2701410"/>
                  <a:pt x="10507940" y="2695434"/>
                </a:cubicBezTo>
                <a:cubicBezTo>
                  <a:pt x="10528397" y="2687042"/>
                  <a:pt x="10540372" y="2687561"/>
                  <a:pt x="10554281" y="2702130"/>
                </a:cubicBezTo>
                <a:cubicBezTo>
                  <a:pt x="10561437" y="2710284"/>
                  <a:pt x="10571524" y="2708330"/>
                  <a:pt x="10577431" y="2699689"/>
                </a:cubicBezTo>
                <a:cubicBezTo>
                  <a:pt x="10582856" y="2694663"/>
                  <a:pt x="10584020" y="2688305"/>
                  <a:pt x="10593706" y="2684610"/>
                </a:cubicBezTo>
                <a:cubicBezTo>
                  <a:pt x="10609704" y="2702523"/>
                  <a:pt x="10635871" y="2713127"/>
                  <a:pt x="10657698" y="2727753"/>
                </a:cubicBezTo>
                <a:cubicBezTo>
                  <a:pt x="10682498" y="2743846"/>
                  <a:pt x="10697211" y="2761895"/>
                  <a:pt x="10683148" y="2786541"/>
                </a:cubicBezTo>
                <a:cubicBezTo>
                  <a:pt x="10676959" y="2799666"/>
                  <a:pt x="10670775" y="2812791"/>
                  <a:pt x="10663097" y="2825180"/>
                </a:cubicBezTo>
                <a:lnTo>
                  <a:pt x="10660198" y="2827144"/>
                </a:lnTo>
                <a:lnTo>
                  <a:pt x="10670847" y="2842483"/>
                </a:lnTo>
                <a:cubicBezTo>
                  <a:pt x="10670077" y="2848659"/>
                  <a:pt x="10663964" y="2854348"/>
                  <a:pt x="10652202" y="2858876"/>
                </a:cubicBezTo>
                <a:cubicBezTo>
                  <a:pt x="10632707" y="2867786"/>
                  <a:pt x="10613100" y="2875332"/>
                  <a:pt x="10591372" y="2881590"/>
                </a:cubicBezTo>
                <a:lnTo>
                  <a:pt x="10463343" y="2928648"/>
                </a:lnTo>
                <a:lnTo>
                  <a:pt x="10454887" y="2938893"/>
                </a:lnTo>
                <a:cubicBezTo>
                  <a:pt x="10448658" y="2940441"/>
                  <a:pt x="10442832" y="2943728"/>
                  <a:pt x="10437003" y="2947015"/>
                </a:cubicBezTo>
                <a:cubicBezTo>
                  <a:pt x="10420949" y="2954498"/>
                  <a:pt x="10402955" y="2959291"/>
                  <a:pt x="10384673" y="2963558"/>
                </a:cubicBezTo>
                <a:lnTo>
                  <a:pt x="10362755" y="2968984"/>
                </a:lnTo>
                <a:lnTo>
                  <a:pt x="10344459" y="2978038"/>
                </a:lnTo>
                <a:cubicBezTo>
                  <a:pt x="10322702" y="2996594"/>
                  <a:pt x="10297652" y="3011855"/>
                  <a:pt x="10269851" y="3024312"/>
                </a:cubicBezTo>
                <a:lnTo>
                  <a:pt x="10236844" y="3034983"/>
                </a:lnTo>
                <a:lnTo>
                  <a:pt x="10236223" y="3035890"/>
                </a:lnTo>
                <a:cubicBezTo>
                  <a:pt x="10221516" y="3046350"/>
                  <a:pt x="10217218" y="3061947"/>
                  <a:pt x="10225378" y="3074450"/>
                </a:cubicBezTo>
                <a:cubicBezTo>
                  <a:pt x="10227268" y="3076924"/>
                  <a:pt x="10228956" y="3078528"/>
                  <a:pt x="10232814" y="3078121"/>
                </a:cubicBezTo>
                <a:cubicBezTo>
                  <a:pt x="10236875" y="3078584"/>
                  <a:pt x="10240329" y="3076437"/>
                  <a:pt x="10239726" y="3073829"/>
                </a:cubicBezTo>
                <a:cubicBezTo>
                  <a:pt x="10240410" y="3071084"/>
                  <a:pt x="10240007" y="3069345"/>
                  <a:pt x="10239404" y="3066736"/>
                </a:cubicBezTo>
                <a:cubicBezTo>
                  <a:pt x="10233414" y="3052222"/>
                  <a:pt x="10237953" y="3049071"/>
                  <a:pt x="10258331" y="3046032"/>
                </a:cubicBezTo>
                <a:cubicBezTo>
                  <a:pt x="10276135" y="3043264"/>
                  <a:pt x="10294061" y="3046719"/>
                  <a:pt x="10311865" y="3043952"/>
                </a:cubicBezTo>
                <a:cubicBezTo>
                  <a:pt x="10307043" y="3051586"/>
                  <a:pt x="10303508" y="3059086"/>
                  <a:pt x="10298687" y="3066722"/>
                </a:cubicBezTo>
                <a:lnTo>
                  <a:pt x="10298909" y="3067684"/>
                </a:lnTo>
                <a:lnTo>
                  <a:pt x="10342060" y="3049182"/>
                </a:lnTo>
                <a:cubicBezTo>
                  <a:pt x="10400767" y="3025180"/>
                  <a:pt x="10461921" y="3006554"/>
                  <a:pt x="10530101" y="2999971"/>
                </a:cubicBezTo>
                <a:cubicBezTo>
                  <a:pt x="10538162" y="2999679"/>
                  <a:pt x="10550032" y="2996513"/>
                  <a:pt x="10554389" y="3000454"/>
                </a:cubicBezTo>
                <a:cubicBezTo>
                  <a:pt x="10558856" y="3005757"/>
                  <a:pt x="10553354" y="3012790"/>
                  <a:pt x="10549761" y="3018386"/>
                </a:cubicBezTo>
                <a:cubicBezTo>
                  <a:pt x="10545946" y="3021258"/>
                  <a:pt x="10544150" y="3024056"/>
                  <a:pt x="10540338" y="3026928"/>
                </a:cubicBezTo>
                <a:cubicBezTo>
                  <a:pt x="10534947" y="3035324"/>
                  <a:pt x="10525416" y="3042504"/>
                  <a:pt x="10524164" y="3052114"/>
                </a:cubicBezTo>
                <a:cubicBezTo>
                  <a:pt x="10570615" y="3051789"/>
                  <a:pt x="10614017" y="3063873"/>
                  <a:pt x="10660033" y="3058097"/>
                </a:cubicBezTo>
                <a:cubicBezTo>
                  <a:pt x="10669999" y="3056369"/>
                  <a:pt x="10678387" y="3060162"/>
                  <a:pt x="10668963" y="3068704"/>
                </a:cubicBezTo>
                <a:cubicBezTo>
                  <a:pt x="10663354" y="3074374"/>
                  <a:pt x="10661993" y="3082623"/>
                  <a:pt x="10664552" y="3089362"/>
                </a:cubicBezTo>
                <a:cubicBezTo>
                  <a:pt x="10674788" y="3116319"/>
                  <a:pt x="10664334" y="3137197"/>
                  <a:pt x="10637755" y="3158662"/>
                </a:cubicBezTo>
                <a:cubicBezTo>
                  <a:pt x="10596041" y="3192977"/>
                  <a:pt x="10562711" y="3231087"/>
                  <a:pt x="10514516" y="3260172"/>
                </a:cubicBezTo>
                <a:lnTo>
                  <a:pt x="10507249" y="3265109"/>
                </a:lnTo>
                <a:lnTo>
                  <a:pt x="10506467" y="3270208"/>
                </a:lnTo>
                <a:cubicBezTo>
                  <a:pt x="10503415" y="3274094"/>
                  <a:pt x="10503335" y="3279448"/>
                  <a:pt x="10505626" y="3283660"/>
                </a:cubicBezTo>
                <a:cubicBezTo>
                  <a:pt x="10514793" y="3300511"/>
                  <a:pt x="10510092" y="3314370"/>
                  <a:pt x="10495103" y="3329314"/>
                </a:cubicBezTo>
                <a:cubicBezTo>
                  <a:pt x="10471635" y="3353170"/>
                  <a:pt x="10453917" y="3379092"/>
                  <a:pt x="10425786" y="3399875"/>
                </a:cubicBezTo>
                <a:cubicBezTo>
                  <a:pt x="10405651" y="3415361"/>
                  <a:pt x="10386603" y="3429842"/>
                  <a:pt x="10369444" y="3446796"/>
                </a:cubicBezTo>
                <a:cubicBezTo>
                  <a:pt x="10355340" y="3459864"/>
                  <a:pt x="10337858" y="3469726"/>
                  <a:pt x="10315917" y="3477383"/>
                </a:cubicBezTo>
                <a:cubicBezTo>
                  <a:pt x="10301488" y="3483359"/>
                  <a:pt x="10287260" y="3490204"/>
                  <a:pt x="10277496" y="3499251"/>
                </a:cubicBezTo>
                <a:lnTo>
                  <a:pt x="10263017" y="3507778"/>
                </a:lnTo>
                <a:lnTo>
                  <a:pt x="10265055" y="3507172"/>
                </a:lnTo>
                <a:cubicBezTo>
                  <a:pt x="10284266" y="3503556"/>
                  <a:pt x="10298058" y="3508434"/>
                  <a:pt x="10312860" y="3525217"/>
                </a:cubicBezTo>
                <a:cubicBezTo>
                  <a:pt x="10322959" y="3537719"/>
                  <a:pt x="10338260" y="3535148"/>
                  <a:pt x="10347813" y="3522386"/>
                </a:cubicBezTo>
                <a:cubicBezTo>
                  <a:pt x="10356356" y="3515035"/>
                  <a:pt x="10358607" y="3505528"/>
                  <a:pt x="10373443" y="3500330"/>
                </a:cubicBezTo>
                <a:cubicBezTo>
                  <a:pt x="10396050" y="3527805"/>
                  <a:pt x="10434504" y="3544671"/>
                  <a:pt x="10466121" y="3567419"/>
                </a:cubicBezTo>
                <a:cubicBezTo>
                  <a:pt x="10502091" y="3592479"/>
                  <a:pt x="10522757" y="3620110"/>
                  <a:pt x="10499693" y="3656611"/>
                </a:cubicBezTo>
                <a:cubicBezTo>
                  <a:pt x="10489365" y="3676097"/>
                  <a:pt x="10479035" y="3695581"/>
                  <a:pt x="10466534" y="3713911"/>
                </a:cubicBezTo>
                <a:cubicBezTo>
                  <a:pt x="10456981" y="3726673"/>
                  <a:pt x="10441136" y="3737280"/>
                  <a:pt x="10420475" y="3742949"/>
                </a:cubicBezTo>
                <a:cubicBezTo>
                  <a:pt x="10417134" y="3735228"/>
                  <a:pt x="10418144" y="3729817"/>
                  <a:pt x="10413094" y="3723567"/>
                </a:cubicBezTo>
                <a:cubicBezTo>
                  <a:pt x="10384122" y="3737901"/>
                  <a:pt x="10374102" y="3748037"/>
                  <a:pt x="10368125" y="3769834"/>
                </a:cubicBezTo>
                <a:cubicBezTo>
                  <a:pt x="10362456" y="3782281"/>
                  <a:pt x="10354380" y="3792260"/>
                  <a:pt x="10335194" y="3795146"/>
                </a:cubicBezTo>
                <a:cubicBezTo>
                  <a:pt x="10314067" y="3798188"/>
                  <a:pt x="10295814" y="3806328"/>
                  <a:pt x="10279036" y="3811682"/>
                </a:cubicBezTo>
                <a:cubicBezTo>
                  <a:pt x="10260551" y="3818507"/>
                  <a:pt x="10241365" y="3821393"/>
                  <a:pt x="10223421" y="3820181"/>
                </a:cubicBezTo>
                <a:cubicBezTo>
                  <a:pt x="10189475" y="3817602"/>
                  <a:pt x="10176582" y="3822644"/>
                  <a:pt x="10174488" y="3844126"/>
                </a:cubicBezTo>
                <a:cubicBezTo>
                  <a:pt x="10173404" y="3860198"/>
                  <a:pt x="10163150" y="3869021"/>
                  <a:pt x="10144897" y="3877159"/>
                </a:cubicBezTo>
                <a:cubicBezTo>
                  <a:pt x="10135421" y="3879259"/>
                  <a:pt x="10126412" y="3883985"/>
                  <a:pt x="10117402" y="3888710"/>
                </a:cubicBezTo>
                <a:cubicBezTo>
                  <a:pt x="10068001" y="3910027"/>
                  <a:pt x="10007804" y="3914902"/>
                  <a:pt x="9955296" y="3929811"/>
                </a:cubicBezTo>
                <a:cubicBezTo>
                  <a:pt x="9940228" y="3933695"/>
                  <a:pt x="9924925" y="3936266"/>
                  <a:pt x="9907217" y="3936369"/>
                </a:cubicBezTo>
                <a:cubicBezTo>
                  <a:pt x="9858434" y="3938987"/>
                  <a:pt x="9844297" y="3948124"/>
                  <a:pt x="9834361" y="3980898"/>
                </a:cubicBezTo>
                <a:cubicBezTo>
                  <a:pt x="9830866" y="3994502"/>
                  <a:pt x="9823025" y="4005793"/>
                  <a:pt x="9808887" y="4014930"/>
                </a:cubicBezTo>
                <a:cubicBezTo>
                  <a:pt x="9785974" y="4030106"/>
                  <a:pt x="9778288" y="4053374"/>
                  <a:pt x="9789555" y="4072442"/>
                </a:cubicBezTo>
                <a:cubicBezTo>
                  <a:pt x="9792197" y="4076224"/>
                  <a:pt x="9794605" y="4078693"/>
                  <a:pt x="9800431" y="4078221"/>
                </a:cubicBezTo>
                <a:cubicBezTo>
                  <a:pt x="9806491" y="4079063"/>
                  <a:pt x="9811849" y="4075964"/>
                  <a:pt x="9811149" y="4072025"/>
                </a:cubicBezTo>
                <a:cubicBezTo>
                  <a:pt x="9812391" y="4067928"/>
                  <a:pt x="9811925" y="4065302"/>
                  <a:pt x="9811226" y="4061363"/>
                </a:cubicBezTo>
                <a:cubicBezTo>
                  <a:pt x="9803377" y="4039353"/>
                  <a:pt x="9810444" y="4034785"/>
                  <a:pt x="9841283" y="4030955"/>
                </a:cubicBezTo>
                <a:cubicBezTo>
                  <a:pt x="9868235" y="4027440"/>
                  <a:pt x="9894879" y="4033275"/>
                  <a:pt x="9921833" y="4029761"/>
                </a:cubicBezTo>
                <a:cubicBezTo>
                  <a:pt x="9913989" y="4041052"/>
                  <a:pt x="9908088" y="4052186"/>
                  <a:pt x="9900243" y="4063478"/>
                </a:cubicBezTo>
                <a:cubicBezTo>
                  <a:pt x="9899002" y="4067574"/>
                  <a:pt x="9896051" y="4073141"/>
                  <a:pt x="9902343" y="4075297"/>
                </a:cubicBezTo>
                <a:cubicBezTo>
                  <a:pt x="9908636" y="4077450"/>
                  <a:pt x="9915703" y="4072882"/>
                  <a:pt x="9919121" y="4069941"/>
                </a:cubicBezTo>
                <a:cubicBezTo>
                  <a:pt x="9924014" y="4064216"/>
                  <a:pt x="9928906" y="4058492"/>
                  <a:pt x="9938150" y="4055080"/>
                </a:cubicBezTo>
                <a:cubicBezTo>
                  <a:pt x="9954460" y="4047099"/>
                  <a:pt x="9962695" y="4049096"/>
                  <a:pt x="9966968" y="4062070"/>
                </a:cubicBezTo>
                <a:cubicBezTo>
                  <a:pt x="9971942" y="4078984"/>
                  <a:pt x="9978235" y="4081139"/>
                  <a:pt x="10003245" y="4077780"/>
                </a:cubicBezTo>
                <a:cubicBezTo>
                  <a:pt x="10018549" y="4075210"/>
                  <a:pt x="10025074" y="4078677"/>
                  <a:pt x="10023056" y="4089496"/>
                </a:cubicBezTo>
                <a:cubicBezTo>
                  <a:pt x="10021812" y="4093594"/>
                  <a:pt x="10020338" y="4096378"/>
                  <a:pt x="10018863" y="4099161"/>
                </a:cubicBezTo>
                <a:cubicBezTo>
                  <a:pt x="10016612" y="4108666"/>
                  <a:pt x="10021661" y="4114919"/>
                  <a:pt x="10037430" y="4114973"/>
                </a:cubicBezTo>
                <a:cubicBezTo>
                  <a:pt x="10074325" y="4111986"/>
                  <a:pt x="10106021" y="4124071"/>
                  <a:pt x="10140432" y="4129277"/>
                </a:cubicBezTo>
                <a:cubicBezTo>
                  <a:pt x="10148666" y="4131274"/>
                  <a:pt x="10155191" y="4134741"/>
                  <a:pt x="10161950" y="4139523"/>
                </a:cubicBezTo>
                <a:cubicBezTo>
                  <a:pt x="10181761" y="4151238"/>
                  <a:pt x="10182151" y="4164527"/>
                  <a:pt x="10160249" y="4174294"/>
                </a:cubicBezTo>
                <a:cubicBezTo>
                  <a:pt x="10142227" y="4183745"/>
                  <a:pt x="10123974" y="4191884"/>
                  <a:pt x="10103547" y="4198867"/>
                </a:cubicBezTo>
                <a:cubicBezTo>
                  <a:pt x="10038846" y="4222755"/>
                  <a:pt x="9974611" y="4249269"/>
                  <a:pt x="9914959" y="4279409"/>
                </a:cubicBezTo>
                <a:cubicBezTo>
                  <a:pt x="9900357" y="4285920"/>
                  <a:pt x="9883813" y="4292588"/>
                  <a:pt x="9873793" y="4302724"/>
                </a:cubicBezTo>
                <a:cubicBezTo>
                  <a:pt x="9835195" y="4340482"/>
                  <a:pt x="9782611" y="4366054"/>
                  <a:pt x="9720627" y="4383062"/>
                </a:cubicBezTo>
                <a:cubicBezTo>
                  <a:pt x="9715035" y="4384847"/>
                  <a:pt x="9707500" y="4386789"/>
                  <a:pt x="9708199" y="4390728"/>
                </a:cubicBezTo>
                <a:cubicBezTo>
                  <a:pt x="9708822" y="4405330"/>
                  <a:pt x="9701213" y="4417935"/>
                  <a:pt x="9697719" y="4431538"/>
                </a:cubicBezTo>
                <a:cubicBezTo>
                  <a:pt x="9697176" y="4439575"/>
                  <a:pt x="9698109" y="4444828"/>
                  <a:pt x="9708752" y="4449294"/>
                </a:cubicBezTo>
                <a:cubicBezTo>
                  <a:pt x="9717453" y="4453917"/>
                  <a:pt x="9724288" y="4448036"/>
                  <a:pt x="9729647" y="4444937"/>
                </a:cubicBezTo>
                <a:cubicBezTo>
                  <a:pt x="9778581" y="4420994"/>
                  <a:pt x="9827279" y="4395738"/>
                  <a:pt x="9878155" y="4371637"/>
                </a:cubicBezTo>
                <a:cubicBezTo>
                  <a:pt x="9932679" y="4345908"/>
                  <a:pt x="9990079" y="4325275"/>
                  <a:pt x="10055404" y="4315988"/>
                </a:cubicBezTo>
                <a:cubicBezTo>
                  <a:pt x="10063174" y="4315359"/>
                  <a:pt x="10074359" y="4311790"/>
                  <a:pt x="10078941" y="4315415"/>
                </a:cubicBezTo>
                <a:cubicBezTo>
                  <a:pt x="10083760" y="4320353"/>
                  <a:pt x="10079098" y="4327390"/>
                  <a:pt x="10076147" y="4332957"/>
                </a:cubicBezTo>
                <a:cubicBezTo>
                  <a:pt x="10072732" y="4335898"/>
                  <a:pt x="10071255" y="4338682"/>
                  <a:pt x="10067837" y="4341623"/>
                </a:cubicBezTo>
                <a:cubicBezTo>
                  <a:pt x="10063411" y="4349974"/>
                  <a:pt x="10054868" y="4357326"/>
                  <a:pt x="10054560" y="4366675"/>
                </a:cubicBezTo>
                <a:cubicBezTo>
                  <a:pt x="10099456" y="4364371"/>
                  <a:pt x="10142569" y="4374200"/>
                  <a:pt x="10186533" y="4366643"/>
                </a:cubicBezTo>
                <a:cubicBezTo>
                  <a:pt x="10196008" y="4364544"/>
                  <a:pt x="10204476" y="4367854"/>
                  <a:pt x="10196165" y="4376520"/>
                </a:cubicBezTo>
                <a:cubicBezTo>
                  <a:pt x="10191273" y="4382244"/>
                  <a:pt x="10190731" y="4390280"/>
                  <a:pt x="10193838" y="4396689"/>
                </a:cubicBezTo>
                <a:cubicBezTo>
                  <a:pt x="10206273" y="4422323"/>
                  <a:pt x="10198120" y="4442964"/>
                  <a:pt x="10174430" y="4464862"/>
                </a:cubicBezTo>
                <a:cubicBezTo>
                  <a:pt x="10137306" y="4499837"/>
                  <a:pt x="10108649" y="4538124"/>
                  <a:pt x="10064767" y="4568319"/>
                </a:cubicBezTo>
                <a:cubicBezTo>
                  <a:pt x="10033312" y="4590847"/>
                  <a:pt x="10003564" y="4611904"/>
                  <a:pt x="9976459" y="4636745"/>
                </a:cubicBezTo>
                <a:cubicBezTo>
                  <a:pt x="9954246" y="4655860"/>
                  <a:pt x="9927216" y="4670037"/>
                  <a:pt x="9893662" y="4680747"/>
                </a:cubicBezTo>
                <a:cubicBezTo>
                  <a:pt x="9871524" y="4689200"/>
                  <a:pt x="9849621" y="4698966"/>
                  <a:pt x="9834243" y="4712200"/>
                </a:cubicBezTo>
                <a:cubicBezTo>
                  <a:pt x="9797894" y="4740453"/>
                  <a:pt x="9755330" y="4755888"/>
                  <a:pt x="9700724" y="4758978"/>
                </a:cubicBezTo>
                <a:cubicBezTo>
                  <a:pt x="9658003" y="4762438"/>
                  <a:pt x="9624914" y="4775775"/>
                  <a:pt x="9604099" y="4802769"/>
                </a:cubicBezTo>
                <a:cubicBezTo>
                  <a:pt x="9591364" y="4819784"/>
                  <a:pt x="9576684" y="4836957"/>
                  <a:pt x="9562240" y="4855444"/>
                </a:cubicBezTo>
                <a:cubicBezTo>
                  <a:pt x="9542669" y="4878342"/>
                  <a:pt x="9523098" y="4901240"/>
                  <a:pt x="9492885" y="4919671"/>
                </a:cubicBezTo>
                <a:cubicBezTo>
                  <a:pt x="9485583" y="4922926"/>
                  <a:pt x="9481701" y="4923241"/>
                  <a:pt x="9475173" y="4919773"/>
                </a:cubicBezTo>
                <a:cubicBezTo>
                  <a:pt x="9458006" y="4911839"/>
                  <a:pt x="9441305" y="4906532"/>
                  <a:pt x="9422894" y="4902694"/>
                </a:cubicBezTo>
                <a:cubicBezTo>
                  <a:pt x="9390658" y="4898645"/>
                  <a:pt x="9368288" y="4905784"/>
                  <a:pt x="9351900" y="4924428"/>
                </a:cubicBezTo>
                <a:cubicBezTo>
                  <a:pt x="9345764" y="4934249"/>
                  <a:pt x="9341573" y="4943913"/>
                  <a:pt x="9337379" y="4953577"/>
                </a:cubicBezTo>
                <a:cubicBezTo>
                  <a:pt x="9325810" y="4977158"/>
                  <a:pt x="9312916" y="4982199"/>
                  <a:pt x="9279513" y="4971584"/>
                </a:cubicBezTo>
                <a:cubicBezTo>
                  <a:pt x="9279513" y="4971584"/>
                  <a:pt x="9277803" y="4973055"/>
                  <a:pt x="9275861" y="4973211"/>
                </a:cubicBezTo>
                <a:cubicBezTo>
                  <a:pt x="9274619" y="4977308"/>
                  <a:pt x="9273145" y="4980092"/>
                  <a:pt x="9271903" y="4984189"/>
                </a:cubicBezTo>
                <a:cubicBezTo>
                  <a:pt x="9265458" y="5003359"/>
                  <a:pt x="9258391" y="5007928"/>
                  <a:pt x="9233456" y="5000623"/>
                </a:cubicBezTo>
                <a:cubicBezTo>
                  <a:pt x="9187933" y="4988325"/>
                  <a:pt x="9143736" y="4994568"/>
                  <a:pt x="9100472" y="5006064"/>
                </a:cubicBezTo>
                <a:cubicBezTo>
                  <a:pt x="9053792" y="5020501"/>
                  <a:pt x="9015577" y="5038248"/>
                  <a:pt x="9002221" y="5073962"/>
                </a:cubicBezTo>
                <a:cubicBezTo>
                  <a:pt x="8998262" y="5084940"/>
                  <a:pt x="8990417" y="5096231"/>
                  <a:pt x="8980397" y="5106367"/>
                </a:cubicBezTo>
                <a:cubicBezTo>
                  <a:pt x="8962303" y="5126481"/>
                  <a:pt x="8934107" y="5134092"/>
                  <a:pt x="8900162" y="5131513"/>
                </a:cubicBezTo>
                <a:cubicBezTo>
                  <a:pt x="8882219" y="5130303"/>
                  <a:pt x="8868858" y="5132716"/>
                  <a:pt x="8856431" y="5140383"/>
                </a:cubicBezTo>
                <a:cubicBezTo>
                  <a:pt x="8836935" y="5152618"/>
                  <a:pt x="8817208" y="5163540"/>
                  <a:pt x="8797015" y="5171836"/>
                </a:cubicBezTo>
                <a:cubicBezTo>
                  <a:pt x="8734255" y="5195568"/>
                  <a:pt x="8676311" y="5224237"/>
                  <a:pt x="8625360" y="5259000"/>
                </a:cubicBezTo>
                <a:cubicBezTo>
                  <a:pt x="8606099" y="5272548"/>
                  <a:pt x="8582254" y="5282471"/>
                  <a:pt x="8553125" y="5284831"/>
                </a:cubicBezTo>
                <a:cubicBezTo>
                  <a:pt x="8504809" y="5290075"/>
                  <a:pt x="8468770" y="5308978"/>
                  <a:pt x="8437548" y="5332820"/>
                </a:cubicBezTo>
                <a:cubicBezTo>
                  <a:pt x="8425354" y="5341799"/>
                  <a:pt x="8410986" y="5349623"/>
                  <a:pt x="8391566" y="5351196"/>
                </a:cubicBezTo>
                <a:cubicBezTo>
                  <a:pt x="8383799" y="5351826"/>
                  <a:pt x="8378206" y="5353610"/>
                  <a:pt x="8373079" y="5358021"/>
                </a:cubicBezTo>
                <a:cubicBezTo>
                  <a:pt x="8338672" y="5386117"/>
                  <a:pt x="8290515" y="5403337"/>
                  <a:pt x="8239249" y="5414149"/>
                </a:cubicBezTo>
                <a:cubicBezTo>
                  <a:pt x="8224181" y="5418033"/>
                  <a:pt x="8210589" y="5419133"/>
                  <a:pt x="8201191" y="5410571"/>
                </a:cubicBezTo>
                <a:cubicBezTo>
                  <a:pt x="8187438" y="5399695"/>
                  <a:pt x="8206624" y="5396811"/>
                  <a:pt x="8211517" y="5391086"/>
                </a:cubicBezTo>
                <a:cubicBezTo>
                  <a:pt x="8215942" y="5382736"/>
                  <a:pt x="8227127" y="5379165"/>
                  <a:pt x="8241421" y="5382005"/>
                </a:cubicBezTo>
                <a:cubicBezTo>
                  <a:pt x="8268065" y="5387838"/>
                  <a:pt x="8268065" y="5387838"/>
                  <a:pt x="8278859" y="5370980"/>
                </a:cubicBezTo>
                <a:cubicBezTo>
                  <a:pt x="8281811" y="5365413"/>
                  <a:pt x="8286704" y="5359688"/>
                  <a:pt x="8291595" y="5353964"/>
                </a:cubicBezTo>
                <a:cubicBezTo>
                  <a:pt x="8293071" y="5351181"/>
                  <a:pt x="8294313" y="5347083"/>
                  <a:pt x="8289963" y="5344772"/>
                </a:cubicBezTo>
                <a:cubicBezTo>
                  <a:pt x="8285613" y="5342459"/>
                  <a:pt x="8281261" y="5340148"/>
                  <a:pt x="8275903" y="5343247"/>
                </a:cubicBezTo>
                <a:cubicBezTo>
                  <a:pt x="8263010" y="5348286"/>
                  <a:pt x="8248483" y="5344135"/>
                  <a:pt x="8236599" y="5343766"/>
                </a:cubicBezTo>
                <a:cubicBezTo>
                  <a:pt x="8224714" y="5343396"/>
                  <a:pt x="8210886" y="5343183"/>
                  <a:pt x="8201876" y="5347910"/>
                </a:cubicBezTo>
                <a:cubicBezTo>
                  <a:pt x="8151703" y="5375949"/>
                  <a:pt x="8090728" y="5387548"/>
                  <a:pt x="8029053" y="5395206"/>
                </a:cubicBezTo>
                <a:cubicBezTo>
                  <a:pt x="8009867" y="5398092"/>
                  <a:pt x="7996742" y="5401820"/>
                  <a:pt x="7989131" y="5414424"/>
                </a:cubicBezTo>
                <a:cubicBezTo>
                  <a:pt x="7984937" y="5424089"/>
                  <a:pt x="7977171" y="5424717"/>
                  <a:pt x="7966061" y="5417624"/>
                </a:cubicBezTo>
                <a:cubicBezTo>
                  <a:pt x="7959068" y="5411530"/>
                  <a:pt x="7950368" y="5406907"/>
                  <a:pt x="7937475" y="5411947"/>
                </a:cubicBezTo>
                <a:cubicBezTo>
                  <a:pt x="7922871" y="5418458"/>
                  <a:pt x="7910443" y="5426124"/>
                  <a:pt x="7904309" y="5435946"/>
                </a:cubicBezTo>
                <a:cubicBezTo>
                  <a:pt x="7899883" y="5444296"/>
                  <a:pt x="7892583" y="5447552"/>
                  <a:pt x="7878988" y="5448653"/>
                </a:cubicBezTo>
                <a:cubicBezTo>
                  <a:pt x="7873163" y="5449124"/>
                  <a:pt x="7867336" y="5449596"/>
                  <a:pt x="7861745" y="5451381"/>
                </a:cubicBezTo>
                <a:cubicBezTo>
                  <a:pt x="7826015" y="5460934"/>
                  <a:pt x="7790286" y="5470489"/>
                  <a:pt x="7752379" y="5478887"/>
                </a:cubicBezTo>
                <a:cubicBezTo>
                  <a:pt x="7737078" y="5481458"/>
                  <a:pt x="7723951" y="5485185"/>
                  <a:pt x="7715875" y="5495164"/>
                </a:cubicBezTo>
                <a:cubicBezTo>
                  <a:pt x="7709039" y="5501045"/>
                  <a:pt x="7701738" y="5504301"/>
                  <a:pt x="7691096" y="5499835"/>
                </a:cubicBezTo>
                <a:cubicBezTo>
                  <a:pt x="7663519" y="5488747"/>
                  <a:pt x="7638740" y="5493417"/>
                  <a:pt x="7610313" y="5499717"/>
                </a:cubicBezTo>
                <a:cubicBezTo>
                  <a:pt x="7538618" y="5517511"/>
                  <a:pt x="7467701" y="5528583"/>
                  <a:pt x="7391343" y="5520114"/>
                </a:cubicBezTo>
                <a:cubicBezTo>
                  <a:pt x="7363222" y="5517064"/>
                  <a:pt x="7335802" y="5517951"/>
                  <a:pt x="7309314" y="5524092"/>
                </a:cubicBezTo>
                <a:cubicBezTo>
                  <a:pt x="7265584" y="5532962"/>
                  <a:pt x="7221621" y="5540519"/>
                  <a:pt x="7177189" y="5545449"/>
                </a:cubicBezTo>
                <a:cubicBezTo>
                  <a:pt x="7117224" y="5551636"/>
                  <a:pt x="7056792" y="5555199"/>
                  <a:pt x="6998923" y="5573207"/>
                </a:cubicBezTo>
                <a:cubicBezTo>
                  <a:pt x="6952476" y="5588956"/>
                  <a:pt x="6902688" y="5596984"/>
                  <a:pt x="6850721" y="5603857"/>
                </a:cubicBezTo>
                <a:cubicBezTo>
                  <a:pt x="6802406" y="5609102"/>
                  <a:pt x="6753859" y="5613033"/>
                  <a:pt x="6706944" y="5626157"/>
                </a:cubicBezTo>
                <a:cubicBezTo>
                  <a:pt x="6673157" y="5635554"/>
                  <a:pt x="6638667" y="5641011"/>
                  <a:pt x="6604180" y="5646469"/>
                </a:cubicBezTo>
                <a:cubicBezTo>
                  <a:pt x="6459704" y="5664829"/>
                  <a:pt x="6318333" y="5689598"/>
                  <a:pt x="6178441" y="5711583"/>
                </a:cubicBezTo>
                <a:cubicBezTo>
                  <a:pt x="6023479" y="5737454"/>
                  <a:pt x="5870692" y="5764480"/>
                  <a:pt x="5715264" y="5787723"/>
                </a:cubicBezTo>
                <a:cubicBezTo>
                  <a:pt x="5567602" y="5810338"/>
                  <a:pt x="5419242" y="5829012"/>
                  <a:pt x="5269715" y="5841123"/>
                </a:cubicBezTo>
                <a:cubicBezTo>
                  <a:pt x="5155143" y="5850401"/>
                  <a:pt x="5041269" y="5863619"/>
                  <a:pt x="4927863" y="5879464"/>
                </a:cubicBezTo>
                <a:cubicBezTo>
                  <a:pt x="4841411" y="5891793"/>
                  <a:pt x="4754957" y="5904123"/>
                  <a:pt x="4668038" y="5913826"/>
                </a:cubicBezTo>
                <a:cubicBezTo>
                  <a:pt x="4606130" y="5920172"/>
                  <a:pt x="4544223" y="5926516"/>
                  <a:pt x="4480604" y="5934333"/>
                </a:cubicBezTo>
                <a:cubicBezTo>
                  <a:pt x="4441769" y="5937478"/>
                  <a:pt x="4400988" y="5940781"/>
                  <a:pt x="4362383" y="5945240"/>
                </a:cubicBezTo>
                <a:cubicBezTo>
                  <a:pt x="4348790" y="5946340"/>
                  <a:pt x="4337139" y="5947283"/>
                  <a:pt x="4325487" y="5948227"/>
                </a:cubicBezTo>
                <a:cubicBezTo>
                  <a:pt x="4321602" y="5948542"/>
                  <a:pt x="4319427" y="5947386"/>
                  <a:pt x="4317487" y="5947544"/>
                </a:cubicBezTo>
                <a:cubicBezTo>
                  <a:pt x="4131838" y="5955918"/>
                  <a:pt x="3948523" y="5977423"/>
                  <a:pt x="3762177" y="5981858"/>
                </a:cubicBezTo>
                <a:cubicBezTo>
                  <a:pt x="3713161" y="5983164"/>
                  <a:pt x="3664614" y="5987095"/>
                  <a:pt x="3615367" y="5987088"/>
                </a:cubicBezTo>
                <a:cubicBezTo>
                  <a:pt x="3507162" y="5987858"/>
                  <a:pt x="3401366" y="5991098"/>
                  <a:pt x="3293863" y="5995808"/>
                </a:cubicBezTo>
                <a:cubicBezTo>
                  <a:pt x="3209892" y="5999944"/>
                  <a:pt x="3125925" y="6004081"/>
                  <a:pt x="3040556" y="6000338"/>
                </a:cubicBezTo>
                <a:cubicBezTo>
                  <a:pt x="2961015" y="5996123"/>
                  <a:pt x="2881938" y="5994535"/>
                  <a:pt x="2804728" y="6003452"/>
                </a:cubicBezTo>
                <a:cubicBezTo>
                  <a:pt x="2800845" y="6003766"/>
                  <a:pt x="2797446" y="6004042"/>
                  <a:pt x="2794203" y="6003804"/>
                </a:cubicBezTo>
                <a:cubicBezTo>
                  <a:pt x="2790959" y="6003567"/>
                  <a:pt x="2787872" y="6002819"/>
                  <a:pt x="2784611" y="6001085"/>
                </a:cubicBezTo>
                <a:cubicBezTo>
                  <a:pt x="2745922" y="5982905"/>
                  <a:pt x="2704676" y="5983581"/>
                  <a:pt x="2660247" y="5988511"/>
                </a:cubicBezTo>
                <a:cubicBezTo>
                  <a:pt x="2617759" y="5993284"/>
                  <a:pt x="2575036" y="5996744"/>
                  <a:pt x="2531382" y="5994952"/>
                </a:cubicBezTo>
                <a:cubicBezTo>
                  <a:pt x="2457898" y="5991579"/>
                  <a:pt x="2385890" y="5985421"/>
                  <a:pt x="2311863" y="5990084"/>
                </a:cubicBezTo>
                <a:cubicBezTo>
                  <a:pt x="2278851" y="5992758"/>
                  <a:pt x="2248322" y="5987237"/>
                  <a:pt x="2222220" y="5973367"/>
                </a:cubicBezTo>
                <a:cubicBezTo>
                  <a:pt x="2213520" y="5968743"/>
                  <a:pt x="2207695" y="5969216"/>
                  <a:pt x="2200627" y="5973784"/>
                </a:cubicBezTo>
                <a:cubicBezTo>
                  <a:pt x="2184315" y="5981765"/>
                  <a:pt x="2167539" y="5987120"/>
                  <a:pt x="2150138" y="5977873"/>
                </a:cubicBezTo>
                <a:cubicBezTo>
                  <a:pt x="2126678" y="5967784"/>
                  <a:pt x="2102909" y="5967045"/>
                  <a:pt x="2075954" y="5970560"/>
                </a:cubicBezTo>
                <a:cubicBezTo>
                  <a:pt x="2035408" y="5975175"/>
                  <a:pt x="1997344" y="5971598"/>
                  <a:pt x="1961301" y="5957201"/>
                </a:cubicBezTo>
                <a:cubicBezTo>
                  <a:pt x="1940015" y="5948268"/>
                  <a:pt x="1911898" y="5945217"/>
                  <a:pt x="1893876" y="5954668"/>
                </a:cubicBezTo>
                <a:cubicBezTo>
                  <a:pt x="1861487" y="5971944"/>
                  <a:pt x="1831425" y="5969051"/>
                  <a:pt x="1798256" y="5959748"/>
                </a:cubicBezTo>
                <a:cubicBezTo>
                  <a:pt x="1781788" y="5955754"/>
                  <a:pt x="1763378" y="5951916"/>
                  <a:pt x="1744425" y="5956115"/>
                </a:cubicBezTo>
                <a:cubicBezTo>
                  <a:pt x="1735181" y="5959529"/>
                  <a:pt x="1730599" y="5955903"/>
                  <a:pt x="1729666" y="5950651"/>
                </a:cubicBezTo>
                <a:cubicBezTo>
                  <a:pt x="1728965" y="5946711"/>
                  <a:pt x="1728499" y="5944084"/>
                  <a:pt x="1728032" y="5941459"/>
                </a:cubicBezTo>
                <a:cubicBezTo>
                  <a:pt x="1727410" y="5926857"/>
                  <a:pt x="1725467" y="5927014"/>
                  <a:pt x="1709156" y="5934995"/>
                </a:cubicBezTo>
                <a:cubicBezTo>
                  <a:pt x="1690903" y="5943133"/>
                  <a:pt x="1670477" y="5950116"/>
                  <a:pt x="1651756" y="5955628"/>
                </a:cubicBezTo>
                <a:cubicBezTo>
                  <a:pt x="1644222" y="5957570"/>
                  <a:pt x="1636687" y="5959512"/>
                  <a:pt x="1630162" y="5956044"/>
                </a:cubicBezTo>
                <a:cubicBezTo>
                  <a:pt x="1623635" y="5952577"/>
                  <a:pt x="1626588" y="5947010"/>
                  <a:pt x="1629771" y="5942757"/>
                </a:cubicBezTo>
                <a:cubicBezTo>
                  <a:pt x="1637614" y="5931464"/>
                  <a:pt x="1630855" y="5926684"/>
                  <a:pt x="1615087" y="5926628"/>
                </a:cubicBezTo>
                <a:cubicBezTo>
                  <a:pt x="1609029" y="5925787"/>
                  <a:pt x="1602736" y="5923632"/>
                  <a:pt x="1596910" y="5924104"/>
                </a:cubicBezTo>
                <a:cubicBezTo>
                  <a:pt x="1583318" y="5925206"/>
                  <a:pt x="1580676" y="5921423"/>
                  <a:pt x="1587044" y="5912915"/>
                </a:cubicBezTo>
                <a:cubicBezTo>
                  <a:pt x="1590462" y="5909975"/>
                  <a:pt x="1593646" y="5905720"/>
                  <a:pt x="1587352" y="5903566"/>
                </a:cubicBezTo>
                <a:cubicBezTo>
                  <a:pt x="1582768" y="5899941"/>
                  <a:pt x="1577178" y="5901726"/>
                  <a:pt x="1571584" y="5903511"/>
                </a:cubicBezTo>
                <a:cubicBezTo>
                  <a:pt x="1556982" y="5910022"/>
                  <a:pt x="1540980" y="5908653"/>
                  <a:pt x="1523037" y="5907442"/>
                </a:cubicBezTo>
                <a:cubicBezTo>
                  <a:pt x="1468741" y="5901183"/>
                  <a:pt x="1423767" y="5914150"/>
                  <a:pt x="1382368" y="5936150"/>
                </a:cubicBezTo>
                <a:cubicBezTo>
                  <a:pt x="1375066" y="5939406"/>
                  <a:pt x="1372350" y="5946287"/>
                  <a:pt x="1362873" y="5948387"/>
                </a:cubicBezTo>
                <a:cubicBezTo>
                  <a:pt x="1363649" y="5941663"/>
                  <a:pt x="1364657" y="5936254"/>
                  <a:pt x="1365434" y="5929530"/>
                </a:cubicBezTo>
                <a:cubicBezTo>
                  <a:pt x="1366984" y="5916085"/>
                  <a:pt x="1357817" y="5908834"/>
                  <a:pt x="1339874" y="5907623"/>
                </a:cubicBezTo>
                <a:cubicBezTo>
                  <a:pt x="1279985" y="5903149"/>
                  <a:pt x="1220094" y="5898675"/>
                  <a:pt x="1160204" y="5894201"/>
                </a:cubicBezTo>
                <a:cubicBezTo>
                  <a:pt x="1138376" y="5893304"/>
                  <a:pt x="1117249" y="5896347"/>
                  <a:pt x="1094954" y="5892826"/>
                </a:cubicBezTo>
                <a:cubicBezTo>
                  <a:pt x="1080662" y="5889986"/>
                  <a:pt x="1072194" y="5886676"/>
                  <a:pt x="1073978" y="5874542"/>
                </a:cubicBezTo>
                <a:cubicBezTo>
                  <a:pt x="1073355" y="5859942"/>
                  <a:pt x="1056420" y="5853320"/>
                  <a:pt x="1038167" y="5861458"/>
                </a:cubicBezTo>
                <a:cubicBezTo>
                  <a:pt x="1023567" y="5867969"/>
                  <a:pt x="1011680" y="5867599"/>
                  <a:pt x="997155" y="5863448"/>
                </a:cubicBezTo>
                <a:cubicBezTo>
                  <a:pt x="988453" y="5858824"/>
                  <a:pt x="980685" y="5859454"/>
                  <a:pt x="971909" y="5865492"/>
                </a:cubicBezTo>
                <a:cubicBezTo>
                  <a:pt x="963367" y="5872844"/>
                  <a:pt x="951947" y="5875101"/>
                  <a:pt x="939596" y="5872106"/>
                </a:cubicBezTo>
                <a:cubicBezTo>
                  <a:pt x="931596" y="5871421"/>
                  <a:pt x="921187" y="5868269"/>
                  <a:pt x="913419" y="5868897"/>
                </a:cubicBezTo>
                <a:cubicBezTo>
                  <a:pt x="901767" y="5869840"/>
                  <a:pt x="897183" y="5866216"/>
                  <a:pt x="894076" y="5859807"/>
                </a:cubicBezTo>
                <a:cubicBezTo>
                  <a:pt x="885917" y="5847148"/>
                  <a:pt x="881800" y="5846148"/>
                  <a:pt x="863782" y="5855600"/>
                </a:cubicBezTo>
                <a:cubicBezTo>
                  <a:pt x="853064" y="5861797"/>
                  <a:pt x="842577" y="5869306"/>
                  <a:pt x="829450" y="5873033"/>
                </a:cubicBezTo>
                <a:cubicBezTo>
                  <a:pt x="829217" y="5871721"/>
                  <a:pt x="827276" y="5871877"/>
                  <a:pt x="827042" y="5870564"/>
                </a:cubicBezTo>
                <a:cubicBezTo>
                  <a:pt x="841486" y="5852077"/>
                  <a:pt x="841486" y="5852077"/>
                  <a:pt x="822688" y="5834952"/>
                </a:cubicBezTo>
                <a:cubicBezTo>
                  <a:pt x="820278" y="5832484"/>
                  <a:pt x="817871" y="5830014"/>
                  <a:pt x="815695" y="5828858"/>
                </a:cubicBezTo>
                <a:cubicBezTo>
                  <a:pt x="796194" y="5807792"/>
                  <a:pt x="772192" y="5805740"/>
                  <a:pt x="741046" y="5818919"/>
                </a:cubicBezTo>
                <a:cubicBezTo>
                  <a:pt x="724734" y="5826900"/>
                  <a:pt x="712383" y="5823905"/>
                  <a:pt x="708109" y="5810930"/>
                </a:cubicBezTo>
                <a:cubicBezTo>
                  <a:pt x="705001" y="5804521"/>
                  <a:pt x="703834" y="5797955"/>
                  <a:pt x="704610" y="5791233"/>
                </a:cubicBezTo>
                <a:cubicBezTo>
                  <a:pt x="707172" y="5772376"/>
                  <a:pt x="731483" y="5765079"/>
                  <a:pt x="753000" y="5775325"/>
                </a:cubicBezTo>
                <a:cubicBezTo>
                  <a:pt x="770169" y="5783259"/>
                  <a:pt x="786405" y="5785941"/>
                  <a:pt x="804348" y="5787151"/>
                </a:cubicBezTo>
                <a:cubicBezTo>
                  <a:pt x="822059" y="5787049"/>
                  <a:pt x="838293" y="5789730"/>
                  <a:pt x="851577" y="5797979"/>
                </a:cubicBezTo>
                <a:cubicBezTo>
                  <a:pt x="871853" y="5812322"/>
                  <a:pt x="881795" y="5812849"/>
                  <a:pt x="900825" y="5797987"/>
                </a:cubicBezTo>
                <a:cubicBezTo>
                  <a:pt x="914961" y="5788850"/>
                  <a:pt x="928086" y="5785123"/>
                  <a:pt x="947973" y="5786176"/>
                </a:cubicBezTo>
                <a:cubicBezTo>
                  <a:pt x="983626" y="5787284"/>
                  <a:pt x="1018505" y="5795117"/>
                  <a:pt x="1052449" y="5797695"/>
                </a:cubicBezTo>
                <a:cubicBezTo>
                  <a:pt x="1082512" y="5800589"/>
                  <a:pt x="1111640" y="5798230"/>
                  <a:pt x="1134785" y="5784367"/>
                </a:cubicBezTo>
                <a:cubicBezTo>
                  <a:pt x="1146981" y="5775388"/>
                  <a:pt x="1155213" y="5777385"/>
                  <a:pt x="1168265" y="5784320"/>
                </a:cubicBezTo>
                <a:cubicBezTo>
                  <a:pt x="1229169" y="5816686"/>
                  <a:pt x="1294576" y="5830037"/>
                  <a:pt x="1366344" y="5801580"/>
                </a:cubicBezTo>
                <a:cubicBezTo>
                  <a:pt x="1377296" y="5796697"/>
                  <a:pt x="1387473" y="5798538"/>
                  <a:pt x="1397649" y="5800378"/>
                </a:cubicBezTo>
                <a:cubicBezTo>
                  <a:pt x="1403940" y="5802531"/>
                  <a:pt x="1412642" y="5807155"/>
                  <a:pt x="1419711" y="5802587"/>
                </a:cubicBezTo>
                <a:cubicBezTo>
                  <a:pt x="1426544" y="5796705"/>
                  <a:pt x="1419786" y="5791924"/>
                  <a:pt x="1416912" y="5786828"/>
                </a:cubicBezTo>
                <a:cubicBezTo>
                  <a:pt x="1409686" y="5779421"/>
                  <a:pt x="1415046" y="5776323"/>
                  <a:pt x="1426696" y="5775380"/>
                </a:cubicBezTo>
                <a:cubicBezTo>
                  <a:pt x="1438347" y="5774437"/>
                  <a:pt x="1450466" y="5776119"/>
                  <a:pt x="1462350" y="5776489"/>
                </a:cubicBezTo>
                <a:cubicBezTo>
                  <a:pt x="1488529" y="5779696"/>
                  <a:pt x="1511055" y="5784532"/>
                  <a:pt x="1537543" y="5778391"/>
                </a:cubicBezTo>
                <a:cubicBezTo>
                  <a:pt x="1543369" y="5777920"/>
                  <a:pt x="1543835" y="5780546"/>
                  <a:pt x="1546242" y="5783016"/>
                </a:cubicBezTo>
                <a:cubicBezTo>
                  <a:pt x="1554167" y="5794362"/>
                  <a:pt x="1568227" y="5795887"/>
                  <a:pt x="1583763" y="5794629"/>
                </a:cubicBezTo>
                <a:cubicBezTo>
                  <a:pt x="1642254" y="5791225"/>
                  <a:pt x="1701209" y="5790446"/>
                  <a:pt x="1759858" y="5799017"/>
                </a:cubicBezTo>
                <a:cubicBezTo>
                  <a:pt x="1763974" y="5800015"/>
                  <a:pt x="1769801" y="5799544"/>
                  <a:pt x="1775393" y="5797758"/>
                </a:cubicBezTo>
                <a:cubicBezTo>
                  <a:pt x="1791703" y="5789778"/>
                  <a:pt x="1804056" y="5792773"/>
                  <a:pt x="1816098" y="5805119"/>
                </a:cubicBezTo>
                <a:cubicBezTo>
                  <a:pt x="1828139" y="5817463"/>
                  <a:pt x="1840024" y="5817833"/>
                  <a:pt x="1855636" y="5805912"/>
                </a:cubicBezTo>
                <a:cubicBezTo>
                  <a:pt x="1862703" y="5801344"/>
                  <a:pt x="1867829" y="5796933"/>
                  <a:pt x="1874663" y="5791051"/>
                </a:cubicBezTo>
                <a:cubicBezTo>
                  <a:pt x="1883832" y="5798300"/>
                  <a:pt x="1892998" y="5805550"/>
                  <a:pt x="1906591" y="5804450"/>
                </a:cubicBezTo>
                <a:cubicBezTo>
                  <a:pt x="1922127" y="5803192"/>
                  <a:pt x="1937896" y="5803247"/>
                  <a:pt x="1951490" y="5802146"/>
                </a:cubicBezTo>
                <a:cubicBezTo>
                  <a:pt x="2002212" y="5799370"/>
                  <a:pt x="2008503" y="5801525"/>
                  <a:pt x="2011683" y="5763970"/>
                </a:cubicBezTo>
                <a:cubicBezTo>
                  <a:pt x="2011683" y="5763970"/>
                  <a:pt x="2013625" y="5763813"/>
                  <a:pt x="2013392" y="5762500"/>
                </a:cubicBezTo>
                <a:cubicBezTo>
                  <a:pt x="2016884" y="5748897"/>
                  <a:pt x="2023953" y="5744328"/>
                  <a:pt x="2044072" y="5746695"/>
                </a:cubicBezTo>
                <a:cubicBezTo>
                  <a:pt x="2131614" y="5751593"/>
                  <a:pt x="2220399" y="5752395"/>
                  <a:pt x="2307476" y="5754668"/>
                </a:cubicBezTo>
                <a:cubicBezTo>
                  <a:pt x="2362782" y="5755517"/>
                  <a:pt x="2419798" y="5754896"/>
                  <a:pt x="2474870" y="5754432"/>
                </a:cubicBezTo>
                <a:cubicBezTo>
                  <a:pt x="2541830" y="5754337"/>
                  <a:pt x="2606302" y="5762436"/>
                  <a:pt x="2672483" y="5769065"/>
                </a:cubicBezTo>
                <a:cubicBezTo>
                  <a:pt x="2722431" y="5773013"/>
                  <a:pt x="2769970" y="5774490"/>
                  <a:pt x="2816419" y="5758740"/>
                </a:cubicBezTo>
                <a:cubicBezTo>
                  <a:pt x="2834906" y="5751916"/>
                  <a:pt x="2852849" y="5753127"/>
                  <a:pt x="2873434" y="5758120"/>
                </a:cubicBezTo>
                <a:cubicBezTo>
                  <a:pt x="2912429" y="5766950"/>
                  <a:pt x="2954143" y="5768900"/>
                  <a:pt x="2996632" y="5764127"/>
                </a:cubicBezTo>
                <a:cubicBezTo>
                  <a:pt x="3033060" y="5758513"/>
                  <a:pt x="3072133" y="5756681"/>
                  <a:pt x="3110196" y="5760258"/>
                </a:cubicBezTo>
                <a:cubicBezTo>
                  <a:pt x="3167910" y="5763576"/>
                  <a:pt x="3224924" y="5762956"/>
                  <a:pt x="3283181" y="5758238"/>
                </a:cubicBezTo>
                <a:cubicBezTo>
                  <a:pt x="3320079" y="5755249"/>
                  <a:pt x="3355499" y="5755045"/>
                  <a:pt x="3390919" y="5754841"/>
                </a:cubicBezTo>
                <a:cubicBezTo>
                  <a:pt x="3468055" y="5756586"/>
                  <a:pt x="3546431" y="5754235"/>
                  <a:pt x="3624340" y="5749257"/>
                </a:cubicBezTo>
                <a:cubicBezTo>
                  <a:pt x="3702249" y="5744280"/>
                  <a:pt x="3779692" y="5736675"/>
                  <a:pt x="3856124" y="5734482"/>
                </a:cubicBezTo>
                <a:cubicBezTo>
                  <a:pt x="3909258" y="5734175"/>
                  <a:pt x="3962855" y="5736495"/>
                  <a:pt x="4014587" y="5728310"/>
                </a:cubicBezTo>
                <a:cubicBezTo>
                  <a:pt x="4096689" y="5713668"/>
                  <a:pt x="4179183" y="5712316"/>
                  <a:pt x="4261209" y="5708337"/>
                </a:cubicBezTo>
                <a:cubicBezTo>
                  <a:pt x="4302457" y="5707661"/>
                  <a:pt x="4343935" y="5708297"/>
                  <a:pt x="4386424" y="5703524"/>
                </a:cubicBezTo>
                <a:cubicBezTo>
                  <a:pt x="4434505" y="5696967"/>
                  <a:pt x="4485928" y="5698130"/>
                  <a:pt x="4533077" y="5686320"/>
                </a:cubicBezTo>
                <a:cubicBezTo>
                  <a:pt x="4563214" y="5678551"/>
                  <a:pt x="4594517" y="5677348"/>
                  <a:pt x="4624345" y="5678928"/>
                </a:cubicBezTo>
                <a:cubicBezTo>
                  <a:pt x="4658292" y="5681508"/>
                  <a:pt x="4689596" y="5680305"/>
                  <a:pt x="4721908" y="5673692"/>
                </a:cubicBezTo>
                <a:cubicBezTo>
                  <a:pt x="4759579" y="5663981"/>
                  <a:pt x="4799892" y="5658052"/>
                  <a:pt x="4840439" y="5653435"/>
                </a:cubicBezTo>
                <a:cubicBezTo>
                  <a:pt x="4896290" y="5646249"/>
                  <a:pt x="4950430" y="5640532"/>
                  <a:pt x="5004337" y="5633503"/>
                </a:cubicBezTo>
                <a:cubicBezTo>
                  <a:pt x="5077429" y="5623587"/>
                  <a:pt x="5150520" y="5613671"/>
                  <a:pt x="5223615" y="5603756"/>
                </a:cubicBezTo>
                <a:cubicBezTo>
                  <a:pt x="5268046" y="5598826"/>
                  <a:pt x="5310301" y="5592739"/>
                  <a:pt x="5352557" y="5586653"/>
                </a:cubicBezTo>
                <a:cubicBezTo>
                  <a:pt x="5419824" y="5577209"/>
                  <a:pt x="5483983" y="5561357"/>
                  <a:pt x="5554049" y="5567671"/>
                </a:cubicBezTo>
                <a:cubicBezTo>
                  <a:pt x="5563992" y="5568198"/>
                  <a:pt x="5567410" y="5565257"/>
                  <a:pt x="5566243" y="5558691"/>
                </a:cubicBezTo>
                <a:cubicBezTo>
                  <a:pt x="5564609" y="5549499"/>
                  <a:pt x="5557850" y="5544719"/>
                  <a:pt x="5544258" y="5545819"/>
                </a:cubicBezTo>
                <a:cubicBezTo>
                  <a:pt x="5530664" y="5546920"/>
                  <a:pt x="5517305" y="5549335"/>
                  <a:pt x="5503711" y="5550436"/>
                </a:cubicBezTo>
                <a:cubicBezTo>
                  <a:pt x="5213357" y="5579278"/>
                  <a:pt x="4921529" y="5610903"/>
                  <a:pt x="4630708" y="5637119"/>
                </a:cubicBezTo>
                <a:cubicBezTo>
                  <a:pt x="4362958" y="5660135"/>
                  <a:pt x="4094976" y="5681838"/>
                  <a:pt x="3825593" y="5695661"/>
                </a:cubicBezTo>
                <a:cubicBezTo>
                  <a:pt x="3651831" y="5704406"/>
                  <a:pt x="3479544" y="5710366"/>
                  <a:pt x="3306789" y="5713701"/>
                </a:cubicBezTo>
                <a:cubicBezTo>
                  <a:pt x="3155863" y="5717931"/>
                  <a:pt x="3004237" y="5718221"/>
                  <a:pt x="2852376" y="5717200"/>
                </a:cubicBezTo>
                <a:cubicBezTo>
                  <a:pt x="2664864" y="5715068"/>
                  <a:pt x="2479600" y="5703431"/>
                  <a:pt x="2292863" y="5694577"/>
                </a:cubicBezTo>
                <a:cubicBezTo>
                  <a:pt x="2233440" y="5692729"/>
                  <a:pt x="2172851" y="5684316"/>
                  <a:pt x="2114826" y="5690347"/>
                </a:cubicBezTo>
                <a:cubicBezTo>
                  <a:pt x="2048802" y="5695694"/>
                  <a:pt x="1985960" y="5696787"/>
                  <a:pt x="1926689" y="5673615"/>
                </a:cubicBezTo>
                <a:cubicBezTo>
                  <a:pt x="1903462" y="5664839"/>
                  <a:pt x="1876042" y="5665727"/>
                  <a:pt x="1849788" y="5673182"/>
                </a:cubicBezTo>
                <a:cubicBezTo>
                  <a:pt x="1833011" y="5678537"/>
                  <a:pt x="1815301" y="5678639"/>
                  <a:pt x="1795415" y="5677585"/>
                </a:cubicBezTo>
                <a:cubicBezTo>
                  <a:pt x="1765586" y="5676004"/>
                  <a:pt x="1735060" y="5670485"/>
                  <a:pt x="1704921" y="5678254"/>
                </a:cubicBezTo>
                <a:cubicBezTo>
                  <a:pt x="1678434" y="5684395"/>
                  <a:pt x="1658082" y="5680715"/>
                  <a:pt x="1638039" y="5667685"/>
                </a:cubicBezTo>
                <a:cubicBezTo>
                  <a:pt x="1631280" y="5662905"/>
                  <a:pt x="1623280" y="5662220"/>
                  <a:pt x="1614037" y="5665632"/>
                </a:cubicBezTo>
                <a:cubicBezTo>
                  <a:pt x="1601144" y="5670674"/>
                  <a:pt x="1585840" y="5673245"/>
                  <a:pt x="1569606" y="5670563"/>
                </a:cubicBezTo>
                <a:cubicBezTo>
                  <a:pt x="1521134" y="5663833"/>
                  <a:pt x="1468237" y="5665452"/>
                  <a:pt x="1419299" y="5656095"/>
                </a:cubicBezTo>
                <a:cubicBezTo>
                  <a:pt x="1402829" y="5652100"/>
                  <a:pt x="1387061" y="5652046"/>
                  <a:pt x="1372459" y="5658556"/>
                </a:cubicBezTo>
                <a:cubicBezTo>
                  <a:pt x="1341081" y="5670422"/>
                  <a:pt x="1331134" y="5669895"/>
                  <a:pt x="1306277" y="5651927"/>
                </a:cubicBezTo>
                <a:cubicBezTo>
                  <a:pt x="1297109" y="5644678"/>
                  <a:pt x="1286467" y="5640211"/>
                  <a:pt x="1274815" y="5641155"/>
                </a:cubicBezTo>
                <a:cubicBezTo>
                  <a:pt x="1233802" y="5643144"/>
                  <a:pt x="1195039" y="5635627"/>
                  <a:pt x="1156744" y="5630736"/>
                </a:cubicBezTo>
                <a:cubicBezTo>
                  <a:pt x="1122333" y="5625531"/>
                  <a:pt x="1088154" y="5621638"/>
                  <a:pt x="1053899" y="5628409"/>
                </a:cubicBezTo>
                <a:cubicBezTo>
                  <a:pt x="1040538" y="5630823"/>
                  <a:pt x="1032305" y="5628826"/>
                  <a:pt x="1025312" y="5622731"/>
                </a:cubicBezTo>
                <a:cubicBezTo>
                  <a:pt x="1016145" y="5615481"/>
                  <a:pt x="1004804" y="5607076"/>
                  <a:pt x="989734" y="5610960"/>
                </a:cubicBezTo>
                <a:cubicBezTo>
                  <a:pt x="957655" y="5618886"/>
                  <a:pt x="928837" y="5611897"/>
                  <a:pt x="902735" y="5598026"/>
                </a:cubicBezTo>
                <a:cubicBezTo>
                  <a:pt x="863814" y="5578532"/>
                  <a:pt x="819693" y="5574114"/>
                  <a:pt x="774720" y="5587080"/>
                </a:cubicBezTo>
                <a:cubicBezTo>
                  <a:pt x="757710" y="5591122"/>
                  <a:pt x="751417" y="5588968"/>
                  <a:pt x="749320" y="5577149"/>
                </a:cubicBezTo>
                <a:cubicBezTo>
                  <a:pt x="748618" y="5573210"/>
                  <a:pt x="747919" y="5569270"/>
                  <a:pt x="745511" y="5566801"/>
                </a:cubicBezTo>
                <a:cubicBezTo>
                  <a:pt x="715368" y="5541269"/>
                  <a:pt x="685458" y="5517051"/>
                  <a:pt x="631861" y="5514731"/>
                </a:cubicBezTo>
                <a:cubicBezTo>
                  <a:pt x="619975" y="5514361"/>
                  <a:pt x="621217" y="5510264"/>
                  <a:pt x="624169" y="5504697"/>
                </a:cubicBezTo>
                <a:cubicBezTo>
                  <a:pt x="625644" y="5501914"/>
                  <a:pt x="629062" y="5498973"/>
                  <a:pt x="632480" y="5496032"/>
                </a:cubicBezTo>
                <a:cubicBezTo>
                  <a:pt x="639313" y="5490151"/>
                  <a:pt x="646382" y="5485582"/>
                  <a:pt x="637214" y="5478332"/>
                </a:cubicBezTo>
                <a:cubicBezTo>
                  <a:pt x="629989" y="5470925"/>
                  <a:pt x="621213" y="5476964"/>
                  <a:pt x="611736" y="5479063"/>
                </a:cubicBezTo>
                <a:cubicBezTo>
                  <a:pt x="593017" y="5484576"/>
                  <a:pt x="572356" y="5490245"/>
                  <a:pt x="555421" y="5483624"/>
                </a:cubicBezTo>
                <a:cubicBezTo>
                  <a:pt x="534368" y="5476005"/>
                  <a:pt x="525359" y="5480731"/>
                  <a:pt x="513630" y="5492337"/>
                </a:cubicBezTo>
                <a:cubicBezTo>
                  <a:pt x="510215" y="5495277"/>
                  <a:pt x="506797" y="5498218"/>
                  <a:pt x="501205" y="5500003"/>
                </a:cubicBezTo>
                <a:cubicBezTo>
                  <a:pt x="496078" y="5504414"/>
                  <a:pt x="490486" y="5506200"/>
                  <a:pt x="481785" y="5501576"/>
                </a:cubicBezTo>
                <a:cubicBezTo>
                  <a:pt x="475258" y="5498108"/>
                  <a:pt x="474327" y="5492856"/>
                  <a:pt x="479453" y="5488444"/>
                </a:cubicBezTo>
                <a:cubicBezTo>
                  <a:pt x="484346" y="5482720"/>
                  <a:pt x="485354" y="5477310"/>
                  <a:pt x="492423" y="5472741"/>
                </a:cubicBezTo>
                <a:cubicBezTo>
                  <a:pt x="496073" y="5471114"/>
                  <a:pt x="499724" y="5469485"/>
                  <a:pt x="497083" y="5465703"/>
                </a:cubicBezTo>
                <a:cubicBezTo>
                  <a:pt x="494674" y="5463235"/>
                  <a:pt x="489082" y="5465020"/>
                  <a:pt x="485197" y="5465334"/>
                </a:cubicBezTo>
                <a:cubicBezTo>
                  <a:pt x="479371" y="5465806"/>
                  <a:pt x="475488" y="5466121"/>
                  <a:pt x="472070" y="5469062"/>
                </a:cubicBezTo>
                <a:cubicBezTo>
                  <a:pt x="468652" y="5472002"/>
                  <a:pt x="464770" y="5472317"/>
                  <a:pt x="460419" y="5470005"/>
                </a:cubicBezTo>
                <a:cubicBezTo>
                  <a:pt x="436493" y="5457290"/>
                  <a:pt x="410082" y="5452769"/>
                  <a:pt x="381187" y="5456441"/>
                </a:cubicBezTo>
                <a:cubicBezTo>
                  <a:pt x="367826" y="5458855"/>
                  <a:pt x="354233" y="5459956"/>
                  <a:pt x="340406" y="5459744"/>
                </a:cubicBezTo>
                <a:cubicBezTo>
                  <a:pt x="332639" y="5460373"/>
                  <a:pt x="320987" y="5461316"/>
                  <a:pt x="315936" y="5455064"/>
                </a:cubicBezTo>
                <a:cubicBezTo>
                  <a:pt x="313061" y="5449970"/>
                  <a:pt x="322071" y="5445244"/>
                  <a:pt x="327198" y="5440833"/>
                </a:cubicBezTo>
                <a:cubicBezTo>
                  <a:pt x="330616" y="5437892"/>
                  <a:pt x="334265" y="5436263"/>
                  <a:pt x="337683" y="5433323"/>
                </a:cubicBezTo>
                <a:cubicBezTo>
                  <a:pt x="341100" y="5430382"/>
                  <a:pt x="350343" y="5426970"/>
                  <a:pt x="345527" y="5422032"/>
                </a:cubicBezTo>
                <a:cubicBezTo>
                  <a:pt x="342651" y="5416936"/>
                  <a:pt x="332941" y="5417722"/>
                  <a:pt x="325408" y="5419665"/>
                </a:cubicBezTo>
                <a:cubicBezTo>
                  <a:pt x="307931" y="5421080"/>
                  <a:pt x="293871" y="5419555"/>
                  <a:pt x="275461" y="5415717"/>
                </a:cubicBezTo>
                <a:cubicBezTo>
                  <a:pt x="234289" y="5405731"/>
                  <a:pt x="214095" y="5414027"/>
                  <a:pt x="203225" y="5441548"/>
                </a:cubicBezTo>
                <a:cubicBezTo>
                  <a:pt x="199266" y="5452526"/>
                  <a:pt x="190488" y="5458565"/>
                  <a:pt x="174720" y="5458509"/>
                </a:cubicBezTo>
                <a:cubicBezTo>
                  <a:pt x="170289" y="5433559"/>
                  <a:pt x="166089" y="5409923"/>
                  <a:pt x="161658" y="5384972"/>
                </a:cubicBezTo>
                <a:cubicBezTo>
                  <a:pt x="188612" y="5381457"/>
                  <a:pt x="193272" y="5374420"/>
                  <a:pt x="183405" y="5363230"/>
                </a:cubicBezTo>
                <a:cubicBezTo>
                  <a:pt x="180763" y="5359449"/>
                  <a:pt x="172529" y="5357451"/>
                  <a:pt x="175714" y="5353197"/>
                </a:cubicBezTo>
                <a:cubicBezTo>
                  <a:pt x="180840" y="5348786"/>
                  <a:pt x="188840" y="5349470"/>
                  <a:pt x="194899" y="5350312"/>
                </a:cubicBezTo>
                <a:cubicBezTo>
                  <a:pt x="200725" y="5349840"/>
                  <a:pt x="204842" y="5350838"/>
                  <a:pt x="208959" y="5351836"/>
                </a:cubicBezTo>
                <a:cubicBezTo>
                  <a:pt x="221077" y="5353520"/>
                  <a:pt x="226670" y="5351735"/>
                  <a:pt x="226979" y="5342386"/>
                </a:cubicBezTo>
                <a:cubicBezTo>
                  <a:pt x="227988" y="5336976"/>
                  <a:pt x="232414" y="5328624"/>
                  <a:pt x="242824" y="5331778"/>
                </a:cubicBezTo>
                <a:cubicBezTo>
                  <a:pt x="257115" y="5334617"/>
                  <a:pt x="270710" y="5333516"/>
                  <a:pt x="284536" y="5333728"/>
                </a:cubicBezTo>
                <a:cubicBezTo>
                  <a:pt x="296421" y="5334097"/>
                  <a:pt x="310481" y="5335623"/>
                  <a:pt x="323607" y="5331896"/>
                </a:cubicBezTo>
                <a:cubicBezTo>
                  <a:pt x="334793" y="5328326"/>
                  <a:pt x="347919" y="5324599"/>
                  <a:pt x="335878" y="5312254"/>
                </a:cubicBezTo>
                <a:cubicBezTo>
                  <a:pt x="331293" y="5308628"/>
                  <a:pt x="334710" y="5305688"/>
                  <a:pt x="342245" y="5303745"/>
                </a:cubicBezTo>
                <a:cubicBezTo>
                  <a:pt x="371375" y="5301387"/>
                  <a:pt x="382016" y="5305853"/>
                  <a:pt x="387457" y="5325393"/>
                </a:cubicBezTo>
                <a:cubicBezTo>
                  <a:pt x="388623" y="5331959"/>
                  <a:pt x="391499" y="5337053"/>
                  <a:pt x="399733" y="5339051"/>
                </a:cubicBezTo>
                <a:cubicBezTo>
                  <a:pt x="414025" y="5341890"/>
                  <a:pt x="428086" y="5343415"/>
                  <a:pt x="443153" y="5339530"/>
                </a:cubicBezTo>
                <a:cubicBezTo>
                  <a:pt x="447039" y="5339216"/>
                  <a:pt x="448046" y="5333807"/>
                  <a:pt x="445639" y="5331338"/>
                </a:cubicBezTo>
                <a:cubicBezTo>
                  <a:pt x="444937" y="5327398"/>
                  <a:pt x="444004" y="5322145"/>
                  <a:pt x="447424" y="5319205"/>
                </a:cubicBezTo>
                <a:cubicBezTo>
                  <a:pt x="452549" y="5314793"/>
                  <a:pt x="458684" y="5304973"/>
                  <a:pt x="465908" y="5312379"/>
                </a:cubicBezTo>
                <a:cubicBezTo>
                  <a:pt x="484009" y="5325565"/>
                  <a:pt x="503429" y="5323993"/>
                  <a:pt x="524791" y="5322263"/>
                </a:cubicBezTo>
                <a:cubicBezTo>
                  <a:pt x="536675" y="5322632"/>
                  <a:pt x="548560" y="5323002"/>
                  <a:pt x="559435" y="5328782"/>
                </a:cubicBezTo>
                <a:cubicBezTo>
                  <a:pt x="600530" y="5349430"/>
                  <a:pt x="629425" y="5345759"/>
                  <a:pt x="651480" y="5314667"/>
                </a:cubicBezTo>
                <a:cubicBezTo>
                  <a:pt x="657849" y="5306160"/>
                  <a:pt x="667091" y="5302746"/>
                  <a:pt x="678201" y="5309839"/>
                </a:cubicBezTo>
                <a:cubicBezTo>
                  <a:pt x="704303" y="5323710"/>
                  <a:pt x="734365" y="5326604"/>
                  <a:pt x="765668" y="5325401"/>
                </a:cubicBezTo>
                <a:cubicBezTo>
                  <a:pt x="781436" y="5325456"/>
                  <a:pt x="796739" y="5322884"/>
                  <a:pt x="814448" y="5322782"/>
                </a:cubicBezTo>
                <a:cubicBezTo>
                  <a:pt x="844043" y="5323050"/>
                  <a:pt x="869289" y="5321005"/>
                  <a:pt x="876741" y="5296425"/>
                </a:cubicBezTo>
                <a:cubicBezTo>
                  <a:pt x="878374" y="5305617"/>
                  <a:pt x="877600" y="5312340"/>
                  <a:pt x="884823" y="5319747"/>
                </a:cubicBezTo>
                <a:cubicBezTo>
                  <a:pt x="892517" y="5329780"/>
                  <a:pt x="906809" y="5332619"/>
                  <a:pt x="920403" y="5331519"/>
                </a:cubicBezTo>
                <a:cubicBezTo>
                  <a:pt x="935704" y="5328947"/>
                  <a:pt x="924362" y="5320541"/>
                  <a:pt x="925372" y="5315131"/>
                </a:cubicBezTo>
                <a:cubicBezTo>
                  <a:pt x="925914" y="5307095"/>
                  <a:pt x="932748" y="5301213"/>
                  <a:pt x="945100" y="5304208"/>
                </a:cubicBezTo>
                <a:cubicBezTo>
                  <a:pt x="961566" y="5308203"/>
                  <a:pt x="975161" y="5307103"/>
                  <a:pt x="992404" y="5304374"/>
                </a:cubicBezTo>
                <a:cubicBezTo>
                  <a:pt x="1013066" y="5298705"/>
                  <a:pt x="1034426" y="5296975"/>
                  <a:pt x="1055712" y="5305907"/>
                </a:cubicBezTo>
                <a:cubicBezTo>
                  <a:pt x="1068530" y="5311530"/>
                  <a:pt x="1079948" y="5309273"/>
                  <a:pt x="1088492" y="5301921"/>
                </a:cubicBezTo>
                <a:cubicBezTo>
                  <a:pt x="1093619" y="5297509"/>
                  <a:pt x="1098744" y="5293098"/>
                  <a:pt x="1102161" y="5290157"/>
                </a:cubicBezTo>
                <a:cubicBezTo>
                  <a:pt x="1110939" y="5284119"/>
                  <a:pt x="1115131" y="5274454"/>
                  <a:pt x="1127248" y="5276138"/>
                </a:cubicBezTo>
                <a:cubicBezTo>
                  <a:pt x="1139367" y="5277820"/>
                  <a:pt x="1139057" y="5287170"/>
                  <a:pt x="1140224" y="5293736"/>
                </a:cubicBezTo>
                <a:cubicBezTo>
                  <a:pt x="1141388" y="5300301"/>
                  <a:pt x="1148691" y="5297046"/>
                  <a:pt x="1154750" y="5297887"/>
                </a:cubicBezTo>
                <a:cubicBezTo>
                  <a:pt x="1160576" y="5297415"/>
                  <a:pt x="1166400" y="5296944"/>
                  <a:pt x="1163526" y="5291848"/>
                </a:cubicBezTo>
                <a:cubicBezTo>
                  <a:pt x="1157076" y="5277718"/>
                  <a:pt x="1168029" y="5272835"/>
                  <a:pt x="1185272" y="5270106"/>
                </a:cubicBezTo>
                <a:cubicBezTo>
                  <a:pt x="1202516" y="5267378"/>
                  <a:pt x="1203523" y="5261967"/>
                  <a:pt x="1190242" y="5253719"/>
                </a:cubicBezTo>
                <a:cubicBezTo>
                  <a:pt x="1187833" y="5251250"/>
                  <a:pt x="1181774" y="5250409"/>
                  <a:pt x="1175714" y="5249568"/>
                </a:cubicBezTo>
                <a:cubicBezTo>
                  <a:pt x="1122426" y="5237899"/>
                  <a:pt x="1066653" y="5234424"/>
                  <a:pt x="1009638" y="5235044"/>
                </a:cubicBezTo>
                <a:cubicBezTo>
                  <a:pt x="964273" y="5234722"/>
                  <a:pt x="922328" y="5231458"/>
                  <a:pt x="881934" y="5214749"/>
                </a:cubicBezTo>
                <a:cubicBezTo>
                  <a:pt x="858474" y="5204661"/>
                  <a:pt x="840140" y="5190161"/>
                  <a:pt x="823513" y="5174192"/>
                </a:cubicBezTo>
                <a:cubicBezTo>
                  <a:pt x="812718" y="5191050"/>
                  <a:pt x="803243" y="5193150"/>
                  <a:pt x="781491" y="5181590"/>
                </a:cubicBezTo>
                <a:cubicBezTo>
                  <a:pt x="774966" y="5178122"/>
                  <a:pt x="769916" y="5171871"/>
                  <a:pt x="770692" y="5165149"/>
                </a:cubicBezTo>
                <a:cubicBezTo>
                  <a:pt x="770535" y="5153173"/>
                  <a:pt x="756242" y="5150334"/>
                  <a:pt x="742414" y="5150122"/>
                </a:cubicBezTo>
                <a:cubicBezTo>
                  <a:pt x="728354" y="5148596"/>
                  <a:pt x="723696" y="5155634"/>
                  <a:pt x="719034" y="5162672"/>
                </a:cubicBezTo>
                <a:cubicBezTo>
                  <a:pt x="716318" y="5169552"/>
                  <a:pt x="717718" y="5177431"/>
                  <a:pt x="707467" y="5186253"/>
                </a:cubicBezTo>
                <a:cubicBezTo>
                  <a:pt x="710492" y="5170023"/>
                  <a:pt x="698143" y="5167027"/>
                  <a:pt x="682141" y="5165659"/>
                </a:cubicBezTo>
                <a:cubicBezTo>
                  <a:pt x="668313" y="5165447"/>
                  <a:pt x="651612" y="5160139"/>
                  <a:pt x="652153" y="5152104"/>
                </a:cubicBezTo>
                <a:cubicBezTo>
                  <a:pt x="653472" y="5137344"/>
                  <a:pt x="652847" y="5122742"/>
                  <a:pt x="664343" y="5109823"/>
                </a:cubicBezTo>
                <a:cubicBezTo>
                  <a:pt x="670945" y="5102628"/>
                  <a:pt x="678478" y="5100686"/>
                  <a:pt x="692305" y="5100899"/>
                </a:cubicBezTo>
                <a:cubicBezTo>
                  <a:pt x="702482" y="5102738"/>
                  <a:pt x="706831" y="5105050"/>
                  <a:pt x="706289" y="5113086"/>
                </a:cubicBezTo>
                <a:cubicBezTo>
                  <a:pt x="707221" y="5118339"/>
                  <a:pt x="713513" y="5120494"/>
                  <a:pt x="719339" y="5120021"/>
                </a:cubicBezTo>
                <a:cubicBezTo>
                  <a:pt x="742408" y="5116821"/>
                  <a:pt x="757401" y="5123599"/>
                  <a:pt x="772629" y="5131690"/>
                </a:cubicBezTo>
                <a:cubicBezTo>
                  <a:pt x="787620" y="5138468"/>
                  <a:pt x="803622" y="5139836"/>
                  <a:pt x="815584" y="5129544"/>
                </a:cubicBezTo>
                <a:cubicBezTo>
                  <a:pt x="824126" y="5122191"/>
                  <a:pt x="828477" y="5124503"/>
                  <a:pt x="827935" y="5132539"/>
                </a:cubicBezTo>
                <a:cubicBezTo>
                  <a:pt x="828866" y="5137792"/>
                  <a:pt x="832985" y="5138791"/>
                  <a:pt x="841219" y="5140789"/>
                </a:cubicBezTo>
                <a:cubicBezTo>
                  <a:pt x="875631" y="5145993"/>
                  <a:pt x="910586" y="5143162"/>
                  <a:pt x="942198" y="5132610"/>
                </a:cubicBezTo>
                <a:cubicBezTo>
                  <a:pt x="958742" y="5125942"/>
                  <a:pt x="976219" y="5124527"/>
                  <a:pt x="994164" y="5125737"/>
                </a:cubicBezTo>
                <a:cubicBezTo>
                  <a:pt x="1010165" y="5127105"/>
                  <a:pt x="1024925" y="5132571"/>
                  <a:pt x="1037741" y="5138193"/>
                </a:cubicBezTo>
                <a:cubicBezTo>
                  <a:pt x="1044269" y="5141661"/>
                  <a:pt x="1049083" y="5146599"/>
                  <a:pt x="1058095" y="5141873"/>
                </a:cubicBezTo>
                <a:cubicBezTo>
                  <a:pt x="1067104" y="5137147"/>
                  <a:pt x="1066171" y="5131895"/>
                  <a:pt x="1063064" y="5125486"/>
                </a:cubicBezTo>
                <a:cubicBezTo>
                  <a:pt x="1060187" y="5120391"/>
                  <a:pt x="1055604" y="5116766"/>
                  <a:pt x="1056614" y="5111356"/>
                </a:cubicBezTo>
                <a:cubicBezTo>
                  <a:pt x="1054047" y="5096912"/>
                  <a:pt x="1043173" y="5091132"/>
                  <a:pt x="1023286" y="5090078"/>
                </a:cubicBezTo>
                <a:cubicBezTo>
                  <a:pt x="987400" y="5087657"/>
                  <a:pt x="955162" y="5083607"/>
                  <a:pt x="920749" y="5078401"/>
                </a:cubicBezTo>
                <a:cubicBezTo>
                  <a:pt x="900166" y="5073409"/>
                  <a:pt x="897057" y="5066999"/>
                  <a:pt x="908783" y="5055394"/>
                </a:cubicBezTo>
                <a:cubicBezTo>
                  <a:pt x="910726" y="5055236"/>
                  <a:pt x="910494" y="5053923"/>
                  <a:pt x="910262" y="5052611"/>
                </a:cubicBezTo>
                <a:cubicBezTo>
                  <a:pt x="911814" y="5039165"/>
                  <a:pt x="924005" y="5030184"/>
                  <a:pt x="936431" y="5022517"/>
                </a:cubicBezTo>
                <a:cubicBezTo>
                  <a:pt x="945209" y="5016479"/>
                  <a:pt x="949559" y="5018790"/>
                  <a:pt x="952435" y="5023886"/>
                </a:cubicBezTo>
                <a:cubicBezTo>
                  <a:pt x="958418" y="5035390"/>
                  <a:pt x="949640" y="5041429"/>
                  <a:pt x="934339" y="5044000"/>
                </a:cubicBezTo>
                <a:cubicBezTo>
                  <a:pt x="939389" y="5050252"/>
                  <a:pt x="946148" y="5055032"/>
                  <a:pt x="955857" y="5054246"/>
                </a:cubicBezTo>
                <a:cubicBezTo>
                  <a:pt x="961683" y="5053773"/>
                  <a:pt x="962692" y="5048364"/>
                  <a:pt x="963933" y="5044267"/>
                </a:cubicBezTo>
                <a:cubicBezTo>
                  <a:pt x="968202" y="5023941"/>
                  <a:pt x="975271" y="5019373"/>
                  <a:pt x="1004633" y="5018326"/>
                </a:cubicBezTo>
                <a:cubicBezTo>
                  <a:pt x="1032285" y="5018751"/>
                  <a:pt x="1061415" y="5016392"/>
                  <a:pt x="1088135" y="5011564"/>
                </a:cubicBezTo>
                <a:cubicBezTo>
                  <a:pt x="1124332" y="5004636"/>
                  <a:pt x="1133033" y="5009260"/>
                  <a:pt x="1131638" y="5034682"/>
                </a:cubicBezTo>
                <a:cubicBezTo>
                  <a:pt x="1131870" y="5035995"/>
                  <a:pt x="1132104" y="5037308"/>
                  <a:pt x="1132337" y="5038621"/>
                </a:cubicBezTo>
                <a:cubicBezTo>
                  <a:pt x="1131094" y="5042718"/>
                  <a:pt x="1126203" y="5048443"/>
                  <a:pt x="1136377" y="5050282"/>
                </a:cubicBezTo>
                <a:cubicBezTo>
                  <a:pt x="1146320" y="5050809"/>
                  <a:pt x="1156497" y="5052649"/>
                  <a:pt x="1160924" y="5044299"/>
                </a:cubicBezTo>
                <a:cubicBezTo>
                  <a:pt x="1163875" y="5038732"/>
                  <a:pt x="1167058" y="5034478"/>
                  <a:pt x="1168066" y="5029068"/>
                </a:cubicBezTo>
                <a:cubicBezTo>
                  <a:pt x="1174436" y="5020560"/>
                  <a:pt x="1181970" y="5018617"/>
                  <a:pt x="1194555" y="5022926"/>
                </a:cubicBezTo>
                <a:cubicBezTo>
                  <a:pt x="1206906" y="5025922"/>
                  <a:pt x="1206130" y="5032645"/>
                  <a:pt x="1199295" y="5038527"/>
                </a:cubicBezTo>
                <a:cubicBezTo>
                  <a:pt x="1197820" y="5041311"/>
                  <a:pt x="1196111" y="5042781"/>
                  <a:pt x="1194636" y="5045564"/>
                </a:cubicBezTo>
                <a:cubicBezTo>
                  <a:pt x="1191220" y="5048505"/>
                  <a:pt x="1191917" y="5052445"/>
                  <a:pt x="1196268" y="5054756"/>
                </a:cubicBezTo>
                <a:cubicBezTo>
                  <a:pt x="1202561" y="5056912"/>
                  <a:pt x="1203803" y="5052814"/>
                  <a:pt x="1207454" y="5051187"/>
                </a:cubicBezTo>
                <a:cubicBezTo>
                  <a:pt x="1214521" y="5046618"/>
                  <a:pt x="1219414" y="5040894"/>
                  <a:pt x="1222132" y="5034013"/>
                </a:cubicBezTo>
                <a:cubicBezTo>
                  <a:pt x="1232692" y="5015842"/>
                  <a:pt x="1243878" y="5012272"/>
                  <a:pt x="1270754" y="5019419"/>
                </a:cubicBezTo>
                <a:cubicBezTo>
                  <a:pt x="1283106" y="5022415"/>
                  <a:pt x="1295691" y="5026724"/>
                  <a:pt x="1308042" y="5029720"/>
                </a:cubicBezTo>
                <a:cubicBezTo>
                  <a:pt x="1316277" y="5031718"/>
                  <a:pt x="1326219" y="5032244"/>
                  <a:pt x="1332820" y="5025049"/>
                </a:cubicBezTo>
                <a:cubicBezTo>
                  <a:pt x="1341131" y="5016384"/>
                  <a:pt x="1345323" y="5006720"/>
                  <a:pt x="1364976" y="5006461"/>
                </a:cubicBezTo>
                <a:cubicBezTo>
                  <a:pt x="1376861" y="5006830"/>
                  <a:pt x="1384162" y="5003575"/>
                  <a:pt x="1394805" y="5008041"/>
                </a:cubicBezTo>
                <a:cubicBezTo>
                  <a:pt x="1448250" y="5031686"/>
                  <a:pt x="1503790" y="5033848"/>
                  <a:pt x="1562589" y="5021094"/>
                </a:cubicBezTo>
                <a:cubicBezTo>
                  <a:pt x="1572066" y="5018994"/>
                  <a:pt x="1580066" y="5019679"/>
                  <a:pt x="1588532" y="5022989"/>
                </a:cubicBezTo>
                <a:cubicBezTo>
                  <a:pt x="1608111" y="5033392"/>
                  <a:pt x="1629704" y="5032975"/>
                  <a:pt x="1652541" y="5028462"/>
                </a:cubicBezTo>
                <a:cubicBezTo>
                  <a:pt x="1684620" y="5020536"/>
                  <a:pt x="1712583" y="5011611"/>
                  <a:pt x="1739845" y="4998747"/>
                </a:cubicBezTo>
                <a:cubicBezTo>
                  <a:pt x="1752507" y="4992394"/>
                  <a:pt x="1765166" y="4986039"/>
                  <a:pt x="1780934" y="4986095"/>
                </a:cubicBezTo>
                <a:cubicBezTo>
                  <a:pt x="1832823" y="4989885"/>
                  <a:pt x="1887197" y="4985481"/>
                  <a:pt x="1936837" y="4998778"/>
                </a:cubicBezTo>
                <a:cubicBezTo>
                  <a:pt x="1947245" y="5001931"/>
                  <a:pt x="1954779" y="4999989"/>
                  <a:pt x="1963556" y="4993950"/>
                </a:cubicBezTo>
                <a:cubicBezTo>
                  <a:pt x="1966973" y="4991010"/>
                  <a:pt x="1970391" y="4988068"/>
                  <a:pt x="1974040" y="4986440"/>
                </a:cubicBezTo>
                <a:cubicBezTo>
                  <a:pt x="1983517" y="4984342"/>
                  <a:pt x="1981110" y="4981872"/>
                  <a:pt x="1978467" y="4978090"/>
                </a:cubicBezTo>
                <a:cubicBezTo>
                  <a:pt x="1973183" y="4970526"/>
                  <a:pt x="1964717" y="4967215"/>
                  <a:pt x="1953064" y="4968159"/>
                </a:cubicBezTo>
                <a:cubicBezTo>
                  <a:pt x="1939472" y="4969259"/>
                  <a:pt x="1932246" y="4961852"/>
                  <a:pt x="1932790" y="4953816"/>
                </a:cubicBezTo>
                <a:cubicBezTo>
                  <a:pt x="1933564" y="4947093"/>
                  <a:pt x="1945683" y="4948776"/>
                  <a:pt x="1953683" y="4949460"/>
                </a:cubicBezTo>
                <a:cubicBezTo>
                  <a:pt x="1975511" y="4950356"/>
                  <a:pt x="1983437" y="4961703"/>
                  <a:pt x="1991126" y="4971736"/>
                </a:cubicBezTo>
                <a:cubicBezTo>
                  <a:pt x="2024846" y="5006303"/>
                  <a:pt x="2073549" y="5014347"/>
                  <a:pt x="2124658" y="4991560"/>
                </a:cubicBezTo>
                <a:cubicBezTo>
                  <a:pt x="2137551" y="4986519"/>
                  <a:pt x="2150678" y="4982791"/>
                  <a:pt x="2164506" y="4983005"/>
                </a:cubicBezTo>
                <a:cubicBezTo>
                  <a:pt x="2174214" y="4982218"/>
                  <a:pt x="2178332" y="4983216"/>
                  <a:pt x="2179498" y="4989782"/>
                </a:cubicBezTo>
                <a:cubicBezTo>
                  <a:pt x="2183539" y="5001444"/>
                  <a:pt x="2190064" y="5004912"/>
                  <a:pt x="2206842" y="4999557"/>
                </a:cubicBezTo>
                <a:cubicBezTo>
                  <a:pt x="2238687" y="4990317"/>
                  <a:pt x="2269759" y="4987801"/>
                  <a:pt x="2302773" y="4985127"/>
                </a:cubicBezTo>
                <a:cubicBezTo>
                  <a:pt x="2355435" y="4982195"/>
                  <a:pt x="2402585" y="4970384"/>
                  <a:pt x="2438699" y="4940819"/>
                </a:cubicBezTo>
                <a:cubicBezTo>
                  <a:pt x="2438699" y="4940819"/>
                  <a:pt x="2440873" y="4941974"/>
                  <a:pt x="2441109" y="4943287"/>
                </a:cubicBezTo>
                <a:cubicBezTo>
                  <a:pt x="2439864" y="4947383"/>
                  <a:pt x="2436682" y="4951638"/>
                  <a:pt x="2435672" y="4957048"/>
                </a:cubicBezTo>
                <a:cubicBezTo>
                  <a:pt x="2433888" y="4969180"/>
                  <a:pt x="2438705" y="4974118"/>
                  <a:pt x="2456648" y="4975330"/>
                </a:cubicBezTo>
                <a:cubicBezTo>
                  <a:pt x="2478476" y="4976226"/>
                  <a:pt x="2483834" y="4973129"/>
                  <a:pt x="2483212" y="4958526"/>
                </a:cubicBezTo>
                <a:cubicBezTo>
                  <a:pt x="2482512" y="4954586"/>
                  <a:pt x="2477229" y="4947022"/>
                  <a:pt x="2488880" y="4946078"/>
                </a:cubicBezTo>
                <a:cubicBezTo>
                  <a:pt x="2506124" y="4943350"/>
                  <a:pt x="2519641" y="4952912"/>
                  <a:pt x="2513739" y="4964046"/>
                </a:cubicBezTo>
                <a:cubicBezTo>
                  <a:pt x="2509080" y="4971083"/>
                  <a:pt x="2511722" y="4974866"/>
                  <a:pt x="2523839" y="4976548"/>
                </a:cubicBezTo>
                <a:cubicBezTo>
                  <a:pt x="2550251" y="4981070"/>
                  <a:pt x="2576893" y="4986904"/>
                  <a:pt x="2602064" y="4995523"/>
                </a:cubicBezTo>
                <a:cubicBezTo>
                  <a:pt x="2622881" y="5001828"/>
                  <a:pt x="2644477" y="5001411"/>
                  <a:pt x="2664205" y="4990490"/>
                </a:cubicBezTo>
                <a:cubicBezTo>
                  <a:pt x="2669330" y="4986078"/>
                  <a:pt x="2676865" y="4984136"/>
                  <a:pt x="2686574" y="4983351"/>
                </a:cubicBezTo>
                <a:cubicBezTo>
                  <a:pt x="2702344" y="4983405"/>
                  <a:pt x="2718111" y="4983461"/>
                  <a:pt x="2733879" y="4983515"/>
                </a:cubicBezTo>
                <a:cubicBezTo>
                  <a:pt x="2745531" y="4982571"/>
                  <a:pt x="2755941" y="4985725"/>
                  <a:pt x="2761456" y="4994603"/>
                </a:cubicBezTo>
                <a:cubicBezTo>
                  <a:pt x="2765032" y="5003638"/>
                  <a:pt x="2773033" y="5004321"/>
                  <a:pt x="2784218" y="5000751"/>
                </a:cubicBezTo>
                <a:cubicBezTo>
                  <a:pt x="2793693" y="4998652"/>
                  <a:pt x="2805112" y="4996395"/>
                  <a:pt x="2814588" y="4994295"/>
                </a:cubicBezTo>
                <a:cubicBezTo>
                  <a:pt x="2837191" y="4988469"/>
                  <a:pt x="2849152" y="4978177"/>
                  <a:pt x="2850238" y="4962104"/>
                </a:cubicBezTo>
                <a:cubicBezTo>
                  <a:pt x="2851245" y="4956694"/>
                  <a:pt x="2850313" y="4951442"/>
                  <a:pt x="2851322" y="4946032"/>
                </a:cubicBezTo>
                <a:cubicBezTo>
                  <a:pt x="2864146" y="4984954"/>
                  <a:pt x="2908034" y="4988060"/>
                  <a:pt x="2953629" y="4989695"/>
                </a:cubicBezTo>
                <a:cubicBezTo>
                  <a:pt x="2967691" y="4991221"/>
                  <a:pt x="2976701" y="4986495"/>
                  <a:pt x="2985476" y="4980457"/>
                </a:cubicBezTo>
                <a:cubicBezTo>
                  <a:pt x="2994253" y="4974418"/>
                  <a:pt x="2996971" y="4967537"/>
                  <a:pt x="2991688" y="4959973"/>
                </a:cubicBezTo>
                <a:cubicBezTo>
                  <a:pt x="2986638" y="4953722"/>
                  <a:pt x="2977628" y="4958448"/>
                  <a:pt x="2969859" y="4959075"/>
                </a:cubicBezTo>
                <a:cubicBezTo>
                  <a:pt x="2964034" y="4959549"/>
                  <a:pt x="2954558" y="4961648"/>
                  <a:pt x="2951449" y="4955238"/>
                </a:cubicBezTo>
                <a:cubicBezTo>
                  <a:pt x="2948575" y="4950144"/>
                  <a:pt x="2951291" y="4943263"/>
                  <a:pt x="2958595" y="4940008"/>
                </a:cubicBezTo>
                <a:cubicBezTo>
                  <a:pt x="2965660" y="4935440"/>
                  <a:pt x="2975371" y="4934654"/>
                  <a:pt x="2983139" y="4934024"/>
                </a:cubicBezTo>
                <a:cubicBezTo>
                  <a:pt x="2992848" y="4933237"/>
                  <a:pt x="3002558" y="4932452"/>
                  <a:pt x="3007450" y="4926727"/>
                </a:cubicBezTo>
                <a:cubicBezTo>
                  <a:pt x="2996108" y="4918321"/>
                  <a:pt x="2979875" y="4915640"/>
                  <a:pt x="2966280" y="4916741"/>
                </a:cubicBezTo>
                <a:cubicBezTo>
                  <a:pt x="2925034" y="4917417"/>
                  <a:pt x="2886505" y="4911213"/>
                  <a:pt x="2847975" y="4905009"/>
                </a:cubicBezTo>
                <a:cubicBezTo>
                  <a:pt x="2821564" y="4900488"/>
                  <a:pt x="2796321" y="4902532"/>
                  <a:pt x="2772941" y="4915082"/>
                </a:cubicBezTo>
                <a:cubicBezTo>
                  <a:pt x="2765872" y="4919651"/>
                  <a:pt x="2757872" y="4918966"/>
                  <a:pt x="2749171" y="4914342"/>
                </a:cubicBezTo>
                <a:cubicBezTo>
                  <a:pt x="2733712" y="4904938"/>
                  <a:pt x="2715068" y="4899788"/>
                  <a:pt x="2696425" y="4894638"/>
                </a:cubicBezTo>
                <a:cubicBezTo>
                  <a:pt x="2686250" y="4892797"/>
                  <a:pt x="2676541" y="4893583"/>
                  <a:pt x="2667529" y="4898310"/>
                </a:cubicBezTo>
                <a:cubicBezTo>
                  <a:pt x="2649512" y="4907761"/>
                  <a:pt x="2628615" y="4912117"/>
                  <a:pt x="2606555" y="4909908"/>
                </a:cubicBezTo>
                <a:cubicBezTo>
                  <a:pt x="2586437" y="4907541"/>
                  <a:pt x="2566318" y="4905174"/>
                  <a:pt x="2548140" y="4902650"/>
                </a:cubicBezTo>
                <a:cubicBezTo>
                  <a:pt x="2533847" y="4899811"/>
                  <a:pt x="2526316" y="4901754"/>
                  <a:pt x="2526237" y="4912416"/>
                </a:cubicBezTo>
                <a:cubicBezTo>
                  <a:pt x="2525461" y="4919139"/>
                  <a:pt x="2522277" y="4923394"/>
                  <a:pt x="2512568" y="4924179"/>
                </a:cubicBezTo>
                <a:cubicBezTo>
                  <a:pt x="2491441" y="4927223"/>
                  <a:pt x="2484447" y="4921129"/>
                  <a:pt x="2487940" y="4907526"/>
                </a:cubicBezTo>
                <a:cubicBezTo>
                  <a:pt x="2492444" y="4888512"/>
                  <a:pt x="2485918" y="4885044"/>
                  <a:pt x="2458731" y="4887245"/>
                </a:cubicBezTo>
                <a:cubicBezTo>
                  <a:pt x="2441255" y="4888661"/>
                  <a:pt x="2424010" y="4891390"/>
                  <a:pt x="2408708" y="4893961"/>
                </a:cubicBezTo>
                <a:cubicBezTo>
                  <a:pt x="2383463" y="4896006"/>
                  <a:pt x="2360626" y="4900519"/>
                  <a:pt x="2336159" y="4895841"/>
                </a:cubicBezTo>
                <a:cubicBezTo>
                  <a:pt x="2322098" y="4894315"/>
                  <a:pt x="2311689" y="4891163"/>
                  <a:pt x="2313241" y="4877716"/>
                </a:cubicBezTo>
                <a:cubicBezTo>
                  <a:pt x="2315491" y="4868209"/>
                  <a:pt x="2306324" y="4860960"/>
                  <a:pt x="2290789" y="4862218"/>
                </a:cubicBezTo>
                <a:cubicBezTo>
                  <a:pt x="2242009" y="4864836"/>
                  <a:pt x="2197188" y="4856478"/>
                  <a:pt x="2152133" y="4846806"/>
                </a:cubicBezTo>
                <a:cubicBezTo>
                  <a:pt x="2117488" y="4840287"/>
                  <a:pt x="2097836" y="4840547"/>
                  <a:pt x="2080439" y="4864600"/>
                </a:cubicBezTo>
                <a:cubicBezTo>
                  <a:pt x="2078498" y="4864757"/>
                  <a:pt x="2076555" y="4864915"/>
                  <a:pt x="2076555" y="4864915"/>
                </a:cubicBezTo>
                <a:cubicBezTo>
                  <a:pt x="2068088" y="4861605"/>
                  <a:pt x="2075699" y="4849000"/>
                  <a:pt x="2064048" y="4849943"/>
                </a:cubicBezTo>
                <a:cubicBezTo>
                  <a:pt x="2054338" y="4850730"/>
                  <a:pt x="2047969" y="4859238"/>
                  <a:pt x="2043310" y="4866276"/>
                </a:cubicBezTo>
                <a:cubicBezTo>
                  <a:pt x="2041601" y="4867746"/>
                  <a:pt x="2040126" y="4870530"/>
                  <a:pt x="2038417" y="4872000"/>
                </a:cubicBezTo>
                <a:cubicBezTo>
                  <a:pt x="2032282" y="4881821"/>
                  <a:pt x="2028089" y="4891484"/>
                  <a:pt x="2025838" y="4900991"/>
                </a:cubicBezTo>
                <a:cubicBezTo>
                  <a:pt x="2023120" y="4907872"/>
                  <a:pt x="2015585" y="4909814"/>
                  <a:pt x="2005410" y="4907974"/>
                </a:cubicBezTo>
                <a:cubicBezTo>
                  <a:pt x="1999117" y="4905819"/>
                  <a:pt x="1990649" y="4902509"/>
                  <a:pt x="1993601" y="4896942"/>
                </a:cubicBezTo>
                <a:cubicBezTo>
                  <a:pt x="2008046" y="4878455"/>
                  <a:pt x="1995538" y="4863484"/>
                  <a:pt x="1984971" y="4848355"/>
                </a:cubicBezTo>
                <a:cubicBezTo>
                  <a:pt x="1979454" y="4839477"/>
                  <a:pt x="1974872" y="4835853"/>
                  <a:pt x="1964620" y="4844675"/>
                </a:cubicBezTo>
                <a:cubicBezTo>
                  <a:pt x="1947066" y="4856754"/>
                  <a:pt x="1923996" y="4859954"/>
                  <a:pt x="1903102" y="4864309"/>
                </a:cubicBezTo>
                <a:cubicBezTo>
                  <a:pt x="1895569" y="4866252"/>
                  <a:pt x="1889741" y="4866724"/>
                  <a:pt x="1887100" y="4862941"/>
                </a:cubicBezTo>
                <a:cubicBezTo>
                  <a:pt x="1872649" y="4848127"/>
                  <a:pt x="1850821" y="4847231"/>
                  <a:pt x="1828995" y="4846334"/>
                </a:cubicBezTo>
                <a:cubicBezTo>
                  <a:pt x="1808876" y="4843967"/>
                  <a:pt x="1788990" y="4842914"/>
                  <a:pt x="1777181" y="4831881"/>
                </a:cubicBezTo>
                <a:cubicBezTo>
                  <a:pt x="1772132" y="4825631"/>
                  <a:pt x="1768248" y="4825945"/>
                  <a:pt x="1758771" y="4828044"/>
                </a:cubicBezTo>
                <a:cubicBezTo>
                  <a:pt x="1724983" y="4837441"/>
                  <a:pt x="1691971" y="4840114"/>
                  <a:pt x="1660277" y="4828029"/>
                </a:cubicBezTo>
                <a:cubicBezTo>
                  <a:pt x="1647694" y="4823720"/>
                  <a:pt x="1639926" y="4824349"/>
                  <a:pt x="1628973" y="4829232"/>
                </a:cubicBezTo>
                <a:cubicBezTo>
                  <a:pt x="1605128" y="4839155"/>
                  <a:pt x="1579882" y="4841200"/>
                  <a:pt x="1552539" y="4831426"/>
                </a:cubicBezTo>
                <a:cubicBezTo>
                  <a:pt x="1546012" y="4827958"/>
                  <a:pt x="1539954" y="4827117"/>
                  <a:pt x="1532653" y="4830372"/>
                </a:cubicBezTo>
                <a:cubicBezTo>
                  <a:pt x="1501040" y="4840924"/>
                  <a:pt x="1442391" y="4832354"/>
                  <a:pt x="1421418" y="4814072"/>
                </a:cubicBezTo>
                <a:cubicBezTo>
                  <a:pt x="1407749" y="4825835"/>
                  <a:pt x="1388562" y="4828721"/>
                  <a:pt x="1370384" y="4826197"/>
                </a:cubicBezTo>
                <a:cubicBezTo>
                  <a:pt x="1343973" y="4821675"/>
                  <a:pt x="1316553" y="4822564"/>
                  <a:pt x="1289133" y="4823453"/>
                </a:cubicBezTo>
                <a:cubicBezTo>
                  <a:pt x="1251770" y="4823815"/>
                  <a:pt x="1229009" y="4817665"/>
                  <a:pt x="1214404" y="4790876"/>
                </a:cubicBezTo>
                <a:cubicBezTo>
                  <a:pt x="1213938" y="4788249"/>
                  <a:pt x="1211762" y="4787092"/>
                  <a:pt x="1211295" y="4784467"/>
                </a:cubicBezTo>
                <a:cubicBezTo>
                  <a:pt x="1205779" y="4775589"/>
                  <a:pt x="1197777" y="4774905"/>
                  <a:pt x="1189235" y="4782257"/>
                </a:cubicBezTo>
                <a:cubicBezTo>
                  <a:pt x="1182399" y="4788139"/>
                  <a:pt x="1175566" y="4794021"/>
                  <a:pt x="1166788" y="4800060"/>
                </a:cubicBezTo>
                <a:cubicBezTo>
                  <a:pt x="1135333" y="4822588"/>
                  <a:pt x="1095328" y="4819168"/>
                  <a:pt x="1069070" y="4793321"/>
                </a:cubicBezTo>
                <a:cubicBezTo>
                  <a:pt x="1059201" y="4782131"/>
                  <a:pt x="1045683" y="4772570"/>
                  <a:pt x="1026808" y="4766107"/>
                </a:cubicBezTo>
                <a:cubicBezTo>
                  <a:pt x="1009872" y="4759486"/>
                  <a:pt x="992939" y="4752864"/>
                  <a:pt x="981131" y="4741833"/>
                </a:cubicBezTo>
                <a:cubicBezTo>
                  <a:pt x="971812" y="4755908"/>
                  <a:pt x="986261" y="4770722"/>
                  <a:pt x="976941" y="4784797"/>
                </a:cubicBezTo>
                <a:cubicBezTo>
                  <a:pt x="956433" y="4769142"/>
                  <a:pt x="956433" y="4769142"/>
                  <a:pt x="930879" y="4780536"/>
                </a:cubicBezTo>
                <a:cubicBezTo>
                  <a:pt x="919694" y="4784106"/>
                  <a:pt x="912159" y="4786047"/>
                  <a:pt x="899807" y="4783051"/>
                </a:cubicBezTo>
                <a:cubicBezTo>
                  <a:pt x="867105" y="4776375"/>
                  <a:pt x="834867" y="4772326"/>
                  <a:pt x="802631" y="4768277"/>
                </a:cubicBezTo>
                <a:cubicBezTo>
                  <a:pt x="703745" y="4754972"/>
                  <a:pt x="604318" y="4749704"/>
                  <a:pt x="506674" y="4732303"/>
                </a:cubicBezTo>
                <a:cubicBezTo>
                  <a:pt x="498675" y="4731619"/>
                  <a:pt x="487025" y="4732562"/>
                  <a:pt x="485856" y="4725996"/>
                </a:cubicBezTo>
                <a:cubicBezTo>
                  <a:pt x="482748" y="4719588"/>
                  <a:pt x="491992" y="4716176"/>
                  <a:pt x="497119" y="4711764"/>
                </a:cubicBezTo>
                <a:cubicBezTo>
                  <a:pt x="502477" y="4708666"/>
                  <a:pt x="509778" y="4705411"/>
                  <a:pt x="504962" y="4700472"/>
                </a:cubicBezTo>
                <a:cubicBezTo>
                  <a:pt x="501853" y="4694064"/>
                  <a:pt x="493621" y="4692067"/>
                  <a:pt x="485619" y="4691383"/>
                </a:cubicBezTo>
                <a:cubicBezTo>
                  <a:pt x="479793" y="4691854"/>
                  <a:pt x="473967" y="4692326"/>
                  <a:pt x="468142" y="4692797"/>
                </a:cubicBezTo>
                <a:cubicBezTo>
                  <a:pt x="440721" y="4693686"/>
                  <a:pt x="423320" y="4684440"/>
                  <a:pt x="420054" y="4666055"/>
                </a:cubicBezTo>
                <a:cubicBezTo>
                  <a:pt x="418887" y="4659489"/>
                  <a:pt x="417723" y="4652924"/>
                  <a:pt x="420439" y="4646043"/>
                </a:cubicBezTo>
                <a:cubicBezTo>
                  <a:pt x="420983" y="4638007"/>
                  <a:pt x="412515" y="4634697"/>
                  <a:pt x="401331" y="4638267"/>
                </a:cubicBezTo>
                <a:cubicBezTo>
                  <a:pt x="380668" y="4643936"/>
                  <a:pt x="372825" y="4655228"/>
                  <a:pt x="378034" y="4673455"/>
                </a:cubicBezTo>
                <a:cubicBezTo>
                  <a:pt x="362572" y="4664050"/>
                  <a:pt x="351230" y="4655645"/>
                  <a:pt x="343539" y="4645611"/>
                </a:cubicBezTo>
                <a:cubicBezTo>
                  <a:pt x="335847" y="4635577"/>
                  <a:pt x="337475" y="4611469"/>
                  <a:pt x="349669" y="4602490"/>
                </a:cubicBezTo>
                <a:cubicBezTo>
                  <a:pt x="365512" y="4591882"/>
                  <a:pt x="384156" y="4597032"/>
                  <a:pt x="398684" y="4601184"/>
                </a:cubicBezTo>
                <a:cubicBezTo>
                  <a:pt x="419500" y="4607490"/>
                  <a:pt x="441795" y="4611013"/>
                  <a:pt x="465098" y="4609126"/>
                </a:cubicBezTo>
                <a:cubicBezTo>
                  <a:pt x="478691" y="4608025"/>
                  <a:pt x="494227" y="4606767"/>
                  <a:pt x="509762" y="4605508"/>
                </a:cubicBezTo>
                <a:cubicBezTo>
                  <a:pt x="573844" y="4600318"/>
                  <a:pt x="637152" y="4601852"/>
                  <a:pt x="693239" y="4629279"/>
                </a:cubicBezTo>
                <a:cubicBezTo>
                  <a:pt x="714759" y="4639525"/>
                  <a:pt x="725710" y="4634641"/>
                  <a:pt x="732621" y="4618098"/>
                </a:cubicBezTo>
                <a:cubicBezTo>
                  <a:pt x="734096" y="4615314"/>
                  <a:pt x="729514" y="4611689"/>
                  <a:pt x="735104" y="4609904"/>
                </a:cubicBezTo>
                <a:cubicBezTo>
                  <a:pt x="740930" y="4609433"/>
                  <a:pt x="745281" y="4611744"/>
                  <a:pt x="747689" y="4614213"/>
                </a:cubicBezTo>
                <a:cubicBezTo>
                  <a:pt x="750097" y="4616682"/>
                  <a:pt x="752505" y="4619151"/>
                  <a:pt x="754683" y="4620307"/>
                </a:cubicBezTo>
                <a:cubicBezTo>
                  <a:pt x="761672" y="4626401"/>
                  <a:pt x="770375" y="4631025"/>
                  <a:pt x="778917" y="4623673"/>
                </a:cubicBezTo>
                <a:cubicBezTo>
                  <a:pt x="789404" y="4616164"/>
                  <a:pt x="773633" y="4616108"/>
                  <a:pt x="769049" y="4612483"/>
                </a:cubicBezTo>
                <a:cubicBezTo>
                  <a:pt x="768817" y="4611170"/>
                  <a:pt x="766874" y="4611328"/>
                  <a:pt x="766643" y="4610014"/>
                </a:cubicBezTo>
                <a:cubicBezTo>
                  <a:pt x="762292" y="4607702"/>
                  <a:pt x="759650" y="4603921"/>
                  <a:pt x="763068" y="4600979"/>
                </a:cubicBezTo>
                <a:cubicBezTo>
                  <a:pt x="766250" y="4596726"/>
                  <a:pt x="770135" y="4596411"/>
                  <a:pt x="776427" y="4598566"/>
                </a:cubicBezTo>
                <a:cubicBezTo>
                  <a:pt x="801130" y="4604556"/>
                  <a:pt x="821557" y="4597575"/>
                  <a:pt x="834527" y="4581872"/>
                </a:cubicBezTo>
                <a:cubicBezTo>
                  <a:pt x="837945" y="4578931"/>
                  <a:pt x="845246" y="4575675"/>
                  <a:pt x="844546" y="4571736"/>
                </a:cubicBezTo>
                <a:cubicBezTo>
                  <a:pt x="841980" y="4557291"/>
                  <a:pt x="818055" y="4544576"/>
                  <a:pt x="799101" y="4548776"/>
                </a:cubicBezTo>
                <a:cubicBezTo>
                  <a:pt x="761197" y="4557174"/>
                  <a:pt x="723600" y="4556222"/>
                  <a:pt x="684604" y="4547391"/>
                </a:cubicBezTo>
                <a:cubicBezTo>
                  <a:pt x="670545" y="4545866"/>
                  <a:pt x="656485" y="4544341"/>
                  <a:pt x="646001" y="4551850"/>
                </a:cubicBezTo>
                <a:cubicBezTo>
                  <a:pt x="636991" y="4556576"/>
                  <a:pt x="632872" y="4555578"/>
                  <a:pt x="629531" y="4547856"/>
                </a:cubicBezTo>
                <a:cubicBezTo>
                  <a:pt x="625724" y="4537508"/>
                  <a:pt x="614847" y="4531728"/>
                  <a:pt x="598846" y="4530360"/>
                </a:cubicBezTo>
                <a:cubicBezTo>
                  <a:pt x="582611" y="4527679"/>
                  <a:pt x="564434" y="4525155"/>
                  <a:pt x="546258" y="4522631"/>
                </a:cubicBezTo>
                <a:cubicBezTo>
                  <a:pt x="530255" y="4521262"/>
                  <a:pt x="523030" y="4513855"/>
                  <a:pt x="523107" y="4503193"/>
                </a:cubicBezTo>
                <a:cubicBezTo>
                  <a:pt x="522873" y="4501878"/>
                  <a:pt x="522406" y="4499253"/>
                  <a:pt x="523884" y="4496469"/>
                </a:cubicBezTo>
                <a:cubicBezTo>
                  <a:pt x="522716" y="4489903"/>
                  <a:pt x="515957" y="4485123"/>
                  <a:pt x="506247" y="4485910"/>
                </a:cubicBezTo>
                <a:cubicBezTo>
                  <a:pt x="498247" y="4485225"/>
                  <a:pt x="499413" y="4491791"/>
                  <a:pt x="500346" y="4497043"/>
                </a:cubicBezTo>
                <a:cubicBezTo>
                  <a:pt x="499336" y="4502454"/>
                  <a:pt x="500269" y="4507706"/>
                  <a:pt x="488852" y="4509963"/>
                </a:cubicBezTo>
                <a:cubicBezTo>
                  <a:pt x="471375" y="4511378"/>
                  <a:pt x="453508" y="4499505"/>
                  <a:pt x="455292" y="4487372"/>
                </a:cubicBezTo>
                <a:cubicBezTo>
                  <a:pt x="454592" y="4483432"/>
                  <a:pt x="458010" y="4480491"/>
                  <a:pt x="453426" y="4476866"/>
                </a:cubicBezTo>
                <a:cubicBezTo>
                  <a:pt x="447602" y="4477339"/>
                  <a:pt x="448299" y="4481278"/>
                  <a:pt x="444649" y="4482906"/>
                </a:cubicBezTo>
                <a:cubicBezTo>
                  <a:pt x="436339" y="4491571"/>
                  <a:pt x="428571" y="4492199"/>
                  <a:pt x="419170" y="4483637"/>
                </a:cubicBezTo>
                <a:cubicBezTo>
                  <a:pt x="406896" y="4469978"/>
                  <a:pt x="389495" y="4460731"/>
                  <a:pt x="372326" y="4452797"/>
                </a:cubicBezTo>
                <a:cubicBezTo>
                  <a:pt x="352751" y="4442395"/>
                  <a:pt x="334883" y="4430521"/>
                  <a:pt x="329676" y="4412294"/>
                </a:cubicBezTo>
                <a:cubicBezTo>
                  <a:pt x="326566" y="4405886"/>
                  <a:pt x="321283" y="4398322"/>
                  <a:pt x="311108" y="4396482"/>
                </a:cubicBezTo>
                <a:cubicBezTo>
                  <a:pt x="269937" y="4386495"/>
                  <a:pt x="252687" y="4355922"/>
                  <a:pt x="212994" y="4343153"/>
                </a:cubicBezTo>
                <a:cubicBezTo>
                  <a:pt x="202351" y="4338687"/>
                  <a:pt x="203125" y="4331964"/>
                  <a:pt x="205844" y="4325083"/>
                </a:cubicBezTo>
                <a:cubicBezTo>
                  <a:pt x="210503" y="4318045"/>
                  <a:pt x="220913" y="4321199"/>
                  <a:pt x="227438" y="4324667"/>
                </a:cubicBezTo>
                <a:cubicBezTo>
                  <a:pt x="240256" y="4330289"/>
                  <a:pt x="251675" y="4328032"/>
                  <a:pt x="262392" y="4321836"/>
                </a:cubicBezTo>
                <a:cubicBezTo>
                  <a:pt x="274820" y="4314170"/>
                  <a:pt x="289889" y="4310285"/>
                  <a:pt x="307367" y="4308870"/>
                </a:cubicBezTo>
                <a:cubicBezTo>
                  <a:pt x="336727" y="4307823"/>
                  <a:pt x="354829" y="4321011"/>
                  <a:pt x="350326" y="4340023"/>
                </a:cubicBezTo>
                <a:cubicBezTo>
                  <a:pt x="349084" y="4344120"/>
                  <a:pt x="348075" y="4349530"/>
                  <a:pt x="348774" y="4353469"/>
                </a:cubicBezTo>
                <a:cubicBezTo>
                  <a:pt x="349008" y="4354783"/>
                  <a:pt x="347301" y="4356253"/>
                  <a:pt x="347301" y="4356253"/>
                </a:cubicBezTo>
                <a:cubicBezTo>
                  <a:pt x="349241" y="4356096"/>
                  <a:pt x="349241" y="4356096"/>
                  <a:pt x="350950" y="4354625"/>
                </a:cubicBezTo>
                <a:cubicBezTo>
                  <a:pt x="358718" y="4353996"/>
                  <a:pt x="364544" y="4353524"/>
                  <a:pt x="372544" y="4354208"/>
                </a:cubicBezTo>
                <a:cubicBezTo>
                  <a:pt x="410606" y="4357786"/>
                  <a:pt x="421559" y="4352903"/>
                  <a:pt x="428779" y="4327009"/>
                </a:cubicBezTo>
                <a:cubicBezTo>
                  <a:pt x="430563" y="4314877"/>
                  <a:pt x="441747" y="4311307"/>
                  <a:pt x="459691" y="4312518"/>
                </a:cubicBezTo>
                <a:cubicBezTo>
                  <a:pt x="473517" y="4312730"/>
                  <a:pt x="482219" y="4317354"/>
                  <a:pt x="491619" y="4325916"/>
                </a:cubicBezTo>
                <a:cubicBezTo>
                  <a:pt x="517645" y="4350450"/>
                  <a:pt x="553690" y="4364847"/>
                  <a:pt x="599518" y="4367796"/>
                </a:cubicBezTo>
                <a:cubicBezTo>
                  <a:pt x="637814" y="4372687"/>
                  <a:pt x="637814" y="4372687"/>
                  <a:pt x="625383" y="4347053"/>
                </a:cubicBezTo>
                <a:cubicBezTo>
                  <a:pt x="618934" y="4332922"/>
                  <a:pt x="621652" y="4326043"/>
                  <a:pt x="638195" y="4319375"/>
                </a:cubicBezTo>
                <a:cubicBezTo>
                  <a:pt x="647519" y="4338599"/>
                  <a:pt x="654046" y="4342068"/>
                  <a:pt x="683405" y="4341022"/>
                </a:cubicBezTo>
                <a:cubicBezTo>
                  <a:pt x="702827" y="4339449"/>
                  <a:pt x="723488" y="4333780"/>
                  <a:pt x="739412" y="4345810"/>
                </a:cubicBezTo>
                <a:cubicBezTo>
                  <a:pt x="739646" y="4347124"/>
                  <a:pt x="741588" y="4346966"/>
                  <a:pt x="743529" y="4346809"/>
                </a:cubicBezTo>
                <a:cubicBezTo>
                  <a:pt x="765901" y="4339669"/>
                  <a:pt x="775451" y="4326907"/>
                  <a:pt x="774361" y="4309679"/>
                </a:cubicBezTo>
                <a:cubicBezTo>
                  <a:pt x="772729" y="4300487"/>
                  <a:pt x="771097" y="4291295"/>
                  <a:pt x="785932" y="4286097"/>
                </a:cubicBezTo>
                <a:cubicBezTo>
                  <a:pt x="787643" y="4284627"/>
                  <a:pt x="792999" y="4281529"/>
                  <a:pt x="793700" y="4285468"/>
                </a:cubicBezTo>
                <a:cubicBezTo>
                  <a:pt x="797509" y="4295816"/>
                  <a:pt x="811333" y="4296028"/>
                  <a:pt x="823685" y="4299024"/>
                </a:cubicBezTo>
                <a:cubicBezTo>
                  <a:pt x="837979" y="4301863"/>
                  <a:pt x="846913" y="4307800"/>
                  <a:pt x="846835" y="4318462"/>
                </a:cubicBezTo>
                <a:cubicBezTo>
                  <a:pt x="846993" y="4330437"/>
                  <a:pt x="856395" y="4339001"/>
                  <a:pt x="872863" y="4342996"/>
                </a:cubicBezTo>
                <a:cubicBezTo>
                  <a:pt x="887622" y="4348460"/>
                  <a:pt x="900515" y="4343420"/>
                  <a:pt x="912942" y="4335753"/>
                </a:cubicBezTo>
                <a:cubicBezTo>
                  <a:pt x="923195" y="4326930"/>
                  <a:pt x="928011" y="4331869"/>
                  <a:pt x="929410" y="4339747"/>
                </a:cubicBezTo>
                <a:cubicBezTo>
                  <a:pt x="931510" y="4351566"/>
                  <a:pt x="941920" y="4354719"/>
                  <a:pt x="956987" y="4350835"/>
                </a:cubicBezTo>
                <a:cubicBezTo>
                  <a:pt x="960872" y="4350521"/>
                  <a:pt x="964756" y="4350206"/>
                  <a:pt x="968405" y="4348579"/>
                </a:cubicBezTo>
                <a:cubicBezTo>
                  <a:pt x="985417" y="4344536"/>
                  <a:pt x="999243" y="4344749"/>
                  <a:pt x="1009342" y="4357252"/>
                </a:cubicBezTo>
                <a:cubicBezTo>
                  <a:pt x="1021151" y="4368283"/>
                  <a:pt x="1039796" y="4373433"/>
                  <a:pt x="1057505" y="4373332"/>
                </a:cubicBezTo>
                <a:cubicBezTo>
                  <a:pt x="1071567" y="4374857"/>
                  <a:pt x="1087102" y="4373599"/>
                  <a:pt x="1080653" y="4359468"/>
                </a:cubicBezTo>
                <a:cubicBezTo>
                  <a:pt x="1079952" y="4355530"/>
                  <a:pt x="1080959" y="4350120"/>
                  <a:pt x="1082202" y="4346023"/>
                </a:cubicBezTo>
                <a:cubicBezTo>
                  <a:pt x="1080570" y="4336830"/>
                  <a:pt x="1084764" y="4327166"/>
                  <a:pt x="1075595" y="4319917"/>
                </a:cubicBezTo>
                <a:cubicBezTo>
                  <a:pt x="1051437" y="4305889"/>
                  <a:pt x="1050113" y="4287347"/>
                  <a:pt x="1046613" y="4267650"/>
                </a:cubicBezTo>
                <a:cubicBezTo>
                  <a:pt x="1061141" y="4271801"/>
                  <a:pt x="1075668" y="4275954"/>
                  <a:pt x="1091203" y="4274695"/>
                </a:cubicBezTo>
                <a:cubicBezTo>
                  <a:pt x="1110389" y="4271810"/>
                  <a:pt x="1128565" y="4274334"/>
                  <a:pt x="1145500" y="4280955"/>
                </a:cubicBezTo>
                <a:cubicBezTo>
                  <a:pt x="1160259" y="4286420"/>
                  <a:pt x="1176727" y="4290414"/>
                  <a:pt x="1193197" y="4294408"/>
                </a:cubicBezTo>
                <a:cubicBezTo>
                  <a:pt x="1240892" y="4307863"/>
                  <a:pt x="1292005" y="4318376"/>
                  <a:pt x="1336983" y="4338709"/>
                </a:cubicBezTo>
                <a:cubicBezTo>
                  <a:pt x="1347627" y="4343175"/>
                  <a:pt x="1352984" y="4340077"/>
                  <a:pt x="1355702" y="4333197"/>
                </a:cubicBezTo>
                <a:cubicBezTo>
                  <a:pt x="1357179" y="4330414"/>
                  <a:pt x="1358187" y="4325004"/>
                  <a:pt x="1366189" y="4325688"/>
                </a:cubicBezTo>
                <a:cubicBezTo>
                  <a:pt x="1372247" y="4326530"/>
                  <a:pt x="1373180" y="4331782"/>
                  <a:pt x="1373647" y="4334408"/>
                </a:cubicBezTo>
                <a:cubicBezTo>
                  <a:pt x="1376755" y="4340817"/>
                  <a:pt x="1379629" y="4345912"/>
                  <a:pt x="1387630" y="4346597"/>
                </a:cubicBezTo>
                <a:cubicBezTo>
                  <a:pt x="1397573" y="4347123"/>
                  <a:pt x="1406272" y="4351747"/>
                  <a:pt x="1416217" y="4352273"/>
                </a:cubicBezTo>
                <a:cubicBezTo>
                  <a:pt x="1430276" y="4353799"/>
                  <a:pt x="1433152" y="4358895"/>
                  <a:pt x="1428725" y="4367245"/>
                </a:cubicBezTo>
                <a:cubicBezTo>
                  <a:pt x="1417230" y="4380165"/>
                  <a:pt x="1433232" y="4381533"/>
                  <a:pt x="1445817" y="4385842"/>
                </a:cubicBezTo>
                <a:cubicBezTo>
                  <a:pt x="1462518" y="4391149"/>
                  <a:pt x="1460652" y="4380644"/>
                  <a:pt x="1463603" y="4375077"/>
                </a:cubicBezTo>
                <a:cubicBezTo>
                  <a:pt x="1465078" y="4372293"/>
                  <a:pt x="1464612" y="4369667"/>
                  <a:pt x="1470439" y="4369195"/>
                </a:cubicBezTo>
                <a:cubicBezTo>
                  <a:pt x="1475489" y="4375446"/>
                  <a:pt x="1482481" y="4381541"/>
                  <a:pt x="1485820" y="4389262"/>
                </a:cubicBezTo>
                <a:cubicBezTo>
                  <a:pt x="1490638" y="4394200"/>
                  <a:pt x="1497163" y="4397667"/>
                  <a:pt x="1504932" y="4397039"/>
                </a:cubicBezTo>
                <a:cubicBezTo>
                  <a:pt x="1514640" y="4396252"/>
                  <a:pt x="1513474" y="4389687"/>
                  <a:pt x="1514717" y="4385590"/>
                </a:cubicBezTo>
                <a:cubicBezTo>
                  <a:pt x="1525587" y="4358069"/>
                  <a:pt x="1547725" y="4349616"/>
                  <a:pt x="1588428" y="4356976"/>
                </a:cubicBezTo>
                <a:cubicBezTo>
                  <a:pt x="1596663" y="4358973"/>
                  <a:pt x="1604664" y="4359657"/>
                  <a:pt x="1611188" y="4363124"/>
                </a:cubicBezTo>
                <a:cubicBezTo>
                  <a:pt x="1646300" y="4372270"/>
                  <a:pt x="1676129" y="4373850"/>
                  <a:pt x="1699349" y="4349325"/>
                </a:cubicBezTo>
                <a:cubicBezTo>
                  <a:pt x="1699349" y="4349325"/>
                  <a:pt x="1701292" y="4349167"/>
                  <a:pt x="1701058" y="4347855"/>
                </a:cubicBezTo>
                <a:cubicBezTo>
                  <a:pt x="1710301" y="4344442"/>
                  <a:pt x="1717836" y="4342499"/>
                  <a:pt x="1728246" y="4345653"/>
                </a:cubicBezTo>
                <a:cubicBezTo>
                  <a:pt x="1732361" y="4346651"/>
                  <a:pt x="1736712" y="4348963"/>
                  <a:pt x="1735470" y="4353060"/>
                </a:cubicBezTo>
                <a:cubicBezTo>
                  <a:pt x="1734694" y="4359782"/>
                  <a:pt x="1725219" y="4361882"/>
                  <a:pt x="1717683" y="4363825"/>
                </a:cubicBezTo>
                <a:cubicBezTo>
                  <a:pt x="1711859" y="4364297"/>
                  <a:pt x="1704324" y="4366239"/>
                  <a:pt x="1705024" y="4370178"/>
                </a:cubicBezTo>
                <a:cubicBezTo>
                  <a:pt x="1704014" y="4375588"/>
                  <a:pt x="1713491" y="4373489"/>
                  <a:pt x="1717840" y="4375800"/>
                </a:cubicBezTo>
                <a:cubicBezTo>
                  <a:pt x="1728018" y="4377640"/>
                  <a:pt x="1737961" y="4378167"/>
                  <a:pt x="1748136" y="4380007"/>
                </a:cubicBezTo>
                <a:cubicBezTo>
                  <a:pt x="1762197" y="4381533"/>
                  <a:pt x="1774548" y="4384527"/>
                  <a:pt x="1783715" y="4391778"/>
                </a:cubicBezTo>
                <a:cubicBezTo>
                  <a:pt x="1790474" y="4396559"/>
                  <a:pt x="1796299" y="4396087"/>
                  <a:pt x="1805543" y="4392675"/>
                </a:cubicBezTo>
                <a:cubicBezTo>
                  <a:pt x="1831563" y="4383908"/>
                  <a:pt x="1849739" y="4386431"/>
                  <a:pt x="1870015" y="4400773"/>
                </a:cubicBezTo>
                <a:cubicBezTo>
                  <a:pt x="1881123" y="4407866"/>
                  <a:pt x="1888583" y="4416587"/>
                  <a:pt x="1897983" y="4425150"/>
                </a:cubicBezTo>
                <a:cubicBezTo>
                  <a:pt x="1909559" y="4434868"/>
                  <a:pt x="1924318" y="4440333"/>
                  <a:pt x="1942494" y="4442858"/>
                </a:cubicBezTo>
                <a:cubicBezTo>
                  <a:pt x="1962615" y="4445225"/>
                  <a:pt x="1971856" y="4441811"/>
                  <a:pt x="1979001" y="4426581"/>
                </a:cubicBezTo>
                <a:cubicBezTo>
                  <a:pt x="1985911" y="4410036"/>
                  <a:pt x="1999271" y="4407622"/>
                  <a:pt x="2022264" y="4415084"/>
                </a:cubicBezTo>
                <a:cubicBezTo>
                  <a:pt x="2030500" y="4417082"/>
                  <a:pt x="2034850" y="4419393"/>
                  <a:pt x="2044326" y="4417293"/>
                </a:cubicBezTo>
                <a:cubicBezTo>
                  <a:pt x="2066696" y="4410154"/>
                  <a:pt x="2066696" y="4410154"/>
                  <a:pt x="2069728" y="4427225"/>
                </a:cubicBezTo>
                <a:cubicBezTo>
                  <a:pt x="2068253" y="4430009"/>
                  <a:pt x="2068485" y="4431322"/>
                  <a:pt x="2070895" y="4433791"/>
                </a:cubicBezTo>
                <a:cubicBezTo>
                  <a:pt x="2072759" y="4444296"/>
                  <a:pt x="2081227" y="4447607"/>
                  <a:pt x="2096062" y="4442410"/>
                </a:cubicBezTo>
                <a:cubicBezTo>
                  <a:pt x="2107249" y="4438839"/>
                  <a:pt x="2117967" y="4432644"/>
                  <a:pt x="2129383" y="4430387"/>
                </a:cubicBezTo>
                <a:cubicBezTo>
                  <a:pt x="2178008" y="4415792"/>
                  <a:pt x="2233939" y="4431243"/>
                  <a:pt x="2251188" y="4461815"/>
                </a:cubicBezTo>
                <a:cubicBezTo>
                  <a:pt x="2257171" y="4473319"/>
                  <a:pt x="2251268" y="4484453"/>
                  <a:pt x="2253369" y="4496273"/>
                </a:cubicBezTo>
                <a:cubicBezTo>
                  <a:pt x="2254458" y="4513501"/>
                  <a:pt x="2265567" y="4520593"/>
                  <a:pt x="2289802" y="4523958"/>
                </a:cubicBezTo>
                <a:cubicBezTo>
                  <a:pt x="2301921" y="4525641"/>
                  <a:pt x="2313806" y="4526011"/>
                  <a:pt x="2325923" y="4527693"/>
                </a:cubicBezTo>
                <a:cubicBezTo>
                  <a:pt x="2350159" y="4531059"/>
                  <a:pt x="2363286" y="4527332"/>
                  <a:pt x="2370198" y="4510788"/>
                </a:cubicBezTo>
                <a:cubicBezTo>
                  <a:pt x="2376331" y="4500966"/>
                  <a:pt x="2382392" y="4501808"/>
                  <a:pt x="2393266" y="4507587"/>
                </a:cubicBezTo>
                <a:cubicBezTo>
                  <a:pt x="2416962" y="4518989"/>
                  <a:pt x="2432029" y="4515105"/>
                  <a:pt x="2440414" y="4495777"/>
                </a:cubicBezTo>
                <a:cubicBezTo>
                  <a:pt x="2441424" y="4490366"/>
                  <a:pt x="2440491" y="4485114"/>
                  <a:pt x="2432257" y="4483117"/>
                </a:cubicBezTo>
                <a:cubicBezTo>
                  <a:pt x="2422081" y="4481276"/>
                  <a:pt x="2421073" y="4486687"/>
                  <a:pt x="2420063" y="4492097"/>
                </a:cubicBezTo>
                <a:cubicBezTo>
                  <a:pt x="2420763" y="4496036"/>
                  <a:pt x="2417578" y="4500290"/>
                  <a:pt x="2409577" y="4499606"/>
                </a:cubicBezTo>
                <a:cubicBezTo>
                  <a:pt x="2401810" y="4500235"/>
                  <a:pt x="2395285" y="4496767"/>
                  <a:pt x="2396294" y="4491358"/>
                </a:cubicBezTo>
                <a:cubicBezTo>
                  <a:pt x="2395670" y="4476756"/>
                  <a:pt x="2391162" y="4462468"/>
                  <a:pt x="2390306" y="4446553"/>
                </a:cubicBezTo>
                <a:cubicBezTo>
                  <a:pt x="2396831" y="4450020"/>
                  <a:pt x="2399005" y="4451177"/>
                  <a:pt x="2401415" y="4453646"/>
                </a:cubicBezTo>
                <a:cubicBezTo>
                  <a:pt x="2414465" y="4460581"/>
                  <a:pt x="2430002" y="4459322"/>
                  <a:pt x="2444060" y="4460848"/>
                </a:cubicBezTo>
                <a:cubicBezTo>
                  <a:pt x="2452062" y="4461532"/>
                  <a:pt x="2452604" y="4453496"/>
                  <a:pt x="2457963" y="4450398"/>
                </a:cubicBezTo>
                <a:cubicBezTo>
                  <a:pt x="2466972" y="4445672"/>
                  <a:pt x="2476216" y="4442260"/>
                  <a:pt x="2490275" y="4443786"/>
                </a:cubicBezTo>
                <a:cubicBezTo>
                  <a:pt x="2502160" y="4444155"/>
                  <a:pt x="2515755" y="4443054"/>
                  <a:pt x="2529814" y="4444579"/>
                </a:cubicBezTo>
                <a:cubicBezTo>
                  <a:pt x="2522354" y="4435859"/>
                  <a:pt x="2503944" y="4432022"/>
                  <a:pt x="2514197" y="4423199"/>
                </a:cubicBezTo>
                <a:cubicBezTo>
                  <a:pt x="2520798" y="4416004"/>
                  <a:pt x="2528410" y="4403400"/>
                  <a:pt x="2547985" y="4413803"/>
                </a:cubicBezTo>
                <a:cubicBezTo>
                  <a:pt x="2547985" y="4413803"/>
                  <a:pt x="2551636" y="4412175"/>
                  <a:pt x="2551403" y="4410862"/>
                </a:cubicBezTo>
                <a:cubicBezTo>
                  <a:pt x="2552179" y="4404138"/>
                  <a:pt x="2554895" y="4397259"/>
                  <a:pt x="2541069" y="4397045"/>
                </a:cubicBezTo>
                <a:cubicBezTo>
                  <a:pt x="2525301" y="4396992"/>
                  <a:pt x="2510776" y="4392838"/>
                  <a:pt x="2498191" y="4388530"/>
                </a:cubicBezTo>
                <a:cubicBezTo>
                  <a:pt x="2481723" y="4384535"/>
                  <a:pt x="2468363" y="4386950"/>
                  <a:pt x="2462226" y="4396770"/>
                </a:cubicBezTo>
                <a:cubicBezTo>
                  <a:pt x="2454150" y="4406750"/>
                  <a:pt x="2447857" y="4404595"/>
                  <a:pt x="2439157" y="4399972"/>
                </a:cubicBezTo>
                <a:cubicBezTo>
                  <a:pt x="2421756" y="4390724"/>
                  <a:pt x="2408005" y="4379849"/>
                  <a:pt x="2388896" y="4372073"/>
                </a:cubicBezTo>
                <a:lnTo>
                  <a:pt x="2377845" y="4369333"/>
                </a:lnTo>
                <a:lnTo>
                  <a:pt x="2372401" y="4368843"/>
                </a:lnTo>
                <a:lnTo>
                  <a:pt x="2359301" y="4371806"/>
                </a:lnTo>
                <a:cubicBezTo>
                  <a:pt x="2350292" y="4376531"/>
                  <a:pt x="2343456" y="4382413"/>
                  <a:pt x="2331339" y="4380730"/>
                </a:cubicBezTo>
                <a:cubicBezTo>
                  <a:pt x="2319454" y="4380361"/>
                  <a:pt x="2316112" y="4372639"/>
                  <a:pt x="2309354" y="4367859"/>
                </a:cubicBezTo>
                <a:cubicBezTo>
                  <a:pt x="2294675" y="4385031"/>
                  <a:pt x="2294675" y="4385031"/>
                  <a:pt x="2269273" y="4375100"/>
                </a:cubicBezTo>
                <a:cubicBezTo>
                  <a:pt x="2258864" y="4371947"/>
                  <a:pt x="2248222" y="4367481"/>
                  <a:pt x="2235561" y="4373834"/>
                </a:cubicBezTo>
                <a:cubicBezTo>
                  <a:pt x="2207831" y="4384072"/>
                  <a:pt x="2201773" y="4383231"/>
                  <a:pt x="2182972" y="4366105"/>
                </a:cubicBezTo>
                <a:cubicBezTo>
                  <a:pt x="2173803" y="4358855"/>
                  <a:pt x="2164638" y="4351605"/>
                  <a:pt x="2153529" y="4344512"/>
                </a:cubicBezTo>
                <a:lnTo>
                  <a:pt x="2141787" y="4339352"/>
                </a:lnTo>
                <a:lnTo>
                  <a:pt x="2113810" y="4338327"/>
                </a:lnTo>
                <a:lnTo>
                  <a:pt x="2098923" y="4347603"/>
                </a:lnTo>
                <a:cubicBezTo>
                  <a:pt x="2093796" y="4352014"/>
                  <a:pt x="2090845" y="4357581"/>
                  <a:pt x="2084010" y="4363463"/>
                </a:cubicBezTo>
                <a:cubicBezTo>
                  <a:pt x="2078261" y="4353272"/>
                  <a:pt x="2072978" y="4345707"/>
                  <a:pt x="2067228" y="4335517"/>
                </a:cubicBezTo>
                <a:cubicBezTo>
                  <a:pt x="2063810" y="4338458"/>
                  <a:pt x="2064044" y="4339771"/>
                  <a:pt x="2062335" y="4341241"/>
                </a:cubicBezTo>
                <a:cubicBezTo>
                  <a:pt x="2049055" y="4366294"/>
                  <a:pt x="2029637" y="4367866"/>
                  <a:pt x="2004545" y="4348586"/>
                </a:cubicBezTo>
                <a:cubicBezTo>
                  <a:pt x="1999960" y="4344961"/>
                  <a:pt x="1995376" y="4341336"/>
                  <a:pt x="1990560" y="4336397"/>
                </a:cubicBezTo>
                <a:cubicBezTo>
                  <a:pt x="1988152" y="4333928"/>
                  <a:pt x="1985743" y="4331460"/>
                  <a:pt x="1988927" y="4327206"/>
                </a:cubicBezTo>
                <a:cubicBezTo>
                  <a:pt x="1995878" y="4321981"/>
                  <a:pt x="1996151" y="4317962"/>
                  <a:pt x="1993325" y="4314528"/>
                </a:cubicBezTo>
                <a:lnTo>
                  <a:pt x="1989118" y="4311808"/>
                </a:lnTo>
                <a:lnTo>
                  <a:pt x="1964035" y="4314990"/>
                </a:lnTo>
                <a:cubicBezTo>
                  <a:pt x="1928966" y="4331299"/>
                  <a:pt x="1898305" y="4326949"/>
                  <a:pt x="1865086" y="4315861"/>
                </a:cubicBezTo>
                <a:cubicBezTo>
                  <a:pt x="1848533" y="4310998"/>
                  <a:pt x="1829962" y="4306208"/>
                  <a:pt x="1810032" y="4309667"/>
                </a:cubicBezTo>
                <a:cubicBezTo>
                  <a:pt x="1800174" y="4312760"/>
                  <a:pt x="1795817" y="4308818"/>
                  <a:pt x="1795383" y="4303368"/>
                </a:cubicBezTo>
                <a:cubicBezTo>
                  <a:pt x="1795056" y="4299281"/>
                  <a:pt x="1794838" y="4296556"/>
                  <a:pt x="1794621" y="4293831"/>
                </a:cubicBezTo>
                <a:cubicBezTo>
                  <a:pt x="1795438" y="4278770"/>
                  <a:pt x="1793423" y="4278843"/>
                  <a:pt x="1775833" y="4286316"/>
                </a:cubicBezTo>
                <a:cubicBezTo>
                  <a:pt x="1756228" y="4293863"/>
                  <a:pt x="1734501" y="4300120"/>
                  <a:pt x="1714677" y="4304941"/>
                </a:cubicBezTo>
                <a:cubicBezTo>
                  <a:pt x="1706726" y="4306598"/>
                  <a:pt x="1698775" y="4308253"/>
                  <a:pt x="1692405" y="4304387"/>
                </a:cubicBezTo>
                <a:cubicBezTo>
                  <a:pt x="1686034" y="4300519"/>
                  <a:pt x="1689628" y="4294923"/>
                  <a:pt x="1693331" y="4290689"/>
                </a:cubicBezTo>
                <a:cubicBezTo>
                  <a:pt x="1702535" y="4279420"/>
                  <a:pt x="1696054" y="4274191"/>
                  <a:pt x="1679827" y="4273415"/>
                </a:cubicBezTo>
                <a:cubicBezTo>
                  <a:pt x="1673674" y="4272274"/>
                  <a:pt x="1667411" y="4269769"/>
                  <a:pt x="1661366" y="4269989"/>
                </a:cubicBezTo>
                <a:cubicBezTo>
                  <a:pt x="1647261" y="4270502"/>
                  <a:pt x="1644920" y="4266488"/>
                  <a:pt x="1652326" y="4258020"/>
                </a:cubicBezTo>
                <a:cubicBezTo>
                  <a:pt x="1654233" y="4256584"/>
                  <a:pt x="1656111" y="4254807"/>
                  <a:pt x="1656732" y="4253077"/>
                </a:cubicBezTo>
                <a:lnTo>
                  <a:pt x="1655891" y="4251832"/>
                </a:lnTo>
                <a:lnTo>
                  <a:pt x="1650553" y="4252041"/>
                </a:lnTo>
                <a:cubicBezTo>
                  <a:pt x="1642903" y="4253327"/>
                  <a:pt x="1635504" y="4253260"/>
                  <a:pt x="1628657" y="4252149"/>
                </a:cubicBezTo>
                <a:lnTo>
                  <a:pt x="1622405" y="4250078"/>
                </a:lnTo>
                <a:lnTo>
                  <a:pt x="1613165" y="4251588"/>
                </a:lnTo>
                <a:cubicBezTo>
                  <a:pt x="1604827" y="4251550"/>
                  <a:pt x="1596155" y="4250500"/>
                  <a:pt x="1586980" y="4249468"/>
                </a:cubicBezTo>
                <a:cubicBezTo>
                  <a:pt x="1531706" y="4240549"/>
                  <a:pt x="1484109" y="4251848"/>
                  <a:pt x="1439292" y="4272612"/>
                </a:cubicBezTo>
                <a:cubicBezTo>
                  <a:pt x="1431449" y="4275630"/>
                  <a:pt x="1427962" y="4282589"/>
                  <a:pt x="1417997" y="4284319"/>
                </a:cubicBezTo>
                <a:cubicBezTo>
                  <a:pt x="1419468" y="4277433"/>
                  <a:pt x="1421048" y="4271909"/>
                  <a:pt x="1422518" y="4265024"/>
                </a:cubicBezTo>
                <a:cubicBezTo>
                  <a:pt x="1425460" y="4251252"/>
                  <a:pt x="1416747" y="4243370"/>
                  <a:pt x="1398395" y="4241305"/>
                </a:cubicBezTo>
                <a:cubicBezTo>
                  <a:pt x="1337187" y="4233970"/>
                  <a:pt x="1275978" y="4226635"/>
                  <a:pt x="1214768" y="4219298"/>
                </a:cubicBezTo>
                <a:cubicBezTo>
                  <a:pt x="1192387" y="4217381"/>
                  <a:pt x="1170332" y="4219550"/>
                  <a:pt x="1147733" y="4214908"/>
                </a:cubicBezTo>
                <a:cubicBezTo>
                  <a:pt x="1133301" y="4211334"/>
                  <a:pt x="1124913" y="4207540"/>
                  <a:pt x="1127964" y="4195130"/>
                </a:cubicBezTo>
                <a:cubicBezTo>
                  <a:pt x="1128783" y="4180070"/>
                  <a:pt x="1112011" y="4172481"/>
                  <a:pt x="1092406" y="4180028"/>
                </a:cubicBezTo>
                <a:cubicBezTo>
                  <a:pt x="1076721" y="4186065"/>
                  <a:pt x="1064524" y="4185142"/>
                  <a:pt x="1049982" y="4180207"/>
                </a:cubicBezTo>
                <a:cubicBezTo>
                  <a:pt x="1041488" y="4175050"/>
                  <a:pt x="1033428" y="4175343"/>
                  <a:pt x="1023789" y="4181160"/>
                </a:cubicBezTo>
                <a:cubicBezTo>
                  <a:pt x="1014259" y="4188339"/>
                  <a:pt x="1002278" y="4190142"/>
                  <a:pt x="989861" y="4186496"/>
                </a:cubicBezTo>
                <a:cubicBezTo>
                  <a:pt x="981694" y="4185427"/>
                  <a:pt x="971293" y="4181707"/>
                  <a:pt x="963234" y="4182000"/>
                </a:cubicBezTo>
                <a:cubicBezTo>
                  <a:pt x="951143" y="4182440"/>
                  <a:pt x="946786" y="4178500"/>
                  <a:pt x="944229" y="4171760"/>
                </a:cubicBezTo>
                <a:cubicBezTo>
                  <a:pt x="937095" y="4158356"/>
                  <a:pt x="932957" y="4157140"/>
                  <a:pt x="913460" y="4166049"/>
                </a:cubicBezTo>
                <a:cubicBezTo>
                  <a:pt x="901807" y="4171939"/>
                  <a:pt x="890261" y="4179192"/>
                  <a:pt x="876376" y="4182431"/>
                </a:cubicBezTo>
                <a:cubicBezTo>
                  <a:pt x="876266" y="4181068"/>
                  <a:pt x="874252" y="4181142"/>
                  <a:pt x="874142" y="4179780"/>
                </a:cubicBezTo>
                <a:cubicBezTo>
                  <a:pt x="890861" y="4161406"/>
                  <a:pt x="890861" y="4161406"/>
                  <a:pt x="873220" y="4142918"/>
                </a:cubicBezTo>
                <a:cubicBezTo>
                  <a:pt x="870985" y="4140267"/>
                  <a:pt x="868753" y="4137614"/>
                  <a:pt x="866630" y="4136326"/>
                </a:cubicBezTo>
                <a:cubicBezTo>
                  <a:pt x="848658" y="4113750"/>
                  <a:pt x="824156" y="4110543"/>
                  <a:pt x="790772" y="4122691"/>
                </a:cubicBezTo>
                <a:cubicBezTo>
                  <a:pt x="773181" y="4130164"/>
                  <a:pt x="760766" y="4126517"/>
                  <a:pt x="757662" y="4112964"/>
                </a:cubicBezTo>
                <a:cubicBezTo>
                  <a:pt x="755103" y="4106226"/>
                  <a:pt x="754560" y="4099413"/>
                  <a:pt x="756029" y="4092527"/>
                </a:cubicBezTo>
                <a:cubicBezTo>
                  <a:pt x="760550" y="4073231"/>
                  <a:pt x="786308" y="4066828"/>
                  <a:pt x="807437" y="4078356"/>
                </a:cubicBezTo>
                <a:cubicBezTo>
                  <a:pt x="824319" y="4087307"/>
                  <a:pt x="840764" y="4090808"/>
                  <a:pt x="859115" y="4092872"/>
                </a:cubicBezTo>
                <a:cubicBezTo>
                  <a:pt x="868238" y="4093222"/>
                  <a:pt x="876910" y="4094273"/>
                  <a:pt x="884909" y="4096373"/>
                </a:cubicBezTo>
                <a:lnTo>
                  <a:pt x="888786" y="4098120"/>
                </a:lnTo>
                <a:lnTo>
                  <a:pt x="896047" y="4085365"/>
                </a:lnTo>
                <a:cubicBezTo>
                  <a:pt x="901482" y="4071605"/>
                  <a:pt x="916085" y="4065094"/>
                  <a:pt x="935737" y="4064835"/>
                </a:cubicBezTo>
                <a:cubicBezTo>
                  <a:pt x="947389" y="4063890"/>
                  <a:pt x="957563" y="4065732"/>
                  <a:pt x="968983" y="4063474"/>
                </a:cubicBezTo>
                <a:cubicBezTo>
                  <a:pt x="987935" y="4059275"/>
                  <a:pt x="994229" y="4061430"/>
                  <a:pt x="1000443" y="4074247"/>
                </a:cubicBezTo>
                <a:cubicBezTo>
                  <a:pt x="1001376" y="4079499"/>
                  <a:pt x="1002310" y="4084751"/>
                  <a:pt x="1003242" y="4090004"/>
                </a:cubicBezTo>
                <a:cubicBezTo>
                  <a:pt x="1002700" y="4098041"/>
                  <a:pt x="1008758" y="4098883"/>
                  <a:pt x="1018469" y="4098095"/>
                </a:cubicBezTo>
                <a:cubicBezTo>
                  <a:pt x="1040063" y="4097679"/>
                  <a:pt x="1054431" y="4089856"/>
                  <a:pt x="1066391" y="4079562"/>
                </a:cubicBezTo>
                <a:cubicBezTo>
                  <a:pt x="1070043" y="4077934"/>
                  <a:pt x="1071286" y="4073837"/>
                  <a:pt x="1077343" y="4074679"/>
                </a:cubicBezTo>
                <a:cubicBezTo>
                  <a:pt x="1081460" y="4075677"/>
                  <a:pt x="1082161" y="4079618"/>
                  <a:pt x="1084570" y="4082086"/>
                </a:cubicBezTo>
                <a:cubicBezTo>
                  <a:pt x="1085035" y="4084712"/>
                  <a:pt x="1085268" y="4086026"/>
                  <a:pt x="1085737" y="4088652"/>
                </a:cubicBezTo>
                <a:cubicBezTo>
                  <a:pt x="1087369" y="4097844"/>
                  <a:pt x="1093660" y="4099998"/>
                  <a:pt x="1104846" y="4096429"/>
                </a:cubicBezTo>
                <a:cubicBezTo>
                  <a:pt x="1115797" y="4091545"/>
                  <a:pt x="1122323" y="4095013"/>
                  <a:pt x="1129314" y="4101107"/>
                </a:cubicBezTo>
                <a:lnTo>
                  <a:pt x="1129935" y="4115620"/>
                </a:lnTo>
                <a:lnTo>
                  <a:pt x="1143404" y="4116099"/>
                </a:lnTo>
                <a:lnTo>
                  <a:pt x="1157415" y="4102661"/>
                </a:lnTo>
                <a:cubicBezTo>
                  <a:pt x="1164736" y="4100903"/>
                  <a:pt x="1173709" y="4101509"/>
                  <a:pt x="1182681" y="4102113"/>
                </a:cubicBezTo>
                <a:lnTo>
                  <a:pt x="1202491" y="4104165"/>
                </a:lnTo>
                <a:lnTo>
                  <a:pt x="1217082" y="4099647"/>
                </a:lnTo>
                <a:cubicBezTo>
                  <a:pt x="1222425" y="4100135"/>
                  <a:pt x="1227681" y="4102677"/>
                  <a:pt x="1234050" y="4106544"/>
                </a:cubicBezTo>
                <a:lnTo>
                  <a:pt x="1236279" y="4107665"/>
                </a:lnTo>
                <a:lnTo>
                  <a:pt x="1238616" y="4107907"/>
                </a:lnTo>
                <a:cubicBezTo>
                  <a:pt x="1257096" y="4110740"/>
                  <a:pt x="1275388" y="4113921"/>
                  <a:pt x="1293449" y="4115788"/>
                </a:cubicBezTo>
                <a:cubicBezTo>
                  <a:pt x="1303624" y="4117627"/>
                  <a:pt x="1304559" y="4122881"/>
                  <a:pt x="1301607" y="4128448"/>
                </a:cubicBezTo>
                <a:lnTo>
                  <a:pt x="1299768" y="4135160"/>
                </a:lnTo>
                <a:lnTo>
                  <a:pt x="1328675" y="4143238"/>
                </a:lnTo>
                <a:lnTo>
                  <a:pt x="1335037" y="4143480"/>
                </a:lnTo>
                <a:lnTo>
                  <a:pt x="1350387" y="4125829"/>
                </a:lnTo>
                <a:cubicBezTo>
                  <a:pt x="1352796" y="4128298"/>
                  <a:pt x="1353030" y="4129611"/>
                  <a:pt x="1353263" y="4130925"/>
                </a:cubicBezTo>
                <a:cubicBezTo>
                  <a:pt x="1358002" y="4146525"/>
                  <a:pt x="1358002" y="4146525"/>
                  <a:pt x="1377965" y="4136916"/>
                </a:cubicBezTo>
                <a:cubicBezTo>
                  <a:pt x="1385032" y="4132348"/>
                  <a:pt x="1387441" y="4134816"/>
                  <a:pt x="1390082" y="4138600"/>
                </a:cubicBezTo>
                <a:lnTo>
                  <a:pt x="1395258" y="4142090"/>
                </a:lnTo>
                <a:lnTo>
                  <a:pt x="1436248" y="4133341"/>
                </a:lnTo>
                <a:cubicBezTo>
                  <a:pt x="1448009" y="4128813"/>
                  <a:pt x="1458303" y="4131172"/>
                  <a:pt x="1468595" y="4133530"/>
                </a:cubicBezTo>
                <a:cubicBezTo>
                  <a:pt x="1471726" y="4134783"/>
                  <a:pt x="1475415" y="4136698"/>
                  <a:pt x="1479289" y="4137752"/>
                </a:cubicBezTo>
                <a:lnTo>
                  <a:pt x="1488344" y="4137028"/>
                </a:lnTo>
                <a:lnTo>
                  <a:pt x="1491245" y="4136386"/>
                </a:lnTo>
                <a:lnTo>
                  <a:pt x="1494210" y="4128497"/>
                </a:lnTo>
                <a:cubicBezTo>
                  <a:pt x="1493237" y="4125800"/>
                  <a:pt x="1491005" y="4123148"/>
                  <a:pt x="1489780" y="4120459"/>
                </a:cubicBezTo>
                <a:cubicBezTo>
                  <a:pt x="1486431" y="4116482"/>
                  <a:pt x="1486213" y="4113757"/>
                  <a:pt x="1488344" y="4111971"/>
                </a:cubicBezTo>
                <a:lnTo>
                  <a:pt x="1499623" y="4109428"/>
                </a:lnTo>
                <a:lnTo>
                  <a:pt x="1500925" y="4108310"/>
                </a:lnTo>
                <a:cubicBezTo>
                  <a:pt x="1482746" y="4105786"/>
                  <a:pt x="1464803" y="4104575"/>
                  <a:pt x="1448335" y="4100580"/>
                </a:cubicBezTo>
                <a:cubicBezTo>
                  <a:pt x="1432100" y="4097899"/>
                  <a:pt x="1415631" y="4093904"/>
                  <a:pt x="1402348" y="4085657"/>
                </a:cubicBezTo>
                <a:cubicBezTo>
                  <a:pt x="1426892" y="4079672"/>
                  <a:pt x="1426892" y="4079672"/>
                  <a:pt x="1465888" y="4088503"/>
                </a:cubicBezTo>
                <a:cubicBezTo>
                  <a:pt x="1490591" y="4094495"/>
                  <a:pt x="1502009" y="4092238"/>
                  <a:pt x="1513504" y="4079318"/>
                </a:cubicBezTo>
                <a:cubicBezTo>
                  <a:pt x="1524764" y="4065085"/>
                  <a:pt x="1524764" y="4065085"/>
                  <a:pt x="1538981" y="4078587"/>
                </a:cubicBezTo>
                <a:cubicBezTo>
                  <a:pt x="1539215" y="4079901"/>
                  <a:pt x="1541389" y="4081056"/>
                  <a:pt x="1541621" y="4082370"/>
                </a:cubicBezTo>
                <a:cubicBezTo>
                  <a:pt x="1574873" y="4114310"/>
                  <a:pt x="1602293" y="4113421"/>
                  <a:pt x="1634058" y="4081544"/>
                </a:cubicBezTo>
                <a:cubicBezTo>
                  <a:pt x="1645553" y="4068624"/>
                  <a:pt x="1663571" y="4059173"/>
                  <a:pt x="1684466" y="4054817"/>
                </a:cubicBezTo>
                <a:cubicBezTo>
                  <a:pt x="1707536" y="4051616"/>
                  <a:pt x="1727889" y="4055296"/>
                  <a:pt x="1750183" y="4058819"/>
                </a:cubicBezTo>
                <a:cubicBezTo>
                  <a:pt x="1776828" y="4064653"/>
                  <a:pt x="1805412" y="4070331"/>
                  <a:pt x="1833066" y="4070754"/>
                </a:cubicBezTo>
                <a:cubicBezTo>
                  <a:pt x="1854660" y="4070338"/>
                  <a:pt x="1876721" y="4072547"/>
                  <a:pt x="1895364" y="4077698"/>
                </a:cubicBezTo>
                <a:cubicBezTo>
                  <a:pt x="1909891" y="4081850"/>
                  <a:pt x="1928302" y="4085687"/>
                  <a:pt x="1943137" y="4080489"/>
                </a:cubicBezTo>
                <a:cubicBezTo>
                  <a:pt x="1961622" y="4073664"/>
                  <a:pt x="1972497" y="4079444"/>
                  <a:pt x="1983839" y="4087850"/>
                </a:cubicBezTo>
                <a:cubicBezTo>
                  <a:pt x="2004349" y="4103505"/>
                  <a:pt x="2017558" y="4122416"/>
                  <a:pt x="2021523" y="4144739"/>
                </a:cubicBezTo>
                <a:cubicBezTo>
                  <a:pt x="2022457" y="4149993"/>
                  <a:pt x="2023388" y="4155245"/>
                  <a:pt x="2035507" y="4156928"/>
                </a:cubicBezTo>
                <a:cubicBezTo>
                  <a:pt x="2047858" y="4159923"/>
                  <a:pt x="2050576" y="4153043"/>
                  <a:pt x="2055702" y="4148633"/>
                </a:cubicBezTo>
                <a:cubicBezTo>
                  <a:pt x="2058886" y="4144378"/>
                  <a:pt x="2062071" y="4140124"/>
                  <a:pt x="2065488" y="4137183"/>
                </a:cubicBezTo>
                <a:cubicBezTo>
                  <a:pt x="2072205" y="4130645"/>
                  <a:pt x="2080787" y="4126287"/>
                  <a:pt x="2090332" y="4123183"/>
                </a:cubicBezTo>
                <a:lnTo>
                  <a:pt x="2108872" y="4119261"/>
                </a:lnTo>
                <a:lnTo>
                  <a:pt x="2117049" y="4108714"/>
                </a:lnTo>
                <a:cubicBezTo>
                  <a:pt x="2122161" y="4106307"/>
                  <a:pt x="2129213" y="4106050"/>
                  <a:pt x="2139451" y="4107728"/>
                </a:cubicBezTo>
                <a:lnTo>
                  <a:pt x="2221487" y="4113861"/>
                </a:lnTo>
                <a:lnTo>
                  <a:pt x="2221887" y="4113861"/>
                </a:lnTo>
                <a:cubicBezTo>
                  <a:pt x="2232568" y="4112996"/>
                  <a:pt x="2243131" y="4111474"/>
                  <a:pt x="2253695" y="4109953"/>
                </a:cubicBezTo>
                <a:cubicBezTo>
                  <a:pt x="2275910" y="4107488"/>
                  <a:pt x="2297991" y="4107031"/>
                  <a:pt x="2319167" y="4109812"/>
                </a:cubicBezTo>
                <a:lnTo>
                  <a:pt x="2365260" y="4124609"/>
                </a:lnTo>
                <a:lnTo>
                  <a:pt x="2409828" y="4127941"/>
                </a:lnTo>
                <a:lnTo>
                  <a:pt x="2414783" y="4128153"/>
                </a:lnTo>
                <a:lnTo>
                  <a:pt x="2422004" y="4125960"/>
                </a:lnTo>
                <a:cubicBezTo>
                  <a:pt x="2429714" y="4125003"/>
                  <a:pt x="2437599" y="4125030"/>
                  <a:pt x="2445483" y="4125058"/>
                </a:cubicBezTo>
                <a:cubicBezTo>
                  <a:pt x="2451308" y="4124586"/>
                  <a:pt x="2454959" y="4122958"/>
                  <a:pt x="2458144" y="4118705"/>
                </a:cubicBezTo>
                <a:cubicBezTo>
                  <a:pt x="2460860" y="4111824"/>
                  <a:pt x="2468862" y="4112509"/>
                  <a:pt x="2477096" y="4114506"/>
                </a:cubicBezTo>
                <a:cubicBezTo>
                  <a:pt x="2487271" y="4116346"/>
                  <a:pt x="2500633" y="4113931"/>
                  <a:pt x="2504440" y="4124280"/>
                </a:cubicBezTo>
                <a:lnTo>
                  <a:pt x="2510509" y="4132256"/>
                </a:lnTo>
                <a:lnTo>
                  <a:pt x="2582183" y="4135328"/>
                </a:lnTo>
                <a:cubicBezTo>
                  <a:pt x="2616654" y="4136806"/>
                  <a:pt x="2650281" y="4140363"/>
                  <a:pt x="2683724" y="4144782"/>
                </a:cubicBezTo>
                <a:lnTo>
                  <a:pt x="2697829" y="4146834"/>
                </a:lnTo>
                <a:lnTo>
                  <a:pt x="2711872" y="4144278"/>
                </a:lnTo>
                <a:cubicBezTo>
                  <a:pt x="2717552" y="4142986"/>
                  <a:pt x="2722172" y="4141279"/>
                  <a:pt x="2723647" y="4138496"/>
                </a:cubicBezTo>
                <a:cubicBezTo>
                  <a:pt x="2726132" y="4130303"/>
                  <a:pt x="2709896" y="4127621"/>
                  <a:pt x="2699488" y="4124468"/>
                </a:cubicBezTo>
                <a:cubicBezTo>
                  <a:pt x="2697313" y="4123312"/>
                  <a:pt x="2695139" y="4122157"/>
                  <a:pt x="2693195" y="4122314"/>
                </a:cubicBezTo>
                <a:cubicBezTo>
                  <a:pt x="2677349" y="4116270"/>
                  <a:pt x="2667812" y="4109717"/>
                  <a:pt x="2664712" y="4101976"/>
                </a:cubicBezTo>
                <a:lnTo>
                  <a:pt x="2668889" y="4090673"/>
                </a:lnTo>
                <a:lnTo>
                  <a:pt x="2400789" y="4065412"/>
                </a:lnTo>
                <a:cubicBezTo>
                  <a:pt x="2339799" y="4060801"/>
                  <a:pt x="2278264" y="4049379"/>
                  <a:pt x="2217925" y="4052943"/>
                </a:cubicBezTo>
                <a:cubicBezTo>
                  <a:pt x="2149418" y="4055438"/>
                  <a:pt x="2084614" y="4053699"/>
                  <a:pt x="2025912" y="4027141"/>
                </a:cubicBezTo>
                <a:cubicBezTo>
                  <a:pt x="2002877" y="4017048"/>
                  <a:pt x="1974560" y="4016712"/>
                  <a:pt x="1946786" y="4023191"/>
                </a:cubicBezTo>
                <a:cubicBezTo>
                  <a:pt x="1928977" y="4027939"/>
                  <a:pt x="1910735" y="4027237"/>
                  <a:pt x="1890369" y="4025246"/>
                </a:cubicBezTo>
                <a:cubicBezTo>
                  <a:pt x="1859818" y="4022259"/>
                  <a:pt x="1828943" y="4015185"/>
                  <a:pt x="1797138" y="4021809"/>
                </a:cubicBezTo>
                <a:cubicBezTo>
                  <a:pt x="1769256" y="4026925"/>
                  <a:pt x="1748672" y="4022208"/>
                  <a:pt x="1729340" y="4007881"/>
                </a:cubicBezTo>
                <a:cubicBezTo>
                  <a:pt x="1722861" y="4002650"/>
                  <a:pt x="1714692" y="4001581"/>
                  <a:pt x="1704835" y="4004674"/>
                </a:cubicBezTo>
                <a:cubicBezTo>
                  <a:pt x="1691057" y="4009275"/>
                  <a:pt x="1675045" y="4011225"/>
                  <a:pt x="1658601" y="4007724"/>
                </a:cubicBezTo>
                <a:cubicBezTo>
                  <a:pt x="1609372" y="3998586"/>
                  <a:pt x="1554753" y="3997843"/>
                  <a:pt x="1505307" y="3985979"/>
                </a:cubicBezTo>
                <a:cubicBezTo>
                  <a:pt x="1488751" y="3981116"/>
                  <a:pt x="1472523" y="3980340"/>
                  <a:pt x="1456840" y="3986378"/>
                </a:cubicBezTo>
                <a:cubicBezTo>
                  <a:pt x="1423348" y="3997163"/>
                  <a:pt x="1413165" y="3996168"/>
                  <a:pt x="1389367" y="3976537"/>
                </a:cubicBezTo>
                <a:cubicBezTo>
                  <a:pt x="1380656" y="3968656"/>
                  <a:pt x="1370146" y="3963572"/>
                  <a:pt x="1358057" y="3964013"/>
                </a:cubicBezTo>
                <a:cubicBezTo>
                  <a:pt x="1315632" y="3964191"/>
                  <a:pt x="1276480" y="3954686"/>
                  <a:pt x="1237544" y="3947905"/>
                </a:cubicBezTo>
                <a:cubicBezTo>
                  <a:pt x="1202638" y="3940977"/>
                  <a:pt x="1167838" y="3935412"/>
                  <a:pt x="1131897" y="3940821"/>
                </a:cubicBezTo>
                <a:cubicBezTo>
                  <a:pt x="1117902" y="3942697"/>
                  <a:pt x="1109625" y="3940267"/>
                  <a:pt x="1103038" y="3933674"/>
                </a:cubicBezTo>
                <a:cubicBezTo>
                  <a:pt x="1094324" y="3925792"/>
                  <a:pt x="1083487" y="3916622"/>
                  <a:pt x="1067585" y="3919934"/>
                </a:cubicBezTo>
                <a:cubicBezTo>
                  <a:pt x="1033767" y="3926632"/>
                  <a:pt x="1004797" y="3918122"/>
                  <a:pt x="979311" y="3902652"/>
                </a:cubicBezTo>
                <a:cubicBezTo>
                  <a:pt x="941193" y="3880810"/>
                  <a:pt x="896212" y="3874250"/>
                  <a:pt x="848615" y="3885549"/>
                </a:cubicBezTo>
                <a:cubicBezTo>
                  <a:pt x="830698" y="3888935"/>
                  <a:pt x="824437" y="3886430"/>
                  <a:pt x="823457" y="3874167"/>
                </a:cubicBezTo>
                <a:cubicBezTo>
                  <a:pt x="823131" y="3870079"/>
                  <a:pt x="822805" y="3865992"/>
                  <a:pt x="820572" y="3863340"/>
                </a:cubicBezTo>
                <a:cubicBezTo>
                  <a:pt x="792093" y="3835681"/>
                  <a:pt x="763721" y="3809385"/>
                  <a:pt x="708774" y="3804554"/>
                </a:cubicBezTo>
                <a:cubicBezTo>
                  <a:pt x="696576" y="3803632"/>
                  <a:pt x="698264" y="3799471"/>
                  <a:pt x="701860" y="3793874"/>
                </a:cubicBezTo>
                <a:cubicBezTo>
                  <a:pt x="703656" y="3791076"/>
                  <a:pt x="707468" y="3788204"/>
                  <a:pt x="711281" y="3785332"/>
                </a:cubicBezTo>
                <a:cubicBezTo>
                  <a:pt x="718904" y="3779588"/>
                  <a:pt x="726638" y="3775207"/>
                  <a:pt x="717925" y="3767326"/>
                </a:cubicBezTo>
                <a:cubicBezTo>
                  <a:pt x="711227" y="3759371"/>
                  <a:pt x="701589" y="3765188"/>
                  <a:pt x="691623" y="3766917"/>
                </a:cubicBezTo>
                <a:cubicBezTo>
                  <a:pt x="671799" y="3771739"/>
                  <a:pt x="649963" y="3776634"/>
                  <a:pt x="633191" y="3769045"/>
                </a:cubicBezTo>
                <a:cubicBezTo>
                  <a:pt x="612280" y="3760242"/>
                  <a:pt x="602532" y="3764697"/>
                  <a:pt x="589297" y="3776111"/>
                </a:cubicBezTo>
                <a:cubicBezTo>
                  <a:pt x="585485" y="3778982"/>
                  <a:pt x="581673" y="3781854"/>
                  <a:pt x="575737" y="3783437"/>
                </a:cubicBezTo>
                <a:cubicBezTo>
                  <a:pt x="570018" y="3787745"/>
                  <a:pt x="564085" y="3789328"/>
                  <a:pt x="555587" y="3784171"/>
                </a:cubicBezTo>
                <a:cubicBezTo>
                  <a:pt x="549216" y="3780303"/>
                  <a:pt x="548782" y="3774853"/>
                  <a:pt x="554500" y="3770546"/>
                </a:cubicBezTo>
                <a:cubicBezTo>
                  <a:pt x="560108" y="3764875"/>
                  <a:pt x="561689" y="3759352"/>
                  <a:pt x="569422" y="3754971"/>
                </a:cubicBezTo>
                <a:cubicBezTo>
                  <a:pt x="573342" y="3753461"/>
                  <a:pt x="577264" y="3751952"/>
                  <a:pt x="574922" y="3747937"/>
                </a:cubicBezTo>
                <a:cubicBezTo>
                  <a:pt x="572689" y="3745287"/>
                  <a:pt x="566753" y="3746869"/>
                  <a:pt x="562724" y="3747016"/>
                </a:cubicBezTo>
                <a:cubicBezTo>
                  <a:pt x="556678" y="3747236"/>
                  <a:pt x="552650" y="3747383"/>
                  <a:pt x="548837" y="3750255"/>
                </a:cubicBezTo>
                <a:cubicBezTo>
                  <a:pt x="545025" y="3753126"/>
                  <a:pt x="540995" y="3753273"/>
                  <a:pt x="536748" y="3750695"/>
                </a:cubicBezTo>
                <a:cubicBezTo>
                  <a:pt x="513387" y="3736515"/>
                  <a:pt x="486649" y="3730656"/>
                  <a:pt x="456533" y="3733119"/>
                </a:cubicBezTo>
                <a:cubicBezTo>
                  <a:pt x="442538" y="3734995"/>
                  <a:pt x="428434" y="3735510"/>
                  <a:pt x="414221" y="3734660"/>
                </a:cubicBezTo>
                <a:cubicBezTo>
                  <a:pt x="406161" y="3734955"/>
                  <a:pt x="394072" y="3735395"/>
                  <a:pt x="389496" y="3728728"/>
                </a:cubicBezTo>
                <a:cubicBezTo>
                  <a:pt x="387047" y="3723352"/>
                  <a:pt x="396796" y="3718898"/>
                  <a:pt x="402514" y="3714590"/>
                </a:cubicBezTo>
                <a:cubicBezTo>
                  <a:pt x="406326" y="3711719"/>
                  <a:pt x="410248" y="3710209"/>
                  <a:pt x="414059" y="3707337"/>
                </a:cubicBezTo>
                <a:cubicBezTo>
                  <a:pt x="417870" y="3704465"/>
                  <a:pt x="427727" y="3701372"/>
                  <a:pt x="423262" y="3696069"/>
                </a:cubicBezTo>
                <a:cubicBezTo>
                  <a:pt x="420811" y="3690692"/>
                  <a:pt x="410738" y="3691060"/>
                  <a:pt x="402788" y="3692716"/>
                </a:cubicBezTo>
                <a:cubicBezTo>
                  <a:pt x="384652" y="3693377"/>
                  <a:pt x="370331" y="3691166"/>
                  <a:pt x="351761" y="3686376"/>
                </a:cubicBezTo>
                <a:cubicBezTo>
                  <a:pt x="310373" y="3674219"/>
                  <a:pt x="288756" y="3681839"/>
                  <a:pt x="274812" y="3709677"/>
                </a:cubicBezTo>
                <a:cubicBezTo>
                  <a:pt x="269638" y="3720797"/>
                  <a:pt x="260000" y="3726614"/>
                  <a:pt x="243772" y="3725838"/>
                </a:cubicBezTo>
                <a:cubicBezTo>
                  <a:pt x="241703" y="3699950"/>
                  <a:pt x="239743" y="3675424"/>
                  <a:pt x="237676" y="3649537"/>
                </a:cubicBezTo>
                <a:cubicBezTo>
                  <a:pt x="265776" y="3647147"/>
                  <a:pt x="271276" y="3640114"/>
                  <a:pt x="262238" y="3628145"/>
                </a:cubicBezTo>
                <a:cubicBezTo>
                  <a:pt x="259895" y="3624131"/>
                  <a:pt x="251618" y="3621700"/>
                  <a:pt x="255321" y="3617465"/>
                </a:cubicBezTo>
                <a:cubicBezTo>
                  <a:pt x="261038" y="3613158"/>
                  <a:pt x="269207" y="3614226"/>
                  <a:pt x="275362" y="3615368"/>
                </a:cubicBezTo>
                <a:cubicBezTo>
                  <a:pt x="281407" y="3615149"/>
                  <a:pt x="285545" y="3616364"/>
                  <a:pt x="289684" y="3617580"/>
                </a:cubicBezTo>
                <a:cubicBezTo>
                  <a:pt x="301991" y="3619864"/>
                  <a:pt x="307927" y="3618282"/>
                  <a:pt x="309180" y="3608671"/>
                </a:cubicBezTo>
                <a:cubicBezTo>
                  <a:pt x="310760" y="3603148"/>
                  <a:pt x="316152" y="3594752"/>
                  <a:pt x="326551" y="3598473"/>
                </a:cubicBezTo>
                <a:cubicBezTo>
                  <a:pt x="340983" y="3602047"/>
                  <a:pt x="355088" y="3601534"/>
                  <a:pt x="369301" y="3602382"/>
                </a:cubicBezTo>
                <a:cubicBezTo>
                  <a:pt x="381499" y="3603304"/>
                  <a:pt x="395820" y="3605515"/>
                  <a:pt x="409705" y="3602276"/>
                </a:cubicBezTo>
                <a:cubicBezTo>
                  <a:pt x="421580" y="3599111"/>
                  <a:pt x="435467" y="3595872"/>
                  <a:pt x="424302" y="3582613"/>
                </a:cubicBezTo>
                <a:cubicBezTo>
                  <a:pt x="419945" y="3578672"/>
                  <a:pt x="423758" y="3575801"/>
                  <a:pt x="431708" y="3574145"/>
                </a:cubicBezTo>
                <a:cubicBezTo>
                  <a:pt x="461933" y="3573044"/>
                  <a:pt x="472443" y="3578127"/>
                  <a:pt x="476091" y="3598492"/>
                </a:cubicBezTo>
                <a:cubicBezTo>
                  <a:pt x="476634" y="3605304"/>
                  <a:pt x="479085" y="3610681"/>
                  <a:pt x="487362" y="3613113"/>
                </a:cubicBezTo>
                <a:cubicBezTo>
                  <a:pt x="501791" y="3616686"/>
                  <a:pt x="516115" y="3618897"/>
                  <a:pt x="532016" y="3615585"/>
                </a:cubicBezTo>
                <a:cubicBezTo>
                  <a:pt x="536046" y="3615438"/>
                  <a:pt x="537625" y="3609915"/>
                  <a:pt x="535393" y="3607263"/>
                </a:cubicBezTo>
                <a:cubicBezTo>
                  <a:pt x="535067" y="3603176"/>
                  <a:pt x="534630" y="3597726"/>
                  <a:pt x="538444" y="3594854"/>
                </a:cubicBezTo>
                <a:cubicBezTo>
                  <a:pt x="544161" y="3590546"/>
                  <a:pt x="551458" y="3580715"/>
                  <a:pt x="558157" y="3588670"/>
                </a:cubicBezTo>
                <a:cubicBezTo>
                  <a:pt x="575472" y="3603070"/>
                  <a:pt x="595623" y="3602337"/>
                  <a:pt x="617787" y="3601529"/>
                </a:cubicBezTo>
                <a:cubicBezTo>
                  <a:pt x="629984" y="3602451"/>
                  <a:pt x="642183" y="3603374"/>
                  <a:pt x="652802" y="3609819"/>
                </a:cubicBezTo>
                <a:cubicBezTo>
                  <a:pt x="693045" y="3632951"/>
                  <a:pt x="723159" y="3630487"/>
                  <a:pt x="748973" y="3599484"/>
                </a:cubicBezTo>
                <a:cubicBezTo>
                  <a:pt x="756380" y="3591015"/>
                  <a:pt x="766235" y="3587922"/>
                  <a:pt x="776963" y="3595731"/>
                </a:cubicBezTo>
                <a:cubicBezTo>
                  <a:pt x="802449" y="3611202"/>
                  <a:pt x="833109" y="3615550"/>
                  <a:pt x="865456" y="3615739"/>
                </a:cubicBezTo>
                <a:cubicBezTo>
                  <a:pt x="881683" y="3616514"/>
                  <a:pt x="897694" y="3614564"/>
                  <a:pt x="915937" y="3615266"/>
                </a:cubicBezTo>
                <a:cubicBezTo>
                  <a:pt x="946377" y="3616890"/>
                  <a:pt x="972573" y="3615936"/>
                  <a:pt x="982702" y="3590970"/>
                </a:cubicBezTo>
                <a:cubicBezTo>
                  <a:pt x="983465" y="3600507"/>
                  <a:pt x="981994" y="3607394"/>
                  <a:pt x="988692" y="3615349"/>
                </a:cubicBezTo>
                <a:cubicBezTo>
                  <a:pt x="995606" y="3626028"/>
                  <a:pt x="1010039" y="3629602"/>
                  <a:pt x="1024142" y="3629089"/>
                </a:cubicBezTo>
                <a:cubicBezTo>
                  <a:pt x="1040152" y="3627140"/>
                  <a:pt x="1029317" y="3617969"/>
                  <a:pt x="1030896" y="3612445"/>
                </a:cubicBezTo>
                <a:cubicBezTo>
                  <a:pt x="1032258" y="3604196"/>
                  <a:pt x="1039881" y="3598453"/>
                  <a:pt x="1052298" y="3602100"/>
                </a:cubicBezTo>
                <a:cubicBezTo>
                  <a:pt x="1068853" y="3606963"/>
                  <a:pt x="1082957" y="3606449"/>
                  <a:pt x="1100982" y="3604426"/>
                </a:cubicBezTo>
                <a:cubicBezTo>
                  <a:pt x="1122819" y="3599531"/>
                  <a:pt x="1144983" y="3598724"/>
                  <a:pt x="1166003" y="3608891"/>
                </a:cubicBezTo>
                <a:cubicBezTo>
                  <a:pt x="1178638" y="3615262"/>
                  <a:pt x="1190617" y="3613459"/>
                  <a:pt x="1200148" y="3606279"/>
                </a:cubicBezTo>
                <a:cubicBezTo>
                  <a:pt x="1205868" y="3601972"/>
                  <a:pt x="1211583" y="3597664"/>
                  <a:pt x="1215395" y="3594792"/>
                </a:cubicBezTo>
                <a:cubicBezTo>
                  <a:pt x="1225036" y="3588976"/>
                  <a:pt x="1230318" y="3579218"/>
                  <a:pt x="1242624" y="3581502"/>
                </a:cubicBezTo>
                <a:cubicBezTo>
                  <a:pt x="1254932" y="3583787"/>
                  <a:pt x="1253679" y="3593398"/>
                  <a:pt x="1254224" y="3600211"/>
                </a:cubicBezTo>
                <a:cubicBezTo>
                  <a:pt x="1254768" y="3607023"/>
                  <a:pt x="1262611" y="3604005"/>
                  <a:pt x="1268764" y="3605147"/>
                </a:cubicBezTo>
                <a:cubicBezTo>
                  <a:pt x="1274808" y="3604927"/>
                  <a:pt x="1280854" y="3604707"/>
                  <a:pt x="1278402" y="3599330"/>
                </a:cubicBezTo>
                <a:cubicBezTo>
                  <a:pt x="1273174" y="3584489"/>
                  <a:pt x="1284940" y="3579961"/>
                  <a:pt x="1302964" y="3577938"/>
                </a:cubicBezTo>
                <a:cubicBezTo>
                  <a:pt x="1320990" y="3575915"/>
                  <a:pt x="1322569" y="3570392"/>
                  <a:pt x="1309717" y="3561294"/>
                </a:cubicBezTo>
                <a:cubicBezTo>
                  <a:pt x="1307485" y="3558643"/>
                  <a:pt x="1301332" y="3557501"/>
                  <a:pt x="1295177" y="3556359"/>
                </a:cubicBezTo>
                <a:cubicBezTo>
                  <a:pt x="1241485" y="3541916"/>
                  <a:pt x="1184413" y="3535796"/>
                  <a:pt x="1125655" y="3533837"/>
                </a:cubicBezTo>
                <a:cubicBezTo>
                  <a:pt x="1078985" y="3531437"/>
                  <a:pt x="1036128" y="3526166"/>
                  <a:pt x="996212" y="3507123"/>
                </a:cubicBezTo>
                <a:cubicBezTo>
                  <a:pt x="973067" y="3495667"/>
                  <a:pt x="955642" y="3479904"/>
                  <a:pt x="940123" y="3462705"/>
                </a:cubicBezTo>
                <a:cubicBezTo>
                  <a:pt x="927324" y="3479569"/>
                  <a:pt x="917360" y="3481299"/>
                  <a:pt x="896121" y="3468407"/>
                </a:cubicBezTo>
                <a:cubicBezTo>
                  <a:pt x="889750" y="3464540"/>
                  <a:pt x="885175" y="3457875"/>
                  <a:pt x="886647" y="3450988"/>
                </a:cubicBezTo>
                <a:cubicBezTo>
                  <a:pt x="887683" y="3438653"/>
                  <a:pt x="873252" y="3435078"/>
                  <a:pt x="859038" y="3434229"/>
                </a:cubicBezTo>
                <a:cubicBezTo>
                  <a:pt x="844716" y="3432019"/>
                  <a:pt x="839216" y="3439051"/>
                  <a:pt x="833715" y="3446084"/>
                </a:cubicBezTo>
                <a:cubicBezTo>
                  <a:pt x="830229" y="3453044"/>
                  <a:pt x="830882" y="3461218"/>
                  <a:pt x="819446" y="3469834"/>
                </a:cubicBezTo>
                <a:cubicBezTo>
                  <a:pt x="824185" y="3453264"/>
                  <a:pt x="811769" y="3449616"/>
                  <a:pt x="795432" y="3447478"/>
                </a:cubicBezTo>
                <a:cubicBezTo>
                  <a:pt x="781218" y="3446629"/>
                  <a:pt x="764556" y="3440404"/>
                  <a:pt x="765917" y="3432156"/>
                </a:cubicBezTo>
                <a:cubicBezTo>
                  <a:pt x="768750" y="3417021"/>
                  <a:pt x="769568" y="3401960"/>
                  <a:pt x="782690" y="3389184"/>
                </a:cubicBezTo>
                <a:cubicBezTo>
                  <a:pt x="790208" y="3382078"/>
                  <a:pt x="798159" y="3380421"/>
                  <a:pt x="812372" y="3381271"/>
                </a:cubicBezTo>
                <a:cubicBezTo>
                  <a:pt x="822664" y="3383629"/>
                  <a:pt x="826912" y="3386207"/>
                  <a:pt x="825549" y="3394456"/>
                </a:cubicBezTo>
                <a:cubicBezTo>
                  <a:pt x="825985" y="3399905"/>
                  <a:pt x="832246" y="3402410"/>
                  <a:pt x="838293" y="3402190"/>
                </a:cubicBezTo>
                <a:cubicBezTo>
                  <a:pt x="862361" y="3399946"/>
                  <a:pt x="877121" y="3407608"/>
                  <a:pt x="891986" y="3416632"/>
                </a:cubicBezTo>
                <a:cubicBezTo>
                  <a:pt x="906741" y="3424292"/>
                  <a:pt x="923079" y="3426431"/>
                  <a:pt x="936421" y="3416380"/>
                </a:cubicBezTo>
                <a:cubicBezTo>
                  <a:pt x="945952" y="3409200"/>
                  <a:pt x="950201" y="3411779"/>
                  <a:pt x="948837" y="3420027"/>
                </a:cubicBezTo>
                <a:cubicBezTo>
                  <a:pt x="949273" y="3425477"/>
                  <a:pt x="953412" y="3426693"/>
                  <a:pt x="961689" y="3429124"/>
                </a:cubicBezTo>
                <a:cubicBezTo>
                  <a:pt x="996595" y="3436052"/>
                  <a:pt x="1032865" y="3434730"/>
                  <a:pt x="1066465" y="3425308"/>
                </a:cubicBezTo>
                <a:cubicBezTo>
                  <a:pt x="1084163" y="3419197"/>
                  <a:pt x="1102297" y="3418536"/>
                  <a:pt x="1120651" y="3420601"/>
                </a:cubicBezTo>
                <a:cubicBezTo>
                  <a:pt x="1136987" y="3422739"/>
                  <a:pt x="1151634" y="3429038"/>
                  <a:pt x="1164269" y="3435410"/>
                </a:cubicBezTo>
                <a:cubicBezTo>
                  <a:pt x="1170640" y="3439277"/>
                  <a:pt x="1175105" y="3444581"/>
                  <a:pt x="1184853" y="3440126"/>
                </a:cubicBezTo>
                <a:cubicBezTo>
                  <a:pt x="1194601" y="3435671"/>
                  <a:pt x="1194167" y="3430222"/>
                  <a:pt x="1191608" y="3423483"/>
                </a:cubicBezTo>
                <a:cubicBezTo>
                  <a:pt x="1189157" y="3418106"/>
                  <a:pt x="1184800" y="3414165"/>
                  <a:pt x="1186380" y="3408641"/>
                </a:cubicBezTo>
                <a:cubicBezTo>
                  <a:pt x="1185182" y="3393654"/>
                  <a:pt x="1174565" y="3387209"/>
                  <a:pt x="1154197" y="3385217"/>
                </a:cubicBezTo>
                <a:cubicBezTo>
                  <a:pt x="1117493" y="3381088"/>
                  <a:pt x="1084711" y="3375449"/>
                  <a:pt x="1049805" y="3368522"/>
                </a:cubicBezTo>
                <a:cubicBezTo>
                  <a:pt x="1029110" y="3362444"/>
                  <a:pt x="1026552" y="3355705"/>
                  <a:pt x="1039786" y="3344290"/>
                </a:cubicBezTo>
                <a:cubicBezTo>
                  <a:pt x="1041800" y="3344218"/>
                  <a:pt x="1041690" y="3342854"/>
                  <a:pt x="1041582" y="3341492"/>
                </a:cubicBezTo>
                <a:cubicBezTo>
                  <a:pt x="1044523" y="3327721"/>
                  <a:pt x="1057975" y="3319032"/>
                  <a:pt x="1071535" y="3311705"/>
                </a:cubicBezTo>
                <a:cubicBezTo>
                  <a:pt x="1081173" y="3305888"/>
                  <a:pt x="1085422" y="3308466"/>
                  <a:pt x="1087871" y="3313843"/>
                </a:cubicBezTo>
                <a:cubicBezTo>
                  <a:pt x="1092881" y="3325959"/>
                  <a:pt x="1083242" y="3331776"/>
                  <a:pt x="1067232" y="3333726"/>
                </a:cubicBezTo>
                <a:cubicBezTo>
                  <a:pt x="1071806" y="3340392"/>
                  <a:pt x="1078286" y="3345621"/>
                  <a:pt x="1088358" y="3345254"/>
                </a:cubicBezTo>
                <a:cubicBezTo>
                  <a:pt x="1094405" y="3345034"/>
                  <a:pt x="1095985" y="3339511"/>
                  <a:pt x="1097672" y="3335349"/>
                </a:cubicBezTo>
                <a:cubicBezTo>
                  <a:pt x="1104099" y="3314618"/>
                  <a:pt x="1111833" y="3310237"/>
                  <a:pt x="1142166" y="3310498"/>
                </a:cubicBezTo>
                <a:cubicBezTo>
                  <a:pt x="1170591" y="3312196"/>
                  <a:pt x="1200815" y="3311096"/>
                  <a:pt x="1228806" y="3307343"/>
                </a:cubicBezTo>
                <a:cubicBezTo>
                  <a:pt x="1266762" y="3301860"/>
                  <a:pt x="1275258" y="3307017"/>
                  <a:pt x="1271282" y="3333126"/>
                </a:cubicBezTo>
                <a:cubicBezTo>
                  <a:pt x="1271390" y="3334488"/>
                  <a:pt x="1271499" y="3335850"/>
                  <a:pt x="1271606" y="3337213"/>
                </a:cubicBezTo>
                <a:cubicBezTo>
                  <a:pt x="1269919" y="3341374"/>
                  <a:pt x="1264311" y="3347045"/>
                  <a:pt x="1274602" y="3349402"/>
                </a:cubicBezTo>
                <a:cubicBezTo>
                  <a:pt x="1284785" y="3350398"/>
                  <a:pt x="1295078" y="3352755"/>
                  <a:pt x="1300470" y="3344361"/>
                </a:cubicBezTo>
                <a:cubicBezTo>
                  <a:pt x="1304064" y="3338764"/>
                  <a:pt x="1307766" y="3334530"/>
                  <a:pt x="1309345" y="3329005"/>
                </a:cubicBezTo>
                <a:cubicBezTo>
                  <a:pt x="1316754" y="3320537"/>
                  <a:pt x="1324703" y="3318881"/>
                  <a:pt x="1337229" y="3323891"/>
                </a:cubicBezTo>
                <a:cubicBezTo>
                  <a:pt x="1349643" y="3327538"/>
                  <a:pt x="1348174" y="3334424"/>
                  <a:pt x="1340550" y="3340168"/>
                </a:cubicBezTo>
                <a:cubicBezTo>
                  <a:pt x="1338752" y="3342967"/>
                  <a:pt x="1336847" y="3344402"/>
                  <a:pt x="1335049" y="3347201"/>
                </a:cubicBezTo>
                <a:cubicBezTo>
                  <a:pt x="1331238" y="3350072"/>
                  <a:pt x="1331564" y="3354160"/>
                  <a:pt x="1335810" y="3356738"/>
                </a:cubicBezTo>
                <a:cubicBezTo>
                  <a:pt x="1342074" y="3359243"/>
                  <a:pt x="1343763" y="3355082"/>
                  <a:pt x="1347683" y="3353573"/>
                </a:cubicBezTo>
                <a:cubicBezTo>
                  <a:pt x="1355416" y="3349192"/>
                  <a:pt x="1361026" y="3343521"/>
                  <a:pt x="1364512" y="3336562"/>
                </a:cubicBezTo>
                <a:cubicBezTo>
                  <a:pt x="1377201" y="3318335"/>
                  <a:pt x="1389073" y="3315170"/>
                  <a:pt x="1416027" y="3323753"/>
                </a:cubicBezTo>
                <a:cubicBezTo>
                  <a:pt x="1428445" y="3327400"/>
                  <a:pt x="1440968" y="3332410"/>
                  <a:pt x="1453385" y="3336057"/>
                </a:cubicBezTo>
                <a:cubicBezTo>
                  <a:pt x="1461663" y="3338489"/>
                  <a:pt x="1471845" y="3339484"/>
                  <a:pt x="1479360" y="3332378"/>
                </a:cubicBezTo>
                <a:cubicBezTo>
                  <a:pt x="1488782" y="3323836"/>
                  <a:pt x="1494065" y="3314079"/>
                  <a:pt x="1514324" y="3314708"/>
                </a:cubicBezTo>
                <a:cubicBezTo>
                  <a:pt x="1526522" y="3315629"/>
                  <a:pt x="1534363" y="3312610"/>
                  <a:pt x="1544874" y="3317694"/>
                </a:cubicBezTo>
                <a:cubicBezTo>
                  <a:pt x="1597532" y="3344472"/>
                  <a:pt x="1654493" y="3349230"/>
                  <a:pt x="1716303" y="3338780"/>
                </a:cubicBezTo>
                <a:cubicBezTo>
                  <a:pt x="1726267" y="3337049"/>
                  <a:pt x="1734436" y="3338118"/>
                  <a:pt x="1742823" y="3341913"/>
                </a:cubicBezTo>
                <a:cubicBezTo>
                  <a:pt x="1761936" y="3353515"/>
                  <a:pt x="1784208" y="3354071"/>
                  <a:pt x="1808170" y="3350464"/>
                </a:cubicBezTo>
                <a:cubicBezTo>
                  <a:pt x="1841988" y="3343767"/>
                  <a:pt x="1871669" y="3335852"/>
                  <a:pt x="1901020" y="3323851"/>
                </a:cubicBezTo>
                <a:cubicBezTo>
                  <a:pt x="1914689" y="3317888"/>
                  <a:pt x="1928359" y="3311924"/>
                  <a:pt x="1944587" y="3312699"/>
                </a:cubicBezTo>
                <a:cubicBezTo>
                  <a:pt x="1997627" y="3318966"/>
                  <a:pt x="2054044" y="3316911"/>
                  <a:pt x="2103819" y="3332863"/>
                </a:cubicBezTo>
                <a:cubicBezTo>
                  <a:pt x="2114219" y="3336583"/>
                  <a:pt x="2122170" y="3334928"/>
                  <a:pt x="2131808" y="3329111"/>
                </a:cubicBezTo>
                <a:cubicBezTo>
                  <a:pt x="2135620" y="3326239"/>
                  <a:pt x="2139433" y="3323367"/>
                  <a:pt x="2143354" y="3321858"/>
                </a:cubicBezTo>
                <a:cubicBezTo>
                  <a:pt x="2153320" y="3320128"/>
                  <a:pt x="2151087" y="3317476"/>
                  <a:pt x="2148745" y="3313462"/>
                </a:cubicBezTo>
                <a:cubicBezTo>
                  <a:pt x="2144061" y="3305434"/>
                  <a:pt x="2135676" y="3301640"/>
                  <a:pt x="2123587" y="3302081"/>
                </a:cubicBezTo>
                <a:cubicBezTo>
                  <a:pt x="2109481" y="3302594"/>
                  <a:pt x="2102784" y="3294639"/>
                  <a:pt x="2104147" y="3286391"/>
                </a:cubicBezTo>
                <a:cubicBezTo>
                  <a:pt x="2105616" y="3279504"/>
                  <a:pt x="2117924" y="3281789"/>
                  <a:pt x="2126091" y="3282858"/>
                </a:cubicBezTo>
                <a:cubicBezTo>
                  <a:pt x="2148475" y="3284776"/>
                  <a:pt x="2155499" y="3296819"/>
                  <a:pt x="2162413" y="3307498"/>
                </a:cubicBezTo>
                <a:cubicBezTo>
                  <a:pt x="2193671" y="3344621"/>
                  <a:pt x="2243009" y="3355123"/>
                  <a:pt x="2297900" y="3333992"/>
                </a:cubicBezTo>
                <a:cubicBezTo>
                  <a:pt x="2311680" y="3329391"/>
                  <a:pt x="2325567" y="3326153"/>
                  <a:pt x="2339778" y="3327001"/>
                </a:cubicBezTo>
                <a:cubicBezTo>
                  <a:pt x="2349854" y="3326634"/>
                  <a:pt x="2353993" y="3327849"/>
                  <a:pt x="2354536" y="3334662"/>
                </a:cubicBezTo>
                <a:cubicBezTo>
                  <a:pt x="2357531" y="3346852"/>
                  <a:pt x="2363902" y="3350719"/>
                  <a:pt x="2381711" y="3345971"/>
                </a:cubicBezTo>
                <a:cubicBezTo>
                  <a:pt x="2415420" y="3337910"/>
                  <a:pt x="2447658" y="3336736"/>
                  <a:pt x="2481911" y="3335489"/>
                </a:cubicBezTo>
                <a:cubicBezTo>
                  <a:pt x="2536423" y="3334869"/>
                  <a:pt x="2586142" y="3324860"/>
                  <a:pt x="2626279" y="3296068"/>
                </a:cubicBezTo>
                <a:cubicBezTo>
                  <a:pt x="2626279" y="3296068"/>
                  <a:pt x="2628402" y="3297357"/>
                  <a:pt x="2628510" y="3298719"/>
                </a:cubicBezTo>
                <a:cubicBezTo>
                  <a:pt x="2626822" y="3302880"/>
                  <a:pt x="2623118" y="3307115"/>
                  <a:pt x="2621541" y="3312638"/>
                </a:cubicBezTo>
                <a:cubicBezTo>
                  <a:pt x="2618489" y="3325047"/>
                  <a:pt x="2622954" y="3330350"/>
                  <a:pt x="2641307" y="3332415"/>
                </a:cubicBezTo>
                <a:cubicBezTo>
                  <a:pt x="2663689" y="3334333"/>
                  <a:pt x="2669517" y="3331388"/>
                  <a:pt x="2670333" y="3316327"/>
                </a:cubicBezTo>
                <a:cubicBezTo>
                  <a:pt x="2670007" y="3312239"/>
                  <a:pt x="2665324" y="3304211"/>
                  <a:pt x="2677413" y="3303771"/>
                </a:cubicBezTo>
                <a:cubicBezTo>
                  <a:pt x="2695439" y="3301747"/>
                  <a:pt x="2708399" y="3312207"/>
                  <a:pt x="2701209" y="3323401"/>
                </a:cubicBezTo>
                <a:cubicBezTo>
                  <a:pt x="2695710" y="3330434"/>
                  <a:pt x="2698052" y="3334448"/>
                  <a:pt x="2710359" y="3336733"/>
                </a:cubicBezTo>
                <a:cubicBezTo>
                  <a:pt x="2737097" y="3342591"/>
                  <a:pt x="2763943" y="3349812"/>
                  <a:pt x="2788991" y="3359832"/>
                </a:cubicBezTo>
                <a:cubicBezTo>
                  <a:pt x="2809794" y="3367273"/>
                  <a:pt x="2832068" y="3367828"/>
                  <a:pt x="2853469" y="3357482"/>
                </a:cubicBezTo>
                <a:cubicBezTo>
                  <a:pt x="2859187" y="3353174"/>
                  <a:pt x="2867139" y="3351519"/>
                  <a:pt x="2877213" y="3351153"/>
                </a:cubicBezTo>
                <a:cubicBezTo>
                  <a:pt x="2893440" y="3351927"/>
                  <a:pt x="2909669" y="3352703"/>
                  <a:pt x="2925897" y="3353478"/>
                </a:cubicBezTo>
                <a:cubicBezTo>
                  <a:pt x="2937986" y="3353038"/>
                  <a:pt x="2948387" y="3356759"/>
                  <a:pt x="2953179" y="3366149"/>
                </a:cubicBezTo>
                <a:cubicBezTo>
                  <a:pt x="2955956" y="3375614"/>
                  <a:pt x="2964125" y="3376683"/>
                  <a:pt x="2975996" y="3373517"/>
                </a:cubicBezTo>
                <a:cubicBezTo>
                  <a:pt x="2985962" y="3371788"/>
                  <a:pt x="2997942" y="3369986"/>
                  <a:pt x="3007908" y="3368255"/>
                </a:cubicBezTo>
                <a:cubicBezTo>
                  <a:pt x="3031759" y="3363287"/>
                  <a:pt x="3045102" y="3353236"/>
                  <a:pt x="3047827" y="3336739"/>
                </a:cubicBezTo>
                <a:cubicBezTo>
                  <a:pt x="3049406" y="3331215"/>
                  <a:pt x="3048972" y="3325765"/>
                  <a:pt x="3050551" y="3320242"/>
                </a:cubicBezTo>
                <a:cubicBezTo>
                  <a:pt x="3059860" y="3360897"/>
                  <a:pt x="3104731" y="3366096"/>
                  <a:pt x="3151510" y="3369856"/>
                </a:cubicBezTo>
                <a:cubicBezTo>
                  <a:pt x="3165832" y="3372068"/>
                  <a:pt x="3175580" y="3367614"/>
                  <a:pt x="3185220" y="3361796"/>
                </a:cubicBezTo>
                <a:cubicBezTo>
                  <a:pt x="3194859" y="3355980"/>
                  <a:pt x="3198346" y="3349020"/>
                  <a:pt x="3193663" y="3340992"/>
                </a:cubicBezTo>
                <a:cubicBezTo>
                  <a:pt x="3189088" y="3334326"/>
                  <a:pt x="3179339" y="3338781"/>
                  <a:pt x="3171280" y="3339074"/>
                </a:cubicBezTo>
                <a:cubicBezTo>
                  <a:pt x="3165236" y="3339295"/>
                  <a:pt x="3155269" y="3341024"/>
                  <a:pt x="3152710" y="3334284"/>
                </a:cubicBezTo>
                <a:cubicBezTo>
                  <a:pt x="3150260" y="3328908"/>
                  <a:pt x="3153745" y="3321949"/>
                  <a:pt x="3161590" y="3318930"/>
                </a:cubicBezTo>
                <a:cubicBezTo>
                  <a:pt x="3169319" y="3314549"/>
                  <a:pt x="3179395" y="3314182"/>
                  <a:pt x="3187455" y="3313888"/>
                </a:cubicBezTo>
                <a:cubicBezTo>
                  <a:pt x="3197529" y="3313521"/>
                  <a:pt x="3207605" y="3313154"/>
                  <a:pt x="3213213" y="3307484"/>
                </a:cubicBezTo>
                <a:cubicBezTo>
                  <a:pt x="3202375" y="3298314"/>
                  <a:pt x="3185932" y="3294813"/>
                  <a:pt x="3171828" y="3295327"/>
                </a:cubicBezTo>
                <a:cubicBezTo>
                  <a:pt x="3129296" y="3294143"/>
                  <a:pt x="3090251" y="3286001"/>
                  <a:pt x="3051206" y="3277857"/>
                </a:cubicBezTo>
                <a:cubicBezTo>
                  <a:pt x="3024468" y="3271999"/>
                  <a:pt x="2998274" y="3272953"/>
                  <a:pt x="2972951" y="3284807"/>
                </a:cubicBezTo>
                <a:cubicBezTo>
                  <a:pt x="2965219" y="3289188"/>
                  <a:pt x="2957047" y="3288119"/>
                  <a:pt x="2948556" y="3282962"/>
                </a:cubicBezTo>
                <a:cubicBezTo>
                  <a:pt x="2933579" y="3272576"/>
                  <a:pt x="2914901" y="3266425"/>
                  <a:pt x="2896222" y="3260272"/>
                </a:cubicBezTo>
                <a:cubicBezTo>
                  <a:pt x="2885930" y="3257914"/>
                  <a:pt x="2875855" y="3258281"/>
                  <a:pt x="2866108" y="3262736"/>
                </a:cubicBezTo>
                <a:cubicBezTo>
                  <a:pt x="2846612" y="3271645"/>
                  <a:pt x="2824665" y="3275176"/>
                  <a:pt x="2802176" y="3271896"/>
                </a:cubicBezTo>
                <a:cubicBezTo>
                  <a:pt x="2781699" y="3268543"/>
                  <a:pt x="2761223" y="3265190"/>
                  <a:pt x="2742763" y="3261762"/>
                </a:cubicBezTo>
                <a:cubicBezTo>
                  <a:pt x="2728331" y="3258189"/>
                  <a:pt x="2720382" y="3259844"/>
                  <a:pt x="2719238" y="3270818"/>
                </a:cubicBezTo>
                <a:cubicBezTo>
                  <a:pt x="2717768" y="3277704"/>
                  <a:pt x="2714064" y="3281939"/>
                  <a:pt x="2703989" y="3282306"/>
                </a:cubicBezTo>
                <a:cubicBezTo>
                  <a:pt x="2681933" y="3284475"/>
                  <a:pt x="2675344" y="3277883"/>
                  <a:pt x="2680299" y="3264037"/>
                </a:cubicBezTo>
                <a:cubicBezTo>
                  <a:pt x="2686836" y="3244668"/>
                  <a:pt x="2680465" y="3240801"/>
                  <a:pt x="2652254" y="3241829"/>
                </a:cubicBezTo>
                <a:cubicBezTo>
                  <a:pt x="2634123" y="3242489"/>
                  <a:pt x="2616097" y="3244512"/>
                  <a:pt x="2600086" y="3246462"/>
                </a:cubicBezTo>
                <a:cubicBezTo>
                  <a:pt x="2573893" y="3247416"/>
                  <a:pt x="2549931" y="3251022"/>
                  <a:pt x="2525208" y="3245090"/>
                </a:cubicBezTo>
                <a:cubicBezTo>
                  <a:pt x="2510886" y="3242880"/>
                  <a:pt x="2500486" y="3239158"/>
                  <a:pt x="2503427" y="3225387"/>
                </a:cubicBezTo>
                <a:cubicBezTo>
                  <a:pt x="2506693" y="3215702"/>
                  <a:pt x="2497980" y="3207820"/>
                  <a:pt x="2481863" y="3208408"/>
                </a:cubicBezTo>
                <a:cubicBezTo>
                  <a:pt x="2431382" y="3208880"/>
                  <a:pt x="2386073" y="3198232"/>
                  <a:pt x="2340657" y="3186220"/>
                </a:cubicBezTo>
                <a:cubicBezTo>
                  <a:pt x="2305643" y="3177931"/>
                  <a:pt x="2285384" y="3177302"/>
                  <a:pt x="2265072" y="3201273"/>
                </a:cubicBezTo>
                <a:cubicBezTo>
                  <a:pt x="2263056" y="3201346"/>
                  <a:pt x="2261041" y="3201419"/>
                  <a:pt x="2261041" y="3201419"/>
                </a:cubicBezTo>
                <a:cubicBezTo>
                  <a:pt x="2252654" y="3197625"/>
                  <a:pt x="2261750" y="3184996"/>
                  <a:pt x="2249661" y="3185436"/>
                </a:cubicBezTo>
                <a:cubicBezTo>
                  <a:pt x="2239586" y="3185803"/>
                  <a:pt x="2232178" y="3194272"/>
                  <a:pt x="2226678" y="3201305"/>
                </a:cubicBezTo>
                <a:cubicBezTo>
                  <a:pt x="2224774" y="3202741"/>
                  <a:pt x="2222976" y="3205539"/>
                  <a:pt x="2221068" y="3206975"/>
                </a:cubicBezTo>
                <a:cubicBezTo>
                  <a:pt x="2213773" y="3216806"/>
                  <a:pt x="2208489" y="3226564"/>
                  <a:pt x="2205220" y="3236249"/>
                </a:cubicBezTo>
                <a:cubicBezTo>
                  <a:pt x="2201736" y="3243208"/>
                  <a:pt x="2193785" y="3244864"/>
                  <a:pt x="2183493" y="3242505"/>
                </a:cubicBezTo>
                <a:cubicBezTo>
                  <a:pt x="2177229" y="3240000"/>
                  <a:pt x="2168844" y="3236207"/>
                  <a:pt x="2172440" y="3230610"/>
                </a:cubicBezTo>
                <a:cubicBezTo>
                  <a:pt x="2189157" y="3212237"/>
                  <a:pt x="2177777" y="3196253"/>
                  <a:pt x="2168411" y="3180197"/>
                </a:cubicBezTo>
                <a:cubicBezTo>
                  <a:pt x="2163619" y="3170806"/>
                  <a:pt x="2159263" y="3166865"/>
                  <a:pt x="2147826" y="3175481"/>
                </a:cubicBezTo>
                <a:cubicBezTo>
                  <a:pt x="2128547" y="3187115"/>
                  <a:pt x="2104477" y="3189358"/>
                  <a:pt x="2082532" y="3192890"/>
                </a:cubicBezTo>
                <a:cubicBezTo>
                  <a:pt x="2074581" y="3194547"/>
                  <a:pt x="2068536" y="3194767"/>
                  <a:pt x="2066194" y="3190753"/>
                </a:cubicBezTo>
                <a:cubicBezTo>
                  <a:pt x="2052799" y="3174842"/>
                  <a:pt x="2030417" y="3172925"/>
                  <a:pt x="2008035" y="3171007"/>
                </a:cubicBezTo>
                <a:cubicBezTo>
                  <a:pt x="1987560" y="3167654"/>
                  <a:pt x="1967194" y="3165663"/>
                  <a:pt x="1956140" y="3153767"/>
                </a:cubicBezTo>
                <a:cubicBezTo>
                  <a:pt x="1951565" y="3147101"/>
                  <a:pt x="1947537" y="3147248"/>
                  <a:pt x="1937569" y="3148977"/>
                </a:cubicBezTo>
                <a:cubicBezTo>
                  <a:pt x="1901845" y="3157112"/>
                  <a:pt x="1867592" y="3158359"/>
                  <a:pt x="1836170" y="3144472"/>
                </a:cubicBezTo>
                <a:cubicBezTo>
                  <a:pt x="1823646" y="3139463"/>
                  <a:pt x="1815587" y="3139756"/>
                  <a:pt x="1803823" y="3144283"/>
                </a:cubicBezTo>
                <a:cubicBezTo>
                  <a:pt x="1778283" y="3153412"/>
                  <a:pt x="1752089" y="3154367"/>
                  <a:pt x="1724915" y="3143058"/>
                </a:cubicBezTo>
                <a:cubicBezTo>
                  <a:pt x="1718544" y="3139191"/>
                  <a:pt x="1712392" y="3138049"/>
                  <a:pt x="1704547" y="3141067"/>
                </a:cubicBezTo>
                <a:cubicBezTo>
                  <a:pt x="1670949" y="3150490"/>
                  <a:pt x="1611428" y="3138994"/>
                  <a:pt x="1591662" y="3119216"/>
                </a:cubicBezTo>
                <a:cubicBezTo>
                  <a:pt x="1576414" y="3130704"/>
                  <a:pt x="1556372" y="3132800"/>
                  <a:pt x="1537912" y="3129373"/>
                </a:cubicBezTo>
                <a:cubicBezTo>
                  <a:pt x="1511173" y="3123514"/>
                  <a:pt x="1482857" y="3123179"/>
                  <a:pt x="1454538" y="3122844"/>
                </a:cubicBezTo>
                <a:cubicBezTo>
                  <a:pt x="1416038" y="3121514"/>
                  <a:pt x="1393221" y="3114146"/>
                  <a:pt x="1380861" y="3085901"/>
                </a:cubicBezTo>
                <a:cubicBezTo>
                  <a:pt x="1380643" y="3083175"/>
                  <a:pt x="1378519" y="3081886"/>
                  <a:pt x="1378301" y="3079160"/>
                </a:cubicBezTo>
                <a:cubicBezTo>
                  <a:pt x="1373509" y="3069770"/>
                  <a:pt x="1365340" y="3068701"/>
                  <a:pt x="1355810" y="3075881"/>
                </a:cubicBezTo>
                <a:cubicBezTo>
                  <a:pt x="1348185" y="3081624"/>
                  <a:pt x="1340562" y="3087368"/>
                  <a:pt x="1330923" y="3093185"/>
                </a:cubicBezTo>
                <a:cubicBezTo>
                  <a:pt x="1296286" y="3114944"/>
                  <a:pt x="1255444" y="3109599"/>
                  <a:pt x="1230997" y="3081794"/>
                </a:cubicBezTo>
                <a:cubicBezTo>
                  <a:pt x="1221955" y="3069824"/>
                  <a:pt x="1208994" y="3059364"/>
                  <a:pt x="1190208" y="3051850"/>
                </a:cubicBezTo>
                <a:cubicBezTo>
                  <a:pt x="1173436" y="3044262"/>
                  <a:pt x="1156663" y="3036674"/>
                  <a:pt x="1145609" y="3024778"/>
                </a:cubicBezTo>
                <a:cubicBezTo>
                  <a:pt x="1134609" y="3038844"/>
                  <a:pt x="1148004" y="3054754"/>
                  <a:pt x="1137003" y="3068820"/>
                </a:cubicBezTo>
                <a:cubicBezTo>
                  <a:pt x="1117455" y="3051768"/>
                  <a:pt x="1117455" y="3051768"/>
                  <a:pt x="1090008" y="3062333"/>
                </a:cubicBezTo>
                <a:cubicBezTo>
                  <a:pt x="1078135" y="3065498"/>
                  <a:pt x="1070184" y="3067153"/>
                  <a:pt x="1057768" y="3063507"/>
                </a:cubicBezTo>
                <a:cubicBezTo>
                  <a:pt x="1024769" y="3055143"/>
                  <a:pt x="991985" y="3049504"/>
                  <a:pt x="959203" y="3043867"/>
                </a:cubicBezTo>
                <a:cubicBezTo>
                  <a:pt x="858731" y="3025663"/>
                  <a:pt x="756896" y="3015707"/>
                  <a:pt x="658114" y="2993343"/>
                </a:cubicBezTo>
                <a:cubicBezTo>
                  <a:pt x="649945" y="2992273"/>
                  <a:pt x="637856" y="2992713"/>
                  <a:pt x="637311" y="2985901"/>
                </a:cubicBezTo>
                <a:cubicBezTo>
                  <a:pt x="634752" y="2979162"/>
                  <a:pt x="644609" y="2976070"/>
                  <a:pt x="650327" y="2971762"/>
                </a:cubicBezTo>
                <a:cubicBezTo>
                  <a:pt x="656154" y="2968816"/>
                  <a:pt x="663996" y="2965798"/>
                  <a:pt x="659530" y="2960495"/>
                </a:cubicBezTo>
                <a:cubicBezTo>
                  <a:pt x="656970" y="2953756"/>
                  <a:pt x="648695" y="2951325"/>
                  <a:pt x="640524" y="2950255"/>
                </a:cubicBezTo>
                <a:cubicBezTo>
                  <a:pt x="634481" y="2950475"/>
                  <a:pt x="628435" y="2950696"/>
                  <a:pt x="622392" y="2950916"/>
                </a:cubicBezTo>
                <a:cubicBezTo>
                  <a:pt x="594073" y="2950581"/>
                  <a:pt x="577083" y="2940268"/>
                  <a:pt x="575559" y="2921193"/>
                </a:cubicBezTo>
                <a:cubicBezTo>
                  <a:pt x="575016" y="2914381"/>
                  <a:pt x="574471" y="2907567"/>
                  <a:pt x="577957" y="2900608"/>
                </a:cubicBezTo>
                <a:cubicBezTo>
                  <a:pt x="579318" y="2892360"/>
                  <a:pt x="570933" y="2888566"/>
                  <a:pt x="559061" y="2891731"/>
                </a:cubicBezTo>
                <a:cubicBezTo>
                  <a:pt x="537223" y="2896626"/>
                  <a:pt x="528019" y="2907892"/>
                  <a:pt x="531560" y="2926895"/>
                </a:cubicBezTo>
                <a:cubicBezTo>
                  <a:pt x="516583" y="2916509"/>
                  <a:pt x="505747" y="2907338"/>
                  <a:pt x="498831" y="2896658"/>
                </a:cubicBezTo>
                <a:cubicBezTo>
                  <a:pt x="491916" y="2885978"/>
                  <a:pt x="496001" y="2861232"/>
                  <a:pt x="509452" y="2852544"/>
                </a:cubicBezTo>
                <a:cubicBezTo>
                  <a:pt x="526825" y="2842345"/>
                  <a:pt x="545503" y="2848498"/>
                  <a:pt x="560043" y="2853434"/>
                </a:cubicBezTo>
                <a:cubicBezTo>
                  <a:pt x="580845" y="2860876"/>
                  <a:pt x="603444" y="2865518"/>
                  <a:pt x="627624" y="2864637"/>
                </a:cubicBezTo>
                <a:cubicBezTo>
                  <a:pt x="641728" y="2864123"/>
                  <a:pt x="657846" y="2863537"/>
                  <a:pt x="673967" y="2862949"/>
                </a:cubicBezTo>
                <a:cubicBezTo>
                  <a:pt x="740459" y="2860526"/>
                  <a:pt x="805478" y="2864991"/>
                  <a:pt x="860479" y="2895783"/>
                </a:cubicBezTo>
                <a:cubicBezTo>
                  <a:pt x="881609" y="2907312"/>
                  <a:pt x="893371" y="2902783"/>
                  <a:pt x="902140" y="2886067"/>
                </a:cubicBezTo>
                <a:cubicBezTo>
                  <a:pt x="903936" y="2883269"/>
                  <a:pt x="899581" y="2879328"/>
                  <a:pt x="905517" y="2877745"/>
                </a:cubicBezTo>
                <a:cubicBezTo>
                  <a:pt x="911560" y="2877525"/>
                  <a:pt x="915809" y="2880103"/>
                  <a:pt x="918041" y="2882755"/>
                </a:cubicBezTo>
                <a:cubicBezTo>
                  <a:pt x="920273" y="2885406"/>
                  <a:pt x="922506" y="2888058"/>
                  <a:pt x="924630" y="2889347"/>
                </a:cubicBezTo>
                <a:cubicBezTo>
                  <a:pt x="931218" y="2895940"/>
                  <a:pt x="939715" y="2901096"/>
                  <a:pt x="949243" y="2893916"/>
                </a:cubicBezTo>
                <a:cubicBezTo>
                  <a:pt x="960789" y="2886664"/>
                  <a:pt x="944560" y="2885889"/>
                  <a:pt x="940205" y="2881947"/>
                </a:cubicBezTo>
                <a:cubicBezTo>
                  <a:pt x="940095" y="2880585"/>
                  <a:pt x="938081" y="2880658"/>
                  <a:pt x="937972" y="2879296"/>
                </a:cubicBezTo>
                <a:cubicBezTo>
                  <a:pt x="933726" y="2876718"/>
                  <a:pt x="931384" y="2872704"/>
                  <a:pt x="935195" y="2869832"/>
                </a:cubicBezTo>
                <a:cubicBezTo>
                  <a:pt x="938899" y="2865598"/>
                  <a:pt x="942928" y="2865450"/>
                  <a:pt x="949191" y="2867956"/>
                </a:cubicBezTo>
                <a:cubicBezTo>
                  <a:pt x="974024" y="2875249"/>
                  <a:pt x="995751" y="2868992"/>
                  <a:pt x="1010672" y="2853417"/>
                </a:cubicBezTo>
                <a:cubicBezTo>
                  <a:pt x="1014485" y="2850546"/>
                  <a:pt x="1022327" y="2847527"/>
                  <a:pt x="1022001" y="2843440"/>
                </a:cubicBezTo>
                <a:cubicBezTo>
                  <a:pt x="1020803" y="2828451"/>
                  <a:pt x="997442" y="2814272"/>
                  <a:pt x="977510" y="2817730"/>
                </a:cubicBezTo>
                <a:cubicBezTo>
                  <a:pt x="937649" y="2824649"/>
                  <a:pt x="899039" y="2821955"/>
                  <a:pt x="859776" y="2811087"/>
                </a:cubicBezTo>
                <a:cubicBezTo>
                  <a:pt x="845453" y="2808876"/>
                  <a:pt x="831131" y="2806665"/>
                  <a:pt x="819587" y="2813917"/>
                </a:cubicBezTo>
                <a:cubicBezTo>
                  <a:pt x="809838" y="2818372"/>
                  <a:pt x="805698" y="2817156"/>
                  <a:pt x="803031" y="2809054"/>
                </a:cubicBezTo>
                <a:cubicBezTo>
                  <a:pt x="800146" y="2798228"/>
                  <a:pt x="789526" y="2791782"/>
                  <a:pt x="773190" y="2789643"/>
                </a:cubicBezTo>
                <a:cubicBezTo>
                  <a:pt x="756744" y="2786144"/>
                  <a:pt x="738284" y="2782717"/>
                  <a:pt x="719824" y="2779289"/>
                </a:cubicBezTo>
                <a:cubicBezTo>
                  <a:pt x="703486" y="2777152"/>
                  <a:pt x="696787" y="2769196"/>
                  <a:pt x="697932" y="2758224"/>
                </a:cubicBezTo>
                <a:cubicBezTo>
                  <a:pt x="697823" y="2756861"/>
                  <a:pt x="697606" y="2754135"/>
                  <a:pt x="699403" y="2751337"/>
                </a:cubicBezTo>
                <a:cubicBezTo>
                  <a:pt x="698858" y="2744524"/>
                  <a:pt x="692377" y="2739295"/>
                  <a:pt x="682305" y="2739662"/>
                </a:cubicBezTo>
                <a:cubicBezTo>
                  <a:pt x="674136" y="2738592"/>
                  <a:pt x="674678" y="2745405"/>
                  <a:pt x="675115" y="2750856"/>
                </a:cubicBezTo>
                <a:cubicBezTo>
                  <a:pt x="673535" y="2756380"/>
                  <a:pt x="673970" y="2761829"/>
                  <a:pt x="661991" y="2763632"/>
                </a:cubicBezTo>
                <a:cubicBezTo>
                  <a:pt x="643856" y="2764292"/>
                  <a:pt x="626649" y="2751255"/>
                  <a:pt x="629700" y="2738845"/>
                </a:cubicBezTo>
                <a:cubicBezTo>
                  <a:pt x="629373" y="2734757"/>
                  <a:pt x="633183" y="2731886"/>
                  <a:pt x="628828" y="2727945"/>
                </a:cubicBezTo>
                <a:cubicBezTo>
                  <a:pt x="622784" y="2728165"/>
                  <a:pt x="623110" y="2732252"/>
                  <a:pt x="619187" y="2733762"/>
                </a:cubicBezTo>
                <a:cubicBezTo>
                  <a:pt x="609768" y="2742304"/>
                  <a:pt x="601708" y="2742597"/>
                  <a:pt x="592885" y="2733353"/>
                </a:cubicBezTo>
                <a:cubicBezTo>
                  <a:pt x="581615" y="2718733"/>
                  <a:pt x="564624" y="2708420"/>
                  <a:pt x="547742" y="2699469"/>
                </a:cubicBezTo>
                <a:cubicBezTo>
                  <a:pt x="528629" y="2687867"/>
                  <a:pt x="511420" y="2674829"/>
                  <a:pt x="507884" y="2655827"/>
                </a:cubicBezTo>
                <a:cubicBezTo>
                  <a:pt x="505323" y="2649087"/>
                  <a:pt x="500641" y="2641060"/>
                  <a:pt x="490348" y="2638701"/>
                </a:cubicBezTo>
                <a:cubicBezTo>
                  <a:pt x="448961" y="2626545"/>
                  <a:pt x="434260" y="2594284"/>
                  <a:pt x="394672" y="2579329"/>
                </a:cubicBezTo>
                <a:cubicBezTo>
                  <a:pt x="384162" y="2574245"/>
                  <a:pt x="385631" y="2567359"/>
                  <a:pt x="389116" y="2560400"/>
                </a:cubicBezTo>
                <a:cubicBezTo>
                  <a:pt x="394617" y="2553367"/>
                  <a:pt x="405018" y="2557088"/>
                  <a:pt x="411391" y="2560955"/>
                </a:cubicBezTo>
                <a:cubicBezTo>
                  <a:pt x="424023" y="2567328"/>
                  <a:pt x="436006" y="2565525"/>
                  <a:pt x="447656" y="2559635"/>
                </a:cubicBezTo>
                <a:cubicBezTo>
                  <a:pt x="461218" y="2552308"/>
                  <a:pt x="477120" y="2548995"/>
                  <a:pt x="495254" y="2548335"/>
                </a:cubicBezTo>
                <a:cubicBezTo>
                  <a:pt x="525586" y="2548596"/>
                  <a:pt x="542903" y="2562998"/>
                  <a:pt x="536367" y="2582367"/>
                </a:cubicBezTo>
                <a:cubicBezTo>
                  <a:pt x="534679" y="2586527"/>
                  <a:pt x="533099" y="2592051"/>
                  <a:pt x="533425" y="2596138"/>
                </a:cubicBezTo>
                <a:cubicBezTo>
                  <a:pt x="533536" y="2597501"/>
                  <a:pt x="531628" y="2598937"/>
                  <a:pt x="531628" y="2598937"/>
                </a:cubicBezTo>
                <a:cubicBezTo>
                  <a:pt x="533644" y="2598864"/>
                  <a:pt x="533644" y="2598864"/>
                  <a:pt x="535550" y="2597427"/>
                </a:cubicBezTo>
                <a:cubicBezTo>
                  <a:pt x="543611" y="2597133"/>
                  <a:pt x="549654" y="2596914"/>
                  <a:pt x="557822" y="2597983"/>
                </a:cubicBezTo>
                <a:cubicBezTo>
                  <a:pt x="596649" y="2603401"/>
                  <a:pt x="608413" y="2598872"/>
                  <a:pt x="618434" y="2572545"/>
                </a:cubicBezTo>
                <a:cubicBezTo>
                  <a:pt x="621484" y="2560136"/>
                  <a:pt x="633357" y="2556970"/>
                  <a:pt x="651707" y="2559034"/>
                </a:cubicBezTo>
                <a:cubicBezTo>
                  <a:pt x="665920" y="2559883"/>
                  <a:pt x="674416" y="2565040"/>
                  <a:pt x="683237" y="2574284"/>
                </a:cubicBezTo>
                <a:cubicBezTo>
                  <a:pt x="707579" y="2600726"/>
                  <a:pt x="743246" y="2617192"/>
                  <a:pt x="790134" y="2622316"/>
                </a:cubicBezTo>
                <a:cubicBezTo>
                  <a:pt x="829070" y="2629096"/>
                  <a:pt x="829070" y="2629096"/>
                  <a:pt x="818835" y="2602141"/>
                </a:cubicBezTo>
                <a:cubicBezTo>
                  <a:pt x="813607" y="2587299"/>
                  <a:pt x="817093" y="2580339"/>
                  <a:pt x="834790" y="2574229"/>
                </a:cubicBezTo>
                <a:cubicBezTo>
                  <a:pt x="842468" y="2594446"/>
                  <a:pt x="848839" y="2598314"/>
                  <a:pt x="879172" y="2598575"/>
                </a:cubicBezTo>
                <a:cubicBezTo>
                  <a:pt x="899322" y="2597841"/>
                  <a:pt x="921160" y="2592946"/>
                  <a:pt x="936350" y="2606058"/>
                </a:cubicBezTo>
                <a:cubicBezTo>
                  <a:pt x="936461" y="2607421"/>
                  <a:pt x="938475" y="2607347"/>
                  <a:pt x="940489" y="2607274"/>
                </a:cubicBezTo>
                <a:cubicBezTo>
                  <a:pt x="964234" y="2600943"/>
                  <a:pt x="975343" y="2588240"/>
                  <a:pt x="975943" y="2570453"/>
                </a:cubicBezTo>
                <a:cubicBezTo>
                  <a:pt x="975182" y="2560917"/>
                  <a:pt x="974419" y="2551379"/>
                  <a:pt x="990212" y="2546705"/>
                </a:cubicBezTo>
                <a:cubicBezTo>
                  <a:pt x="992120" y="2545269"/>
                  <a:pt x="997945" y="2542323"/>
                  <a:pt x="998272" y="2546410"/>
                </a:cubicBezTo>
                <a:cubicBezTo>
                  <a:pt x="1001157" y="2557237"/>
                  <a:pt x="1015371" y="2558086"/>
                  <a:pt x="1027786" y="2561733"/>
                </a:cubicBezTo>
                <a:cubicBezTo>
                  <a:pt x="1042219" y="2565308"/>
                  <a:pt x="1050822" y="2571826"/>
                  <a:pt x="1049677" y="2582800"/>
                </a:cubicBezTo>
                <a:cubicBezTo>
                  <a:pt x="1048642" y="2595136"/>
                  <a:pt x="1057464" y="2604380"/>
                  <a:pt x="1074017" y="2609243"/>
                </a:cubicBezTo>
                <a:cubicBezTo>
                  <a:pt x="1088666" y="2615542"/>
                  <a:pt x="1102445" y="2610940"/>
                  <a:pt x="1116005" y="2603614"/>
                </a:cubicBezTo>
                <a:cubicBezTo>
                  <a:pt x="1127441" y="2594999"/>
                  <a:pt x="1131907" y="2600302"/>
                  <a:pt x="1132559" y="2608477"/>
                </a:cubicBezTo>
                <a:cubicBezTo>
                  <a:pt x="1133538" y="2620740"/>
                  <a:pt x="1143940" y="2624460"/>
                  <a:pt x="1159841" y="2621148"/>
                </a:cubicBezTo>
                <a:cubicBezTo>
                  <a:pt x="1163872" y="2621001"/>
                  <a:pt x="1167901" y="2620855"/>
                  <a:pt x="1171822" y="2619345"/>
                </a:cubicBezTo>
                <a:cubicBezTo>
                  <a:pt x="1189739" y="2615959"/>
                  <a:pt x="1203951" y="2616808"/>
                  <a:pt x="1213099" y="2630140"/>
                </a:cubicBezTo>
                <a:cubicBezTo>
                  <a:pt x="1224153" y="2642035"/>
                  <a:pt x="1242834" y="2648188"/>
                  <a:pt x="1261076" y="2648890"/>
                </a:cubicBezTo>
                <a:cubicBezTo>
                  <a:pt x="1275399" y="2651101"/>
                  <a:pt x="1291517" y="2650513"/>
                  <a:pt x="1286291" y="2635672"/>
                </a:cubicBezTo>
                <a:cubicBezTo>
                  <a:pt x="1285964" y="2631586"/>
                  <a:pt x="1287542" y="2626062"/>
                  <a:pt x="1289231" y="2621900"/>
                </a:cubicBezTo>
                <a:cubicBezTo>
                  <a:pt x="1288470" y="2612363"/>
                  <a:pt x="1293752" y="2602606"/>
                  <a:pt x="1285038" y="2594724"/>
                </a:cubicBezTo>
                <a:cubicBezTo>
                  <a:pt x="1261569" y="2579181"/>
                  <a:pt x="1262061" y="2560031"/>
                  <a:pt x="1260426" y="2539595"/>
                </a:cubicBezTo>
                <a:cubicBezTo>
                  <a:pt x="1274966" y="2544531"/>
                  <a:pt x="1289506" y="2549468"/>
                  <a:pt x="1305627" y="2548880"/>
                </a:cubicBezTo>
                <a:cubicBezTo>
                  <a:pt x="1325667" y="2546783"/>
                  <a:pt x="1344127" y="2550210"/>
                  <a:pt x="1360899" y="2557798"/>
                </a:cubicBezTo>
                <a:cubicBezTo>
                  <a:pt x="1375548" y="2564097"/>
                  <a:pt x="1392103" y="2568960"/>
                  <a:pt x="1408657" y="2573823"/>
                </a:cubicBezTo>
                <a:cubicBezTo>
                  <a:pt x="1432536" y="2581836"/>
                  <a:pt x="1457368" y="2589130"/>
                  <a:pt x="1481764" y="2597294"/>
                </a:cubicBezTo>
                <a:lnTo>
                  <a:pt x="1533543" y="2618368"/>
                </a:lnTo>
                <a:lnTo>
                  <a:pt x="1532339" y="2603306"/>
                </a:lnTo>
                <a:cubicBezTo>
                  <a:pt x="1552934" y="2601554"/>
                  <a:pt x="1556967" y="2596399"/>
                  <a:pt x="1550340" y="2587626"/>
                </a:cubicBezTo>
                <a:cubicBezTo>
                  <a:pt x="1548623" y="2584684"/>
                  <a:pt x="1542557" y="2582902"/>
                  <a:pt x="1545272" y="2579799"/>
                </a:cubicBezTo>
                <a:cubicBezTo>
                  <a:pt x="1549463" y="2576641"/>
                  <a:pt x="1555451" y="2577425"/>
                  <a:pt x="1559960" y="2578262"/>
                </a:cubicBezTo>
                <a:cubicBezTo>
                  <a:pt x="1564391" y="2578101"/>
                  <a:pt x="1567426" y="2578992"/>
                  <a:pt x="1570459" y="2579882"/>
                </a:cubicBezTo>
                <a:cubicBezTo>
                  <a:pt x="1579479" y="2581557"/>
                  <a:pt x="1583829" y="2580398"/>
                  <a:pt x="1584747" y="2573353"/>
                </a:cubicBezTo>
                <a:cubicBezTo>
                  <a:pt x="1585905" y="2569305"/>
                  <a:pt x="1589858" y="2563151"/>
                  <a:pt x="1597479" y="2565878"/>
                </a:cubicBezTo>
                <a:cubicBezTo>
                  <a:pt x="1608057" y="2568498"/>
                  <a:pt x="1618394" y="2568121"/>
                  <a:pt x="1628813" y="2568744"/>
                </a:cubicBezTo>
                <a:cubicBezTo>
                  <a:pt x="1637753" y="2569419"/>
                  <a:pt x="1648250" y="2571040"/>
                  <a:pt x="1658429" y="2568666"/>
                </a:cubicBezTo>
                <a:cubicBezTo>
                  <a:pt x="1667131" y="2566345"/>
                  <a:pt x="1677308" y="2563972"/>
                  <a:pt x="1669126" y="2554254"/>
                </a:cubicBezTo>
                <a:cubicBezTo>
                  <a:pt x="1665933" y="2551367"/>
                  <a:pt x="1668728" y="2549261"/>
                  <a:pt x="1674555" y="2548048"/>
                </a:cubicBezTo>
                <a:cubicBezTo>
                  <a:pt x="1696707" y="2547241"/>
                  <a:pt x="1704411" y="2550966"/>
                  <a:pt x="1707084" y="2565893"/>
                </a:cubicBezTo>
                <a:cubicBezTo>
                  <a:pt x="1707483" y="2570886"/>
                  <a:pt x="1709279" y="2574826"/>
                  <a:pt x="1715347" y="2576609"/>
                </a:cubicBezTo>
                <a:cubicBezTo>
                  <a:pt x="1725922" y="2579228"/>
                  <a:pt x="1736421" y="2580849"/>
                  <a:pt x="1748076" y="2578421"/>
                </a:cubicBezTo>
                <a:cubicBezTo>
                  <a:pt x="1751029" y="2578313"/>
                  <a:pt x="1752185" y="2574265"/>
                  <a:pt x="1750550" y="2572321"/>
                </a:cubicBezTo>
                <a:cubicBezTo>
                  <a:pt x="1750310" y="2569326"/>
                  <a:pt x="1749991" y="2565331"/>
                  <a:pt x="1752785" y="2563226"/>
                </a:cubicBezTo>
                <a:cubicBezTo>
                  <a:pt x="1756976" y="2560069"/>
                  <a:pt x="1762325" y="2552863"/>
                  <a:pt x="1767235" y="2558694"/>
                </a:cubicBezTo>
                <a:cubicBezTo>
                  <a:pt x="1779927" y="2569248"/>
                  <a:pt x="1794695" y="2568711"/>
                  <a:pt x="1810941" y="2568118"/>
                </a:cubicBezTo>
                <a:cubicBezTo>
                  <a:pt x="1819881" y="2568794"/>
                  <a:pt x="1828822" y="2569471"/>
                  <a:pt x="1836604" y="2574195"/>
                </a:cubicBezTo>
                <a:cubicBezTo>
                  <a:pt x="1866101" y="2591149"/>
                  <a:pt x="1888173" y="2589343"/>
                  <a:pt x="1907092" y="2566620"/>
                </a:cubicBezTo>
                <a:cubicBezTo>
                  <a:pt x="1912523" y="2560412"/>
                  <a:pt x="1919747" y="2558146"/>
                  <a:pt x="1927609" y="2563869"/>
                </a:cubicBezTo>
                <a:cubicBezTo>
                  <a:pt x="1946287" y="2575208"/>
                  <a:pt x="1968759" y="2578395"/>
                  <a:pt x="1992469" y="2578533"/>
                </a:cubicBezTo>
                <a:lnTo>
                  <a:pt x="2007188" y="2578395"/>
                </a:lnTo>
                <a:lnTo>
                  <a:pt x="1938904" y="2558609"/>
                </a:lnTo>
                <a:cubicBezTo>
                  <a:pt x="1922133" y="2551020"/>
                  <a:pt x="1903782" y="2548956"/>
                  <a:pt x="1883740" y="2551053"/>
                </a:cubicBezTo>
                <a:cubicBezTo>
                  <a:pt x="1867730" y="2553002"/>
                  <a:pt x="1853298" y="2549428"/>
                  <a:pt x="1842679" y="2542983"/>
                </a:cubicBezTo>
                <a:cubicBezTo>
                  <a:pt x="1821660" y="2532817"/>
                  <a:pt x="1798952" y="2526811"/>
                  <a:pt x="1772430" y="2523677"/>
                </a:cubicBezTo>
                <a:cubicBezTo>
                  <a:pt x="1747925" y="2520471"/>
                  <a:pt x="1721732" y="2521425"/>
                  <a:pt x="1698698" y="2511332"/>
                </a:cubicBezTo>
                <a:cubicBezTo>
                  <a:pt x="1677895" y="2503890"/>
                  <a:pt x="1657420" y="2500537"/>
                  <a:pt x="1636343" y="2514970"/>
                </a:cubicBezTo>
                <a:cubicBezTo>
                  <a:pt x="1632478" y="2491881"/>
                  <a:pt x="1610207" y="2491326"/>
                  <a:pt x="1585918" y="2490844"/>
                </a:cubicBezTo>
                <a:cubicBezTo>
                  <a:pt x="1567784" y="2491504"/>
                  <a:pt x="1549540" y="2490802"/>
                  <a:pt x="1534674" y="2481778"/>
                </a:cubicBezTo>
                <a:cubicBezTo>
                  <a:pt x="1513328" y="2467524"/>
                  <a:pt x="1488605" y="2461593"/>
                  <a:pt x="1461868" y="2455734"/>
                </a:cubicBezTo>
                <a:cubicBezTo>
                  <a:pt x="1414653" y="2446522"/>
                  <a:pt x="1365642" y="2440109"/>
                  <a:pt x="1321916" y="2423937"/>
                </a:cubicBezTo>
                <a:cubicBezTo>
                  <a:pt x="1286572" y="2411559"/>
                  <a:pt x="1249543" y="2403343"/>
                  <a:pt x="1209025" y="2402086"/>
                </a:cubicBezTo>
                <a:cubicBezTo>
                  <a:pt x="1196938" y="2402526"/>
                  <a:pt x="1188551" y="2398732"/>
                  <a:pt x="1183867" y="2390703"/>
                </a:cubicBezTo>
                <a:cubicBezTo>
                  <a:pt x="1165681" y="2365403"/>
                  <a:pt x="1163666" y="2365476"/>
                  <a:pt x="1121461" y="2368380"/>
                </a:cubicBezTo>
                <a:cubicBezTo>
                  <a:pt x="1117433" y="2368527"/>
                  <a:pt x="1113401" y="2368673"/>
                  <a:pt x="1107356" y="2368894"/>
                </a:cubicBezTo>
                <a:cubicBezTo>
                  <a:pt x="1112748" y="2360499"/>
                  <a:pt x="1118139" y="2352103"/>
                  <a:pt x="1123641" y="2345070"/>
                </a:cubicBezTo>
                <a:cubicBezTo>
                  <a:pt x="1130611" y="2331152"/>
                  <a:pt x="1146296" y="2325114"/>
                  <a:pt x="1166553" y="2325744"/>
                </a:cubicBezTo>
                <a:cubicBezTo>
                  <a:pt x="1178645" y="2325303"/>
                  <a:pt x="1188935" y="2327661"/>
                  <a:pt x="1200917" y="2325858"/>
                </a:cubicBezTo>
                <a:cubicBezTo>
                  <a:pt x="1220846" y="2322399"/>
                  <a:pt x="1227111" y="2324904"/>
                  <a:pt x="1232227" y="2338382"/>
                </a:cubicBezTo>
                <a:cubicBezTo>
                  <a:pt x="1232663" y="2343833"/>
                  <a:pt x="1233100" y="2349283"/>
                  <a:pt x="1233535" y="2354732"/>
                </a:cubicBezTo>
                <a:cubicBezTo>
                  <a:pt x="1232171" y="2362980"/>
                  <a:pt x="1238326" y="2364123"/>
                  <a:pt x="1248401" y="2363756"/>
                </a:cubicBezTo>
                <a:cubicBezTo>
                  <a:pt x="1270673" y="2364312"/>
                  <a:pt x="1286248" y="2356912"/>
                  <a:pt x="1299590" y="2346860"/>
                </a:cubicBezTo>
                <a:cubicBezTo>
                  <a:pt x="1303512" y="2345351"/>
                  <a:pt x="1305200" y="2341190"/>
                  <a:pt x="1311353" y="2342332"/>
                </a:cubicBezTo>
                <a:cubicBezTo>
                  <a:pt x="1315491" y="2343548"/>
                  <a:pt x="1315818" y="2347636"/>
                  <a:pt x="1318053" y="2350288"/>
                </a:cubicBezTo>
                <a:cubicBezTo>
                  <a:pt x="1318269" y="2353013"/>
                  <a:pt x="1318378" y="2354375"/>
                  <a:pt x="1318595" y="2357100"/>
                </a:cubicBezTo>
                <a:cubicBezTo>
                  <a:pt x="1319356" y="2366637"/>
                  <a:pt x="1325619" y="2369142"/>
                  <a:pt x="1337492" y="2365977"/>
                </a:cubicBezTo>
                <a:cubicBezTo>
                  <a:pt x="1349254" y="2361450"/>
                  <a:pt x="1355627" y="2365317"/>
                  <a:pt x="1362215" y="2371909"/>
                </a:cubicBezTo>
                <a:cubicBezTo>
                  <a:pt x="1368694" y="2377139"/>
                  <a:pt x="1367116" y="2382662"/>
                  <a:pt x="1361398" y="2386970"/>
                </a:cubicBezTo>
                <a:cubicBezTo>
                  <a:pt x="1355788" y="2392640"/>
                  <a:pt x="1345497" y="2390282"/>
                  <a:pt x="1337109" y="2386487"/>
                </a:cubicBezTo>
                <a:cubicBezTo>
                  <a:pt x="1330957" y="2385346"/>
                  <a:pt x="1326709" y="2382767"/>
                  <a:pt x="1321101" y="2388438"/>
                </a:cubicBezTo>
                <a:cubicBezTo>
                  <a:pt x="1315490" y="2394108"/>
                  <a:pt x="1319737" y="2396686"/>
                  <a:pt x="1324094" y="2400627"/>
                </a:cubicBezTo>
                <a:cubicBezTo>
                  <a:pt x="1334713" y="2407073"/>
                  <a:pt x="1370546" y="2400301"/>
                  <a:pt x="1373705" y="2389254"/>
                </a:cubicBezTo>
                <a:cubicBezTo>
                  <a:pt x="1380350" y="2371248"/>
                  <a:pt x="1398700" y="2373313"/>
                  <a:pt x="1417054" y="2375377"/>
                </a:cubicBezTo>
                <a:cubicBezTo>
                  <a:pt x="1455664" y="2378070"/>
                  <a:pt x="1492910" y="2389013"/>
                  <a:pt x="1529723" y="2394504"/>
                </a:cubicBezTo>
                <a:cubicBezTo>
                  <a:pt x="1540015" y="2396862"/>
                  <a:pt x="1540450" y="2402311"/>
                  <a:pt x="1536856" y="2407908"/>
                </a:cubicBezTo>
                <a:cubicBezTo>
                  <a:pt x="1533371" y="2414867"/>
                  <a:pt x="1529886" y="2421827"/>
                  <a:pt x="1528524" y="2430076"/>
                </a:cubicBezTo>
                <a:cubicBezTo>
                  <a:pt x="1529176" y="2438251"/>
                  <a:pt x="1537452" y="2440683"/>
                  <a:pt x="1545731" y="2443113"/>
                </a:cubicBezTo>
                <a:cubicBezTo>
                  <a:pt x="1551994" y="2445619"/>
                  <a:pt x="1553465" y="2438732"/>
                  <a:pt x="1557385" y="2437224"/>
                </a:cubicBezTo>
                <a:cubicBezTo>
                  <a:pt x="1566697" y="2427319"/>
                  <a:pt x="1578025" y="2417341"/>
                  <a:pt x="1587337" y="2407436"/>
                </a:cubicBezTo>
                <a:cubicBezTo>
                  <a:pt x="1589570" y="2410088"/>
                  <a:pt x="1589680" y="2411450"/>
                  <a:pt x="1589788" y="2412813"/>
                </a:cubicBezTo>
                <a:cubicBezTo>
                  <a:pt x="1593108" y="2429089"/>
                  <a:pt x="1593108" y="2429089"/>
                  <a:pt x="1614619" y="2420107"/>
                </a:cubicBezTo>
                <a:cubicBezTo>
                  <a:pt x="1622353" y="2415726"/>
                  <a:pt x="1624586" y="2418378"/>
                  <a:pt x="1626926" y="2422393"/>
                </a:cubicBezTo>
                <a:cubicBezTo>
                  <a:pt x="1633842" y="2433073"/>
                  <a:pt x="1646258" y="2436719"/>
                  <a:pt x="1660145" y="2433481"/>
                </a:cubicBezTo>
                <a:cubicBezTo>
                  <a:pt x="1681766" y="2425861"/>
                  <a:pt x="1704038" y="2426415"/>
                  <a:pt x="1726203" y="2425609"/>
                </a:cubicBezTo>
                <a:cubicBezTo>
                  <a:pt x="1738292" y="2425168"/>
                  <a:pt x="1744228" y="2423585"/>
                  <a:pt x="1735514" y="2415704"/>
                </a:cubicBezTo>
                <a:cubicBezTo>
                  <a:pt x="1728817" y="2407748"/>
                  <a:pt x="1730395" y="2402226"/>
                  <a:pt x="1744065" y="2396262"/>
                </a:cubicBezTo>
                <a:cubicBezTo>
                  <a:pt x="1725604" y="2392835"/>
                  <a:pt x="1707252" y="2390770"/>
                  <a:pt x="1690697" y="2385907"/>
                </a:cubicBezTo>
                <a:cubicBezTo>
                  <a:pt x="1674253" y="2382407"/>
                  <a:pt x="1657696" y="2377544"/>
                  <a:pt x="1644847" y="2368447"/>
                </a:cubicBezTo>
                <a:cubicBezTo>
                  <a:pt x="1670713" y="2363405"/>
                  <a:pt x="1670713" y="2363405"/>
                  <a:pt x="1709977" y="2374273"/>
                </a:cubicBezTo>
                <a:cubicBezTo>
                  <a:pt x="1734808" y="2381567"/>
                  <a:pt x="1746787" y="2379765"/>
                  <a:pt x="1759913" y="2366989"/>
                </a:cubicBezTo>
                <a:cubicBezTo>
                  <a:pt x="1772931" y="2352849"/>
                  <a:pt x="1772931" y="2352849"/>
                  <a:pt x="1786216" y="2367396"/>
                </a:cubicBezTo>
                <a:cubicBezTo>
                  <a:pt x="1786324" y="2368759"/>
                  <a:pt x="1788448" y="2370048"/>
                  <a:pt x="1788558" y="2371411"/>
                </a:cubicBezTo>
                <a:cubicBezTo>
                  <a:pt x="1819597" y="2405809"/>
                  <a:pt x="1847914" y="2406143"/>
                  <a:pt x="1883802" y="2374774"/>
                </a:cubicBezTo>
                <a:lnTo>
                  <a:pt x="1885894" y="2373372"/>
                </a:lnTo>
                <a:lnTo>
                  <a:pt x="1857566" y="2366417"/>
                </a:lnTo>
                <a:cubicBezTo>
                  <a:pt x="1843774" y="2360722"/>
                  <a:pt x="1831728" y="2353132"/>
                  <a:pt x="1821676" y="2343677"/>
                </a:cubicBezTo>
                <a:cubicBezTo>
                  <a:pt x="1814975" y="2337373"/>
                  <a:pt x="1808965" y="2336710"/>
                  <a:pt x="1799968" y="2339888"/>
                </a:cubicBezTo>
                <a:cubicBezTo>
                  <a:pt x="1780297" y="2344671"/>
                  <a:pt x="1761283" y="2346744"/>
                  <a:pt x="1747880" y="2334137"/>
                </a:cubicBezTo>
                <a:cubicBezTo>
                  <a:pt x="1728797" y="2319511"/>
                  <a:pt x="1705412" y="2314147"/>
                  <a:pt x="1677037" y="2312404"/>
                </a:cubicBezTo>
                <a:cubicBezTo>
                  <a:pt x="1634639" y="2309113"/>
                  <a:pt x="1598215" y="2298136"/>
                  <a:pt x="1568424" y="2276765"/>
                </a:cubicBezTo>
                <a:cubicBezTo>
                  <a:pt x="1551014" y="2263715"/>
                  <a:pt x="1524281" y="2255198"/>
                  <a:pt x="1502278" y="2261115"/>
                </a:cubicBezTo>
                <a:cubicBezTo>
                  <a:pt x="1462608" y="2272035"/>
                  <a:pt x="1433870" y="2263298"/>
                  <a:pt x="1404769" y="2247565"/>
                </a:cubicBezTo>
                <a:cubicBezTo>
                  <a:pt x="1390056" y="2240377"/>
                  <a:pt x="1373337" y="2232966"/>
                  <a:pt x="1352647" y="2233464"/>
                </a:cubicBezTo>
                <a:cubicBezTo>
                  <a:pt x="1341974" y="2235067"/>
                  <a:pt x="1338952" y="2230560"/>
                  <a:pt x="1340265" y="2225143"/>
                </a:cubicBezTo>
                <a:cubicBezTo>
                  <a:pt x="1341246" y="2221078"/>
                  <a:pt x="1341904" y="2218368"/>
                  <a:pt x="1342560" y="2215659"/>
                </a:cubicBezTo>
                <a:cubicBezTo>
                  <a:pt x="1348173" y="2200978"/>
                  <a:pt x="1346169" y="2200757"/>
                  <a:pt x="1326499" y="2205541"/>
                </a:cubicBezTo>
                <a:cubicBezTo>
                  <a:pt x="1304824" y="2210100"/>
                  <a:pt x="1281478" y="2213086"/>
                  <a:pt x="1260459" y="2214938"/>
                </a:cubicBezTo>
                <a:cubicBezTo>
                  <a:pt x="1252117" y="2215408"/>
                  <a:pt x="1243774" y="2215878"/>
                  <a:pt x="1238749" y="2211150"/>
                </a:cubicBezTo>
                <a:cubicBezTo>
                  <a:pt x="1233723" y="2206422"/>
                  <a:pt x="1239043" y="2201446"/>
                  <a:pt x="1244033" y="2197824"/>
                </a:cubicBezTo>
                <a:cubicBezTo>
                  <a:pt x="1256675" y="2188093"/>
                  <a:pt x="1251977" y="2182010"/>
                  <a:pt x="1236279" y="2178885"/>
                </a:cubicBezTo>
                <a:cubicBezTo>
                  <a:pt x="1230597" y="2176867"/>
                  <a:pt x="1225243" y="2173494"/>
                  <a:pt x="1219232" y="2172831"/>
                </a:cubicBezTo>
                <a:cubicBezTo>
                  <a:pt x="1205209" y="2171282"/>
                  <a:pt x="1204190" y="2166996"/>
                  <a:pt x="1214172" y="2159753"/>
                </a:cubicBezTo>
                <a:cubicBezTo>
                  <a:pt x="1218835" y="2157486"/>
                  <a:pt x="1223826" y="2153864"/>
                  <a:pt x="1218471" y="2150491"/>
                </a:cubicBezTo>
                <a:cubicBezTo>
                  <a:pt x="1215450" y="2145985"/>
                  <a:pt x="1209111" y="2146676"/>
                  <a:pt x="1202774" y="2147367"/>
                </a:cubicBezTo>
                <a:cubicBezTo>
                  <a:pt x="1185433" y="2151016"/>
                  <a:pt x="1170063" y="2146536"/>
                  <a:pt x="1152688" y="2141836"/>
                </a:cubicBezTo>
                <a:cubicBezTo>
                  <a:pt x="1101225" y="2125025"/>
                  <a:pt x="1050846" y="2129199"/>
                  <a:pt x="1000176" y="2143077"/>
                </a:cubicBezTo>
                <a:cubicBezTo>
                  <a:pt x="991505" y="2144901"/>
                  <a:pt x="985858" y="2151231"/>
                  <a:pt x="975514" y="2151481"/>
                </a:cubicBezTo>
                <a:cubicBezTo>
                  <a:pt x="979158" y="2144928"/>
                  <a:pt x="982474" y="2139731"/>
                  <a:pt x="986116" y="2133179"/>
                </a:cubicBezTo>
                <a:cubicBezTo>
                  <a:pt x="993404" y="2120074"/>
                  <a:pt x="987360" y="2111061"/>
                  <a:pt x="969987" y="2106360"/>
                </a:cubicBezTo>
                <a:cubicBezTo>
                  <a:pt x="912184" y="2090240"/>
                  <a:pt x="854378" y="2074122"/>
                  <a:pt x="796574" y="2058002"/>
                </a:cubicBezTo>
                <a:cubicBezTo>
                  <a:pt x="775194" y="2052859"/>
                  <a:pt x="752828" y="2051780"/>
                  <a:pt x="732102" y="2043928"/>
                </a:cubicBezTo>
                <a:cubicBezTo>
                  <a:pt x="719064" y="2038315"/>
                  <a:pt x="712034" y="2033366"/>
                  <a:pt x="718994" y="2021616"/>
                </a:cubicBezTo>
                <a:cubicBezTo>
                  <a:pt x="724607" y="2006935"/>
                  <a:pt x="710547" y="1997038"/>
                  <a:pt x="688876" y="2001598"/>
                </a:cubicBezTo>
                <a:cubicBezTo>
                  <a:pt x="671536" y="2005248"/>
                  <a:pt x="659845" y="2002566"/>
                  <a:pt x="647134" y="1995598"/>
                </a:cubicBezTo>
                <a:cubicBezTo>
                  <a:pt x="640431" y="1989295"/>
                  <a:pt x="632419" y="1988409"/>
                  <a:pt x="621090" y="1992722"/>
                </a:cubicBezTo>
                <a:cubicBezTo>
                  <a:pt x="609432" y="1998390"/>
                  <a:pt x="597082" y="1998417"/>
                  <a:pt x="586046" y="1993025"/>
                </a:cubicBezTo>
                <a:cubicBezTo>
                  <a:pt x="578363" y="1990785"/>
                  <a:pt x="569329" y="1985616"/>
                  <a:pt x="561317" y="1984731"/>
                </a:cubicBezTo>
                <a:cubicBezTo>
                  <a:pt x="549298" y="1983404"/>
                  <a:pt x="546273" y="1978897"/>
                  <a:pt x="545910" y="1971902"/>
                </a:cubicBezTo>
                <a:cubicBezTo>
                  <a:pt x="543181" y="1957692"/>
                  <a:pt x="539502" y="1955894"/>
                  <a:pt x="517501" y="1961810"/>
                </a:cubicBezTo>
                <a:cubicBezTo>
                  <a:pt x="504170" y="1965902"/>
                  <a:pt x="490509" y="1971348"/>
                  <a:pt x="475827" y="1972509"/>
                </a:cubicBezTo>
                <a:cubicBezTo>
                  <a:pt x="476157" y="1971154"/>
                  <a:pt x="474154" y="1970933"/>
                  <a:pt x="474481" y="1969578"/>
                </a:cubicBezTo>
                <a:cubicBezTo>
                  <a:pt x="496775" y="1953957"/>
                  <a:pt x="496775" y="1953957"/>
                  <a:pt x="485344" y="1933223"/>
                </a:cubicBezTo>
                <a:cubicBezTo>
                  <a:pt x="483995" y="1930292"/>
                  <a:pt x="482648" y="1927361"/>
                  <a:pt x="480973" y="1925786"/>
                </a:cubicBezTo>
                <a:cubicBezTo>
                  <a:pt x="470524" y="1900985"/>
                  <a:pt x="447468" y="1894266"/>
                  <a:pt x="410787" y="1901343"/>
                </a:cubicBezTo>
                <a:cubicBezTo>
                  <a:pt x="391116" y="1906126"/>
                  <a:pt x="380082" y="1900735"/>
                  <a:pt x="381358" y="1886966"/>
                </a:cubicBezTo>
                <a:cubicBezTo>
                  <a:pt x="380996" y="1879971"/>
                  <a:pt x="382635" y="1873197"/>
                  <a:pt x="386280" y="1866645"/>
                </a:cubicBezTo>
                <a:cubicBezTo>
                  <a:pt x="396883" y="1848343"/>
                  <a:pt x="424238" y="1845800"/>
                  <a:pt x="441319" y="1860205"/>
                </a:cubicBezTo>
                <a:cubicBezTo>
                  <a:pt x="455051" y="1871458"/>
                  <a:pt x="470091" y="1877291"/>
                  <a:pt x="487466" y="1881992"/>
                </a:cubicBezTo>
                <a:cubicBezTo>
                  <a:pt x="505168" y="1885338"/>
                  <a:pt x="520211" y="1891173"/>
                  <a:pt x="529935" y="1901982"/>
                </a:cubicBezTo>
                <a:cubicBezTo>
                  <a:pt x="544027" y="1920229"/>
                  <a:pt x="553715" y="1922691"/>
                  <a:pt x="579035" y="1911577"/>
                </a:cubicBezTo>
                <a:cubicBezTo>
                  <a:pt x="597030" y="1905217"/>
                  <a:pt x="611708" y="1904057"/>
                  <a:pt x="631086" y="1908980"/>
                </a:cubicBezTo>
                <a:cubicBezTo>
                  <a:pt x="666163" y="1917025"/>
                  <a:pt x="697594" y="1931624"/>
                  <a:pt x="730340" y="1940803"/>
                </a:cubicBezTo>
                <a:cubicBezTo>
                  <a:pt x="759078" y="1949540"/>
                  <a:pt x="789128" y="1952858"/>
                  <a:pt x="818124" y="1943543"/>
                </a:cubicBezTo>
                <a:cubicBezTo>
                  <a:pt x="834116" y="1936962"/>
                  <a:pt x="841474" y="1940557"/>
                  <a:pt x="851525" y="1950013"/>
                </a:cubicBezTo>
                <a:cubicBezTo>
                  <a:pt x="898432" y="1994138"/>
                  <a:pt x="957947" y="2020184"/>
                  <a:pt x="1041655" y="2005781"/>
                </a:cubicBezTo>
                <a:cubicBezTo>
                  <a:pt x="1054659" y="2003045"/>
                  <a:pt x="1064020" y="2006860"/>
                  <a:pt x="1073381" y="2010676"/>
                </a:cubicBezTo>
                <a:cubicBezTo>
                  <a:pt x="1078734" y="2014048"/>
                  <a:pt x="1085435" y="2020353"/>
                  <a:pt x="1094433" y="2017173"/>
                </a:cubicBezTo>
                <a:cubicBezTo>
                  <a:pt x="1103759" y="2012640"/>
                  <a:pt x="1099063" y="2006557"/>
                  <a:pt x="1098371" y="2000917"/>
                </a:cubicBezTo>
                <a:cubicBezTo>
                  <a:pt x="1094329" y="1992125"/>
                  <a:pt x="1100995" y="1990079"/>
                  <a:pt x="1113016" y="1991406"/>
                </a:cubicBezTo>
                <a:cubicBezTo>
                  <a:pt x="1125036" y="1992734"/>
                  <a:pt x="1136400" y="1996770"/>
                  <a:pt x="1148091" y="1999452"/>
                </a:cubicBezTo>
                <a:cubicBezTo>
                  <a:pt x="1172825" y="2007747"/>
                  <a:pt x="1193220" y="2016954"/>
                  <a:pt x="1222250" y="2015987"/>
                </a:cubicBezTo>
                <a:cubicBezTo>
                  <a:pt x="1228260" y="2016651"/>
                  <a:pt x="1227605" y="2019361"/>
                  <a:pt x="1228952" y="2022291"/>
                </a:cubicBezTo>
                <a:cubicBezTo>
                  <a:pt x="1232008" y="2035147"/>
                  <a:pt x="1245375" y="2039405"/>
                  <a:pt x="1261402" y="2041175"/>
                </a:cubicBezTo>
                <a:cubicBezTo>
                  <a:pt x="1321175" y="2049166"/>
                  <a:pt x="1380292" y="2059867"/>
                  <a:pt x="1435108" y="2079830"/>
                </a:cubicBezTo>
                <a:cubicBezTo>
                  <a:pt x="1438787" y="2081627"/>
                  <a:pt x="1444796" y="2082292"/>
                  <a:pt x="1451135" y="2081600"/>
                </a:cubicBezTo>
                <a:cubicBezTo>
                  <a:pt x="1470806" y="2076818"/>
                  <a:pt x="1481843" y="2082210"/>
                  <a:pt x="1488578" y="2096862"/>
                </a:cubicBezTo>
                <a:cubicBezTo>
                  <a:pt x="1495313" y="2111515"/>
                  <a:pt x="1507007" y="2114198"/>
                  <a:pt x="1527660" y="2105350"/>
                </a:cubicBezTo>
                <a:cubicBezTo>
                  <a:pt x="1536659" y="2102171"/>
                  <a:pt x="1543652" y="2098771"/>
                  <a:pt x="1552979" y="2094237"/>
                </a:cubicBezTo>
                <a:cubicBezTo>
                  <a:pt x="1559024" y="2103250"/>
                  <a:pt x="1565069" y="2112263"/>
                  <a:pt x="1579091" y="2113812"/>
                </a:cubicBezTo>
                <a:cubicBezTo>
                  <a:pt x="1595120" y="2115582"/>
                  <a:pt x="1610818" y="2118706"/>
                  <a:pt x="1624841" y="2120255"/>
                </a:cubicBezTo>
                <a:cubicBezTo>
                  <a:pt x="1676600" y="2127362"/>
                  <a:pt x="1681954" y="2130735"/>
                  <a:pt x="1701157" y="2093909"/>
                </a:cubicBezTo>
                <a:cubicBezTo>
                  <a:pt x="1701157" y="2093909"/>
                  <a:pt x="1703161" y="2094130"/>
                  <a:pt x="1703488" y="2092775"/>
                </a:cubicBezTo>
                <a:cubicBezTo>
                  <a:pt x="1712780" y="2079892"/>
                  <a:pt x="1721778" y="2076713"/>
                  <a:pt x="1740828" y="2082990"/>
                </a:cubicBezTo>
                <a:lnTo>
                  <a:pt x="1836221" y="2104784"/>
                </a:lnTo>
                <a:lnTo>
                  <a:pt x="1841536" y="2098274"/>
                </a:lnTo>
                <a:cubicBezTo>
                  <a:pt x="1839659" y="2093335"/>
                  <a:pt x="1833595" y="2091553"/>
                  <a:pt x="1827606" y="2090769"/>
                </a:cubicBezTo>
                <a:cubicBezTo>
                  <a:pt x="1823176" y="2090931"/>
                  <a:pt x="1818745" y="2091092"/>
                  <a:pt x="1814316" y="2091253"/>
                </a:cubicBezTo>
                <a:cubicBezTo>
                  <a:pt x="1793559" y="2091008"/>
                  <a:pt x="1781107" y="2083449"/>
                  <a:pt x="1779990" y="2069468"/>
                </a:cubicBezTo>
                <a:cubicBezTo>
                  <a:pt x="1779590" y="2064475"/>
                  <a:pt x="1779194" y="2059481"/>
                  <a:pt x="1781747" y="2054380"/>
                </a:cubicBezTo>
                <a:cubicBezTo>
                  <a:pt x="1782745" y="2048334"/>
                  <a:pt x="1776599" y="2045555"/>
                  <a:pt x="1767898" y="2047874"/>
                </a:cubicBezTo>
                <a:cubicBezTo>
                  <a:pt x="1751891" y="2051461"/>
                  <a:pt x="1745145" y="2059719"/>
                  <a:pt x="1747739" y="2073647"/>
                </a:cubicBezTo>
                <a:cubicBezTo>
                  <a:pt x="1736763" y="2066034"/>
                  <a:pt x="1728822" y="2059313"/>
                  <a:pt x="1723752" y="2051485"/>
                </a:cubicBezTo>
                <a:cubicBezTo>
                  <a:pt x="1721218" y="2047571"/>
                  <a:pt x="1720700" y="2041079"/>
                  <a:pt x="1722046" y="2034771"/>
                </a:cubicBezTo>
                <a:lnTo>
                  <a:pt x="1730180" y="2021386"/>
                </a:lnTo>
                <a:lnTo>
                  <a:pt x="1694364" y="2009159"/>
                </a:lnTo>
                <a:cubicBezTo>
                  <a:pt x="1680464" y="2003125"/>
                  <a:pt x="1667291" y="1995933"/>
                  <a:pt x="1654990" y="1987273"/>
                </a:cubicBezTo>
                <a:cubicBezTo>
                  <a:pt x="1635579" y="1974001"/>
                  <a:pt x="1607860" y="1969549"/>
                  <a:pt x="1578500" y="1971871"/>
                </a:cubicBezTo>
                <a:cubicBezTo>
                  <a:pt x="1559486" y="1973944"/>
                  <a:pt x="1541784" y="1970599"/>
                  <a:pt x="1522407" y="1965676"/>
                </a:cubicBezTo>
                <a:cubicBezTo>
                  <a:pt x="1493341" y="1958294"/>
                  <a:pt x="1465260" y="1946848"/>
                  <a:pt x="1431893" y="1948727"/>
                </a:cubicBezTo>
                <a:cubicBezTo>
                  <a:pt x="1402862" y="1949694"/>
                  <a:pt x="1384140" y="1942063"/>
                  <a:pt x="1369719" y="1925169"/>
                </a:cubicBezTo>
                <a:cubicBezTo>
                  <a:pt x="1365022" y="1919086"/>
                  <a:pt x="1357337" y="1916847"/>
                  <a:pt x="1346664" y="1918450"/>
                </a:cubicBezTo>
                <a:cubicBezTo>
                  <a:pt x="1331656" y="1920966"/>
                  <a:pt x="1315300" y="1920552"/>
                  <a:pt x="1300257" y="1914718"/>
                </a:cubicBezTo>
                <a:cubicBezTo>
                  <a:pt x="1254802" y="1898570"/>
                  <a:pt x="1201369" y="1889888"/>
                  <a:pt x="1156568" y="1871032"/>
                </a:cubicBezTo>
                <a:cubicBezTo>
                  <a:pt x="1141853" y="1863843"/>
                  <a:pt x="1126155" y="1860719"/>
                  <a:pt x="1108816" y="1864367"/>
                </a:cubicBezTo>
                <a:cubicBezTo>
                  <a:pt x="1072462" y="1870090"/>
                  <a:pt x="1062772" y="1867628"/>
                  <a:pt x="1045658" y="1844875"/>
                </a:cubicBezTo>
                <a:cubicBezTo>
                  <a:pt x="1039613" y="1835862"/>
                  <a:pt x="1030909" y="1829336"/>
                  <a:pt x="1018890" y="1828009"/>
                </a:cubicBezTo>
                <a:cubicBezTo>
                  <a:pt x="977146" y="1822009"/>
                  <a:pt x="941707" y="1806968"/>
                  <a:pt x="905613" y="1794636"/>
                </a:cubicBezTo>
                <a:cubicBezTo>
                  <a:pt x="873523" y="1782748"/>
                  <a:pt x="841105" y="1772213"/>
                  <a:pt x="804062" y="1772295"/>
                </a:cubicBezTo>
                <a:cubicBezTo>
                  <a:pt x="789709" y="1772101"/>
                  <a:pt x="782351" y="1768507"/>
                  <a:pt x="777984" y="1761070"/>
                </a:cubicBezTo>
                <a:cubicBezTo>
                  <a:pt x="771939" y="1752056"/>
                  <a:pt x="764218" y="1741467"/>
                  <a:pt x="747534" y="1742406"/>
                </a:cubicBezTo>
                <a:cubicBezTo>
                  <a:pt x="712167" y="1744065"/>
                  <a:pt x="686416" y="1731485"/>
                  <a:pt x="666314" y="1712574"/>
                </a:cubicBezTo>
                <a:cubicBezTo>
                  <a:pt x="635830" y="1685561"/>
                  <a:pt x="593725" y="1672566"/>
                  <a:pt x="543347" y="1676739"/>
                </a:cubicBezTo>
                <a:cubicBezTo>
                  <a:pt x="524660" y="1677458"/>
                  <a:pt x="519307" y="1674086"/>
                  <a:pt x="522260" y="1661893"/>
                </a:cubicBezTo>
                <a:cubicBezTo>
                  <a:pt x="523244" y="1657828"/>
                  <a:pt x="524228" y="1653765"/>
                  <a:pt x="522882" y="1650833"/>
                </a:cubicBezTo>
                <a:cubicBezTo>
                  <a:pt x="503727" y="1619509"/>
                  <a:pt x="484246" y="1589539"/>
                  <a:pt x="431795" y="1576793"/>
                </a:cubicBezTo>
                <a:cubicBezTo>
                  <a:pt x="420103" y="1574110"/>
                  <a:pt x="423092" y="1570267"/>
                  <a:pt x="428411" y="1565291"/>
                </a:cubicBezTo>
                <a:cubicBezTo>
                  <a:pt x="431070" y="1562804"/>
                  <a:pt x="435733" y="1560536"/>
                  <a:pt x="440397" y="1558270"/>
                </a:cubicBezTo>
                <a:cubicBezTo>
                  <a:pt x="449722" y="1553735"/>
                  <a:pt x="458721" y="1550556"/>
                  <a:pt x="452675" y="1541543"/>
                </a:cubicBezTo>
                <a:cubicBezTo>
                  <a:pt x="448634" y="1532752"/>
                  <a:pt x="437305" y="1537064"/>
                  <a:pt x="426959" y="1537312"/>
                </a:cubicBezTo>
                <a:cubicBezTo>
                  <a:pt x="405941" y="1539165"/>
                  <a:pt x="382919" y="1540795"/>
                  <a:pt x="368862" y="1530897"/>
                </a:cubicBezTo>
                <a:cubicBezTo>
                  <a:pt x="351125" y="1519201"/>
                  <a:pt x="340124" y="1522160"/>
                  <a:pt x="323475" y="1531449"/>
                </a:cubicBezTo>
                <a:cubicBezTo>
                  <a:pt x="318813" y="1533716"/>
                  <a:pt x="314148" y="1535982"/>
                  <a:pt x="307811" y="1536674"/>
                </a:cubicBezTo>
                <a:cubicBezTo>
                  <a:pt x="300817" y="1540074"/>
                  <a:pt x="294480" y="1540765"/>
                  <a:pt x="287778" y="1534461"/>
                </a:cubicBezTo>
                <a:cubicBezTo>
                  <a:pt x="282752" y="1529733"/>
                  <a:pt x="284066" y="1524315"/>
                  <a:pt x="291059" y="1520915"/>
                </a:cubicBezTo>
                <a:cubicBezTo>
                  <a:pt x="298382" y="1516159"/>
                  <a:pt x="301696" y="1510961"/>
                  <a:pt x="310696" y="1507782"/>
                </a:cubicBezTo>
                <a:cubicBezTo>
                  <a:pt x="315029" y="1506871"/>
                  <a:pt x="319366" y="1505958"/>
                  <a:pt x="318345" y="1501672"/>
                </a:cubicBezTo>
                <a:cubicBezTo>
                  <a:pt x="316998" y="1498741"/>
                  <a:pt x="310660" y="1499433"/>
                  <a:pt x="306653" y="1498991"/>
                </a:cubicBezTo>
                <a:cubicBezTo>
                  <a:pt x="300643" y="1498327"/>
                  <a:pt x="296636" y="1497884"/>
                  <a:pt x="291972" y="1500151"/>
                </a:cubicBezTo>
                <a:cubicBezTo>
                  <a:pt x="287312" y="1502418"/>
                  <a:pt x="283304" y="1501975"/>
                  <a:pt x="279954" y="1498824"/>
                </a:cubicBezTo>
                <a:cubicBezTo>
                  <a:pt x="261525" y="1481489"/>
                  <a:pt x="237122" y="1471839"/>
                  <a:pt x="206743" y="1469876"/>
                </a:cubicBezTo>
                <a:cubicBezTo>
                  <a:pt x="192393" y="1469681"/>
                  <a:pt x="178368" y="1468133"/>
                  <a:pt x="164674" y="1465230"/>
                </a:cubicBezTo>
                <a:cubicBezTo>
                  <a:pt x="156660" y="1464345"/>
                  <a:pt x="144641" y="1463017"/>
                  <a:pt x="142274" y="1455802"/>
                </a:cubicBezTo>
                <a:cubicBezTo>
                  <a:pt x="141583" y="1450162"/>
                  <a:pt x="152583" y="1447204"/>
                  <a:pt x="159578" y="1443803"/>
                </a:cubicBezTo>
                <a:cubicBezTo>
                  <a:pt x="164243" y="1441536"/>
                  <a:pt x="168576" y="1440623"/>
                  <a:pt x="173238" y="1438357"/>
                </a:cubicBezTo>
                <a:cubicBezTo>
                  <a:pt x="177902" y="1436090"/>
                  <a:pt x="188575" y="1434486"/>
                  <a:pt x="185880" y="1428625"/>
                </a:cubicBezTo>
                <a:cubicBezTo>
                  <a:pt x="185189" y="1422985"/>
                  <a:pt x="175172" y="1421879"/>
                  <a:pt x="166831" y="1422349"/>
                </a:cubicBezTo>
                <a:cubicBezTo>
                  <a:pt x="148801" y="1420358"/>
                  <a:pt x="135434" y="1416100"/>
                  <a:pt x="118717" y="1408690"/>
                </a:cubicBezTo>
                <a:cubicBezTo>
                  <a:pt x="81930" y="1390718"/>
                  <a:pt x="58252" y="1395058"/>
                  <a:pt x="35663" y="1420383"/>
                </a:cubicBezTo>
                <a:cubicBezTo>
                  <a:pt x="27028" y="1430557"/>
                  <a:pt x="15700" y="1434870"/>
                  <a:pt x="0" y="1431745"/>
                </a:cubicBezTo>
                <a:cubicBezTo>
                  <a:pt x="6234" y="1406006"/>
                  <a:pt x="12141" y="1381620"/>
                  <a:pt x="18373" y="1355881"/>
                </a:cubicBezTo>
                <a:cubicBezTo>
                  <a:pt x="46748" y="1357623"/>
                  <a:pt x="54400" y="1351514"/>
                  <a:pt x="49340" y="1338437"/>
                </a:cubicBezTo>
                <a:cubicBezTo>
                  <a:pt x="48321" y="1334152"/>
                  <a:pt x="40963" y="1330557"/>
                  <a:pt x="45954" y="1326935"/>
                </a:cubicBezTo>
                <a:cubicBezTo>
                  <a:pt x="52947" y="1323535"/>
                  <a:pt x="60635" y="1325774"/>
                  <a:pt x="66316" y="1327793"/>
                </a:cubicBezTo>
                <a:cubicBezTo>
                  <a:pt x="72326" y="1328456"/>
                  <a:pt x="76004" y="1330253"/>
                  <a:pt x="79683" y="1332050"/>
                </a:cubicBezTo>
                <a:cubicBezTo>
                  <a:pt x="91046" y="1336087"/>
                  <a:pt x="97383" y="1335397"/>
                  <a:pt x="101686" y="1326135"/>
                </a:cubicBezTo>
                <a:cubicBezTo>
                  <a:pt x="105001" y="1320938"/>
                  <a:pt x="112981" y="1313473"/>
                  <a:pt x="122012" y="1318642"/>
                </a:cubicBezTo>
                <a:cubicBezTo>
                  <a:pt x="135052" y="1324256"/>
                  <a:pt x="149075" y="1325804"/>
                  <a:pt x="162769" y="1328707"/>
                </a:cubicBezTo>
                <a:cubicBezTo>
                  <a:pt x="174463" y="1331389"/>
                  <a:pt x="187830" y="1335648"/>
                  <a:pt x="202508" y="1334487"/>
                </a:cubicBezTo>
                <a:cubicBezTo>
                  <a:pt x="215185" y="1333104"/>
                  <a:pt x="229865" y="1331943"/>
                  <a:pt x="223130" y="1317291"/>
                </a:cubicBezTo>
                <a:cubicBezTo>
                  <a:pt x="220106" y="1312783"/>
                  <a:pt x="224771" y="1310517"/>
                  <a:pt x="233110" y="1310047"/>
                </a:cubicBezTo>
                <a:cubicBezTo>
                  <a:pt x="263162" y="1313365"/>
                  <a:pt x="271867" y="1319890"/>
                  <a:pt x="268949" y="1340433"/>
                </a:cubicBezTo>
                <a:cubicBezTo>
                  <a:pt x="267307" y="1347205"/>
                  <a:pt x="267999" y="1352846"/>
                  <a:pt x="275356" y="1356440"/>
                </a:cubicBezTo>
                <a:cubicBezTo>
                  <a:pt x="288394" y="1362053"/>
                  <a:pt x="301763" y="1366311"/>
                  <a:pt x="318444" y="1365371"/>
                </a:cubicBezTo>
                <a:cubicBezTo>
                  <a:pt x="322452" y="1365814"/>
                  <a:pt x="325768" y="1360616"/>
                  <a:pt x="324420" y="1357686"/>
                </a:cubicBezTo>
                <a:cubicBezTo>
                  <a:pt x="325405" y="1353621"/>
                  <a:pt x="326717" y="1348202"/>
                  <a:pt x="331381" y="1345936"/>
                </a:cubicBezTo>
                <a:cubicBezTo>
                  <a:pt x="338375" y="1342535"/>
                  <a:pt x="348684" y="1333937"/>
                  <a:pt x="352726" y="1342729"/>
                </a:cubicBezTo>
                <a:cubicBezTo>
                  <a:pt x="365143" y="1359401"/>
                  <a:pt x="385179" y="1361613"/>
                  <a:pt x="407216" y="1364046"/>
                </a:cubicBezTo>
                <a:cubicBezTo>
                  <a:pt x="418907" y="1366728"/>
                  <a:pt x="430599" y="1369410"/>
                  <a:pt x="438975" y="1377289"/>
                </a:cubicBezTo>
                <a:cubicBezTo>
                  <a:pt x="471134" y="1405878"/>
                  <a:pt x="501511" y="1407842"/>
                  <a:pt x="536776" y="1381135"/>
                </a:cubicBezTo>
                <a:cubicBezTo>
                  <a:pt x="546758" y="1373892"/>
                  <a:pt x="557432" y="1372288"/>
                  <a:pt x="565480" y="1381523"/>
                </a:cubicBezTo>
                <a:cubicBezTo>
                  <a:pt x="585584" y="1400434"/>
                  <a:pt x="614322" y="1409172"/>
                  <a:pt x="646047" y="1414066"/>
                </a:cubicBezTo>
                <a:cubicBezTo>
                  <a:pt x="661745" y="1417190"/>
                  <a:pt x="678101" y="1417606"/>
                  <a:pt x="695803" y="1420951"/>
                </a:cubicBezTo>
                <a:cubicBezTo>
                  <a:pt x="725197" y="1426978"/>
                  <a:pt x="751241" y="1429855"/>
                  <a:pt x="769166" y="1406798"/>
                </a:cubicBezTo>
                <a:cubicBezTo>
                  <a:pt x="766869" y="1416280"/>
                  <a:pt x="763226" y="1422833"/>
                  <a:pt x="767266" y="1431625"/>
                </a:cubicBezTo>
                <a:cubicBezTo>
                  <a:pt x="770652" y="1443125"/>
                  <a:pt x="783693" y="1448739"/>
                  <a:pt x="797715" y="1450287"/>
                </a:cubicBezTo>
                <a:cubicBezTo>
                  <a:pt x="814070" y="1450703"/>
                  <a:pt x="806350" y="1440113"/>
                  <a:pt x="809666" y="1434915"/>
                </a:cubicBezTo>
                <a:cubicBezTo>
                  <a:pt x="813638" y="1427009"/>
                  <a:pt x="822963" y="1422474"/>
                  <a:pt x="833999" y="1427865"/>
                </a:cubicBezTo>
                <a:cubicBezTo>
                  <a:pt x="848713" y="1435055"/>
                  <a:pt x="862738" y="1436604"/>
                  <a:pt x="881095" y="1437240"/>
                </a:cubicBezTo>
                <a:cubicBezTo>
                  <a:pt x="904117" y="1435609"/>
                  <a:pt x="926154" y="1438042"/>
                  <a:pt x="943561" y="1451092"/>
                </a:cubicBezTo>
                <a:cubicBezTo>
                  <a:pt x="953942" y="1459193"/>
                  <a:pt x="966290" y="1459166"/>
                  <a:pt x="977949" y="1453498"/>
                </a:cubicBezTo>
                <a:cubicBezTo>
                  <a:pt x="984942" y="1450098"/>
                  <a:pt x="991935" y="1446697"/>
                  <a:pt x="996600" y="1444430"/>
                </a:cubicBezTo>
                <a:cubicBezTo>
                  <a:pt x="1007929" y="1440119"/>
                  <a:pt x="1016236" y="1431298"/>
                  <a:pt x="1027598" y="1435335"/>
                </a:cubicBezTo>
                <a:cubicBezTo>
                  <a:pt x="1038962" y="1439372"/>
                  <a:pt x="1034663" y="1448634"/>
                  <a:pt x="1033024" y="1455408"/>
                </a:cubicBezTo>
                <a:cubicBezTo>
                  <a:pt x="1031381" y="1462181"/>
                  <a:pt x="1040051" y="1460356"/>
                  <a:pt x="1045733" y="1462374"/>
                </a:cubicBezTo>
                <a:cubicBezTo>
                  <a:pt x="1051745" y="1463038"/>
                  <a:pt x="1057754" y="1463703"/>
                  <a:pt x="1057063" y="1458061"/>
                </a:cubicBezTo>
                <a:cubicBezTo>
                  <a:pt x="1056666" y="1442718"/>
                  <a:pt x="1069670" y="1439982"/>
                  <a:pt x="1088028" y="1440618"/>
                </a:cubicBezTo>
                <a:cubicBezTo>
                  <a:pt x="1106387" y="1441254"/>
                  <a:pt x="1109702" y="1436056"/>
                  <a:pt x="1099979" y="1425245"/>
                </a:cubicBezTo>
                <a:cubicBezTo>
                  <a:pt x="1098632" y="1422315"/>
                  <a:pt x="1092949" y="1420297"/>
                  <a:pt x="1087267" y="1418279"/>
                </a:cubicBezTo>
                <a:cubicBezTo>
                  <a:pt x="1039118" y="1396270"/>
                  <a:pt x="984992" y="1381948"/>
                  <a:pt x="927880" y="1371468"/>
                </a:cubicBezTo>
                <a:cubicBezTo>
                  <a:pt x="882785" y="1362316"/>
                  <a:pt x="842355" y="1350896"/>
                  <a:pt x="809213" y="1326372"/>
                </a:cubicBezTo>
                <a:cubicBezTo>
                  <a:pt x="790131" y="1311747"/>
                  <a:pt x="778040" y="1293720"/>
                  <a:pt x="768282" y="1274561"/>
                </a:cubicBezTo>
                <a:cubicBezTo>
                  <a:pt x="750320" y="1289268"/>
                  <a:pt x="739976" y="1289518"/>
                  <a:pt x="723222" y="1273757"/>
                </a:cubicBezTo>
                <a:cubicBezTo>
                  <a:pt x="718198" y="1269029"/>
                  <a:pt x="715833" y="1261814"/>
                  <a:pt x="719476" y="1255261"/>
                </a:cubicBezTo>
                <a:cubicBezTo>
                  <a:pt x="724431" y="1243291"/>
                  <a:pt x="711393" y="1237677"/>
                  <a:pt x="697697" y="1234775"/>
                </a:cubicBezTo>
                <a:cubicBezTo>
                  <a:pt x="684330" y="1230517"/>
                  <a:pt x="676679" y="1236627"/>
                  <a:pt x="669028" y="1242736"/>
                </a:cubicBezTo>
                <a:cubicBezTo>
                  <a:pt x="663381" y="1249068"/>
                  <a:pt x="661413" y="1257196"/>
                  <a:pt x="647426" y="1263997"/>
                </a:cubicBezTo>
                <a:cubicBezTo>
                  <a:pt x="657372" y="1248404"/>
                  <a:pt x="646336" y="1243012"/>
                  <a:pt x="630965" y="1238532"/>
                </a:cubicBezTo>
                <a:cubicBezTo>
                  <a:pt x="617269" y="1235629"/>
                  <a:pt x="602883" y="1227087"/>
                  <a:pt x="606855" y="1219179"/>
                </a:cubicBezTo>
                <a:cubicBezTo>
                  <a:pt x="614471" y="1204720"/>
                  <a:pt x="620084" y="1190039"/>
                  <a:pt x="637059" y="1179396"/>
                </a:cubicBezTo>
                <a:cubicBezTo>
                  <a:pt x="646715" y="1173506"/>
                  <a:pt x="655056" y="1173038"/>
                  <a:pt x="668750" y="1175940"/>
                </a:cubicBezTo>
                <a:cubicBezTo>
                  <a:pt x="678111" y="1179756"/>
                  <a:pt x="681461" y="1182908"/>
                  <a:pt x="677490" y="1190815"/>
                </a:cubicBezTo>
                <a:cubicBezTo>
                  <a:pt x="676177" y="1196234"/>
                  <a:pt x="681532" y="1199607"/>
                  <a:pt x="687542" y="1200271"/>
                </a:cubicBezTo>
                <a:cubicBezTo>
                  <a:pt x="711910" y="1201570"/>
                  <a:pt x="723964" y="1211248"/>
                  <a:pt x="735692" y="1222278"/>
                </a:cubicBezTo>
                <a:cubicBezTo>
                  <a:pt x="747746" y="1231955"/>
                  <a:pt x="763116" y="1236434"/>
                  <a:pt x="779437" y="1228500"/>
                </a:cubicBezTo>
                <a:cubicBezTo>
                  <a:pt x="791095" y="1222832"/>
                  <a:pt x="794446" y="1225985"/>
                  <a:pt x="790473" y="1233892"/>
                </a:cubicBezTo>
                <a:cubicBezTo>
                  <a:pt x="789161" y="1239311"/>
                  <a:pt x="792839" y="1241107"/>
                  <a:pt x="800197" y="1244702"/>
                </a:cubicBezTo>
                <a:cubicBezTo>
                  <a:pt x="832285" y="1256592"/>
                  <a:pt x="868346" y="1260574"/>
                  <a:pt x="904372" y="1256206"/>
                </a:cubicBezTo>
                <a:cubicBezTo>
                  <a:pt x="923715" y="1252778"/>
                  <a:pt x="941745" y="1254769"/>
                  <a:pt x="959118" y="1259469"/>
                </a:cubicBezTo>
                <a:cubicBezTo>
                  <a:pt x="974489" y="1263949"/>
                  <a:pt x="986871" y="1272271"/>
                  <a:pt x="997251" y="1280371"/>
                </a:cubicBezTo>
                <a:cubicBezTo>
                  <a:pt x="1002278" y="1285100"/>
                  <a:pt x="1004972" y="1290961"/>
                  <a:pt x="1015972" y="1288002"/>
                </a:cubicBezTo>
                <a:cubicBezTo>
                  <a:pt x="1026973" y="1285044"/>
                  <a:pt x="1028286" y="1279626"/>
                  <a:pt x="1027923" y="1272631"/>
                </a:cubicBezTo>
                <a:cubicBezTo>
                  <a:pt x="1027233" y="1266991"/>
                  <a:pt x="1024209" y="1262484"/>
                  <a:pt x="1027525" y="1257287"/>
                </a:cubicBezTo>
                <a:cubicBezTo>
                  <a:pt x="1031134" y="1242386"/>
                  <a:pt x="1022758" y="1234506"/>
                  <a:pt x="1003381" y="1229583"/>
                </a:cubicBezTo>
                <a:cubicBezTo>
                  <a:pt x="968633" y="1220183"/>
                  <a:pt x="938220" y="1209870"/>
                  <a:pt x="906131" y="1197981"/>
                </a:cubicBezTo>
                <a:cubicBezTo>
                  <a:pt x="887737" y="1188995"/>
                  <a:pt x="887375" y="1182000"/>
                  <a:pt x="904024" y="1172711"/>
                </a:cubicBezTo>
                <a:cubicBezTo>
                  <a:pt x="906027" y="1172933"/>
                  <a:pt x="906356" y="1171578"/>
                  <a:pt x="906683" y="1170223"/>
                </a:cubicBezTo>
                <a:cubicBezTo>
                  <a:pt x="913971" y="1157118"/>
                  <a:pt x="929963" y="1150539"/>
                  <a:pt x="945627" y="1145313"/>
                </a:cubicBezTo>
                <a:cubicBezTo>
                  <a:pt x="956956" y="1141001"/>
                  <a:pt x="960306" y="1144152"/>
                  <a:pt x="960998" y="1149793"/>
                </a:cubicBezTo>
                <a:cubicBezTo>
                  <a:pt x="962052" y="1162428"/>
                  <a:pt x="950723" y="1166741"/>
                  <a:pt x="934367" y="1166325"/>
                </a:cubicBezTo>
                <a:cubicBezTo>
                  <a:pt x="936734" y="1173542"/>
                  <a:pt x="941431" y="1179624"/>
                  <a:pt x="951447" y="1180730"/>
                </a:cubicBezTo>
                <a:cubicBezTo>
                  <a:pt x="957456" y="1181394"/>
                  <a:pt x="960774" y="1176195"/>
                  <a:pt x="963761" y="1172353"/>
                </a:cubicBezTo>
                <a:cubicBezTo>
                  <a:pt x="976696" y="1152917"/>
                  <a:pt x="985694" y="1149738"/>
                  <a:pt x="1015417" y="1154411"/>
                </a:cubicBezTo>
                <a:cubicBezTo>
                  <a:pt x="1042807" y="1160217"/>
                  <a:pt x="1072859" y="1163536"/>
                  <a:pt x="1101561" y="1163923"/>
                </a:cubicBezTo>
                <a:cubicBezTo>
                  <a:pt x="1140609" y="1164063"/>
                  <a:pt x="1147311" y="1170367"/>
                  <a:pt x="1135065" y="1195443"/>
                </a:cubicBezTo>
                <a:cubicBezTo>
                  <a:pt x="1134737" y="1196797"/>
                  <a:pt x="1134410" y="1198151"/>
                  <a:pt x="1134081" y="1199506"/>
                </a:cubicBezTo>
                <a:cubicBezTo>
                  <a:pt x="1131094" y="1203350"/>
                  <a:pt x="1123771" y="1208105"/>
                  <a:pt x="1133132" y="1211920"/>
                </a:cubicBezTo>
                <a:cubicBezTo>
                  <a:pt x="1142821" y="1214381"/>
                  <a:pt x="1152182" y="1218197"/>
                  <a:pt x="1160161" y="1210732"/>
                </a:cubicBezTo>
                <a:cubicBezTo>
                  <a:pt x="1165479" y="1205756"/>
                  <a:pt x="1170470" y="1202134"/>
                  <a:pt x="1173786" y="1196936"/>
                </a:cubicBezTo>
                <a:cubicBezTo>
                  <a:pt x="1183768" y="1189693"/>
                  <a:pt x="1192110" y="1189223"/>
                  <a:pt x="1202817" y="1195969"/>
                </a:cubicBezTo>
                <a:cubicBezTo>
                  <a:pt x="1213853" y="1201361"/>
                  <a:pt x="1210208" y="1207913"/>
                  <a:pt x="1200883" y="1212447"/>
                </a:cubicBezTo>
                <a:cubicBezTo>
                  <a:pt x="1198223" y="1214935"/>
                  <a:pt x="1195892" y="1216069"/>
                  <a:pt x="1193232" y="1218557"/>
                </a:cubicBezTo>
                <a:cubicBezTo>
                  <a:pt x="1188570" y="1220824"/>
                  <a:pt x="1187585" y="1224888"/>
                  <a:pt x="1190935" y="1228039"/>
                </a:cubicBezTo>
                <a:cubicBezTo>
                  <a:pt x="1196289" y="1231413"/>
                  <a:pt x="1199277" y="1227570"/>
                  <a:pt x="1203612" y="1226658"/>
                </a:cubicBezTo>
                <a:cubicBezTo>
                  <a:pt x="1212609" y="1223479"/>
                  <a:pt x="1219932" y="1218723"/>
                  <a:pt x="1225581" y="1212393"/>
                </a:cubicBezTo>
                <a:cubicBezTo>
                  <a:pt x="1243868" y="1196329"/>
                  <a:pt x="1256545" y="1194948"/>
                  <a:pt x="1280290" y="1207306"/>
                </a:cubicBezTo>
                <a:cubicBezTo>
                  <a:pt x="1291326" y="1212698"/>
                  <a:pt x="1302035" y="1219444"/>
                  <a:pt x="1313071" y="1224836"/>
                </a:cubicBezTo>
                <a:cubicBezTo>
                  <a:pt x="1320429" y="1228431"/>
                  <a:pt x="1330117" y="1230890"/>
                  <a:pt x="1339771" y="1225002"/>
                </a:cubicBezTo>
                <a:cubicBezTo>
                  <a:pt x="1351757" y="1217979"/>
                  <a:pt x="1360063" y="1209161"/>
                  <a:pt x="1379769" y="1212728"/>
                </a:cubicBezTo>
                <a:cubicBezTo>
                  <a:pt x="1391461" y="1215409"/>
                  <a:pt x="1400131" y="1213586"/>
                  <a:pt x="1408836" y="1220110"/>
                </a:cubicBezTo>
                <a:cubicBezTo>
                  <a:pt x="1452028" y="1254090"/>
                  <a:pt x="1506481" y="1267057"/>
                  <a:pt x="1570556" y="1265787"/>
                </a:cubicBezTo>
                <a:cubicBezTo>
                  <a:pt x="1580899" y="1265539"/>
                  <a:pt x="1588585" y="1267779"/>
                  <a:pt x="1595614" y="1272728"/>
                </a:cubicBezTo>
                <a:cubicBezTo>
                  <a:pt x="1610692" y="1286910"/>
                  <a:pt x="1632401" y="1290699"/>
                  <a:pt x="1657096" y="1290644"/>
                </a:cubicBezTo>
                <a:cubicBezTo>
                  <a:pt x="1692467" y="1288986"/>
                  <a:pt x="1724158" y="1285531"/>
                  <a:pt x="1756831" y="1278012"/>
                </a:cubicBezTo>
                <a:cubicBezTo>
                  <a:pt x="1772168" y="1274142"/>
                  <a:pt x="1787505" y="1270271"/>
                  <a:pt x="1803203" y="1273396"/>
                </a:cubicBezTo>
                <a:cubicBezTo>
                  <a:pt x="1853323" y="1287276"/>
                  <a:pt x="1909416" y="1293469"/>
                  <a:pt x="1953231" y="1316390"/>
                </a:cubicBezTo>
                <a:cubicBezTo>
                  <a:pt x="1962264" y="1321561"/>
                  <a:pt x="1970604" y="1321091"/>
                  <a:pt x="1981935" y="1316778"/>
                </a:cubicBezTo>
                <a:cubicBezTo>
                  <a:pt x="1986597" y="1314512"/>
                  <a:pt x="1991261" y="1312244"/>
                  <a:pt x="1995594" y="1311332"/>
                </a:cubicBezTo>
                <a:cubicBezTo>
                  <a:pt x="2005940" y="1311084"/>
                  <a:pt x="2004594" y="1308153"/>
                  <a:pt x="2003575" y="1303868"/>
                </a:cubicBezTo>
                <a:cubicBezTo>
                  <a:pt x="2001536" y="1295297"/>
                  <a:pt x="1994507" y="1290348"/>
                  <a:pt x="1982486" y="1289020"/>
                </a:cubicBezTo>
                <a:cubicBezTo>
                  <a:pt x="1968463" y="1287471"/>
                  <a:pt x="1964421" y="1278680"/>
                  <a:pt x="1968392" y="1270773"/>
                </a:cubicBezTo>
                <a:cubicBezTo>
                  <a:pt x="1972036" y="1264220"/>
                  <a:pt x="1983400" y="1268257"/>
                  <a:pt x="1991086" y="1270497"/>
                </a:cubicBezTo>
                <a:cubicBezTo>
                  <a:pt x="2012466" y="1275640"/>
                  <a:pt x="2015525" y="1288496"/>
                  <a:pt x="2018909" y="1299997"/>
                </a:cubicBezTo>
                <a:cubicBezTo>
                  <a:pt x="2037770" y="1341026"/>
                  <a:pt x="2082898" y="1358529"/>
                  <a:pt x="2143585" y="1345757"/>
                </a:cubicBezTo>
                <a:cubicBezTo>
                  <a:pt x="2158594" y="1343241"/>
                  <a:pt x="2173272" y="1342080"/>
                  <a:pt x="2186968" y="1344983"/>
                </a:cubicBezTo>
                <a:cubicBezTo>
                  <a:pt x="2196985" y="1346089"/>
                  <a:pt x="2200664" y="1347886"/>
                  <a:pt x="2199021" y="1354660"/>
                </a:cubicBezTo>
                <a:cubicBezTo>
                  <a:pt x="2198073" y="1367074"/>
                  <a:pt x="2203100" y="1371801"/>
                  <a:pt x="2222114" y="1369729"/>
                </a:cubicBezTo>
                <a:cubicBezTo>
                  <a:pt x="2257811" y="1366715"/>
                  <a:pt x="2289863" y="1370255"/>
                  <a:pt x="2323921" y="1374016"/>
                </a:cubicBezTo>
                <a:cubicBezTo>
                  <a:pt x="2377684" y="1381344"/>
                  <a:pt x="2429736" y="1378746"/>
                  <a:pt x="2478371" y="1356298"/>
                </a:cubicBezTo>
                <a:cubicBezTo>
                  <a:pt x="2478371" y="1356298"/>
                  <a:pt x="2480045" y="1357874"/>
                  <a:pt x="2479717" y="1359228"/>
                </a:cubicBezTo>
                <a:cubicBezTo>
                  <a:pt x="2476729" y="1363071"/>
                  <a:pt x="2471738" y="1366693"/>
                  <a:pt x="2468422" y="1371891"/>
                </a:cubicBezTo>
                <a:cubicBezTo>
                  <a:pt x="2461463" y="1383640"/>
                  <a:pt x="2464157" y="1389501"/>
                  <a:pt x="2481531" y="1394202"/>
                </a:cubicBezTo>
                <a:cubicBezTo>
                  <a:pt x="2502912" y="1399345"/>
                  <a:pt x="2509578" y="1397300"/>
                  <a:pt x="2515191" y="1382619"/>
                </a:cubicBezTo>
                <a:cubicBezTo>
                  <a:pt x="2516174" y="1378554"/>
                  <a:pt x="2514138" y="1369984"/>
                  <a:pt x="2526157" y="1371311"/>
                </a:cubicBezTo>
                <a:cubicBezTo>
                  <a:pt x="2544515" y="1371948"/>
                  <a:pt x="2553910" y="1384113"/>
                  <a:pt x="2543273" y="1394065"/>
                </a:cubicBezTo>
                <a:cubicBezTo>
                  <a:pt x="2535622" y="1400175"/>
                  <a:pt x="2536641" y="1404461"/>
                  <a:pt x="2548004" y="1408498"/>
                </a:cubicBezTo>
                <a:cubicBezTo>
                  <a:pt x="2572407" y="1418146"/>
                  <a:pt x="2596483" y="1429151"/>
                  <a:pt x="2617898" y="1442643"/>
                </a:cubicBezTo>
                <a:cubicBezTo>
                  <a:pt x="2635963" y="1452984"/>
                  <a:pt x="2657672" y="1456772"/>
                  <a:pt x="2682007" y="1449722"/>
                </a:cubicBezTo>
                <a:cubicBezTo>
                  <a:pt x="2689000" y="1446321"/>
                  <a:pt x="2697341" y="1445853"/>
                  <a:pt x="2707360" y="1446958"/>
                </a:cubicBezTo>
                <a:cubicBezTo>
                  <a:pt x="2723058" y="1450083"/>
                  <a:pt x="2738756" y="1453208"/>
                  <a:pt x="2754454" y="1456332"/>
                </a:cubicBezTo>
                <a:cubicBezTo>
                  <a:pt x="2766475" y="1457659"/>
                  <a:pt x="2775507" y="1462830"/>
                  <a:pt x="2777216" y="1472755"/>
                </a:cubicBezTo>
                <a:cubicBezTo>
                  <a:pt x="2776925" y="1482459"/>
                  <a:pt x="2784608" y="1484699"/>
                  <a:pt x="2797286" y="1483317"/>
                </a:cubicBezTo>
                <a:cubicBezTo>
                  <a:pt x="2807631" y="1483068"/>
                  <a:pt x="2819979" y="1483041"/>
                  <a:pt x="2830323" y="1482792"/>
                </a:cubicBezTo>
                <a:cubicBezTo>
                  <a:pt x="2855349" y="1481382"/>
                  <a:pt x="2871669" y="1473449"/>
                  <a:pt x="2879613" y="1457634"/>
                </a:cubicBezTo>
                <a:cubicBezTo>
                  <a:pt x="2882928" y="1452436"/>
                  <a:pt x="2884240" y="1447018"/>
                  <a:pt x="2887556" y="1441821"/>
                </a:cubicBezTo>
                <a:cubicBezTo>
                  <a:pt x="2883724" y="1483126"/>
                  <a:pt x="2926156" y="1494766"/>
                  <a:pt x="2970921" y="1505273"/>
                </a:cubicBezTo>
                <a:cubicBezTo>
                  <a:pt x="2984290" y="1509530"/>
                  <a:pt x="2995289" y="1506572"/>
                  <a:pt x="3006618" y="1502260"/>
                </a:cubicBezTo>
                <a:cubicBezTo>
                  <a:pt x="3017949" y="1497947"/>
                  <a:pt x="3023597" y="1491616"/>
                  <a:pt x="3021558" y="1483046"/>
                </a:cubicBezTo>
                <a:cubicBezTo>
                  <a:pt x="3019193" y="1475829"/>
                  <a:pt x="3008191" y="1478787"/>
                  <a:pt x="3000176" y="1477903"/>
                </a:cubicBezTo>
                <a:cubicBezTo>
                  <a:pt x="2994166" y="1477239"/>
                  <a:pt x="2983822" y="1477487"/>
                  <a:pt x="2983457" y="1470492"/>
                </a:cubicBezTo>
                <a:cubicBezTo>
                  <a:pt x="2982769" y="1464852"/>
                  <a:pt x="2988414" y="1458522"/>
                  <a:pt x="2997087" y="1456697"/>
                </a:cubicBezTo>
                <a:cubicBezTo>
                  <a:pt x="3006082" y="1453518"/>
                  <a:pt x="3016099" y="1454624"/>
                  <a:pt x="3024114" y="1455508"/>
                </a:cubicBezTo>
                <a:cubicBezTo>
                  <a:pt x="3034130" y="1456615"/>
                  <a:pt x="3044147" y="1457721"/>
                  <a:pt x="3051469" y="1452966"/>
                </a:cubicBezTo>
                <a:cubicBezTo>
                  <a:pt x="3043747" y="1442377"/>
                  <a:pt x="3028705" y="1436543"/>
                  <a:pt x="3014682" y="1434994"/>
                </a:cubicBezTo>
                <a:cubicBezTo>
                  <a:pt x="2973268" y="1427639"/>
                  <a:pt x="2937502" y="1413953"/>
                  <a:pt x="2901734" y="1400267"/>
                </a:cubicBezTo>
                <a:cubicBezTo>
                  <a:pt x="2877330" y="1390618"/>
                  <a:pt x="2851288" y="1387741"/>
                  <a:pt x="2822619" y="1395702"/>
                </a:cubicBezTo>
                <a:cubicBezTo>
                  <a:pt x="2813621" y="1398882"/>
                  <a:pt x="2805935" y="1396643"/>
                  <a:pt x="2799235" y="1390339"/>
                </a:cubicBezTo>
                <a:cubicBezTo>
                  <a:pt x="2787836" y="1377952"/>
                  <a:pt x="2771447" y="1369188"/>
                  <a:pt x="2755057" y="1360424"/>
                </a:cubicBezTo>
                <a:cubicBezTo>
                  <a:pt x="2745697" y="1356608"/>
                  <a:pt x="2735678" y="1355502"/>
                  <a:pt x="2724679" y="1358460"/>
                </a:cubicBezTo>
                <a:cubicBezTo>
                  <a:pt x="2702677" y="1364377"/>
                  <a:pt x="2679981" y="1364652"/>
                  <a:pt x="2658931" y="1358154"/>
                </a:cubicBezTo>
                <a:cubicBezTo>
                  <a:pt x="2639881" y="1351878"/>
                  <a:pt x="2620832" y="1345602"/>
                  <a:pt x="2603786" y="1339546"/>
                </a:cubicBezTo>
                <a:cubicBezTo>
                  <a:pt x="2590746" y="1333934"/>
                  <a:pt x="2582405" y="1334403"/>
                  <a:pt x="2577777" y="1345020"/>
                </a:cubicBezTo>
                <a:cubicBezTo>
                  <a:pt x="2574134" y="1351573"/>
                  <a:pt x="2569142" y="1355194"/>
                  <a:pt x="2559126" y="1354088"/>
                </a:cubicBezTo>
                <a:cubicBezTo>
                  <a:pt x="2536759" y="1353009"/>
                  <a:pt x="2532389" y="1345572"/>
                  <a:pt x="2541681" y="1332688"/>
                </a:cubicBezTo>
                <a:cubicBezTo>
                  <a:pt x="2554289" y="1314607"/>
                  <a:pt x="2549263" y="1309879"/>
                  <a:pt x="2521215" y="1306782"/>
                </a:cubicBezTo>
                <a:cubicBezTo>
                  <a:pt x="2503186" y="1304792"/>
                  <a:pt x="2484827" y="1304155"/>
                  <a:pt x="2468471" y="1303740"/>
                </a:cubicBezTo>
                <a:cubicBezTo>
                  <a:pt x="2442428" y="1300864"/>
                  <a:pt x="2417732" y="1300918"/>
                  <a:pt x="2395334" y="1291490"/>
                </a:cubicBezTo>
                <a:cubicBezTo>
                  <a:pt x="2381965" y="1287233"/>
                  <a:pt x="2372933" y="1282063"/>
                  <a:pt x="2380221" y="1268958"/>
                </a:cubicBezTo>
                <a:cubicBezTo>
                  <a:pt x="2386524" y="1259917"/>
                  <a:pt x="2380478" y="1250904"/>
                  <a:pt x="2364453" y="1249134"/>
                </a:cubicBezTo>
                <a:cubicBezTo>
                  <a:pt x="2314696" y="1242250"/>
                  <a:pt x="2273577" y="1225190"/>
                  <a:pt x="2232782" y="1206775"/>
                </a:cubicBezTo>
                <a:cubicBezTo>
                  <a:pt x="2201022" y="1193532"/>
                  <a:pt x="2181316" y="1189965"/>
                  <a:pt x="2153702" y="1210562"/>
                </a:cubicBezTo>
                <a:cubicBezTo>
                  <a:pt x="2151699" y="1210340"/>
                  <a:pt x="2149695" y="1210119"/>
                  <a:pt x="2149695" y="1210119"/>
                </a:cubicBezTo>
                <a:cubicBezTo>
                  <a:pt x="2142666" y="1205170"/>
                  <a:pt x="2155635" y="1194084"/>
                  <a:pt x="2143616" y="1192756"/>
                </a:cubicBezTo>
                <a:cubicBezTo>
                  <a:pt x="2133598" y="1191649"/>
                  <a:pt x="2123615" y="1198894"/>
                  <a:pt x="2115966" y="1205003"/>
                </a:cubicBezTo>
                <a:cubicBezTo>
                  <a:pt x="2113635" y="1206138"/>
                  <a:pt x="2110974" y="1208626"/>
                  <a:pt x="2108643" y="1209759"/>
                </a:cubicBezTo>
                <a:cubicBezTo>
                  <a:pt x="2098332" y="1218357"/>
                  <a:pt x="2090027" y="1227176"/>
                  <a:pt x="2083723" y="1236217"/>
                </a:cubicBezTo>
                <a:cubicBezTo>
                  <a:pt x="2078076" y="1242548"/>
                  <a:pt x="2069734" y="1243017"/>
                  <a:pt x="2060374" y="1239202"/>
                </a:cubicBezTo>
                <a:cubicBezTo>
                  <a:pt x="2055020" y="1235829"/>
                  <a:pt x="2047990" y="1230880"/>
                  <a:pt x="2053311" y="1225904"/>
                </a:cubicBezTo>
                <a:cubicBezTo>
                  <a:pt x="2075606" y="1210283"/>
                  <a:pt x="2069526" y="1192921"/>
                  <a:pt x="2065451" y="1175779"/>
                </a:cubicBezTo>
                <a:cubicBezTo>
                  <a:pt x="2063740" y="1165854"/>
                  <a:pt x="2060718" y="1161348"/>
                  <a:pt x="2046728" y="1168148"/>
                </a:cubicBezTo>
                <a:cubicBezTo>
                  <a:pt x="2024070" y="1176774"/>
                  <a:pt x="1999701" y="1175473"/>
                  <a:pt x="1977008" y="1175750"/>
                </a:cubicBezTo>
                <a:cubicBezTo>
                  <a:pt x="1968667" y="1176220"/>
                  <a:pt x="1962657" y="1175555"/>
                  <a:pt x="1961637" y="1171270"/>
                </a:cubicBezTo>
                <a:cubicBezTo>
                  <a:pt x="1953556" y="1153686"/>
                  <a:pt x="1932173" y="1148544"/>
                  <a:pt x="1910793" y="1143401"/>
                </a:cubicBezTo>
                <a:cubicBezTo>
                  <a:pt x="1891745" y="1137124"/>
                  <a:pt x="1872366" y="1132203"/>
                  <a:pt x="1865304" y="1118904"/>
                </a:cubicBezTo>
                <a:cubicBezTo>
                  <a:pt x="1862937" y="1111688"/>
                  <a:pt x="1858930" y="1111246"/>
                  <a:pt x="1848585" y="1111494"/>
                </a:cubicBezTo>
                <a:cubicBezTo>
                  <a:pt x="1810885" y="1114286"/>
                  <a:pt x="1776827" y="1110525"/>
                  <a:pt x="1750386" y="1092304"/>
                </a:cubicBezTo>
                <a:cubicBezTo>
                  <a:pt x="1739679" y="1085559"/>
                  <a:pt x="1731665" y="1084674"/>
                  <a:pt x="1718659" y="1087411"/>
                </a:cubicBezTo>
                <a:cubicBezTo>
                  <a:pt x="1690647" y="1092662"/>
                  <a:pt x="1664603" y="1089787"/>
                  <a:pt x="1641513" y="1074718"/>
                </a:cubicBezTo>
                <a:cubicBezTo>
                  <a:pt x="1636486" y="1069991"/>
                  <a:pt x="1630806" y="1067972"/>
                  <a:pt x="1622134" y="1069797"/>
                </a:cubicBezTo>
                <a:cubicBezTo>
                  <a:pt x="1586109" y="1074165"/>
                  <a:pt x="1531292" y="1054201"/>
                  <a:pt x="1518185" y="1031891"/>
                </a:cubicBezTo>
                <a:cubicBezTo>
                  <a:pt x="1499534" y="1040958"/>
                  <a:pt x="1479172" y="1040101"/>
                  <a:pt x="1462127" y="1034045"/>
                </a:cubicBezTo>
                <a:cubicBezTo>
                  <a:pt x="1437723" y="1024396"/>
                  <a:pt x="1410004" y="1019944"/>
                  <a:pt x="1382284" y="1015492"/>
                </a:cubicBezTo>
                <a:cubicBezTo>
                  <a:pt x="1344878" y="1008580"/>
                  <a:pt x="1324809" y="998018"/>
                  <a:pt x="1321683" y="968464"/>
                </a:cubicBezTo>
                <a:cubicBezTo>
                  <a:pt x="1322339" y="965753"/>
                  <a:pt x="1320663" y="964177"/>
                  <a:pt x="1321320" y="961469"/>
                </a:cubicBezTo>
                <a:cubicBezTo>
                  <a:pt x="1319610" y="951542"/>
                  <a:pt x="1311925" y="949302"/>
                  <a:pt x="1300267" y="954970"/>
                </a:cubicBezTo>
                <a:cubicBezTo>
                  <a:pt x="1290940" y="959504"/>
                  <a:pt x="1281616" y="964039"/>
                  <a:pt x="1270285" y="968351"/>
                </a:cubicBezTo>
                <a:cubicBezTo>
                  <a:pt x="1229304" y="984690"/>
                  <a:pt x="1190876" y="973491"/>
                  <a:pt x="1175730" y="942609"/>
                </a:cubicBezTo>
                <a:cubicBezTo>
                  <a:pt x="1170670" y="929532"/>
                  <a:pt x="1161275" y="917367"/>
                  <a:pt x="1145212" y="907248"/>
                </a:cubicBezTo>
                <a:cubicBezTo>
                  <a:pt x="1131155" y="897349"/>
                  <a:pt x="1117096" y="887452"/>
                  <a:pt x="1110034" y="874152"/>
                </a:cubicBezTo>
                <a:cubicBezTo>
                  <a:pt x="1094732" y="886373"/>
                  <a:pt x="1102814" y="903956"/>
                  <a:pt x="1087514" y="916176"/>
                </a:cubicBezTo>
                <a:cubicBezTo>
                  <a:pt x="1073749" y="896575"/>
                  <a:pt x="1073749" y="896575"/>
                  <a:pt x="1043405" y="902960"/>
                </a:cubicBezTo>
                <a:cubicBezTo>
                  <a:pt x="1030728" y="904343"/>
                  <a:pt x="1022386" y="904811"/>
                  <a:pt x="1011350" y="899420"/>
                </a:cubicBezTo>
                <a:cubicBezTo>
                  <a:pt x="981595" y="886398"/>
                  <a:pt x="951179" y="876085"/>
                  <a:pt x="920767" y="865772"/>
                </a:cubicBezTo>
                <a:cubicBezTo>
                  <a:pt x="827852" y="833256"/>
                  <a:pt x="730965" y="808647"/>
                  <a:pt x="641038" y="772290"/>
                </a:cubicBezTo>
                <a:cubicBezTo>
                  <a:pt x="633352" y="770049"/>
                  <a:pt x="621334" y="768722"/>
                  <a:pt x="622973" y="761949"/>
                </a:cubicBezTo>
                <a:cubicBezTo>
                  <a:pt x="622611" y="754954"/>
                  <a:pt x="633284" y="753351"/>
                  <a:pt x="640279" y="749951"/>
                </a:cubicBezTo>
                <a:cubicBezTo>
                  <a:pt x="646943" y="747905"/>
                  <a:pt x="655614" y="746080"/>
                  <a:pt x="652920" y="740219"/>
                </a:cubicBezTo>
                <a:cubicBezTo>
                  <a:pt x="652557" y="733225"/>
                  <a:pt x="645200" y="729630"/>
                  <a:pt x="637514" y="727390"/>
                </a:cubicBezTo>
                <a:cubicBezTo>
                  <a:pt x="631505" y="726726"/>
                  <a:pt x="625494" y="726064"/>
                  <a:pt x="619484" y="725399"/>
                </a:cubicBezTo>
                <a:cubicBezTo>
                  <a:pt x="591765" y="720948"/>
                  <a:pt x="578363" y="708340"/>
                  <a:pt x="582957" y="689374"/>
                </a:cubicBezTo>
                <a:cubicBezTo>
                  <a:pt x="584598" y="682601"/>
                  <a:pt x="586238" y="675827"/>
                  <a:pt x="591884" y="669496"/>
                </a:cubicBezTo>
                <a:cubicBezTo>
                  <a:pt x="595856" y="661590"/>
                  <a:pt x="588827" y="656641"/>
                  <a:pt x="576152" y="658022"/>
                </a:cubicBezTo>
                <a:cubicBezTo>
                  <a:pt x="553130" y="659653"/>
                  <a:pt x="540489" y="669384"/>
                  <a:pt x="537899" y="688572"/>
                </a:cubicBezTo>
                <a:cubicBezTo>
                  <a:pt x="526500" y="676185"/>
                  <a:pt x="518779" y="665596"/>
                  <a:pt x="515395" y="654095"/>
                </a:cubicBezTo>
                <a:cubicBezTo>
                  <a:pt x="512008" y="642593"/>
                  <a:pt x="523924" y="618872"/>
                  <a:pt x="539917" y="612293"/>
                </a:cubicBezTo>
                <a:cubicBezTo>
                  <a:pt x="560243" y="604800"/>
                  <a:pt x="576633" y="613566"/>
                  <a:pt x="589345" y="620532"/>
                </a:cubicBezTo>
                <a:cubicBezTo>
                  <a:pt x="607409" y="630873"/>
                  <a:pt x="628135" y="638725"/>
                  <a:pt x="652174" y="641381"/>
                </a:cubicBezTo>
                <a:cubicBezTo>
                  <a:pt x="666198" y="642929"/>
                  <a:pt x="682224" y="644699"/>
                  <a:pt x="698251" y="646468"/>
                </a:cubicBezTo>
                <a:cubicBezTo>
                  <a:pt x="764363" y="653769"/>
                  <a:pt x="826829" y="667622"/>
                  <a:pt x="871043" y="705887"/>
                </a:cubicBezTo>
                <a:cubicBezTo>
                  <a:pt x="888123" y="720291"/>
                  <a:pt x="901127" y="717554"/>
                  <a:pt x="915080" y="702404"/>
                </a:cubicBezTo>
                <a:cubicBezTo>
                  <a:pt x="917740" y="699916"/>
                  <a:pt x="914719" y="695409"/>
                  <a:pt x="921056" y="694718"/>
                </a:cubicBezTo>
                <a:cubicBezTo>
                  <a:pt x="927066" y="695381"/>
                  <a:pt x="930417" y="698533"/>
                  <a:pt x="931763" y="701464"/>
                </a:cubicBezTo>
                <a:cubicBezTo>
                  <a:pt x="933111" y="704395"/>
                  <a:pt x="934457" y="707325"/>
                  <a:pt x="936135" y="708902"/>
                </a:cubicBezTo>
                <a:cubicBezTo>
                  <a:pt x="940502" y="716338"/>
                  <a:pt x="947205" y="722642"/>
                  <a:pt x="958860" y="716975"/>
                </a:cubicBezTo>
                <a:cubicBezTo>
                  <a:pt x="972522" y="711529"/>
                  <a:pt x="956823" y="708404"/>
                  <a:pt x="953802" y="703897"/>
                </a:cubicBezTo>
                <a:cubicBezTo>
                  <a:pt x="954130" y="702543"/>
                  <a:pt x="952127" y="702322"/>
                  <a:pt x="952454" y="700967"/>
                </a:cubicBezTo>
                <a:cubicBezTo>
                  <a:pt x="949104" y="697815"/>
                  <a:pt x="948085" y="693530"/>
                  <a:pt x="952747" y="691263"/>
                </a:cubicBezTo>
                <a:cubicBezTo>
                  <a:pt x="957738" y="687641"/>
                  <a:pt x="961745" y="688083"/>
                  <a:pt x="967099" y="691456"/>
                </a:cubicBezTo>
                <a:cubicBezTo>
                  <a:pt x="989171" y="702240"/>
                  <a:pt x="1012520" y="699255"/>
                  <a:pt x="1032155" y="686122"/>
                </a:cubicBezTo>
                <a:cubicBezTo>
                  <a:pt x="1036818" y="683856"/>
                  <a:pt x="1045487" y="682031"/>
                  <a:pt x="1046472" y="677966"/>
                </a:cubicBezTo>
                <a:cubicBezTo>
                  <a:pt x="1050083" y="663065"/>
                  <a:pt x="1031654" y="645730"/>
                  <a:pt x="1010964" y="646227"/>
                </a:cubicBezTo>
                <a:cubicBezTo>
                  <a:pt x="969585" y="647222"/>
                  <a:pt x="932505" y="638954"/>
                  <a:pt x="897393" y="622558"/>
                </a:cubicBezTo>
                <a:cubicBezTo>
                  <a:pt x="884028" y="618300"/>
                  <a:pt x="870659" y="614042"/>
                  <a:pt x="857000" y="619488"/>
                </a:cubicBezTo>
                <a:cubicBezTo>
                  <a:pt x="845998" y="622446"/>
                  <a:pt x="842319" y="620649"/>
                  <a:pt x="842284" y="612300"/>
                </a:cubicBezTo>
                <a:cubicBezTo>
                  <a:pt x="842906" y="601241"/>
                  <a:pt x="834530" y="593361"/>
                  <a:pt x="819159" y="588882"/>
                </a:cubicBezTo>
                <a:cubicBezTo>
                  <a:pt x="804115" y="583048"/>
                  <a:pt x="787071" y="576992"/>
                  <a:pt x="770025" y="570938"/>
                </a:cubicBezTo>
                <a:cubicBezTo>
                  <a:pt x="754656" y="566458"/>
                  <a:pt x="750613" y="557666"/>
                  <a:pt x="755241" y="547051"/>
                </a:cubicBezTo>
                <a:cubicBezTo>
                  <a:pt x="755569" y="545695"/>
                  <a:pt x="756226" y="542986"/>
                  <a:pt x="758885" y="540498"/>
                </a:cubicBezTo>
                <a:cubicBezTo>
                  <a:pt x="760525" y="533723"/>
                  <a:pt x="755827" y="527641"/>
                  <a:pt x="745812" y="526536"/>
                </a:cubicBezTo>
                <a:cubicBezTo>
                  <a:pt x="738125" y="524296"/>
                  <a:pt x="736485" y="531070"/>
                  <a:pt x="735172" y="536488"/>
                </a:cubicBezTo>
                <a:cubicBezTo>
                  <a:pt x="731857" y="541686"/>
                  <a:pt x="730543" y="547105"/>
                  <a:pt x="718196" y="547132"/>
                </a:cubicBezTo>
                <a:cubicBezTo>
                  <a:pt x="700166" y="545141"/>
                  <a:pt x="687420" y="529824"/>
                  <a:pt x="694379" y="518074"/>
                </a:cubicBezTo>
                <a:cubicBezTo>
                  <a:pt x="695364" y="514010"/>
                  <a:pt x="700026" y="511743"/>
                  <a:pt x="697004" y="507237"/>
                </a:cubicBezTo>
                <a:cubicBezTo>
                  <a:pt x="690995" y="506573"/>
                  <a:pt x="690009" y="510637"/>
                  <a:pt x="685674" y="511550"/>
                </a:cubicBezTo>
                <a:cubicBezTo>
                  <a:pt x="673689" y="518571"/>
                  <a:pt x="665677" y="517687"/>
                  <a:pt x="659959" y="507319"/>
                </a:cubicBezTo>
                <a:cubicBezTo>
                  <a:pt x="653552" y="491310"/>
                  <a:pt x="640150" y="478703"/>
                  <a:pt x="626420" y="467451"/>
                </a:cubicBezTo>
                <a:cubicBezTo>
                  <a:pt x="611342" y="453267"/>
                  <a:pt x="598596" y="437950"/>
                  <a:pt x="601187" y="418763"/>
                </a:cubicBezTo>
                <a:cubicBezTo>
                  <a:pt x="600823" y="411768"/>
                  <a:pt x="598787" y="403198"/>
                  <a:pt x="589426" y="399383"/>
                </a:cubicBezTo>
                <a:cubicBezTo>
                  <a:pt x="552639" y="381411"/>
                  <a:pt x="548493" y="347570"/>
                  <a:pt x="514368" y="327111"/>
                </a:cubicBezTo>
                <a:cubicBezTo>
                  <a:pt x="505662" y="320585"/>
                  <a:pt x="509306" y="314033"/>
                  <a:pt x="514953" y="307702"/>
                </a:cubicBezTo>
                <a:cubicBezTo>
                  <a:pt x="522603" y="301592"/>
                  <a:pt x="531637" y="306762"/>
                  <a:pt x="536660" y="311490"/>
                </a:cubicBezTo>
                <a:cubicBezTo>
                  <a:pt x="547042" y="319591"/>
                  <a:pt x="559390" y="319564"/>
                  <a:pt x="572720" y="315472"/>
                </a:cubicBezTo>
                <a:cubicBezTo>
                  <a:pt x="588386" y="310247"/>
                  <a:pt x="605069" y="309307"/>
                  <a:pt x="623099" y="311298"/>
                </a:cubicBezTo>
                <a:cubicBezTo>
                  <a:pt x="652821" y="315971"/>
                  <a:pt x="665240" y="332643"/>
                  <a:pt x="652633" y="350724"/>
                </a:cubicBezTo>
                <a:cubicBezTo>
                  <a:pt x="649646" y="354567"/>
                  <a:pt x="646328" y="359765"/>
                  <a:pt x="645345" y="363829"/>
                </a:cubicBezTo>
                <a:cubicBezTo>
                  <a:pt x="645016" y="365184"/>
                  <a:pt x="642687" y="366317"/>
                  <a:pt x="642687" y="366317"/>
                </a:cubicBezTo>
                <a:cubicBezTo>
                  <a:pt x="644690" y="366539"/>
                  <a:pt x="644690" y="366539"/>
                  <a:pt x="647020" y="365405"/>
                </a:cubicBezTo>
                <a:cubicBezTo>
                  <a:pt x="655035" y="366290"/>
                  <a:pt x="661043" y="366954"/>
                  <a:pt x="668728" y="369193"/>
                </a:cubicBezTo>
                <a:cubicBezTo>
                  <a:pt x="705152" y="380170"/>
                  <a:pt x="718157" y="377434"/>
                  <a:pt x="736410" y="353021"/>
                </a:cubicBezTo>
                <a:cubicBezTo>
                  <a:pt x="743369" y="341271"/>
                  <a:pt x="756046" y="339890"/>
                  <a:pt x="773421" y="344590"/>
                </a:cubicBezTo>
                <a:cubicBezTo>
                  <a:pt x="787115" y="347493"/>
                  <a:pt x="793818" y="353797"/>
                  <a:pt x="799535" y="364164"/>
                </a:cubicBezTo>
                <a:cubicBezTo>
                  <a:pt x="815009" y="393692"/>
                  <a:pt x="844802" y="415064"/>
                  <a:pt x="889236" y="426926"/>
                </a:cubicBezTo>
                <a:cubicBezTo>
                  <a:pt x="925332" y="439257"/>
                  <a:pt x="925332" y="439257"/>
                  <a:pt x="923882" y="411278"/>
                </a:cubicBezTo>
                <a:cubicBezTo>
                  <a:pt x="923483" y="395934"/>
                  <a:pt x="929130" y="389603"/>
                  <a:pt x="948474" y="386175"/>
                </a:cubicBezTo>
                <a:cubicBezTo>
                  <a:pt x="949563" y="407159"/>
                  <a:pt x="954588" y="411887"/>
                  <a:pt x="984309" y="416560"/>
                </a:cubicBezTo>
                <a:cubicBezTo>
                  <a:pt x="1004344" y="418773"/>
                  <a:pt x="1027365" y="417142"/>
                  <a:pt x="1038108" y="432238"/>
                </a:cubicBezTo>
                <a:cubicBezTo>
                  <a:pt x="1037779" y="433592"/>
                  <a:pt x="1039783" y="433814"/>
                  <a:pt x="1041787" y="434035"/>
                </a:cubicBezTo>
                <a:cubicBezTo>
                  <a:pt x="1067139" y="431271"/>
                  <a:pt x="1082112" y="420406"/>
                  <a:pt x="1088381" y="403015"/>
                </a:cubicBezTo>
                <a:cubicBezTo>
                  <a:pt x="1090677" y="393533"/>
                  <a:pt x="1092975" y="384050"/>
                  <a:pt x="1109985" y="381756"/>
                </a:cubicBezTo>
                <a:cubicBezTo>
                  <a:pt x="1112317" y="380622"/>
                  <a:pt x="1118982" y="378576"/>
                  <a:pt x="1117998" y="382640"/>
                </a:cubicBezTo>
                <a:cubicBezTo>
                  <a:pt x="1117376" y="393698"/>
                  <a:pt x="1131073" y="396602"/>
                  <a:pt x="1142108" y="401994"/>
                </a:cubicBezTo>
                <a:cubicBezTo>
                  <a:pt x="1155148" y="407606"/>
                  <a:pt x="1161521" y="415265"/>
                  <a:pt x="1156893" y="425881"/>
                </a:cubicBezTo>
                <a:cubicBezTo>
                  <a:pt x="1151936" y="437853"/>
                  <a:pt x="1157652" y="448221"/>
                  <a:pt x="1172367" y="455409"/>
                </a:cubicBezTo>
                <a:cubicBezTo>
                  <a:pt x="1184749" y="463731"/>
                  <a:pt x="1199757" y="461215"/>
                  <a:pt x="1215421" y="455990"/>
                </a:cubicBezTo>
                <a:cubicBezTo>
                  <a:pt x="1229410" y="449189"/>
                  <a:pt x="1232104" y="455051"/>
                  <a:pt x="1230136" y="463179"/>
                </a:cubicBezTo>
                <a:cubicBezTo>
                  <a:pt x="1227183" y="475371"/>
                  <a:pt x="1236215" y="480541"/>
                  <a:pt x="1252898" y="479602"/>
                </a:cubicBezTo>
                <a:cubicBezTo>
                  <a:pt x="1256907" y="480045"/>
                  <a:pt x="1260912" y="480487"/>
                  <a:pt x="1265247" y="479574"/>
                </a:cubicBezTo>
                <a:cubicBezTo>
                  <a:pt x="1283935" y="478857"/>
                  <a:pt x="1297629" y="481759"/>
                  <a:pt x="1302361" y="496192"/>
                </a:cubicBezTo>
                <a:cubicBezTo>
                  <a:pt x="1309425" y="509490"/>
                  <a:pt x="1325815" y="518255"/>
                  <a:pt x="1343518" y="521600"/>
                </a:cubicBezTo>
                <a:cubicBezTo>
                  <a:pt x="1356885" y="525858"/>
                  <a:pt x="1372911" y="527629"/>
                  <a:pt x="1372514" y="512284"/>
                </a:cubicBezTo>
                <a:cubicBezTo>
                  <a:pt x="1373499" y="508220"/>
                  <a:pt x="1376815" y="503022"/>
                  <a:pt x="1379802" y="499179"/>
                </a:cubicBezTo>
                <a:cubicBezTo>
                  <a:pt x="1382099" y="489696"/>
                  <a:pt x="1390405" y="480877"/>
                  <a:pt x="1384360" y="471864"/>
                </a:cubicBezTo>
                <a:cubicBezTo>
                  <a:pt x="1366261" y="453174"/>
                  <a:pt x="1372858" y="434429"/>
                  <a:pt x="1377779" y="414109"/>
                </a:cubicBezTo>
                <a:cubicBezTo>
                  <a:pt x="1390490" y="421075"/>
                  <a:pt x="1403201" y="428044"/>
                  <a:pt x="1419228" y="429813"/>
                </a:cubicBezTo>
                <a:cubicBezTo>
                  <a:pt x="1439591" y="430671"/>
                  <a:pt x="1456635" y="436726"/>
                  <a:pt x="1470694" y="446624"/>
                </a:cubicBezTo>
                <a:cubicBezTo>
                  <a:pt x="1483078" y="454946"/>
                  <a:pt x="1497791" y="462135"/>
                  <a:pt x="1512506" y="469324"/>
                </a:cubicBezTo>
                <a:cubicBezTo>
                  <a:pt x="1554318" y="492023"/>
                  <a:pt x="1600791" y="512455"/>
                  <a:pt x="1636955" y="541485"/>
                </a:cubicBezTo>
                <a:cubicBezTo>
                  <a:pt x="1645662" y="548011"/>
                  <a:pt x="1652327" y="545965"/>
                  <a:pt x="1657976" y="539633"/>
                </a:cubicBezTo>
                <a:cubicBezTo>
                  <a:pt x="1660634" y="537145"/>
                  <a:pt x="1663949" y="531948"/>
                  <a:pt x="1671636" y="534187"/>
                </a:cubicBezTo>
                <a:cubicBezTo>
                  <a:pt x="1677317" y="536206"/>
                  <a:pt x="1676005" y="541624"/>
                  <a:pt x="1675349" y="544334"/>
                </a:cubicBezTo>
                <a:cubicBezTo>
                  <a:pt x="1675712" y="551329"/>
                  <a:pt x="1676402" y="556969"/>
                  <a:pt x="1684088" y="559208"/>
                </a:cubicBezTo>
                <a:cubicBezTo>
                  <a:pt x="1693776" y="561670"/>
                  <a:pt x="1700478" y="567973"/>
                  <a:pt x="1710166" y="570434"/>
                </a:cubicBezTo>
                <a:cubicBezTo>
                  <a:pt x="1723533" y="574692"/>
                  <a:pt x="1724225" y="580332"/>
                  <a:pt x="1716246" y="587797"/>
                </a:cubicBezTo>
                <a:cubicBezTo>
                  <a:pt x="1699269" y="598440"/>
                  <a:pt x="1714640" y="602919"/>
                  <a:pt x="1725349" y="609666"/>
                </a:cubicBezTo>
                <a:cubicBezTo>
                  <a:pt x="1739735" y="618209"/>
                  <a:pt x="1742358" y="607371"/>
                  <a:pt x="1747677" y="602395"/>
                </a:cubicBezTo>
                <a:cubicBezTo>
                  <a:pt x="1750339" y="599907"/>
                  <a:pt x="1750993" y="597197"/>
                  <a:pt x="1757004" y="597861"/>
                </a:cubicBezTo>
                <a:cubicBezTo>
                  <a:pt x="1759371" y="605077"/>
                  <a:pt x="1763741" y="612514"/>
                  <a:pt x="1763775" y="620864"/>
                </a:cubicBezTo>
                <a:cubicBezTo>
                  <a:pt x="1766469" y="626726"/>
                  <a:pt x="1771496" y="631453"/>
                  <a:pt x="1779509" y="632338"/>
                </a:cubicBezTo>
                <a:cubicBezTo>
                  <a:pt x="1789526" y="633444"/>
                  <a:pt x="1791166" y="626670"/>
                  <a:pt x="1794154" y="622827"/>
                </a:cubicBezTo>
                <a:cubicBezTo>
                  <a:pt x="1816742" y="597503"/>
                  <a:pt x="1842425" y="593384"/>
                  <a:pt x="1879865" y="608646"/>
                </a:cubicBezTo>
                <a:cubicBezTo>
                  <a:pt x="1887223" y="612240"/>
                  <a:pt x="1894908" y="614481"/>
                  <a:pt x="1899933" y="619207"/>
                </a:cubicBezTo>
                <a:cubicBezTo>
                  <a:pt x="1931037" y="635161"/>
                  <a:pt x="1960104" y="642544"/>
                  <a:pt x="1993728" y="622611"/>
                </a:cubicBezTo>
                <a:cubicBezTo>
                  <a:pt x="1993728" y="622611"/>
                  <a:pt x="1995732" y="622833"/>
                  <a:pt x="1996059" y="621478"/>
                </a:cubicBezTo>
                <a:cubicBezTo>
                  <a:pt x="2006732" y="619875"/>
                  <a:pt x="2015076" y="619405"/>
                  <a:pt x="2024108" y="624575"/>
                </a:cubicBezTo>
                <a:cubicBezTo>
                  <a:pt x="2027786" y="626371"/>
                  <a:pt x="2031135" y="629524"/>
                  <a:pt x="2028148" y="633367"/>
                </a:cubicBezTo>
                <a:cubicBezTo>
                  <a:pt x="2024505" y="639919"/>
                  <a:pt x="2014159" y="640167"/>
                  <a:pt x="2005818" y="640637"/>
                </a:cubicBezTo>
                <a:cubicBezTo>
                  <a:pt x="1999809" y="639974"/>
                  <a:pt x="1991467" y="640444"/>
                  <a:pt x="1990483" y="644507"/>
                </a:cubicBezTo>
                <a:cubicBezTo>
                  <a:pt x="1987167" y="649704"/>
                  <a:pt x="1997512" y="649456"/>
                  <a:pt x="2000862" y="652608"/>
                </a:cubicBezTo>
                <a:cubicBezTo>
                  <a:pt x="2010223" y="656424"/>
                  <a:pt x="2019913" y="658885"/>
                  <a:pt x="2029271" y="662701"/>
                </a:cubicBezTo>
                <a:cubicBezTo>
                  <a:pt x="2042640" y="666958"/>
                  <a:pt x="2053676" y="672350"/>
                  <a:pt x="2059721" y="681363"/>
                </a:cubicBezTo>
                <a:cubicBezTo>
                  <a:pt x="2064417" y="687445"/>
                  <a:pt x="2070427" y="688109"/>
                  <a:pt x="2081100" y="686506"/>
                </a:cubicBezTo>
                <a:cubicBezTo>
                  <a:pt x="2110789" y="682829"/>
                  <a:pt x="2127833" y="688885"/>
                  <a:pt x="2141927" y="707132"/>
                </a:cubicBezTo>
                <a:cubicBezTo>
                  <a:pt x="2149976" y="716366"/>
                  <a:pt x="2153689" y="726513"/>
                  <a:pt x="2159407" y="736881"/>
                </a:cubicBezTo>
                <a:cubicBezTo>
                  <a:pt x="2166797" y="748825"/>
                  <a:pt x="2179181" y="757147"/>
                  <a:pt x="2196227" y="763202"/>
                </a:cubicBezTo>
                <a:cubicBezTo>
                  <a:pt x="2215276" y="769479"/>
                  <a:pt x="2225948" y="767875"/>
                  <a:pt x="2239576" y="754080"/>
                </a:cubicBezTo>
                <a:cubicBezTo>
                  <a:pt x="2253529" y="738929"/>
                  <a:pt x="2267880" y="739123"/>
                  <a:pt x="2287621" y="751039"/>
                </a:cubicBezTo>
                <a:cubicBezTo>
                  <a:pt x="2294977" y="754634"/>
                  <a:pt x="2298328" y="757786"/>
                  <a:pt x="2308671" y="757537"/>
                </a:cubicBezTo>
                <a:cubicBezTo>
                  <a:pt x="2334026" y="754772"/>
                  <a:pt x="2334026" y="754772"/>
                  <a:pt x="2329760" y="772384"/>
                </a:cubicBezTo>
                <a:cubicBezTo>
                  <a:pt x="2327100" y="774873"/>
                  <a:pt x="2326773" y="776227"/>
                  <a:pt x="2328119" y="779157"/>
                </a:cubicBezTo>
                <a:cubicBezTo>
                  <a:pt x="2325495" y="789995"/>
                  <a:pt x="2332525" y="794945"/>
                  <a:pt x="2349537" y="792650"/>
                </a:cubicBezTo>
                <a:cubicBezTo>
                  <a:pt x="2362212" y="791268"/>
                  <a:pt x="2375544" y="787177"/>
                  <a:pt x="2387892" y="787149"/>
                </a:cubicBezTo>
                <a:cubicBezTo>
                  <a:pt x="2442606" y="782063"/>
                  <a:pt x="2491774" y="808356"/>
                  <a:pt x="2495919" y="842197"/>
                </a:cubicBezTo>
                <a:cubicBezTo>
                  <a:pt x="2496973" y="854832"/>
                  <a:pt x="2486334" y="864785"/>
                  <a:pt x="2483383" y="876978"/>
                </a:cubicBezTo>
                <a:cubicBezTo>
                  <a:pt x="2477114" y="894367"/>
                  <a:pt x="2485163" y="903601"/>
                  <a:pt x="2507890" y="911674"/>
                </a:cubicBezTo>
                <a:cubicBezTo>
                  <a:pt x="2519254" y="915711"/>
                  <a:pt x="2530945" y="918394"/>
                  <a:pt x="2542308" y="922430"/>
                </a:cubicBezTo>
                <a:cubicBezTo>
                  <a:pt x="2565037" y="930503"/>
                  <a:pt x="2579717" y="929344"/>
                  <a:pt x="2593672" y="914193"/>
                </a:cubicBezTo>
                <a:cubicBezTo>
                  <a:pt x="2603981" y="905595"/>
                  <a:pt x="2609664" y="907613"/>
                  <a:pt x="2618039" y="915492"/>
                </a:cubicBezTo>
                <a:cubicBezTo>
                  <a:pt x="2636795" y="931473"/>
                  <a:pt x="2653479" y="930534"/>
                  <a:pt x="2670091" y="912896"/>
                </a:cubicBezTo>
                <a:cubicBezTo>
                  <a:pt x="2673407" y="907698"/>
                  <a:pt x="2674721" y="902278"/>
                  <a:pt x="2667362" y="898685"/>
                </a:cubicBezTo>
                <a:cubicBezTo>
                  <a:pt x="2658002" y="894869"/>
                  <a:pt x="2654686" y="900067"/>
                  <a:pt x="2651371" y="905265"/>
                </a:cubicBezTo>
                <a:cubicBezTo>
                  <a:pt x="2650386" y="909329"/>
                  <a:pt x="2645395" y="912950"/>
                  <a:pt x="2637710" y="910711"/>
                </a:cubicBezTo>
                <a:cubicBezTo>
                  <a:pt x="2629697" y="909826"/>
                  <a:pt x="2624670" y="905098"/>
                  <a:pt x="2627988" y="899900"/>
                </a:cubicBezTo>
                <a:cubicBezTo>
                  <a:pt x="2633599" y="885220"/>
                  <a:pt x="2635206" y="870097"/>
                  <a:pt x="2641146" y="854061"/>
                </a:cubicBezTo>
                <a:cubicBezTo>
                  <a:pt x="2646172" y="858789"/>
                  <a:pt x="2647847" y="860365"/>
                  <a:pt x="2649194" y="863295"/>
                </a:cubicBezTo>
                <a:cubicBezTo>
                  <a:pt x="2659245" y="872751"/>
                  <a:pt x="2675273" y="874520"/>
                  <a:pt x="2688640" y="878779"/>
                </a:cubicBezTo>
                <a:cubicBezTo>
                  <a:pt x="2696325" y="881018"/>
                  <a:pt x="2700297" y="873111"/>
                  <a:pt x="2706963" y="871066"/>
                </a:cubicBezTo>
                <a:cubicBezTo>
                  <a:pt x="2717963" y="868107"/>
                  <a:pt x="2728637" y="866504"/>
                  <a:pt x="2742005" y="870763"/>
                </a:cubicBezTo>
                <a:cubicBezTo>
                  <a:pt x="2753696" y="873445"/>
                  <a:pt x="2767720" y="874994"/>
                  <a:pt x="2781086" y="879251"/>
                </a:cubicBezTo>
                <a:cubicBezTo>
                  <a:pt x="2777373" y="869105"/>
                  <a:pt x="2760656" y="861695"/>
                  <a:pt x="2774644" y="854893"/>
                </a:cubicBezTo>
                <a:cubicBezTo>
                  <a:pt x="2784298" y="849005"/>
                  <a:pt x="2797267" y="837919"/>
                  <a:pt x="2812348" y="852103"/>
                </a:cubicBezTo>
                <a:cubicBezTo>
                  <a:pt x="2812348" y="852103"/>
                  <a:pt x="2816681" y="851190"/>
                  <a:pt x="2817008" y="849835"/>
                </a:cubicBezTo>
                <a:cubicBezTo>
                  <a:pt x="2820653" y="843282"/>
                  <a:pt x="2826300" y="836952"/>
                  <a:pt x="2812605" y="834048"/>
                </a:cubicBezTo>
                <a:cubicBezTo>
                  <a:pt x="2796906" y="830924"/>
                  <a:pt x="2784194" y="823957"/>
                  <a:pt x="2773486" y="817210"/>
                </a:cubicBezTo>
                <a:cubicBezTo>
                  <a:pt x="2758771" y="810022"/>
                  <a:pt x="2744421" y="809828"/>
                  <a:pt x="2734110" y="818426"/>
                </a:cubicBezTo>
                <a:cubicBezTo>
                  <a:pt x="2721796" y="826803"/>
                  <a:pt x="2716442" y="823430"/>
                  <a:pt x="2709742" y="817127"/>
                </a:cubicBezTo>
                <a:cubicBezTo>
                  <a:pt x="2696340" y="804519"/>
                  <a:pt x="2687272" y="790999"/>
                  <a:pt x="2671539" y="779525"/>
                </a:cubicBezTo>
                <a:cubicBezTo>
                  <a:pt x="2662836" y="773000"/>
                  <a:pt x="2655148" y="770760"/>
                  <a:pt x="2642146" y="773497"/>
                </a:cubicBezTo>
                <a:cubicBezTo>
                  <a:pt x="2631144" y="776455"/>
                  <a:pt x="2621820" y="780990"/>
                  <a:pt x="2610455" y="776953"/>
                </a:cubicBezTo>
                <a:cubicBezTo>
                  <a:pt x="2598762" y="774270"/>
                  <a:pt x="2598727" y="765921"/>
                  <a:pt x="2594031" y="759839"/>
                </a:cubicBezTo>
                <a:cubicBezTo>
                  <a:pt x="2572062" y="774104"/>
                  <a:pt x="2572062" y="774104"/>
                  <a:pt x="2550975" y="759257"/>
                </a:cubicBezTo>
                <a:cubicBezTo>
                  <a:pt x="2541943" y="754086"/>
                  <a:pt x="2533239" y="747561"/>
                  <a:pt x="2517902" y="751432"/>
                </a:cubicBezTo>
                <a:cubicBezTo>
                  <a:pt x="2485883" y="756242"/>
                  <a:pt x="2480203" y="754224"/>
                  <a:pt x="2468767" y="733488"/>
                </a:cubicBezTo>
                <a:cubicBezTo>
                  <a:pt x="2462723" y="724475"/>
                  <a:pt x="2456678" y="715461"/>
                  <a:pt x="2448629" y="706227"/>
                </a:cubicBezTo>
                <a:cubicBezTo>
                  <a:pt x="2431515" y="683473"/>
                  <a:pt x="2421498" y="682366"/>
                  <a:pt x="2392864" y="698678"/>
                </a:cubicBezTo>
                <a:cubicBezTo>
                  <a:pt x="2385871" y="702078"/>
                  <a:pt x="2380551" y="707055"/>
                  <a:pt x="2371224" y="711589"/>
                </a:cubicBezTo>
                <a:cubicBezTo>
                  <a:pt x="2369844" y="700309"/>
                  <a:pt x="2367806" y="691738"/>
                  <a:pt x="2366423" y="680457"/>
                </a:cubicBezTo>
                <a:cubicBezTo>
                  <a:pt x="2361761" y="682725"/>
                  <a:pt x="2361430" y="684080"/>
                  <a:pt x="2359099" y="685213"/>
                </a:cubicBezTo>
                <a:cubicBezTo>
                  <a:pt x="2335164" y="707607"/>
                  <a:pt x="2315131" y="705394"/>
                  <a:pt x="2298343" y="681286"/>
                </a:cubicBezTo>
                <a:cubicBezTo>
                  <a:pt x="2295320" y="676779"/>
                  <a:pt x="2292298" y="672272"/>
                  <a:pt x="2289605" y="666411"/>
                </a:cubicBezTo>
                <a:cubicBezTo>
                  <a:pt x="2288257" y="663480"/>
                  <a:pt x="2286910" y="660549"/>
                  <a:pt x="2291901" y="656929"/>
                </a:cubicBezTo>
                <a:cubicBezTo>
                  <a:pt x="2310226" y="649215"/>
                  <a:pt x="2299845" y="641113"/>
                  <a:pt x="2291468" y="633234"/>
                </a:cubicBezTo>
                <a:cubicBezTo>
                  <a:pt x="2265355" y="613660"/>
                  <a:pt x="2230936" y="602905"/>
                  <a:pt x="2196517" y="592149"/>
                </a:cubicBezTo>
                <a:cubicBezTo>
                  <a:pt x="2140714" y="576250"/>
                  <a:pt x="2082254" y="562839"/>
                  <a:pt x="2038404" y="531570"/>
                </a:cubicBezTo>
                <a:cubicBezTo>
                  <a:pt x="2024347" y="521671"/>
                  <a:pt x="2006972" y="516972"/>
                  <a:pt x="1986610" y="516113"/>
                </a:cubicBezTo>
                <a:cubicBezTo>
                  <a:pt x="1970255" y="515699"/>
                  <a:pt x="1957216" y="510085"/>
                  <a:pt x="1948840" y="502206"/>
                </a:cubicBezTo>
                <a:cubicBezTo>
                  <a:pt x="1931432" y="489157"/>
                  <a:pt x="1911036" y="479950"/>
                  <a:pt x="1885975" y="473009"/>
                </a:cubicBezTo>
                <a:cubicBezTo>
                  <a:pt x="1862919" y="466291"/>
                  <a:pt x="1836875" y="463415"/>
                  <a:pt x="1817464" y="450143"/>
                </a:cubicBezTo>
                <a:cubicBezTo>
                  <a:pt x="1799400" y="439802"/>
                  <a:pt x="1780350" y="433527"/>
                  <a:pt x="1755032" y="444640"/>
                </a:cubicBezTo>
                <a:cubicBezTo>
                  <a:pt x="1758605" y="421388"/>
                  <a:pt x="1736897" y="417601"/>
                  <a:pt x="1713184" y="413591"/>
                </a:cubicBezTo>
                <a:cubicBezTo>
                  <a:pt x="1695155" y="411600"/>
                  <a:pt x="1677452" y="408255"/>
                  <a:pt x="1665726" y="397223"/>
                </a:cubicBezTo>
                <a:cubicBezTo>
                  <a:pt x="1649302" y="380109"/>
                  <a:pt x="1626901" y="370681"/>
                  <a:pt x="1602498" y="361031"/>
                </a:cubicBezTo>
                <a:cubicBezTo>
                  <a:pt x="1559046" y="345106"/>
                  <a:pt x="1512934" y="331668"/>
                  <a:pt x="1475129" y="309411"/>
                </a:cubicBezTo>
                <a:cubicBezTo>
                  <a:pt x="1444352" y="292103"/>
                  <a:pt x="1410589" y="278638"/>
                  <a:pt x="1371177" y="271505"/>
                </a:cubicBezTo>
                <a:cubicBezTo>
                  <a:pt x="1359157" y="270176"/>
                  <a:pt x="1352128" y="265228"/>
                  <a:pt x="1350091" y="256657"/>
                </a:cubicBezTo>
                <a:cubicBezTo>
                  <a:pt x="1340297" y="229147"/>
                  <a:pt x="1338294" y="228927"/>
                  <a:pt x="1295895" y="225635"/>
                </a:cubicBezTo>
                <a:cubicBezTo>
                  <a:pt x="1291889" y="225193"/>
                  <a:pt x="1287882" y="224750"/>
                  <a:pt x="1281872" y="224087"/>
                </a:cubicBezTo>
                <a:cubicBezTo>
                  <a:pt x="1289850" y="216622"/>
                  <a:pt x="1297829" y="209157"/>
                  <a:pt x="1305480" y="203048"/>
                </a:cubicBezTo>
                <a:cubicBezTo>
                  <a:pt x="1316774" y="190386"/>
                  <a:pt x="1334114" y="186736"/>
                  <a:pt x="1353820" y="190303"/>
                </a:cubicBezTo>
                <a:cubicBezTo>
                  <a:pt x="1365839" y="191631"/>
                  <a:pt x="1375199" y="195447"/>
                  <a:pt x="1387549" y="195419"/>
                </a:cubicBezTo>
                <a:cubicBezTo>
                  <a:pt x="1408238" y="194922"/>
                  <a:pt x="1413593" y="198295"/>
                  <a:pt x="1414318" y="212284"/>
                </a:cubicBezTo>
                <a:cubicBezTo>
                  <a:pt x="1413005" y="217704"/>
                  <a:pt x="1411693" y="223122"/>
                  <a:pt x="1410380" y="228542"/>
                </a:cubicBezTo>
                <a:cubicBezTo>
                  <a:pt x="1406407" y="236447"/>
                  <a:pt x="1412089" y="238467"/>
                  <a:pt x="1422107" y="239572"/>
                </a:cubicBezTo>
                <a:cubicBezTo>
                  <a:pt x="1443816" y="243360"/>
                  <a:pt x="1461484" y="238357"/>
                  <a:pt x="1477804" y="230423"/>
                </a:cubicBezTo>
                <a:cubicBezTo>
                  <a:pt x="1482137" y="229510"/>
                  <a:pt x="1485127" y="225667"/>
                  <a:pt x="1490807" y="227686"/>
                </a:cubicBezTo>
                <a:cubicBezTo>
                  <a:pt x="1494487" y="229483"/>
                  <a:pt x="1493501" y="233547"/>
                  <a:pt x="1494850" y="236478"/>
                </a:cubicBezTo>
                <a:cubicBezTo>
                  <a:pt x="1494192" y="239187"/>
                  <a:pt x="1493865" y="240542"/>
                  <a:pt x="1493209" y="243251"/>
                </a:cubicBezTo>
                <a:cubicBezTo>
                  <a:pt x="1490912" y="252734"/>
                  <a:pt x="1496266" y="256107"/>
                  <a:pt x="1508943" y="254725"/>
                </a:cubicBezTo>
                <a:cubicBezTo>
                  <a:pt x="1521947" y="251989"/>
                  <a:pt x="1526973" y="256716"/>
                  <a:pt x="1531342" y="264154"/>
                </a:cubicBezTo>
                <a:cubicBezTo>
                  <a:pt x="1536040" y="270236"/>
                  <a:pt x="1532724" y="275434"/>
                  <a:pt x="1525729" y="278834"/>
                </a:cubicBezTo>
                <a:cubicBezTo>
                  <a:pt x="1518407" y="283589"/>
                  <a:pt x="1509048" y="279773"/>
                  <a:pt x="1502016" y="274824"/>
                </a:cubicBezTo>
                <a:cubicBezTo>
                  <a:pt x="1496335" y="272806"/>
                  <a:pt x="1492985" y="269654"/>
                  <a:pt x="1485662" y="274410"/>
                </a:cubicBezTo>
                <a:cubicBezTo>
                  <a:pt x="1478339" y="279165"/>
                  <a:pt x="1481692" y="282317"/>
                  <a:pt x="1484714" y="286823"/>
                </a:cubicBezTo>
                <a:cubicBezTo>
                  <a:pt x="1493087" y="294703"/>
                  <a:pt x="1530462" y="293266"/>
                  <a:pt x="1537094" y="282871"/>
                </a:cubicBezTo>
                <a:cubicBezTo>
                  <a:pt x="1549373" y="266145"/>
                  <a:pt x="1566746" y="270845"/>
                  <a:pt x="1584122" y="275545"/>
                </a:cubicBezTo>
                <a:cubicBezTo>
                  <a:pt x="1621199" y="283813"/>
                  <a:pt x="1654306" y="299987"/>
                  <a:pt x="1688726" y="310744"/>
                </a:cubicBezTo>
                <a:cubicBezTo>
                  <a:pt x="1698087" y="314558"/>
                  <a:pt x="1696775" y="319977"/>
                  <a:pt x="1691456" y="324954"/>
                </a:cubicBezTo>
                <a:cubicBezTo>
                  <a:pt x="1685809" y="331284"/>
                  <a:pt x="1680162" y="337616"/>
                  <a:pt x="1676190" y="345523"/>
                </a:cubicBezTo>
                <a:cubicBezTo>
                  <a:pt x="1674220" y="353651"/>
                  <a:pt x="1681578" y="357245"/>
                  <a:pt x="1688935" y="360839"/>
                </a:cubicBezTo>
                <a:cubicBezTo>
                  <a:pt x="1694290" y="364212"/>
                  <a:pt x="1697933" y="357660"/>
                  <a:pt x="1702268" y="356748"/>
                </a:cubicBezTo>
                <a:cubicBezTo>
                  <a:pt x="1714582" y="348372"/>
                  <a:pt x="1728899" y="340216"/>
                  <a:pt x="1741211" y="331838"/>
                </a:cubicBezTo>
                <a:cubicBezTo>
                  <a:pt x="1742559" y="334770"/>
                  <a:pt x="1742230" y="336124"/>
                  <a:pt x="1741905" y="337478"/>
                </a:cubicBezTo>
                <a:cubicBezTo>
                  <a:pt x="1739969" y="353956"/>
                  <a:pt x="1739969" y="353956"/>
                  <a:pt x="1763974" y="348262"/>
                </a:cubicBezTo>
                <a:cubicBezTo>
                  <a:pt x="1772972" y="345083"/>
                  <a:pt x="1774320" y="348013"/>
                  <a:pt x="1775339" y="352299"/>
                </a:cubicBezTo>
                <a:cubicBezTo>
                  <a:pt x="1778724" y="363800"/>
                  <a:pt x="1789760" y="369191"/>
                  <a:pt x="1804439" y="368030"/>
                </a:cubicBezTo>
                <a:cubicBezTo>
                  <a:pt x="1828117" y="363691"/>
                  <a:pt x="1849826" y="367478"/>
                  <a:pt x="1871863" y="369912"/>
                </a:cubicBezTo>
                <a:cubicBezTo>
                  <a:pt x="1883884" y="371239"/>
                  <a:pt x="1890222" y="370549"/>
                  <a:pt x="1884177" y="361536"/>
                </a:cubicBezTo>
                <a:cubicBezTo>
                  <a:pt x="1880134" y="352743"/>
                  <a:pt x="1883450" y="347546"/>
                  <a:pt x="1898787" y="343676"/>
                </a:cubicBezTo>
                <a:cubicBezTo>
                  <a:pt x="1881741" y="337621"/>
                  <a:pt x="1864368" y="332920"/>
                  <a:pt x="1849653" y="325731"/>
                </a:cubicBezTo>
                <a:cubicBezTo>
                  <a:pt x="1834611" y="319897"/>
                  <a:pt x="1819895" y="312708"/>
                  <a:pt x="1810172" y="301899"/>
                </a:cubicBezTo>
                <a:cubicBezTo>
                  <a:pt x="1837198" y="300710"/>
                  <a:pt x="1837198" y="300710"/>
                  <a:pt x="1872310" y="317106"/>
                </a:cubicBezTo>
                <a:cubicBezTo>
                  <a:pt x="1894382" y="327889"/>
                  <a:pt x="1906731" y="327862"/>
                  <a:pt x="1923707" y="317218"/>
                </a:cubicBezTo>
                <a:cubicBezTo>
                  <a:pt x="1941012" y="305219"/>
                  <a:pt x="1941012" y="305219"/>
                  <a:pt x="1949422" y="321448"/>
                </a:cubicBezTo>
                <a:cubicBezTo>
                  <a:pt x="1949095" y="322803"/>
                  <a:pt x="1950770" y="324379"/>
                  <a:pt x="1950441" y="325734"/>
                </a:cubicBezTo>
                <a:cubicBezTo>
                  <a:pt x="1969959" y="364053"/>
                  <a:pt x="1997678" y="368506"/>
                  <a:pt x="2042959" y="342905"/>
                </a:cubicBezTo>
                <a:cubicBezTo>
                  <a:pt x="2059934" y="332261"/>
                  <a:pt x="2081937" y="326345"/>
                  <a:pt x="2104631" y="326069"/>
                </a:cubicBezTo>
                <a:cubicBezTo>
                  <a:pt x="2128999" y="327369"/>
                  <a:pt x="2147721" y="335000"/>
                  <a:pt x="2168444" y="342852"/>
                </a:cubicBezTo>
                <a:cubicBezTo>
                  <a:pt x="2192520" y="353856"/>
                  <a:pt x="2218598" y="365082"/>
                  <a:pt x="2245988" y="370888"/>
                </a:cubicBezTo>
                <a:cubicBezTo>
                  <a:pt x="2267698" y="374676"/>
                  <a:pt x="2288749" y="381174"/>
                  <a:pt x="2305141" y="389938"/>
                </a:cubicBezTo>
                <a:cubicBezTo>
                  <a:pt x="2317852" y="396906"/>
                  <a:pt x="2334570" y="404316"/>
                  <a:pt x="2351580" y="402022"/>
                </a:cubicBezTo>
                <a:cubicBezTo>
                  <a:pt x="2372926" y="398815"/>
                  <a:pt x="2381302" y="406695"/>
                  <a:pt x="2389023" y="417284"/>
                </a:cubicBezTo>
                <a:cubicBezTo>
                  <a:pt x="2402788" y="436886"/>
                  <a:pt x="2407882" y="458313"/>
                  <a:pt x="2402306" y="481342"/>
                </a:cubicBezTo>
                <a:cubicBezTo>
                  <a:pt x="2400993" y="486762"/>
                  <a:pt x="2399679" y="492180"/>
                  <a:pt x="2411045" y="496217"/>
                </a:cubicBezTo>
                <a:cubicBezTo>
                  <a:pt x="2422080" y="501609"/>
                  <a:pt x="2427727" y="495278"/>
                  <a:pt x="2434723" y="491878"/>
                </a:cubicBezTo>
                <a:cubicBezTo>
                  <a:pt x="2439712" y="488255"/>
                  <a:pt x="2444704" y="484634"/>
                  <a:pt x="2449367" y="482367"/>
                </a:cubicBezTo>
                <a:cubicBezTo>
                  <a:pt x="2468347" y="471945"/>
                  <a:pt x="2491039" y="471669"/>
                  <a:pt x="2513405" y="472747"/>
                </a:cubicBezTo>
                <a:cubicBezTo>
                  <a:pt x="2531434" y="474738"/>
                  <a:pt x="2528811" y="485576"/>
                  <a:pt x="2535184" y="493234"/>
                </a:cubicBezTo>
                <a:cubicBezTo>
                  <a:pt x="2548152" y="482148"/>
                  <a:pt x="2565491" y="478499"/>
                  <a:pt x="2582866" y="483200"/>
                </a:cubicBezTo>
                <a:cubicBezTo>
                  <a:pt x="2603918" y="489697"/>
                  <a:pt x="2626283" y="490775"/>
                  <a:pt x="2648649" y="491854"/>
                </a:cubicBezTo>
                <a:cubicBezTo>
                  <a:pt x="2695054" y="495588"/>
                  <a:pt x="2737488" y="507228"/>
                  <a:pt x="2765638" y="535374"/>
                </a:cubicBezTo>
                <a:cubicBezTo>
                  <a:pt x="2770665" y="540101"/>
                  <a:pt x="2775689" y="544830"/>
                  <a:pt x="2784359" y="543005"/>
                </a:cubicBezTo>
                <a:cubicBezTo>
                  <a:pt x="2802025" y="538001"/>
                  <a:pt x="2817725" y="541126"/>
                  <a:pt x="2833426" y="544251"/>
                </a:cubicBezTo>
                <a:cubicBezTo>
                  <a:pt x="2839434" y="544914"/>
                  <a:pt x="2843769" y="544002"/>
                  <a:pt x="2848761" y="540380"/>
                </a:cubicBezTo>
                <a:cubicBezTo>
                  <a:pt x="2854407" y="534048"/>
                  <a:pt x="2862093" y="536289"/>
                  <a:pt x="2869450" y="539884"/>
                </a:cubicBezTo>
                <a:cubicBezTo>
                  <a:pt x="2878811" y="543699"/>
                  <a:pt x="2893162" y="543893"/>
                  <a:pt x="2892541" y="554951"/>
                </a:cubicBezTo>
                <a:cubicBezTo>
                  <a:pt x="2889917" y="565789"/>
                  <a:pt x="2898948" y="570959"/>
                  <a:pt x="2910313" y="574996"/>
                </a:cubicBezTo>
                <a:cubicBezTo>
                  <a:pt x="2919674" y="578811"/>
                  <a:pt x="2931692" y="580138"/>
                  <a:pt x="2934389" y="586000"/>
                </a:cubicBezTo>
                <a:cubicBezTo>
                  <a:pt x="2939448" y="599078"/>
                  <a:pt x="2954127" y="597916"/>
                  <a:pt x="2970154" y="599686"/>
                </a:cubicBezTo>
                <a:cubicBezTo>
                  <a:pt x="2976494" y="598996"/>
                  <a:pt x="2982175" y="601014"/>
                  <a:pt x="2988186" y="601677"/>
                </a:cubicBezTo>
                <a:cubicBezTo>
                  <a:pt x="3015904" y="606130"/>
                  <a:pt x="3042965" y="613291"/>
                  <a:pt x="3071343" y="615034"/>
                </a:cubicBezTo>
                <a:cubicBezTo>
                  <a:pt x="3083690" y="615005"/>
                  <a:pt x="3099717" y="616775"/>
                  <a:pt x="3105036" y="611799"/>
                </a:cubicBezTo>
                <a:cubicBezTo>
                  <a:pt x="3111011" y="604114"/>
                  <a:pt x="3095968" y="598279"/>
                  <a:pt x="3086938" y="593109"/>
                </a:cubicBezTo>
                <a:cubicBezTo>
                  <a:pt x="3085260" y="591533"/>
                  <a:pt x="3083586" y="589958"/>
                  <a:pt x="3081583" y="589736"/>
                </a:cubicBezTo>
                <a:cubicBezTo>
                  <a:pt x="3055142" y="571516"/>
                  <a:pt x="3054743" y="556172"/>
                  <a:pt x="3083705" y="538505"/>
                </a:cubicBezTo>
                <a:cubicBezTo>
                  <a:pt x="3089750" y="547519"/>
                  <a:pt x="3092808" y="560375"/>
                  <a:pt x="3107523" y="567563"/>
                </a:cubicBezTo>
                <a:cubicBezTo>
                  <a:pt x="3124240" y="574973"/>
                  <a:pt x="3140231" y="568394"/>
                  <a:pt x="3157242" y="566100"/>
                </a:cubicBezTo>
                <a:cubicBezTo>
                  <a:pt x="3163907" y="564053"/>
                  <a:pt x="3169591" y="566072"/>
                  <a:pt x="3165947" y="572625"/>
                </a:cubicBezTo>
                <a:cubicBezTo>
                  <a:pt x="3163287" y="575113"/>
                  <a:pt x="3162632" y="577822"/>
                  <a:pt x="3159973" y="580310"/>
                </a:cubicBezTo>
                <a:cubicBezTo>
                  <a:pt x="3156984" y="584153"/>
                  <a:pt x="3153997" y="587996"/>
                  <a:pt x="3157020" y="592502"/>
                </a:cubicBezTo>
                <a:cubicBezTo>
                  <a:pt x="3158366" y="595433"/>
                  <a:pt x="3165360" y="592033"/>
                  <a:pt x="3169368" y="592475"/>
                </a:cubicBezTo>
                <a:cubicBezTo>
                  <a:pt x="3184376" y="589959"/>
                  <a:pt x="3187397" y="594466"/>
                  <a:pt x="3183425" y="602373"/>
                </a:cubicBezTo>
                <a:cubicBezTo>
                  <a:pt x="3182770" y="605083"/>
                  <a:pt x="3178107" y="607349"/>
                  <a:pt x="3183462" y="610723"/>
                </a:cubicBezTo>
                <a:cubicBezTo>
                  <a:pt x="3224736" y="584680"/>
                  <a:pt x="3241418" y="583740"/>
                  <a:pt x="3291572" y="605969"/>
                </a:cubicBezTo>
                <a:cubicBezTo>
                  <a:pt x="3293576" y="606191"/>
                  <a:pt x="3293576" y="606191"/>
                  <a:pt x="3295252" y="607767"/>
                </a:cubicBezTo>
                <a:cubicBezTo>
                  <a:pt x="3334040" y="625959"/>
                  <a:pt x="3376145" y="638955"/>
                  <a:pt x="3423207" y="639979"/>
                </a:cubicBezTo>
                <a:cubicBezTo>
                  <a:pt x="3439562" y="640394"/>
                  <a:pt x="3448593" y="645564"/>
                  <a:pt x="3452635" y="654356"/>
                </a:cubicBezTo>
                <a:cubicBezTo>
                  <a:pt x="3458353" y="664724"/>
                  <a:pt x="3471064" y="671692"/>
                  <a:pt x="3484758" y="674595"/>
                </a:cubicBezTo>
                <a:cubicBezTo>
                  <a:pt x="3507815" y="681313"/>
                  <a:pt x="3533203" y="686899"/>
                  <a:pt x="3559247" y="689774"/>
                </a:cubicBezTo>
                <a:cubicBezTo>
                  <a:pt x="3581284" y="692208"/>
                  <a:pt x="3586604" y="687232"/>
                  <a:pt x="3581869" y="672800"/>
                </a:cubicBezTo>
                <a:cubicBezTo>
                  <a:pt x="3580850" y="668515"/>
                  <a:pt x="3575498" y="665141"/>
                  <a:pt x="3582491" y="661741"/>
                </a:cubicBezTo>
                <a:cubicBezTo>
                  <a:pt x="3593820" y="657428"/>
                  <a:pt x="3593786" y="649079"/>
                  <a:pt x="3595754" y="640951"/>
                </a:cubicBezTo>
                <a:cubicBezTo>
                  <a:pt x="3596738" y="636887"/>
                  <a:pt x="3596048" y="631247"/>
                  <a:pt x="3604390" y="630776"/>
                </a:cubicBezTo>
                <a:cubicBezTo>
                  <a:pt x="3612730" y="630307"/>
                  <a:pt x="3615426" y="636167"/>
                  <a:pt x="3616443" y="640453"/>
                </a:cubicBezTo>
                <a:cubicBezTo>
                  <a:pt x="3619830" y="651954"/>
                  <a:pt x="3623543" y="662102"/>
                  <a:pt x="3627256" y="672247"/>
                </a:cubicBezTo>
                <a:cubicBezTo>
                  <a:pt x="3638033" y="695694"/>
                  <a:pt x="3659449" y="709185"/>
                  <a:pt x="3695839" y="711812"/>
                </a:cubicBezTo>
                <a:cubicBezTo>
                  <a:pt x="3713868" y="713803"/>
                  <a:pt x="3732228" y="714440"/>
                  <a:pt x="3750257" y="716431"/>
                </a:cubicBezTo>
                <a:cubicBezTo>
                  <a:pt x="3772621" y="717510"/>
                  <a:pt x="3783002" y="725611"/>
                  <a:pt x="3785729" y="739822"/>
                </a:cubicBezTo>
                <a:cubicBezTo>
                  <a:pt x="3787078" y="742752"/>
                  <a:pt x="3784090" y="746595"/>
                  <a:pt x="3789770" y="748614"/>
                </a:cubicBezTo>
                <a:cubicBezTo>
                  <a:pt x="3800082" y="740016"/>
                  <a:pt x="3812722" y="730283"/>
                  <a:pt x="3823361" y="720331"/>
                </a:cubicBezTo>
                <a:cubicBezTo>
                  <a:pt x="3838335" y="709466"/>
                  <a:pt x="3838335" y="709466"/>
                  <a:pt x="3845398" y="722765"/>
                </a:cubicBezTo>
                <a:cubicBezTo>
                  <a:pt x="3850787" y="734488"/>
                  <a:pt x="3860147" y="738302"/>
                  <a:pt x="3878142" y="731944"/>
                </a:cubicBezTo>
                <a:cubicBezTo>
                  <a:pt x="3893807" y="726719"/>
                  <a:pt x="3910162" y="727134"/>
                  <a:pt x="3927536" y="731834"/>
                </a:cubicBezTo>
                <a:cubicBezTo>
                  <a:pt x="3952924" y="737420"/>
                  <a:pt x="3974995" y="748203"/>
                  <a:pt x="3997067" y="758986"/>
                </a:cubicBezTo>
                <a:cubicBezTo>
                  <a:pt x="4019139" y="769769"/>
                  <a:pt x="4029482" y="769521"/>
                  <a:pt x="4050466" y="759319"/>
                </a:cubicBezTo>
                <a:cubicBezTo>
                  <a:pt x="4074109" y="746629"/>
                  <a:pt x="4095818" y="750418"/>
                  <a:pt x="4105577" y="769578"/>
                </a:cubicBezTo>
                <a:cubicBezTo>
                  <a:pt x="4115989" y="786028"/>
                  <a:pt x="4115989" y="786028"/>
                  <a:pt x="4137302" y="774472"/>
                </a:cubicBezTo>
                <a:cubicBezTo>
                  <a:pt x="4139304" y="774693"/>
                  <a:pt x="4139633" y="773339"/>
                  <a:pt x="4141637" y="773559"/>
                </a:cubicBezTo>
                <a:cubicBezTo>
                  <a:pt x="4151289" y="767671"/>
                  <a:pt x="4158975" y="769910"/>
                  <a:pt x="4163017" y="778703"/>
                </a:cubicBezTo>
                <a:cubicBezTo>
                  <a:pt x="4164037" y="782988"/>
                  <a:pt x="4165055" y="787272"/>
                  <a:pt x="4166074" y="791558"/>
                </a:cubicBezTo>
                <a:cubicBezTo>
                  <a:pt x="4170807" y="805991"/>
                  <a:pt x="4183190" y="814313"/>
                  <a:pt x="4204207" y="812460"/>
                </a:cubicBezTo>
                <a:cubicBezTo>
                  <a:pt x="4222057" y="810954"/>
                  <a:pt x="4239578" y="810802"/>
                  <a:pt x="4257012" y="809947"/>
                </a:cubicBezTo>
                <a:lnTo>
                  <a:pt x="4259294" y="809651"/>
                </a:lnTo>
                <a:lnTo>
                  <a:pt x="4261638" y="797217"/>
                </a:lnTo>
                <a:cubicBezTo>
                  <a:pt x="4280572" y="797923"/>
                  <a:pt x="4285446" y="793737"/>
                  <a:pt x="4281623" y="785120"/>
                </a:cubicBezTo>
                <a:cubicBezTo>
                  <a:pt x="4280795" y="782286"/>
                  <a:pt x="4275776" y="780013"/>
                  <a:pt x="4278968" y="777525"/>
                </a:cubicBezTo>
                <a:cubicBezTo>
                  <a:pt x="4283500" y="775151"/>
                  <a:pt x="4288691" y="776518"/>
                  <a:pt x="4292541" y="777770"/>
                </a:cubicBezTo>
                <a:cubicBezTo>
                  <a:pt x="4296562" y="778115"/>
                  <a:pt x="4299071" y="779252"/>
                  <a:pt x="4301582" y="780388"/>
                </a:cubicBezTo>
                <a:cubicBezTo>
                  <a:pt x="4309281" y="782892"/>
                  <a:pt x="4313473" y="782330"/>
                  <a:pt x="4316009" y="776102"/>
                </a:cubicBezTo>
                <a:cubicBezTo>
                  <a:pt x="4318032" y="772592"/>
                  <a:pt x="4323077" y="767501"/>
                  <a:pt x="4329266" y="770795"/>
                </a:cubicBezTo>
                <a:cubicBezTo>
                  <a:pt x="4338136" y="774320"/>
                  <a:pt x="4347516" y="775126"/>
                  <a:pt x="4356726" y="776839"/>
                </a:cubicBezTo>
                <a:cubicBezTo>
                  <a:pt x="4364597" y="778435"/>
                  <a:pt x="4373637" y="781054"/>
                  <a:pt x="4383361" y="780048"/>
                </a:cubicBezTo>
                <a:cubicBezTo>
                  <a:pt x="4391744" y="778926"/>
                  <a:pt x="4401467" y="777920"/>
                  <a:pt x="4396474" y="768281"/>
                </a:cubicBezTo>
                <a:cubicBezTo>
                  <a:pt x="4394307" y="765332"/>
                  <a:pt x="4397328" y="763750"/>
                  <a:pt x="4402859" y="763305"/>
                </a:cubicBezTo>
                <a:cubicBezTo>
                  <a:pt x="4422962" y="765032"/>
                  <a:pt x="4428981" y="769233"/>
                  <a:pt x="4427759" y="782942"/>
                </a:cubicBezTo>
                <a:cubicBezTo>
                  <a:pt x="4426905" y="787474"/>
                  <a:pt x="4427562" y="791214"/>
                  <a:pt x="4432581" y="793487"/>
                </a:cubicBezTo>
                <a:cubicBezTo>
                  <a:pt x="4437016" y="795249"/>
                  <a:pt x="4441493" y="796785"/>
                  <a:pt x="4446243" y="797770"/>
                </a:cubicBezTo>
                <a:lnTo>
                  <a:pt x="4454619" y="798300"/>
                </a:lnTo>
                <a:lnTo>
                  <a:pt x="4457405" y="795737"/>
                </a:lnTo>
                <a:lnTo>
                  <a:pt x="4464928" y="795916"/>
                </a:lnTo>
                <a:lnTo>
                  <a:pt x="4465260" y="793533"/>
                </a:lnTo>
                <a:cubicBezTo>
                  <a:pt x="4465770" y="790814"/>
                  <a:pt x="4466454" y="787188"/>
                  <a:pt x="4469474" y="785606"/>
                </a:cubicBezTo>
                <a:cubicBezTo>
                  <a:pt x="4474009" y="783233"/>
                  <a:pt x="4480567" y="777350"/>
                  <a:pt x="4483561" y="783133"/>
                </a:cubicBezTo>
                <a:cubicBezTo>
                  <a:pt x="4487982" y="788577"/>
                  <a:pt x="4493543" y="791588"/>
                  <a:pt x="4499841" y="793396"/>
                </a:cubicBezTo>
                <a:lnTo>
                  <a:pt x="4517848" y="796045"/>
                </a:lnTo>
                <a:lnTo>
                  <a:pt x="4525040" y="788253"/>
                </a:lnTo>
                <a:cubicBezTo>
                  <a:pt x="4527061" y="783086"/>
                  <a:pt x="4528456" y="777328"/>
                  <a:pt x="4532773" y="772242"/>
                </a:cubicBezTo>
                <a:cubicBezTo>
                  <a:pt x="4540494" y="782831"/>
                  <a:pt x="4542531" y="791401"/>
                  <a:pt x="4538232" y="800663"/>
                </a:cubicBezTo>
                <a:lnTo>
                  <a:pt x="4537046" y="801970"/>
                </a:lnTo>
                <a:lnTo>
                  <a:pt x="4542138" y="804743"/>
                </a:lnTo>
                <a:cubicBezTo>
                  <a:pt x="4547735" y="809369"/>
                  <a:pt x="4553199" y="812889"/>
                  <a:pt x="4558601" y="815281"/>
                </a:cubicBezTo>
                <a:lnTo>
                  <a:pt x="4570319" y="818029"/>
                </a:lnTo>
                <a:lnTo>
                  <a:pt x="4573670" y="815704"/>
                </a:lnTo>
                <a:cubicBezTo>
                  <a:pt x="4586313" y="805973"/>
                  <a:pt x="4598626" y="797596"/>
                  <a:pt x="4619316" y="797099"/>
                </a:cubicBezTo>
                <a:cubicBezTo>
                  <a:pt x="4627657" y="796628"/>
                  <a:pt x="4628642" y="792564"/>
                  <a:pt x="4631958" y="787367"/>
                </a:cubicBezTo>
                <a:cubicBezTo>
                  <a:pt x="4637932" y="779680"/>
                  <a:pt x="4638555" y="768623"/>
                  <a:pt x="4652543" y="761821"/>
                </a:cubicBezTo>
                <a:cubicBezTo>
                  <a:pt x="4653562" y="766107"/>
                  <a:pt x="4654909" y="769037"/>
                  <a:pt x="4655928" y="773322"/>
                </a:cubicBezTo>
                <a:cubicBezTo>
                  <a:pt x="4664667" y="788197"/>
                  <a:pt x="4676032" y="792233"/>
                  <a:pt x="4698033" y="786318"/>
                </a:cubicBezTo>
                <a:cubicBezTo>
                  <a:pt x="4718032" y="780180"/>
                  <a:pt x="4738394" y="781038"/>
                  <a:pt x="4757771" y="785960"/>
                </a:cubicBezTo>
                <a:cubicBezTo>
                  <a:pt x="4771139" y="790218"/>
                  <a:pt x="4784834" y="793121"/>
                  <a:pt x="4800205" y="797600"/>
                </a:cubicBezTo>
                <a:cubicBezTo>
                  <a:pt x="4821422" y="803421"/>
                  <a:pt x="4842556" y="809579"/>
                  <a:pt x="4862944" y="816699"/>
                </a:cubicBezTo>
                <a:lnTo>
                  <a:pt x="4916855" y="839708"/>
                </a:lnTo>
                <a:lnTo>
                  <a:pt x="4925403" y="835145"/>
                </a:lnTo>
                <a:cubicBezTo>
                  <a:pt x="4928594" y="833578"/>
                  <a:pt x="4931822" y="832704"/>
                  <a:pt x="4935671" y="833956"/>
                </a:cubicBezTo>
                <a:cubicBezTo>
                  <a:pt x="4943373" y="836458"/>
                  <a:pt x="4940838" y="842688"/>
                  <a:pt x="4939983" y="847218"/>
                </a:cubicBezTo>
                <a:cubicBezTo>
                  <a:pt x="4939129" y="851750"/>
                  <a:pt x="4944832" y="850398"/>
                  <a:pt x="4948681" y="851650"/>
                </a:cubicBezTo>
                <a:cubicBezTo>
                  <a:pt x="4952700" y="851996"/>
                  <a:pt x="4956722" y="852341"/>
                  <a:pt x="4956065" y="848601"/>
                </a:cubicBezTo>
                <a:cubicBezTo>
                  <a:pt x="4955264" y="838401"/>
                  <a:pt x="4963818" y="836374"/>
                  <a:pt x="4976050" y="836504"/>
                </a:cubicBezTo>
                <a:cubicBezTo>
                  <a:pt x="4988282" y="836634"/>
                  <a:pt x="4990306" y="833124"/>
                  <a:pt x="4983460" y="826089"/>
                </a:cubicBezTo>
                <a:cubicBezTo>
                  <a:pt x="4982461" y="824162"/>
                  <a:pt x="4978614" y="822910"/>
                  <a:pt x="4974762" y="821658"/>
                </a:cubicBezTo>
                <a:cubicBezTo>
                  <a:pt x="4941968" y="807788"/>
                  <a:pt x="4905465" y="799126"/>
                  <a:pt x="4867113" y="793067"/>
                </a:cubicBezTo>
                <a:cubicBezTo>
                  <a:pt x="4836800" y="787700"/>
                  <a:pt x="4809508" y="780750"/>
                  <a:pt x="4786606" y="764968"/>
                </a:cubicBezTo>
                <a:cubicBezTo>
                  <a:pt x="4773401" y="755544"/>
                  <a:pt x="4764730" y="743747"/>
                  <a:pt x="4757568" y="731160"/>
                </a:cubicBezTo>
                <a:cubicBezTo>
                  <a:pt x="4746136" y="741229"/>
                  <a:pt x="4739265" y="741559"/>
                  <a:pt x="4727571" y="731346"/>
                </a:cubicBezTo>
                <a:cubicBezTo>
                  <a:pt x="4724063" y="728281"/>
                  <a:pt x="4722237" y="723519"/>
                  <a:pt x="4724431" y="719103"/>
                </a:cubicBezTo>
                <a:cubicBezTo>
                  <a:pt x="4727307" y="711062"/>
                  <a:pt x="4718439" y="707537"/>
                  <a:pt x="4709228" y="705824"/>
                </a:cubicBezTo>
                <a:cubicBezTo>
                  <a:pt x="4700188" y="703205"/>
                  <a:pt x="4695313" y="707391"/>
                  <a:pt x="4690438" y="711577"/>
                </a:cubicBezTo>
                <a:cubicBezTo>
                  <a:pt x="4686904" y="715878"/>
                  <a:pt x="4685879" y="721317"/>
                  <a:pt x="4676813" y="726063"/>
                </a:cubicBezTo>
                <a:cubicBezTo>
                  <a:pt x="4682883" y="715533"/>
                  <a:pt x="4675355" y="712123"/>
                  <a:pt x="4664974" y="709389"/>
                </a:cubicBezTo>
                <a:cubicBezTo>
                  <a:pt x="4655764" y="707677"/>
                  <a:pt x="4645898" y="702224"/>
                  <a:pt x="4648261" y="696902"/>
                </a:cubicBezTo>
                <a:cubicBezTo>
                  <a:pt x="4652821" y="687163"/>
                  <a:pt x="4656041" y="677309"/>
                  <a:pt x="4666959" y="669959"/>
                </a:cubicBezTo>
                <a:cubicBezTo>
                  <a:pt x="4673174" y="665887"/>
                  <a:pt x="4678705" y="665442"/>
                  <a:pt x="4687917" y="667154"/>
                </a:cubicBezTo>
                <a:cubicBezTo>
                  <a:pt x="4694276" y="669543"/>
                  <a:pt x="4696613" y="671586"/>
                  <a:pt x="4694250" y="676909"/>
                </a:cubicBezTo>
                <a:cubicBezTo>
                  <a:pt x="4693565" y="680534"/>
                  <a:pt x="4697246" y="682691"/>
                  <a:pt x="4701265" y="683038"/>
                </a:cubicBezTo>
                <a:cubicBezTo>
                  <a:pt x="4717520" y="683512"/>
                  <a:pt x="4725877" y="689757"/>
                  <a:pt x="4734063" y="696907"/>
                </a:cubicBezTo>
                <a:cubicBezTo>
                  <a:pt x="4742419" y="703150"/>
                  <a:pt x="4752798" y="705884"/>
                  <a:pt x="4763375" y="700347"/>
                </a:cubicBezTo>
                <a:cubicBezTo>
                  <a:pt x="4770931" y="696391"/>
                  <a:pt x="4773269" y="698434"/>
                  <a:pt x="4770904" y="703757"/>
                </a:cubicBezTo>
                <a:cubicBezTo>
                  <a:pt x="4770223" y="707382"/>
                  <a:pt x="4772730" y="708519"/>
                  <a:pt x="4777749" y="710791"/>
                </a:cubicBezTo>
                <a:cubicBezTo>
                  <a:pt x="4799509" y="718187"/>
                  <a:pt x="4823633" y="720260"/>
                  <a:pt x="4847441" y="716779"/>
                </a:cubicBezTo>
                <a:cubicBezTo>
                  <a:pt x="4860185" y="714191"/>
                  <a:pt x="4872247" y="715228"/>
                  <a:pt x="4883969" y="718078"/>
                </a:cubicBezTo>
                <a:cubicBezTo>
                  <a:pt x="4894348" y="720811"/>
                  <a:pt x="4902877" y="726149"/>
                  <a:pt x="4910062" y="731370"/>
                </a:cubicBezTo>
                <a:cubicBezTo>
                  <a:pt x="4913570" y="734435"/>
                  <a:pt x="4915569" y="738291"/>
                  <a:pt x="4922782" y="736148"/>
                </a:cubicBezTo>
                <a:cubicBezTo>
                  <a:pt x="4929994" y="734004"/>
                  <a:pt x="4930678" y="730379"/>
                  <a:pt x="4930193" y="725733"/>
                </a:cubicBezTo>
                <a:cubicBezTo>
                  <a:pt x="4929534" y="721992"/>
                  <a:pt x="4927367" y="719043"/>
                  <a:pt x="4929391" y="715533"/>
                </a:cubicBezTo>
                <a:cubicBezTo>
                  <a:pt x="4931271" y="705564"/>
                  <a:pt x="4925422" y="700457"/>
                  <a:pt x="4912362" y="697493"/>
                </a:cubicBezTo>
                <a:cubicBezTo>
                  <a:pt x="4888922" y="691794"/>
                  <a:pt x="4868332" y="685421"/>
                  <a:pt x="4846572" y="678025"/>
                </a:cubicBezTo>
                <a:cubicBezTo>
                  <a:pt x="4834026" y="672342"/>
                  <a:pt x="4833539" y="667696"/>
                  <a:pt x="4844287" y="661252"/>
                </a:cubicBezTo>
                <a:cubicBezTo>
                  <a:pt x="4845627" y="661366"/>
                  <a:pt x="4845798" y="660461"/>
                  <a:pt x="4845969" y="659554"/>
                </a:cubicBezTo>
                <a:cubicBezTo>
                  <a:pt x="4850357" y="650722"/>
                  <a:pt x="4860764" y="646090"/>
                  <a:pt x="4870999" y="642365"/>
                </a:cubicBezTo>
                <a:cubicBezTo>
                  <a:pt x="4878383" y="639316"/>
                  <a:pt x="4880723" y="641359"/>
                  <a:pt x="4881379" y="645099"/>
                </a:cubicBezTo>
                <a:cubicBezTo>
                  <a:pt x="4882524" y="653485"/>
                  <a:pt x="4875140" y="656535"/>
                  <a:pt x="4864246" y="656520"/>
                </a:cubicBezTo>
                <a:cubicBezTo>
                  <a:pt x="4866073" y="661282"/>
                  <a:pt x="4869410" y="665252"/>
                  <a:pt x="4876111" y="665828"/>
                </a:cubicBezTo>
                <a:cubicBezTo>
                  <a:pt x="4880132" y="666173"/>
                  <a:pt x="4882155" y="662663"/>
                  <a:pt x="4884007" y="660060"/>
                </a:cubicBezTo>
                <a:cubicBezTo>
                  <a:pt x="4891932" y="646927"/>
                  <a:pt x="4897803" y="644668"/>
                  <a:pt x="4917736" y="647302"/>
                </a:cubicBezTo>
                <a:cubicBezTo>
                  <a:pt x="4936156" y="650727"/>
                  <a:pt x="4956260" y="652455"/>
                  <a:pt x="4975365" y="652255"/>
                </a:cubicBezTo>
                <a:cubicBezTo>
                  <a:pt x="5001341" y="651724"/>
                  <a:pt x="5006019" y="655810"/>
                  <a:pt x="4998753" y="672683"/>
                </a:cubicBezTo>
                <a:cubicBezTo>
                  <a:pt x="4998582" y="673589"/>
                  <a:pt x="4998411" y="674495"/>
                  <a:pt x="4998242" y="675402"/>
                </a:cubicBezTo>
                <a:cubicBezTo>
                  <a:pt x="4996387" y="678006"/>
                  <a:pt x="4991685" y="681285"/>
                  <a:pt x="4998044" y="683673"/>
                </a:cubicBezTo>
                <a:cubicBezTo>
                  <a:pt x="5004574" y="685156"/>
                  <a:pt x="5010933" y="687544"/>
                  <a:pt x="5015978" y="682452"/>
                </a:cubicBezTo>
                <a:cubicBezTo>
                  <a:pt x="5019343" y="679057"/>
                  <a:pt x="5022536" y="676569"/>
                  <a:pt x="5024559" y="673059"/>
                </a:cubicBezTo>
                <a:cubicBezTo>
                  <a:pt x="5030945" y="668081"/>
                  <a:pt x="5036475" y="667636"/>
                  <a:pt x="5043834" y="671952"/>
                </a:cubicBezTo>
                <a:cubicBezTo>
                  <a:pt x="5051363" y="675362"/>
                  <a:pt x="5049170" y="679778"/>
                  <a:pt x="5043126" y="682942"/>
                </a:cubicBezTo>
                <a:cubicBezTo>
                  <a:pt x="5041442" y="684641"/>
                  <a:pt x="5039931" y="685431"/>
                  <a:pt x="5038251" y="687128"/>
                </a:cubicBezTo>
                <a:cubicBezTo>
                  <a:pt x="5035228" y="688711"/>
                  <a:pt x="5034716" y="691429"/>
                  <a:pt x="5037055" y="693472"/>
                </a:cubicBezTo>
                <a:cubicBezTo>
                  <a:pt x="5040734" y="695631"/>
                  <a:pt x="5042587" y="693027"/>
                  <a:pt x="5045439" y="692351"/>
                </a:cubicBezTo>
                <a:cubicBezTo>
                  <a:pt x="5051311" y="690092"/>
                  <a:pt x="5056015" y="686813"/>
                  <a:pt x="5059550" y="682512"/>
                </a:cubicBezTo>
                <a:cubicBezTo>
                  <a:pt x="5071150" y="671536"/>
                  <a:pt x="5079534" y="670416"/>
                  <a:pt x="5095761" y="678257"/>
                </a:cubicBezTo>
                <a:cubicBezTo>
                  <a:pt x="5103290" y="681666"/>
                  <a:pt x="5110649" y="685983"/>
                  <a:pt x="5118176" y="689392"/>
                </a:cubicBezTo>
                <a:cubicBezTo>
                  <a:pt x="5123195" y="691666"/>
                  <a:pt x="5129726" y="693147"/>
                  <a:pt x="5135942" y="689076"/>
                </a:cubicBezTo>
                <a:cubicBezTo>
                  <a:pt x="5143667" y="684215"/>
                  <a:pt x="5148884" y="678216"/>
                  <a:pt x="5162113" y="680274"/>
                </a:cubicBezTo>
                <a:cubicBezTo>
                  <a:pt x="5169985" y="681872"/>
                  <a:pt x="5175688" y="680519"/>
                  <a:pt x="5181705" y="684721"/>
                </a:cubicBezTo>
                <a:cubicBezTo>
                  <a:pt x="5211625" y="706631"/>
                  <a:pt x="5248296" y="714387"/>
                  <a:pt x="5290866" y="712519"/>
                </a:cubicBezTo>
                <a:cubicBezTo>
                  <a:pt x="5297738" y="712189"/>
                  <a:pt x="5302929" y="713556"/>
                  <a:pt x="5307776" y="716735"/>
                </a:cubicBezTo>
                <a:cubicBezTo>
                  <a:pt x="5318302" y="725929"/>
                  <a:pt x="5332874" y="728102"/>
                  <a:pt x="5349297" y="727671"/>
                </a:cubicBezTo>
                <a:cubicBezTo>
                  <a:pt x="5372765" y="726004"/>
                  <a:pt x="5393722" y="723200"/>
                  <a:pt x="5415193" y="717677"/>
                </a:cubicBezTo>
                <a:cubicBezTo>
                  <a:pt x="5425256" y="714859"/>
                  <a:pt x="5435320" y="712039"/>
                  <a:pt x="5445872" y="713867"/>
                </a:cubicBezTo>
                <a:cubicBezTo>
                  <a:pt x="5479693" y="722300"/>
                  <a:pt x="5517219" y="725524"/>
                  <a:pt x="5547164" y="740069"/>
                </a:cubicBezTo>
                <a:cubicBezTo>
                  <a:pt x="5553351" y="743364"/>
                  <a:pt x="5558882" y="742919"/>
                  <a:pt x="5566268" y="739869"/>
                </a:cubicBezTo>
                <a:cubicBezTo>
                  <a:pt x="5569289" y="738287"/>
                  <a:pt x="5572312" y="736705"/>
                  <a:pt x="5575163" y="736029"/>
                </a:cubicBezTo>
                <a:cubicBezTo>
                  <a:pt x="5582034" y="735698"/>
                  <a:pt x="5581035" y="733770"/>
                  <a:pt x="5580208" y="730937"/>
                </a:cubicBezTo>
                <a:cubicBezTo>
                  <a:pt x="5578554" y="725269"/>
                  <a:pt x="5573705" y="722089"/>
                  <a:pt x="5565664" y="721398"/>
                </a:cubicBezTo>
                <a:cubicBezTo>
                  <a:pt x="5556280" y="720592"/>
                  <a:pt x="5553286" y="714809"/>
                  <a:pt x="5555649" y="709486"/>
                </a:cubicBezTo>
                <a:cubicBezTo>
                  <a:pt x="5557846" y="705070"/>
                  <a:pt x="5565544" y="707573"/>
                  <a:pt x="5570735" y="708941"/>
                </a:cubicBezTo>
                <a:cubicBezTo>
                  <a:pt x="5585135" y="712020"/>
                  <a:pt x="5587619" y="720521"/>
                  <a:pt x="5590274" y="728117"/>
                </a:cubicBezTo>
                <a:cubicBezTo>
                  <a:pt x="5604254" y="755106"/>
                  <a:pt x="5634882" y="766026"/>
                  <a:pt x="5674798" y="756562"/>
                </a:cubicBezTo>
                <a:cubicBezTo>
                  <a:pt x="5684693" y="754650"/>
                  <a:pt x="5694416" y="753644"/>
                  <a:pt x="5703625" y="755356"/>
                </a:cubicBezTo>
                <a:cubicBezTo>
                  <a:pt x="5710328" y="755933"/>
                  <a:pt x="5712837" y="757069"/>
                  <a:pt x="5711982" y="761600"/>
                </a:cubicBezTo>
                <a:cubicBezTo>
                  <a:pt x="5711785" y="769872"/>
                  <a:pt x="5715294" y="772936"/>
                  <a:pt x="5727867" y="771254"/>
                </a:cubicBezTo>
                <a:cubicBezTo>
                  <a:pt x="5751507" y="768680"/>
                  <a:pt x="5772949" y="770523"/>
                  <a:pt x="5795732" y="772480"/>
                </a:cubicBezTo>
                <a:cubicBezTo>
                  <a:pt x="5831749" y="776497"/>
                  <a:pt x="5866277" y="773938"/>
                  <a:pt x="5897838" y="758231"/>
                </a:cubicBezTo>
                <a:cubicBezTo>
                  <a:pt x="5897838" y="758231"/>
                  <a:pt x="5899008" y="759252"/>
                  <a:pt x="5898836" y="760159"/>
                </a:cubicBezTo>
                <a:cubicBezTo>
                  <a:pt x="5896983" y="762763"/>
                  <a:pt x="5893790" y="765250"/>
                  <a:pt x="5891767" y="768761"/>
                </a:cubicBezTo>
                <a:cubicBezTo>
                  <a:pt x="5887551" y="776687"/>
                  <a:pt x="5889547" y="780542"/>
                  <a:pt x="5901269" y="783392"/>
                </a:cubicBezTo>
                <a:cubicBezTo>
                  <a:pt x="5915669" y="786470"/>
                  <a:pt x="5920030" y="785004"/>
                  <a:pt x="5923250" y="775150"/>
                </a:cubicBezTo>
                <a:cubicBezTo>
                  <a:pt x="5923762" y="772431"/>
                  <a:pt x="5922106" y="766763"/>
                  <a:pt x="5930148" y="767453"/>
                </a:cubicBezTo>
                <a:cubicBezTo>
                  <a:pt x="5942379" y="767584"/>
                  <a:pt x="5949055" y="775526"/>
                  <a:pt x="5942327" y="782315"/>
                </a:cubicBezTo>
                <a:cubicBezTo>
                  <a:pt x="5937453" y="786500"/>
                  <a:pt x="5938280" y="789335"/>
                  <a:pt x="5945981" y="791838"/>
                </a:cubicBezTo>
                <a:cubicBezTo>
                  <a:pt x="5962548" y="797867"/>
                  <a:pt x="5978947" y="804802"/>
                  <a:pt x="5993663" y="813433"/>
                </a:cubicBezTo>
                <a:cubicBezTo>
                  <a:pt x="6006040" y="820023"/>
                  <a:pt x="6020614" y="822197"/>
                  <a:pt x="6036552" y="817119"/>
                </a:cubicBezTo>
                <a:cubicBezTo>
                  <a:pt x="6041083" y="814746"/>
                  <a:pt x="6046616" y="814300"/>
                  <a:pt x="6053316" y="814876"/>
                </a:cubicBezTo>
                <a:cubicBezTo>
                  <a:pt x="6063868" y="816703"/>
                  <a:pt x="6074418" y="818532"/>
                  <a:pt x="6084969" y="820359"/>
                </a:cubicBezTo>
                <a:cubicBezTo>
                  <a:pt x="6093009" y="821050"/>
                  <a:pt x="6099199" y="824345"/>
                  <a:pt x="6100685" y="830919"/>
                </a:cubicBezTo>
                <a:cubicBezTo>
                  <a:pt x="6100828" y="837378"/>
                  <a:pt x="6106017" y="838745"/>
                  <a:pt x="6114401" y="837623"/>
                </a:cubicBezTo>
                <a:cubicBezTo>
                  <a:pt x="6121274" y="837293"/>
                  <a:pt x="6129486" y="837078"/>
                  <a:pt x="6136356" y="836747"/>
                </a:cubicBezTo>
                <a:cubicBezTo>
                  <a:pt x="6152950" y="835410"/>
                  <a:pt x="6163529" y="829873"/>
                  <a:pt x="6168259" y="819227"/>
                </a:cubicBezTo>
                <a:cubicBezTo>
                  <a:pt x="6170282" y="815717"/>
                  <a:pt x="6170965" y="812092"/>
                  <a:pt x="6172989" y="808582"/>
                </a:cubicBezTo>
                <a:cubicBezTo>
                  <a:pt x="6171886" y="836116"/>
                  <a:pt x="6200516" y="843181"/>
                  <a:pt x="6230658" y="849455"/>
                </a:cubicBezTo>
                <a:cubicBezTo>
                  <a:pt x="6239697" y="852074"/>
                  <a:pt x="6246911" y="849931"/>
                  <a:pt x="6254295" y="846881"/>
                </a:cubicBezTo>
                <a:cubicBezTo>
                  <a:pt x="6261681" y="843832"/>
                  <a:pt x="6265216" y="839531"/>
                  <a:pt x="6263559" y="833864"/>
                </a:cubicBezTo>
                <a:cubicBezTo>
                  <a:pt x="6261733" y="829102"/>
                  <a:pt x="6254519" y="831245"/>
                  <a:pt x="6249158" y="830784"/>
                </a:cubicBezTo>
                <a:cubicBezTo>
                  <a:pt x="6245137" y="830439"/>
                  <a:pt x="6238265" y="830769"/>
                  <a:pt x="6237780" y="826123"/>
                </a:cubicBezTo>
                <a:cubicBezTo>
                  <a:pt x="6237124" y="822382"/>
                  <a:pt x="6240657" y="818081"/>
                  <a:pt x="6246359" y="816729"/>
                </a:cubicBezTo>
                <a:cubicBezTo>
                  <a:pt x="6252232" y="814471"/>
                  <a:pt x="6258935" y="815047"/>
                  <a:pt x="6264295" y="815507"/>
                </a:cubicBezTo>
                <a:cubicBezTo>
                  <a:pt x="6270996" y="816083"/>
                  <a:pt x="6277696" y="816659"/>
                  <a:pt x="6282401" y="813380"/>
                </a:cubicBezTo>
                <a:cubicBezTo>
                  <a:pt x="6276895" y="806460"/>
                  <a:pt x="6266686" y="802820"/>
                  <a:pt x="6257303" y="802014"/>
                </a:cubicBezTo>
                <a:cubicBezTo>
                  <a:pt x="6229501" y="797783"/>
                  <a:pt x="6205234" y="789251"/>
                  <a:pt x="6180966" y="780718"/>
                </a:cubicBezTo>
                <a:cubicBezTo>
                  <a:pt x="6164397" y="774690"/>
                  <a:pt x="6146973" y="773192"/>
                  <a:pt x="6128184" y="778945"/>
                </a:cubicBezTo>
                <a:cubicBezTo>
                  <a:pt x="6122311" y="781204"/>
                  <a:pt x="6117120" y="779838"/>
                  <a:pt x="6112443" y="775751"/>
                </a:cubicBezTo>
                <a:cubicBezTo>
                  <a:pt x="6104427" y="767694"/>
                  <a:pt x="6093219" y="762126"/>
                  <a:pt x="6082011" y="756559"/>
                </a:cubicBezTo>
                <a:cubicBezTo>
                  <a:pt x="6075653" y="754170"/>
                  <a:pt x="6068952" y="753595"/>
                  <a:pt x="6061738" y="755738"/>
                </a:cubicBezTo>
                <a:cubicBezTo>
                  <a:pt x="6047312" y="760024"/>
                  <a:pt x="6032226" y="760570"/>
                  <a:pt x="6017997" y="756584"/>
                </a:cubicBezTo>
                <a:cubicBezTo>
                  <a:pt x="6005108" y="752713"/>
                  <a:pt x="5992218" y="748843"/>
                  <a:pt x="5980668" y="745088"/>
                </a:cubicBezTo>
                <a:cubicBezTo>
                  <a:pt x="5971798" y="741563"/>
                  <a:pt x="5966268" y="742008"/>
                  <a:pt x="5963560" y="749144"/>
                </a:cubicBezTo>
                <a:cubicBezTo>
                  <a:pt x="5961365" y="753559"/>
                  <a:pt x="5958174" y="756048"/>
                  <a:pt x="5951472" y="755472"/>
                </a:cubicBezTo>
                <a:cubicBezTo>
                  <a:pt x="5936559" y="755112"/>
                  <a:pt x="5933393" y="750234"/>
                  <a:pt x="5939121" y="741518"/>
                </a:cubicBezTo>
                <a:cubicBezTo>
                  <a:pt x="5946874" y="729290"/>
                  <a:pt x="5943365" y="726226"/>
                  <a:pt x="5924603" y="724614"/>
                </a:cubicBezTo>
                <a:cubicBezTo>
                  <a:pt x="5912542" y="723577"/>
                  <a:pt x="5900308" y="723446"/>
                  <a:pt x="5889416" y="723432"/>
                </a:cubicBezTo>
                <a:cubicBezTo>
                  <a:pt x="5871992" y="721935"/>
                  <a:pt x="5855568" y="722365"/>
                  <a:pt x="5840341" y="716452"/>
                </a:cubicBezTo>
                <a:cubicBezTo>
                  <a:pt x="5831300" y="713833"/>
                  <a:pt x="5825111" y="710538"/>
                  <a:pt x="5829501" y="701706"/>
                </a:cubicBezTo>
                <a:cubicBezTo>
                  <a:pt x="5833377" y="695593"/>
                  <a:pt x="5829040" y="689694"/>
                  <a:pt x="5818318" y="688773"/>
                </a:cubicBezTo>
                <a:cubicBezTo>
                  <a:pt x="5784983" y="684987"/>
                  <a:pt x="5757036" y="674297"/>
                  <a:pt x="5729261" y="662701"/>
                </a:cubicBezTo>
                <a:cubicBezTo>
                  <a:pt x="5707673" y="654399"/>
                  <a:pt x="5694440" y="652341"/>
                  <a:pt x="5676795" y="666481"/>
                </a:cubicBezTo>
                <a:cubicBezTo>
                  <a:pt x="5675454" y="666366"/>
                  <a:pt x="5674116" y="666251"/>
                  <a:pt x="5674116" y="666251"/>
                </a:cubicBezTo>
                <a:cubicBezTo>
                  <a:pt x="5669267" y="663071"/>
                  <a:pt x="5677504" y="655490"/>
                  <a:pt x="5669464" y="654799"/>
                </a:cubicBezTo>
                <a:cubicBezTo>
                  <a:pt x="5662763" y="654224"/>
                  <a:pt x="5656376" y="659201"/>
                  <a:pt x="5651501" y="663387"/>
                </a:cubicBezTo>
                <a:cubicBezTo>
                  <a:pt x="5649989" y="664177"/>
                  <a:pt x="5648309" y="665876"/>
                  <a:pt x="5646799" y="666666"/>
                </a:cubicBezTo>
                <a:cubicBezTo>
                  <a:pt x="5640240" y="672549"/>
                  <a:pt x="5635026" y="678548"/>
                  <a:pt x="5631149" y="684661"/>
                </a:cubicBezTo>
                <a:cubicBezTo>
                  <a:pt x="5627614" y="688962"/>
                  <a:pt x="5622082" y="689408"/>
                  <a:pt x="5615723" y="687019"/>
                </a:cubicBezTo>
                <a:cubicBezTo>
                  <a:pt x="5612044" y="684862"/>
                  <a:pt x="5607196" y="681683"/>
                  <a:pt x="5610560" y="678287"/>
                </a:cubicBezTo>
                <a:cubicBezTo>
                  <a:pt x="5624841" y="667543"/>
                  <a:pt x="5620191" y="656090"/>
                  <a:pt x="5616880" y="644755"/>
                </a:cubicBezTo>
                <a:cubicBezTo>
                  <a:pt x="5615394" y="638181"/>
                  <a:pt x="5613225" y="635232"/>
                  <a:pt x="5604161" y="639978"/>
                </a:cubicBezTo>
                <a:cubicBezTo>
                  <a:pt x="5589393" y="646077"/>
                  <a:pt x="5573140" y="645602"/>
                  <a:pt x="5558056" y="646147"/>
                </a:cubicBezTo>
                <a:cubicBezTo>
                  <a:pt x="5552523" y="646592"/>
                  <a:pt x="5548502" y="646247"/>
                  <a:pt x="5547675" y="643413"/>
                </a:cubicBezTo>
                <a:cubicBezTo>
                  <a:pt x="5541683" y="631847"/>
                  <a:pt x="5527283" y="628767"/>
                  <a:pt x="5512881" y="625689"/>
                </a:cubicBezTo>
                <a:cubicBezTo>
                  <a:pt x="5499991" y="621818"/>
                  <a:pt x="5486930" y="618853"/>
                  <a:pt x="5481769" y="610121"/>
                </a:cubicBezTo>
                <a:cubicBezTo>
                  <a:pt x="5479942" y="605359"/>
                  <a:pt x="5477259" y="605129"/>
                  <a:pt x="5470389" y="605460"/>
                </a:cubicBezTo>
                <a:cubicBezTo>
                  <a:pt x="5445410" y="607917"/>
                  <a:pt x="5422627" y="605960"/>
                  <a:pt x="5404402" y="594263"/>
                </a:cubicBezTo>
                <a:cubicBezTo>
                  <a:pt x="5397045" y="589948"/>
                  <a:pt x="5391684" y="589487"/>
                  <a:pt x="5383130" y="591515"/>
                </a:cubicBezTo>
                <a:cubicBezTo>
                  <a:pt x="5364682" y="595455"/>
                  <a:pt x="5347260" y="593958"/>
                  <a:pt x="5331373" y="584304"/>
                </a:cubicBezTo>
                <a:cubicBezTo>
                  <a:pt x="5327867" y="581240"/>
                  <a:pt x="5324016" y="579988"/>
                  <a:pt x="5318314" y="581341"/>
                </a:cubicBezTo>
                <a:cubicBezTo>
                  <a:pt x="5294506" y="584820"/>
                  <a:pt x="5257348" y="572417"/>
                  <a:pt x="5247847" y="557787"/>
                </a:cubicBezTo>
                <a:cubicBezTo>
                  <a:pt x="5235758" y="564115"/>
                  <a:pt x="5222187" y="563870"/>
                  <a:pt x="5210638" y="560115"/>
                </a:cubicBezTo>
                <a:cubicBezTo>
                  <a:pt x="5194068" y="554086"/>
                  <a:pt x="5175476" y="551567"/>
                  <a:pt x="5156884" y="549049"/>
                </a:cubicBezTo>
                <a:cubicBezTo>
                  <a:pt x="5131762" y="545049"/>
                  <a:pt x="5118045" y="538344"/>
                  <a:pt x="5114929" y="518736"/>
                </a:cubicBezTo>
                <a:cubicBezTo>
                  <a:pt x="5115271" y="516923"/>
                  <a:pt x="5114101" y="515902"/>
                  <a:pt x="5114443" y="514090"/>
                </a:cubicBezTo>
                <a:cubicBezTo>
                  <a:pt x="5112957" y="507516"/>
                  <a:pt x="5107768" y="506149"/>
                  <a:pt x="5100212" y="510104"/>
                </a:cubicBezTo>
                <a:cubicBezTo>
                  <a:pt x="5094169" y="513269"/>
                  <a:pt x="5088125" y="516433"/>
                  <a:pt x="5080741" y="519482"/>
                </a:cubicBezTo>
                <a:cubicBezTo>
                  <a:pt x="5054055" y="531003"/>
                  <a:pt x="5028106" y="524169"/>
                  <a:pt x="5016950" y="503870"/>
                </a:cubicBezTo>
                <a:cubicBezTo>
                  <a:pt x="5013126" y="495253"/>
                  <a:pt x="5006450" y="487312"/>
                  <a:pt x="4995414" y="480837"/>
                </a:cubicBezTo>
                <a:cubicBezTo>
                  <a:pt x="4985717" y="474479"/>
                  <a:pt x="4976019" y="468119"/>
                  <a:pt x="4970855" y="459387"/>
                </a:cubicBezTo>
                <a:cubicBezTo>
                  <a:pt x="4961108" y="467759"/>
                  <a:pt x="4967098" y="479325"/>
                  <a:pt x="4957347" y="487697"/>
                </a:cubicBezTo>
                <a:cubicBezTo>
                  <a:pt x="4947508" y="474879"/>
                  <a:pt x="4947508" y="474879"/>
                  <a:pt x="4927549" y="479611"/>
                </a:cubicBezTo>
                <a:cubicBezTo>
                  <a:pt x="4919167" y="480732"/>
                  <a:pt x="4913634" y="481178"/>
                  <a:pt x="4906105" y="477768"/>
                </a:cubicBezTo>
                <a:cubicBezTo>
                  <a:pt x="4885857" y="469581"/>
                  <a:pt x="4865269" y="463207"/>
                  <a:pt x="4844679" y="456833"/>
                </a:cubicBezTo>
                <a:cubicBezTo>
                  <a:pt x="4781741" y="436690"/>
                  <a:pt x="4716439" y="421869"/>
                  <a:pt x="4655354" y="399122"/>
                </a:cubicBezTo>
                <a:cubicBezTo>
                  <a:pt x="4650164" y="397754"/>
                  <a:pt x="4642123" y="397063"/>
                  <a:pt x="4642977" y="392533"/>
                </a:cubicBezTo>
                <a:cubicBezTo>
                  <a:pt x="4642492" y="387885"/>
                  <a:pt x="4649534" y="386649"/>
                  <a:pt x="4654067" y="384275"/>
                </a:cubicBezTo>
                <a:cubicBezTo>
                  <a:pt x="4658429" y="382808"/>
                  <a:pt x="4664130" y="381457"/>
                  <a:pt x="4662134" y="377601"/>
                </a:cubicBezTo>
                <a:cubicBezTo>
                  <a:pt x="4661648" y="372955"/>
                  <a:pt x="4656629" y="370682"/>
                  <a:pt x="4651440" y="369314"/>
                </a:cubicBezTo>
                <a:cubicBezTo>
                  <a:pt x="4647419" y="368969"/>
                  <a:pt x="4643398" y="368623"/>
                  <a:pt x="4639376" y="368278"/>
                </a:cubicBezTo>
                <a:cubicBezTo>
                  <a:pt x="4620784" y="365760"/>
                  <a:pt x="4611429" y="357588"/>
                  <a:pt x="4613820" y="344900"/>
                </a:cubicBezTo>
                <a:cubicBezTo>
                  <a:pt x="4614673" y="340369"/>
                  <a:pt x="4615528" y="335836"/>
                  <a:pt x="4619063" y="331536"/>
                </a:cubicBezTo>
                <a:cubicBezTo>
                  <a:pt x="4621426" y="326213"/>
                  <a:pt x="4616580" y="323035"/>
                  <a:pt x="4608196" y="324156"/>
                </a:cubicBezTo>
                <a:cubicBezTo>
                  <a:pt x="4592942" y="325608"/>
                  <a:pt x="4584875" y="332282"/>
                  <a:pt x="4583822" y="345086"/>
                </a:cubicBezTo>
                <a:cubicBezTo>
                  <a:pt x="4575809" y="337029"/>
                  <a:pt x="4570304" y="330110"/>
                  <a:pt x="4567648" y="322513"/>
                </a:cubicBezTo>
                <a:cubicBezTo>
                  <a:pt x="4564995" y="314917"/>
                  <a:pt x="4572090" y="298951"/>
                  <a:pt x="4582495" y="294318"/>
                </a:cubicBezTo>
                <a:cubicBezTo>
                  <a:pt x="4595753" y="289011"/>
                  <a:pt x="4606960" y="294579"/>
                  <a:pt x="4615660" y="299010"/>
                </a:cubicBezTo>
                <a:cubicBezTo>
                  <a:pt x="4628037" y="305600"/>
                  <a:pt x="4642095" y="310492"/>
                  <a:pt x="4658179" y="311873"/>
                </a:cubicBezTo>
                <a:cubicBezTo>
                  <a:pt x="4667558" y="312679"/>
                  <a:pt x="4678282" y="313601"/>
                  <a:pt x="4689004" y="314522"/>
                </a:cubicBezTo>
                <a:cubicBezTo>
                  <a:pt x="4733231" y="318323"/>
                  <a:pt x="4775264" y="326539"/>
                  <a:pt x="4806010" y="351284"/>
                </a:cubicBezTo>
                <a:cubicBezTo>
                  <a:pt x="4817874" y="360592"/>
                  <a:pt x="4826428" y="358565"/>
                  <a:pt x="4835178" y="348265"/>
                </a:cubicBezTo>
                <a:cubicBezTo>
                  <a:pt x="4836860" y="346567"/>
                  <a:pt x="4834693" y="343619"/>
                  <a:pt x="4838883" y="343058"/>
                </a:cubicBezTo>
                <a:cubicBezTo>
                  <a:pt x="4842904" y="343403"/>
                  <a:pt x="4845243" y="345446"/>
                  <a:pt x="4846242" y="347375"/>
                </a:cubicBezTo>
                <a:cubicBezTo>
                  <a:pt x="4847241" y="349301"/>
                  <a:pt x="4848239" y="351230"/>
                  <a:pt x="4849408" y="352251"/>
                </a:cubicBezTo>
                <a:cubicBezTo>
                  <a:pt x="4852576" y="357128"/>
                  <a:pt x="4857254" y="361214"/>
                  <a:pt x="4864809" y="357258"/>
                </a:cubicBezTo>
                <a:cubicBezTo>
                  <a:pt x="4873703" y="353418"/>
                  <a:pt x="4863153" y="351590"/>
                  <a:pt x="4860985" y="348641"/>
                </a:cubicBezTo>
                <a:cubicBezTo>
                  <a:pt x="4861155" y="347735"/>
                  <a:pt x="4859815" y="347620"/>
                  <a:pt x="4859987" y="346713"/>
                </a:cubicBezTo>
                <a:cubicBezTo>
                  <a:pt x="4857648" y="344670"/>
                  <a:pt x="4856819" y="341836"/>
                  <a:pt x="4859840" y="340255"/>
                </a:cubicBezTo>
                <a:cubicBezTo>
                  <a:pt x="4863036" y="337766"/>
                  <a:pt x="4865715" y="337997"/>
                  <a:pt x="4869393" y="340153"/>
                </a:cubicBezTo>
                <a:cubicBezTo>
                  <a:pt x="4884452" y="346974"/>
                  <a:pt x="4899877" y="344616"/>
                  <a:pt x="4912477" y="335567"/>
                </a:cubicBezTo>
                <a:cubicBezTo>
                  <a:pt x="4915499" y="333985"/>
                  <a:pt x="4921200" y="332633"/>
                  <a:pt x="4921716" y="329914"/>
                </a:cubicBezTo>
                <a:cubicBezTo>
                  <a:pt x="4923592" y="319946"/>
                  <a:pt x="4910728" y="308709"/>
                  <a:pt x="4896987" y="309371"/>
                </a:cubicBezTo>
                <a:cubicBezTo>
                  <a:pt x="4869499" y="310693"/>
                  <a:pt x="4844546" y="305785"/>
                  <a:pt x="4820620" y="295441"/>
                </a:cubicBezTo>
                <a:cubicBezTo>
                  <a:pt x="4811580" y="292821"/>
                  <a:pt x="4802540" y="290204"/>
                  <a:pt x="4793645" y="294043"/>
                </a:cubicBezTo>
                <a:cubicBezTo>
                  <a:pt x="4786432" y="296187"/>
                  <a:pt x="4783920" y="295051"/>
                  <a:pt x="4783606" y="289497"/>
                </a:cubicBezTo>
                <a:cubicBezTo>
                  <a:pt x="4783633" y="282132"/>
                  <a:pt x="4777786" y="277025"/>
                  <a:pt x="4767404" y="274291"/>
                </a:cubicBezTo>
                <a:cubicBezTo>
                  <a:pt x="4757196" y="270650"/>
                  <a:pt x="4745646" y="266895"/>
                  <a:pt x="4734098" y="263140"/>
                </a:cubicBezTo>
                <a:cubicBezTo>
                  <a:pt x="4723718" y="260406"/>
                  <a:pt x="4720722" y="254623"/>
                  <a:pt x="4723427" y="247487"/>
                </a:cubicBezTo>
                <a:cubicBezTo>
                  <a:pt x="4723599" y="246582"/>
                  <a:pt x="4723940" y="244769"/>
                  <a:pt x="4725624" y="243071"/>
                </a:cubicBezTo>
                <a:cubicBezTo>
                  <a:pt x="4726477" y="238541"/>
                  <a:pt x="4723139" y="234569"/>
                  <a:pt x="4716438" y="233993"/>
                </a:cubicBezTo>
                <a:cubicBezTo>
                  <a:pt x="4711247" y="232627"/>
                  <a:pt x="4710395" y="237159"/>
                  <a:pt x="4709709" y="240783"/>
                </a:cubicBezTo>
                <a:cubicBezTo>
                  <a:pt x="4707686" y="244293"/>
                  <a:pt x="4707004" y="247919"/>
                  <a:pt x="4698792" y="248134"/>
                </a:cubicBezTo>
                <a:cubicBezTo>
                  <a:pt x="4686729" y="247097"/>
                  <a:pt x="4677716" y="237114"/>
                  <a:pt x="4681932" y="229187"/>
                </a:cubicBezTo>
                <a:cubicBezTo>
                  <a:pt x="4682446" y="226469"/>
                  <a:pt x="4685467" y="224886"/>
                  <a:pt x="4683299" y="221936"/>
                </a:cubicBezTo>
                <a:cubicBezTo>
                  <a:pt x="4679280" y="221591"/>
                  <a:pt x="4678766" y="224310"/>
                  <a:pt x="4675915" y="224986"/>
                </a:cubicBezTo>
                <a:cubicBezTo>
                  <a:pt x="4668191" y="229848"/>
                  <a:pt x="4662830" y="229387"/>
                  <a:pt x="4658663" y="222582"/>
                </a:cubicBezTo>
                <a:cubicBezTo>
                  <a:pt x="4653843" y="212038"/>
                  <a:pt x="4644486" y="203866"/>
                  <a:pt x="4634959" y="196601"/>
                </a:cubicBezTo>
                <a:cubicBezTo>
                  <a:pt x="4624436" y="187408"/>
                  <a:pt x="4615423" y="177424"/>
                  <a:pt x="4616473" y="164620"/>
                </a:cubicBezTo>
                <a:cubicBezTo>
                  <a:pt x="4615987" y="159974"/>
                  <a:pt x="4614330" y="154306"/>
                  <a:pt x="4607970" y="151918"/>
                </a:cubicBezTo>
                <a:cubicBezTo>
                  <a:pt x="4582876" y="140552"/>
                  <a:pt x="4578933" y="118110"/>
                  <a:pt x="4555519" y="105048"/>
                </a:cubicBezTo>
                <a:cubicBezTo>
                  <a:pt x="4549501" y="100846"/>
                  <a:pt x="4551694" y="96430"/>
                  <a:pt x="4555230" y="92129"/>
                </a:cubicBezTo>
                <a:cubicBezTo>
                  <a:pt x="4560104" y="87943"/>
                  <a:pt x="4566294" y="91237"/>
                  <a:pt x="4569800" y="94302"/>
                </a:cubicBezTo>
                <a:cubicBezTo>
                  <a:pt x="4576987" y="99524"/>
                  <a:pt x="4585202" y="99309"/>
                  <a:pt x="4593924" y="96375"/>
                </a:cubicBezTo>
                <a:cubicBezTo>
                  <a:pt x="4604160" y="92650"/>
                  <a:pt x="4615224" y="91758"/>
                  <a:pt x="4627287" y="92794"/>
                </a:cubicBezTo>
                <a:cubicBezTo>
                  <a:pt x="4647219" y="95428"/>
                  <a:pt x="4656062" y="106318"/>
                  <a:pt x="4648309" y="118546"/>
                </a:cubicBezTo>
                <a:cubicBezTo>
                  <a:pt x="4646456" y="121149"/>
                  <a:pt x="4644432" y="124660"/>
                  <a:pt x="4643921" y="127379"/>
                </a:cubicBezTo>
                <a:cubicBezTo>
                  <a:pt x="4643749" y="128285"/>
                  <a:pt x="4642238" y="129076"/>
                  <a:pt x="4642238" y="129076"/>
                </a:cubicBezTo>
                <a:cubicBezTo>
                  <a:pt x="4643579" y="129191"/>
                  <a:pt x="4643579" y="129191"/>
                  <a:pt x="4645089" y="128400"/>
                </a:cubicBezTo>
                <a:cubicBezTo>
                  <a:pt x="4650450" y="128860"/>
                  <a:pt x="4654471" y="129206"/>
                  <a:pt x="4659660" y="130573"/>
                </a:cubicBezTo>
                <a:cubicBezTo>
                  <a:pt x="4684272" y="137292"/>
                  <a:pt x="4692825" y="135264"/>
                  <a:pt x="4704113" y="118736"/>
                </a:cubicBezTo>
                <a:cubicBezTo>
                  <a:pt x="4708329" y="110810"/>
                  <a:pt x="4716711" y="109688"/>
                  <a:pt x="4728432" y="112537"/>
                </a:cubicBezTo>
                <a:cubicBezTo>
                  <a:pt x="4737645" y="114250"/>
                  <a:pt x="4742320" y="118337"/>
                  <a:pt x="4746486" y="125141"/>
                </a:cubicBezTo>
                <a:cubicBezTo>
                  <a:pt x="4757813" y="144533"/>
                  <a:pt x="4778375" y="158273"/>
                  <a:pt x="4808345" y="165453"/>
                </a:cubicBezTo>
                <a:cubicBezTo>
                  <a:pt x="4832787" y="173078"/>
                  <a:pt x="4832787" y="173078"/>
                  <a:pt x="4830840" y="154493"/>
                </a:cubicBezTo>
                <a:cubicBezTo>
                  <a:pt x="4830038" y="144293"/>
                  <a:pt x="4833574" y="139991"/>
                  <a:pt x="4846319" y="137402"/>
                </a:cubicBezTo>
                <a:cubicBezTo>
                  <a:pt x="4847777" y="151342"/>
                  <a:pt x="4851286" y="154407"/>
                  <a:pt x="4871219" y="157041"/>
                </a:cubicBezTo>
                <a:cubicBezTo>
                  <a:pt x="4884619" y="158192"/>
                  <a:pt x="4899873" y="156741"/>
                  <a:pt x="4907547" y="166609"/>
                </a:cubicBezTo>
                <a:cubicBezTo>
                  <a:pt x="4907378" y="167515"/>
                  <a:pt x="4908717" y="167631"/>
                  <a:pt x="4910058" y="167745"/>
                </a:cubicBezTo>
                <a:cubicBezTo>
                  <a:pt x="4926823" y="165504"/>
                  <a:pt x="4936402" y="158037"/>
                  <a:pt x="4939962" y="146372"/>
                </a:cubicBezTo>
                <a:cubicBezTo>
                  <a:pt x="4941159" y="140027"/>
                  <a:pt x="4942354" y="133683"/>
                  <a:pt x="4953589" y="131885"/>
                </a:cubicBezTo>
                <a:cubicBezTo>
                  <a:pt x="4955098" y="131095"/>
                  <a:pt x="4959461" y="129628"/>
                  <a:pt x="4958948" y="132346"/>
                </a:cubicBezTo>
                <a:cubicBezTo>
                  <a:pt x="4958923" y="139712"/>
                  <a:pt x="4968133" y="141424"/>
                  <a:pt x="4975662" y="144833"/>
                </a:cubicBezTo>
                <a:cubicBezTo>
                  <a:pt x="4984532" y="148359"/>
                  <a:pt x="4989038" y="153351"/>
                  <a:pt x="4986333" y="160486"/>
                </a:cubicBezTo>
                <a:cubicBezTo>
                  <a:pt x="4983454" y="168527"/>
                  <a:pt x="4987622" y="175332"/>
                  <a:pt x="4997658" y="179879"/>
                </a:cubicBezTo>
                <a:cubicBezTo>
                  <a:pt x="5006185" y="185215"/>
                  <a:pt x="5016079" y="183303"/>
                  <a:pt x="5026316" y="179578"/>
                </a:cubicBezTo>
                <a:cubicBezTo>
                  <a:pt x="5035382" y="174831"/>
                  <a:pt x="5037380" y="178687"/>
                  <a:pt x="5036353" y="184124"/>
                </a:cubicBezTo>
                <a:cubicBezTo>
                  <a:pt x="5034816" y="192281"/>
                  <a:pt x="5041004" y="195575"/>
                  <a:pt x="5052067" y="194684"/>
                </a:cubicBezTo>
                <a:cubicBezTo>
                  <a:pt x="5054748" y="194915"/>
                  <a:pt x="5057429" y="195145"/>
                  <a:pt x="5060280" y="194469"/>
                </a:cubicBezTo>
                <a:cubicBezTo>
                  <a:pt x="5072684" y="193693"/>
                  <a:pt x="5081894" y="195406"/>
                  <a:pt x="5085546" y="204929"/>
                </a:cubicBezTo>
                <a:cubicBezTo>
                  <a:pt x="5090711" y="213661"/>
                  <a:pt x="5101918" y="219229"/>
                  <a:pt x="5113810" y="221172"/>
                </a:cubicBezTo>
                <a:cubicBezTo>
                  <a:pt x="5122849" y="223791"/>
                  <a:pt x="5133571" y="224712"/>
                  <a:pt x="5132770" y="214512"/>
                </a:cubicBezTo>
                <a:cubicBezTo>
                  <a:pt x="5133282" y="211794"/>
                  <a:pt x="5135305" y="208284"/>
                  <a:pt x="5137158" y="205681"/>
                </a:cubicBezTo>
                <a:cubicBezTo>
                  <a:pt x="5138354" y="199336"/>
                  <a:pt x="5143570" y="193337"/>
                  <a:pt x="5139235" y="187439"/>
                </a:cubicBezTo>
                <a:cubicBezTo>
                  <a:pt x="5126542" y="175297"/>
                  <a:pt x="5130274" y="162725"/>
                  <a:pt x="5132836" y="149131"/>
                </a:cubicBezTo>
                <a:cubicBezTo>
                  <a:pt x="5141534" y="153562"/>
                  <a:pt x="5150232" y="157993"/>
                  <a:pt x="5160954" y="158914"/>
                </a:cubicBezTo>
                <a:cubicBezTo>
                  <a:pt x="5174525" y="159159"/>
                  <a:pt x="5186075" y="162914"/>
                  <a:pt x="5195774" y="169274"/>
                </a:cubicBezTo>
                <a:cubicBezTo>
                  <a:pt x="5204300" y="174612"/>
                  <a:pt x="5214338" y="179158"/>
                  <a:pt x="5224376" y="183704"/>
                </a:cubicBezTo>
                <a:cubicBezTo>
                  <a:pt x="5252980" y="198134"/>
                  <a:pt x="5284608" y="210983"/>
                  <a:pt x="5309677" y="229715"/>
                </a:cubicBezTo>
                <a:cubicBezTo>
                  <a:pt x="5315696" y="233915"/>
                  <a:pt x="5320057" y="232448"/>
                  <a:pt x="5323592" y="228148"/>
                </a:cubicBezTo>
                <a:cubicBezTo>
                  <a:pt x="5325273" y="226449"/>
                  <a:pt x="5327296" y="222940"/>
                  <a:pt x="5332487" y="224306"/>
                </a:cubicBezTo>
                <a:cubicBezTo>
                  <a:pt x="5336336" y="225558"/>
                  <a:pt x="5335653" y="229184"/>
                  <a:pt x="5335311" y="230997"/>
                </a:cubicBezTo>
                <a:cubicBezTo>
                  <a:pt x="5335800" y="235642"/>
                  <a:pt x="5336456" y="239383"/>
                  <a:pt x="5341648" y="240751"/>
                </a:cubicBezTo>
                <a:cubicBezTo>
                  <a:pt x="5348178" y="242232"/>
                  <a:pt x="5352853" y="246317"/>
                  <a:pt x="5359384" y="247800"/>
                </a:cubicBezTo>
                <a:cubicBezTo>
                  <a:pt x="5368424" y="250418"/>
                  <a:pt x="5369082" y="254159"/>
                  <a:pt x="5364036" y="259251"/>
                </a:cubicBezTo>
                <a:cubicBezTo>
                  <a:pt x="5353118" y="266601"/>
                  <a:pt x="5363497" y="269335"/>
                  <a:pt x="5370856" y="273652"/>
                </a:cubicBezTo>
                <a:cubicBezTo>
                  <a:pt x="5380723" y="279104"/>
                  <a:pt x="5382089" y="271854"/>
                  <a:pt x="5385452" y="268458"/>
                </a:cubicBezTo>
                <a:cubicBezTo>
                  <a:pt x="5387133" y="266762"/>
                  <a:pt x="5387476" y="264950"/>
                  <a:pt x="5391496" y="265294"/>
                </a:cubicBezTo>
                <a:cubicBezTo>
                  <a:pt x="5393323" y="270056"/>
                  <a:pt x="5396492" y="274933"/>
                  <a:pt x="5396807" y="280485"/>
                </a:cubicBezTo>
                <a:cubicBezTo>
                  <a:pt x="5398802" y="284341"/>
                  <a:pt x="5402310" y="287406"/>
                  <a:pt x="5407673" y="287867"/>
                </a:cubicBezTo>
                <a:cubicBezTo>
                  <a:pt x="5414374" y="288443"/>
                  <a:pt x="5415225" y="283911"/>
                  <a:pt x="5417079" y="281307"/>
                </a:cubicBezTo>
                <a:cubicBezTo>
                  <a:pt x="5431217" y="264103"/>
                  <a:pt x="5448153" y="260954"/>
                  <a:pt x="5473591" y="270507"/>
                </a:cubicBezTo>
                <a:cubicBezTo>
                  <a:pt x="5478612" y="272780"/>
                  <a:pt x="5483801" y="274147"/>
                  <a:pt x="5487309" y="277211"/>
                </a:cubicBezTo>
                <a:cubicBezTo>
                  <a:pt x="5508556" y="287326"/>
                  <a:pt x="5528147" y="291772"/>
                  <a:pt x="5549813" y="277978"/>
                </a:cubicBezTo>
                <a:cubicBezTo>
                  <a:pt x="5549813" y="277978"/>
                  <a:pt x="5551152" y="278093"/>
                  <a:pt x="5551323" y="277187"/>
                </a:cubicBezTo>
                <a:cubicBezTo>
                  <a:pt x="5558366" y="275950"/>
                  <a:pt x="5563898" y="275504"/>
                  <a:pt x="5570087" y="278799"/>
                </a:cubicBezTo>
                <a:cubicBezTo>
                  <a:pt x="5572596" y="279936"/>
                  <a:pt x="5574936" y="281979"/>
                  <a:pt x="5573082" y="284582"/>
                </a:cubicBezTo>
                <a:cubicBezTo>
                  <a:pt x="5570887" y="288999"/>
                  <a:pt x="5564017" y="289329"/>
                  <a:pt x="5558485" y="289775"/>
                </a:cubicBezTo>
                <a:cubicBezTo>
                  <a:pt x="5554465" y="289429"/>
                  <a:pt x="5548932" y="289875"/>
                  <a:pt x="5548421" y="292593"/>
                </a:cubicBezTo>
                <a:cubicBezTo>
                  <a:pt x="5546396" y="296103"/>
                  <a:pt x="5553268" y="295773"/>
                  <a:pt x="5555607" y="297816"/>
                </a:cubicBezTo>
                <a:cubicBezTo>
                  <a:pt x="5561967" y="300204"/>
                  <a:pt x="5568495" y="301686"/>
                  <a:pt x="5574858" y="304075"/>
                </a:cubicBezTo>
                <a:cubicBezTo>
                  <a:pt x="5583896" y="306693"/>
                  <a:pt x="5591426" y="310103"/>
                  <a:pt x="5595761" y="316002"/>
                </a:cubicBezTo>
                <a:cubicBezTo>
                  <a:pt x="5599098" y="319972"/>
                  <a:pt x="5603119" y="320318"/>
                  <a:pt x="5610164" y="319080"/>
                </a:cubicBezTo>
                <a:cubicBezTo>
                  <a:pt x="5629779" y="316162"/>
                  <a:pt x="5641329" y="319918"/>
                  <a:pt x="5651342" y="331830"/>
                </a:cubicBezTo>
                <a:cubicBezTo>
                  <a:pt x="5657017" y="337843"/>
                  <a:pt x="5659842" y="344533"/>
                  <a:pt x="5664007" y="351336"/>
                </a:cubicBezTo>
                <a:cubicBezTo>
                  <a:pt x="5669343" y="359163"/>
                  <a:pt x="5677868" y="364500"/>
                  <a:pt x="5689418" y="368255"/>
                </a:cubicBezTo>
                <a:cubicBezTo>
                  <a:pt x="5702309" y="372126"/>
                  <a:pt x="5709351" y="370889"/>
                  <a:pt x="5717931" y="361496"/>
                </a:cubicBezTo>
                <a:cubicBezTo>
                  <a:pt x="5726682" y="351197"/>
                  <a:pt x="5736233" y="351096"/>
                  <a:pt x="5749781" y="358707"/>
                </a:cubicBezTo>
                <a:cubicBezTo>
                  <a:pt x="5754800" y="360981"/>
                  <a:pt x="5757140" y="363024"/>
                  <a:pt x="5764010" y="362693"/>
                </a:cubicBezTo>
                <a:cubicBezTo>
                  <a:pt x="5780776" y="360450"/>
                  <a:pt x="5780776" y="360450"/>
                  <a:pt x="5778554" y="372231"/>
                </a:cubicBezTo>
                <a:cubicBezTo>
                  <a:pt x="5776873" y="373929"/>
                  <a:pt x="5776703" y="374835"/>
                  <a:pt x="5777703" y="376764"/>
                </a:cubicBezTo>
                <a:cubicBezTo>
                  <a:pt x="5776336" y="384012"/>
                  <a:pt x="5781183" y="387193"/>
                  <a:pt x="5792417" y="385395"/>
                </a:cubicBezTo>
                <a:cubicBezTo>
                  <a:pt x="5800800" y="384274"/>
                  <a:pt x="5809525" y="381339"/>
                  <a:pt x="5817736" y="381124"/>
                </a:cubicBezTo>
                <a:cubicBezTo>
                  <a:pt x="5853948" y="376868"/>
                  <a:pt x="5887573" y="393572"/>
                  <a:pt x="5891514" y="416013"/>
                </a:cubicBezTo>
                <a:cubicBezTo>
                  <a:pt x="5892659" y="424400"/>
                  <a:pt x="5885930" y="431190"/>
                  <a:pt x="5884392" y="439346"/>
                </a:cubicBezTo>
                <a:cubicBezTo>
                  <a:pt x="5880832" y="451013"/>
                  <a:pt x="5886510" y="457026"/>
                  <a:pt x="5901909" y="462034"/>
                </a:cubicBezTo>
                <a:cubicBezTo>
                  <a:pt x="5909607" y="464537"/>
                  <a:pt x="5917478" y="466134"/>
                  <a:pt x="5925178" y="468638"/>
                </a:cubicBezTo>
                <a:cubicBezTo>
                  <a:pt x="5940578" y="473645"/>
                  <a:pt x="5950302" y="472639"/>
                  <a:pt x="5959052" y="462338"/>
                </a:cubicBezTo>
                <a:cubicBezTo>
                  <a:pt x="5965608" y="456456"/>
                  <a:pt x="5969458" y="457707"/>
                  <a:pt x="5975305" y="462814"/>
                </a:cubicBezTo>
                <a:cubicBezTo>
                  <a:pt x="5988339" y="473144"/>
                  <a:pt x="5999402" y="472253"/>
                  <a:pt x="6009834" y="460256"/>
                </a:cubicBezTo>
                <a:cubicBezTo>
                  <a:pt x="6011858" y="456746"/>
                  <a:pt x="6012541" y="453121"/>
                  <a:pt x="6007523" y="450848"/>
                </a:cubicBezTo>
                <a:cubicBezTo>
                  <a:pt x="6001163" y="448459"/>
                  <a:pt x="5999140" y="451969"/>
                  <a:pt x="5997117" y="455479"/>
                </a:cubicBezTo>
                <a:cubicBezTo>
                  <a:pt x="5996604" y="458198"/>
                  <a:pt x="5993410" y="460687"/>
                  <a:pt x="5988221" y="459319"/>
                </a:cubicBezTo>
                <a:cubicBezTo>
                  <a:pt x="5982860" y="458859"/>
                  <a:pt x="5979351" y="455794"/>
                  <a:pt x="5981376" y="452285"/>
                </a:cubicBezTo>
                <a:cubicBezTo>
                  <a:pt x="5984594" y="442431"/>
                  <a:pt x="5985133" y="432346"/>
                  <a:pt x="5988523" y="421586"/>
                </a:cubicBezTo>
                <a:cubicBezTo>
                  <a:pt x="5992031" y="424651"/>
                  <a:pt x="5993200" y="425672"/>
                  <a:pt x="5994198" y="427600"/>
                </a:cubicBezTo>
                <a:cubicBezTo>
                  <a:pt x="6001216" y="433728"/>
                  <a:pt x="6011935" y="434650"/>
                  <a:pt x="6020976" y="437269"/>
                </a:cubicBezTo>
                <a:cubicBezTo>
                  <a:pt x="6026167" y="438636"/>
                  <a:pt x="6028532" y="433313"/>
                  <a:pt x="6032895" y="431846"/>
                </a:cubicBezTo>
                <a:cubicBezTo>
                  <a:pt x="6040109" y="429702"/>
                  <a:pt x="6047151" y="428467"/>
                  <a:pt x="6056191" y="431084"/>
                </a:cubicBezTo>
                <a:cubicBezTo>
                  <a:pt x="6064060" y="432682"/>
                  <a:pt x="6073442" y="433488"/>
                  <a:pt x="6082481" y="436107"/>
                </a:cubicBezTo>
                <a:cubicBezTo>
                  <a:pt x="6079656" y="429417"/>
                  <a:pt x="6068280" y="424756"/>
                  <a:pt x="6077345" y="420009"/>
                </a:cubicBezTo>
                <a:cubicBezTo>
                  <a:pt x="6083559" y="415938"/>
                  <a:pt x="6091797" y="408358"/>
                  <a:pt x="6102322" y="417551"/>
                </a:cubicBezTo>
                <a:cubicBezTo>
                  <a:pt x="6102322" y="417551"/>
                  <a:pt x="6105173" y="416875"/>
                  <a:pt x="6105345" y="415969"/>
                </a:cubicBezTo>
                <a:cubicBezTo>
                  <a:pt x="6107540" y="411552"/>
                  <a:pt x="6111073" y="407251"/>
                  <a:pt x="6101862" y="405539"/>
                </a:cubicBezTo>
                <a:cubicBezTo>
                  <a:pt x="6091312" y="403711"/>
                  <a:pt x="6082614" y="399280"/>
                  <a:pt x="6075255" y="394965"/>
                </a:cubicBezTo>
                <a:cubicBezTo>
                  <a:pt x="6065217" y="390418"/>
                  <a:pt x="6055665" y="390518"/>
                  <a:pt x="6049109" y="396401"/>
                </a:cubicBezTo>
                <a:cubicBezTo>
                  <a:pt x="6041211" y="402169"/>
                  <a:pt x="6037531" y="400011"/>
                  <a:pt x="6032854" y="395926"/>
                </a:cubicBezTo>
                <a:cubicBezTo>
                  <a:pt x="6023499" y="387754"/>
                  <a:pt x="6016996" y="378906"/>
                  <a:pt x="6006128" y="371526"/>
                </a:cubicBezTo>
                <a:cubicBezTo>
                  <a:pt x="6000111" y="367325"/>
                  <a:pt x="5994921" y="365957"/>
                  <a:pt x="5986368" y="367986"/>
                </a:cubicBezTo>
                <a:cubicBezTo>
                  <a:pt x="5979153" y="370129"/>
                  <a:pt x="5973109" y="373293"/>
                  <a:pt x="5965409" y="370789"/>
                </a:cubicBezTo>
                <a:cubicBezTo>
                  <a:pt x="5957540" y="369193"/>
                  <a:pt x="5957224" y="363640"/>
                  <a:pt x="5953886" y="359669"/>
                </a:cubicBezTo>
                <a:cubicBezTo>
                  <a:pt x="5939776" y="369508"/>
                  <a:pt x="5939776" y="369508"/>
                  <a:pt x="5925231" y="359969"/>
                </a:cubicBezTo>
                <a:cubicBezTo>
                  <a:pt x="5919041" y="356674"/>
                  <a:pt x="5913024" y="352473"/>
                  <a:pt x="5902959" y="355293"/>
                </a:cubicBezTo>
                <a:cubicBezTo>
                  <a:pt x="5881830" y="359003"/>
                  <a:pt x="5877980" y="357751"/>
                  <a:pt x="5869651" y="344142"/>
                </a:cubicBezTo>
                <a:cubicBezTo>
                  <a:pt x="5865315" y="338244"/>
                  <a:pt x="5860978" y="332345"/>
                  <a:pt x="5855302" y="326332"/>
                </a:cubicBezTo>
                <a:cubicBezTo>
                  <a:pt x="5843122" y="311471"/>
                  <a:pt x="5836421" y="310895"/>
                  <a:pt x="5817948" y="322201"/>
                </a:cubicBezTo>
                <a:cubicBezTo>
                  <a:pt x="5813414" y="324574"/>
                  <a:pt x="5810050" y="327969"/>
                  <a:pt x="5804006" y="331134"/>
                </a:cubicBezTo>
                <a:cubicBezTo>
                  <a:pt x="5802691" y="323653"/>
                  <a:pt x="5801037" y="317984"/>
                  <a:pt x="5799722" y="310504"/>
                </a:cubicBezTo>
                <a:cubicBezTo>
                  <a:pt x="5796701" y="312087"/>
                  <a:pt x="5796530" y="312993"/>
                  <a:pt x="5795019" y="313784"/>
                </a:cubicBezTo>
                <a:cubicBezTo>
                  <a:pt x="5779881" y="329061"/>
                  <a:pt x="5766480" y="327909"/>
                  <a:pt x="5754471" y="312142"/>
                </a:cubicBezTo>
                <a:cubicBezTo>
                  <a:pt x="5752304" y="309193"/>
                  <a:pt x="5750135" y="306243"/>
                  <a:pt x="5748137" y="302387"/>
                </a:cubicBezTo>
                <a:cubicBezTo>
                  <a:pt x="5747139" y="300461"/>
                  <a:pt x="5746141" y="298532"/>
                  <a:pt x="5749335" y="296044"/>
                </a:cubicBezTo>
                <a:cubicBezTo>
                  <a:pt x="5761249" y="290622"/>
                  <a:pt x="5754064" y="285398"/>
                  <a:pt x="5748217" y="280291"/>
                </a:cubicBezTo>
                <a:cubicBezTo>
                  <a:pt x="5730161" y="267689"/>
                  <a:pt x="5706892" y="261085"/>
                  <a:pt x="5683623" y="254480"/>
                </a:cubicBezTo>
                <a:cubicBezTo>
                  <a:pt x="5645952" y="244796"/>
                  <a:pt x="5606600" y="236810"/>
                  <a:pt x="5576340" y="216711"/>
                </a:cubicBezTo>
                <a:cubicBezTo>
                  <a:pt x="5566644" y="210353"/>
                  <a:pt x="5554924" y="207504"/>
                  <a:pt x="5541351" y="207258"/>
                </a:cubicBezTo>
                <a:cubicBezTo>
                  <a:pt x="5530457" y="207243"/>
                  <a:pt x="5521591" y="203718"/>
                  <a:pt x="5515742" y="198611"/>
                </a:cubicBezTo>
                <a:cubicBezTo>
                  <a:pt x="5503705" y="190210"/>
                  <a:pt x="5489817" y="184410"/>
                  <a:pt x="5472907" y="180195"/>
                </a:cubicBezTo>
                <a:cubicBezTo>
                  <a:pt x="5457338" y="176094"/>
                  <a:pt x="5439916" y="174597"/>
                  <a:pt x="5426538" y="166081"/>
                </a:cubicBezTo>
                <a:cubicBezTo>
                  <a:pt x="5414160" y="159491"/>
                  <a:pt x="5401272" y="155620"/>
                  <a:pt x="5384823" y="163416"/>
                </a:cubicBezTo>
                <a:cubicBezTo>
                  <a:pt x="5386384" y="147894"/>
                  <a:pt x="5371812" y="145721"/>
                  <a:pt x="5355902" y="143433"/>
                </a:cubicBezTo>
                <a:cubicBezTo>
                  <a:pt x="5343840" y="142397"/>
                  <a:pt x="5331948" y="140453"/>
                  <a:pt x="5323763" y="133303"/>
                </a:cubicBezTo>
                <a:cubicBezTo>
                  <a:pt x="5312239" y="122183"/>
                  <a:pt x="5297011" y="116270"/>
                  <a:pt x="5280442" y="110241"/>
                </a:cubicBezTo>
                <a:cubicBezTo>
                  <a:pt x="5250983" y="100342"/>
                  <a:pt x="5219843" y="92141"/>
                  <a:pt x="5193920" y="77940"/>
                </a:cubicBezTo>
                <a:cubicBezTo>
                  <a:pt x="5172843" y="66919"/>
                  <a:pt x="5149916" y="58503"/>
                  <a:pt x="5123452" y="54387"/>
                </a:cubicBezTo>
                <a:cubicBezTo>
                  <a:pt x="5115411" y="53696"/>
                  <a:pt x="5110564" y="50516"/>
                  <a:pt x="5108909" y="44849"/>
                </a:cubicBezTo>
                <a:cubicBezTo>
                  <a:pt x="5101431" y="26707"/>
                  <a:pt x="5100091" y="26592"/>
                  <a:pt x="5071777" y="25080"/>
                </a:cubicBezTo>
                <a:cubicBezTo>
                  <a:pt x="5069096" y="24850"/>
                  <a:pt x="5066414" y="24620"/>
                  <a:pt x="5062393" y="24274"/>
                </a:cubicBezTo>
                <a:cubicBezTo>
                  <a:pt x="5067437" y="19181"/>
                  <a:pt x="5072486" y="14090"/>
                  <a:pt x="5077360" y="9904"/>
                </a:cubicBezTo>
                <a:cubicBezTo>
                  <a:pt x="5084427" y="1302"/>
                  <a:pt x="5095833" y="-1402"/>
                  <a:pt x="5109066" y="65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867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s &amp; Contents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: 도형 43">
            <a:extLst>
              <a:ext uri="{FF2B5EF4-FFF2-40B4-BE49-F238E27FC236}">
                <a16:creationId xmlns="" xmlns:a16="http://schemas.microsoft.com/office/drawing/2014/main" id="{7C93365D-3123-49D2-9DF0-C5E2661B952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153016" y="181743"/>
            <a:ext cx="11885967" cy="6494515"/>
          </a:xfrm>
          <a:custGeom>
            <a:avLst/>
            <a:gdLst>
              <a:gd name="connsiteX0" fmla="*/ 11210710 w 11885967"/>
              <a:gd name="connsiteY0" fmla="*/ 5635381 h 6494515"/>
              <a:gd name="connsiteX1" fmla="*/ 11210005 w 11885967"/>
              <a:gd name="connsiteY1" fmla="*/ 5636574 h 6494515"/>
              <a:gd name="connsiteX2" fmla="*/ 11194019 w 11885967"/>
              <a:gd name="connsiteY2" fmla="*/ 5710721 h 6494515"/>
              <a:gd name="connsiteX3" fmla="*/ 11181217 w 11885967"/>
              <a:gd name="connsiteY3" fmla="*/ 5763170 h 6494515"/>
              <a:gd name="connsiteX4" fmla="*/ 11213347 w 11885967"/>
              <a:gd name="connsiteY4" fmla="*/ 5771600 h 6494515"/>
              <a:gd name="connsiteX5" fmla="*/ 11228857 w 11885967"/>
              <a:gd name="connsiteY5" fmla="*/ 5802601 h 6494515"/>
              <a:gd name="connsiteX6" fmla="*/ 11234565 w 11885967"/>
              <a:gd name="connsiteY6" fmla="*/ 5786335 h 6494515"/>
              <a:gd name="connsiteX7" fmla="*/ 11236545 w 11885967"/>
              <a:gd name="connsiteY7" fmla="*/ 5757116 h 6494515"/>
              <a:gd name="connsiteX8" fmla="*/ 11212276 w 11885967"/>
              <a:gd name="connsiteY8" fmla="*/ 5648795 h 6494515"/>
              <a:gd name="connsiteX9" fmla="*/ 4842337 w 11885967"/>
              <a:gd name="connsiteY9" fmla="*/ 5511487 h 6494515"/>
              <a:gd name="connsiteX10" fmla="*/ 4841632 w 11885967"/>
              <a:gd name="connsiteY10" fmla="*/ 5512680 h 6494515"/>
              <a:gd name="connsiteX11" fmla="*/ 4825646 w 11885967"/>
              <a:gd name="connsiteY11" fmla="*/ 5586827 h 6494515"/>
              <a:gd name="connsiteX12" fmla="*/ 4812844 w 11885967"/>
              <a:gd name="connsiteY12" fmla="*/ 5639276 h 6494515"/>
              <a:gd name="connsiteX13" fmla="*/ 4844975 w 11885967"/>
              <a:gd name="connsiteY13" fmla="*/ 5647706 h 6494515"/>
              <a:gd name="connsiteX14" fmla="*/ 4860484 w 11885967"/>
              <a:gd name="connsiteY14" fmla="*/ 5678707 h 6494515"/>
              <a:gd name="connsiteX15" fmla="*/ 4866193 w 11885967"/>
              <a:gd name="connsiteY15" fmla="*/ 5662441 h 6494515"/>
              <a:gd name="connsiteX16" fmla="*/ 4868172 w 11885967"/>
              <a:gd name="connsiteY16" fmla="*/ 5633222 h 6494515"/>
              <a:gd name="connsiteX17" fmla="*/ 4843904 w 11885967"/>
              <a:gd name="connsiteY17" fmla="*/ 5524901 h 6494515"/>
              <a:gd name="connsiteX18" fmla="*/ 11672693 w 11885967"/>
              <a:gd name="connsiteY18" fmla="*/ 5089158 h 6494515"/>
              <a:gd name="connsiteX19" fmla="*/ 11662483 w 11885967"/>
              <a:gd name="connsiteY19" fmla="*/ 5091990 h 6494515"/>
              <a:gd name="connsiteX20" fmla="*/ 11659048 w 11885967"/>
              <a:gd name="connsiteY20" fmla="*/ 5094652 h 6494515"/>
              <a:gd name="connsiteX21" fmla="*/ 11663809 w 11885967"/>
              <a:gd name="connsiteY21" fmla="*/ 5097689 h 6494515"/>
              <a:gd name="connsiteX22" fmla="*/ 11662187 w 11885967"/>
              <a:gd name="connsiteY22" fmla="*/ 5109390 h 6494515"/>
              <a:gd name="connsiteX23" fmla="*/ 11662152 w 11885967"/>
              <a:gd name="connsiteY23" fmla="*/ 5110694 h 6494515"/>
              <a:gd name="connsiteX24" fmla="*/ 11662049 w 11885967"/>
              <a:gd name="connsiteY24" fmla="*/ 5114555 h 6494515"/>
              <a:gd name="connsiteX25" fmla="*/ 11663086 w 11885967"/>
              <a:gd name="connsiteY25" fmla="*/ 5116468 h 6494515"/>
              <a:gd name="connsiteX26" fmla="*/ 5304322 w 11885967"/>
              <a:gd name="connsiteY26" fmla="*/ 4965264 h 6494515"/>
              <a:gd name="connsiteX27" fmla="*/ 5294111 w 11885967"/>
              <a:gd name="connsiteY27" fmla="*/ 4968096 h 6494515"/>
              <a:gd name="connsiteX28" fmla="*/ 5290675 w 11885967"/>
              <a:gd name="connsiteY28" fmla="*/ 4970758 h 6494515"/>
              <a:gd name="connsiteX29" fmla="*/ 5295436 w 11885967"/>
              <a:gd name="connsiteY29" fmla="*/ 4973795 h 6494515"/>
              <a:gd name="connsiteX30" fmla="*/ 5293815 w 11885967"/>
              <a:gd name="connsiteY30" fmla="*/ 4985496 h 6494515"/>
              <a:gd name="connsiteX31" fmla="*/ 5293779 w 11885967"/>
              <a:gd name="connsiteY31" fmla="*/ 4986800 h 6494515"/>
              <a:gd name="connsiteX32" fmla="*/ 5293676 w 11885967"/>
              <a:gd name="connsiteY32" fmla="*/ 4990661 h 6494515"/>
              <a:gd name="connsiteX33" fmla="*/ 5294713 w 11885967"/>
              <a:gd name="connsiteY33" fmla="*/ 4992574 h 6494515"/>
              <a:gd name="connsiteX34" fmla="*/ 6781742 w 11885967"/>
              <a:gd name="connsiteY34" fmla="*/ 4741565 h 6494515"/>
              <a:gd name="connsiteX35" fmla="*/ 6777783 w 11885967"/>
              <a:gd name="connsiteY35" fmla="*/ 4759639 h 6494515"/>
              <a:gd name="connsiteX36" fmla="*/ 6760955 w 11885967"/>
              <a:gd name="connsiteY36" fmla="*/ 4775405 h 6494515"/>
              <a:gd name="connsiteX37" fmla="*/ 6742147 w 11885967"/>
              <a:gd name="connsiteY37" fmla="*/ 4784774 h 6494515"/>
              <a:gd name="connsiteX38" fmla="*/ 6740287 w 11885967"/>
              <a:gd name="connsiteY38" fmla="*/ 4791706 h 6494515"/>
              <a:gd name="connsiteX39" fmla="*/ 6782144 w 11885967"/>
              <a:gd name="connsiteY39" fmla="*/ 4787239 h 6494515"/>
              <a:gd name="connsiteX40" fmla="*/ 6785424 w 11885967"/>
              <a:gd name="connsiteY40" fmla="*/ 4786806 h 6494515"/>
              <a:gd name="connsiteX41" fmla="*/ 6788508 w 11885967"/>
              <a:gd name="connsiteY41" fmla="*/ 4759685 h 6494515"/>
              <a:gd name="connsiteX42" fmla="*/ 6807867 w 11885967"/>
              <a:gd name="connsiteY42" fmla="*/ 4661928 h 6494515"/>
              <a:gd name="connsiteX43" fmla="*/ 6799094 w 11885967"/>
              <a:gd name="connsiteY43" fmla="*/ 4682942 h 6494515"/>
              <a:gd name="connsiteX44" fmla="*/ 6802458 w 11885967"/>
              <a:gd name="connsiteY44" fmla="*/ 4710655 h 6494515"/>
              <a:gd name="connsiteX45" fmla="*/ 6803400 w 11885967"/>
              <a:gd name="connsiteY45" fmla="*/ 4707977 h 6494515"/>
              <a:gd name="connsiteX46" fmla="*/ 6808522 w 11885967"/>
              <a:gd name="connsiteY46" fmla="*/ 4666752 h 6494515"/>
              <a:gd name="connsiteX47" fmla="*/ 6803125 w 11885967"/>
              <a:gd name="connsiteY47" fmla="*/ 4615306 h 6494515"/>
              <a:gd name="connsiteX48" fmla="*/ 6801942 w 11885967"/>
              <a:gd name="connsiteY48" fmla="*/ 4617305 h 6494515"/>
              <a:gd name="connsiteX49" fmla="*/ 6803028 w 11885967"/>
              <a:gd name="connsiteY49" fmla="*/ 4619207 h 6494515"/>
              <a:gd name="connsiteX50" fmla="*/ 440597 w 11885967"/>
              <a:gd name="connsiteY50" fmla="*/ 4322742 h 6494515"/>
              <a:gd name="connsiteX51" fmla="*/ 435454 w 11885967"/>
              <a:gd name="connsiteY51" fmla="*/ 4323527 h 6494515"/>
              <a:gd name="connsiteX52" fmla="*/ 436504 w 11885967"/>
              <a:gd name="connsiteY52" fmla="*/ 4331480 h 6494515"/>
              <a:gd name="connsiteX53" fmla="*/ 440290 w 11885967"/>
              <a:gd name="connsiteY53" fmla="*/ 4418498 h 6494515"/>
              <a:gd name="connsiteX54" fmla="*/ 422366 w 11885967"/>
              <a:gd name="connsiteY54" fmla="*/ 4429943 h 6494515"/>
              <a:gd name="connsiteX55" fmla="*/ 425156 w 11885967"/>
              <a:gd name="connsiteY55" fmla="*/ 4513181 h 6494515"/>
              <a:gd name="connsiteX56" fmla="*/ 434084 w 11885967"/>
              <a:gd name="connsiteY56" fmla="*/ 4586761 h 6494515"/>
              <a:gd name="connsiteX57" fmla="*/ 435028 w 11885967"/>
              <a:gd name="connsiteY57" fmla="*/ 4584083 h 6494515"/>
              <a:gd name="connsiteX58" fmla="*/ 434506 w 11885967"/>
              <a:gd name="connsiteY58" fmla="*/ 4501301 h 6494515"/>
              <a:gd name="connsiteX59" fmla="*/ 435652 w 11885967"/>
              <a:gd name="connsiteY59" fmla="*/ 4455347 h 6494515"/>
              <a:gd name="connsiteX60" fmla="*/ 446820 w 11885967"/>
              <a:gd name="connsiteY60" fmla="*/ 4396134 h 6494515"/>
              <a:gd name="connsiteX61" fmla="*/ 453733 w 11885967"/>
              <a:gd name="connsiteY61" fmla="*/ 4376567 h 6494515"/>
              <a:gd name="connsiteX62" fmla="*/ 454172 w 11885967"/>
              <a:gd name="connsiteY62" fmla="*/ 4373085 h 6494515"/>
              <a:gd name="connsiteX63" fmla="*/ 453080 w 11885967"/>
              <a:gd name="connsiteY63" fmla="*/ 4372989 h 6494515"/>
              <a:gd name="connsiteX64" fmla="*/ 445077 w 11885967"/>
              <a:gd name="connsiteY64" fmla="*/ 4354021 h 6494515"/>
              <a:gd name="connsiteX65" fmla="*/ 442955 w 11885967"/>
              <a:gd name="connsiteY65" fmla="*/ 4336401 h 6494515"/>
              <a:gd name="connsiteX66" fmla="*/ 440597 w 11885967"/>
              <a:gd name="connsiteY66" fmla="*/ 4322742 h 6494515"/>
              <a:gd name="connsiteX67" fmla="*/ 8320529 w 11885967"/>
              <a:gd name="connsiteY67" fmla="*/ 2919858 h 6494515"/>
              <a:gd name="connsiteX68" fmla="*/ 8310698 w 11885967"/>
              <a:gd name="connsiteY68" fmla="*/ 3000883 h 6494515"/>
              <a:gd name="connsiteX69" fmla="*/ 8307625 w 11885967"/>
              <a:gd name="connsiteY69" fmla="*/ 3092544 h 6494515"/>
              <a:gd name="connsiteX70" fmla="*/ 8327363 w 11885967"/>
              <a:gd name="connsiteY70" fmla="*/ 3105146 h 6494515"/>
              <a:gd name="connsiteX71" fmla="*/ 8323194 w 11885967"/>
              <a:gd name="connsiteY71" fmla="*/ 3200970 h 6494515"/>
              <a:gd name="connsiteX72" fmla="*/ 8323087 w 11885967"/>
              <a:gd name="connsiteY72" fmla="*/ 3201785 h 6494515"/>
              <a:gd name="connsiteX73" fmla="*/ 8328549 w 11885967"/>
              <a:gd name="connsiteY73" fmla="*/ 3209124 h 6494515"/>
              <a:gd name="connsiteX74" fmla="*/ 8331368 w 11885967"/>
              <a:gd name="connsiteY74" fmla="*/ 3204243 h 6494515"/>
              <a:gd name="connsiteX75" fmla="*/ 8330298 w 11885967"/>
              <a:gd name="connsiteY75" fmla="*/ 3195552 h 6494515"/>
              <a:gd name="connsiteX76" fmla="*/ 8332633 w 11885967"/>
              <a:gd name="connsiteY76" fmla="*/ 3176148 h 6494515"/>
              <a:gd name="connsiteX77" fmla="*/ 8341445 w 11885967"/>
              <a:gd name="connsiteY77" fmla="*/ 3155262 h 6494515"/>
              <a:gd name="connsiteX78" fmla="*/ 8342649 w 11885967"/>
              <a:gd name="connsiteY78" fmla="*/ 3155155 h 6494515"/>
              <a:gd name="connsiteX79" fmla="*/ 8342166 w 11885967"/>
              <a:gd name="connsiteY79" fmla="*/ 3151321 h 6494515"/>
              <a:gd name="connsiteX80" fmla="*/ 8334554 w 11885967"/>
              <a:gd name="connsiteY80" fmla="*/ 3129774 h 6494515"/>
              <a:gd name="connsiteX81" fmla="*/ 8322255 w 11885967"/>
              <a:gd name="connsiteY81" fmla="*/ 3064570 h 6494515"/>
              <a:gd name="connsiteX82" fmla="*/ 8320993 w 11885967"/>
              <a:gd name="connsiteY82" fmla="*/ 3013965 h 6494515"/>
              <a:gd name="connsiteX83" fmla="*/ 8321568 w 11885967"/>
              <a:gd name="connsiteY83" fmla="*/ 2922806 h 6494515"/>
              <a:gd name="connsiteX84" fmla="*/ 8274061 w 11885967"/>
              <a:gd name="connsiteY84" fmla="*/ 2832952 h 6494515"/>
              <a:gd name="connsiteX85" fmla="*/ 8275264 w 11885967"/>
              <a:gd name="connsiteY85" fmla="*/ 2834034 h 6494515"/>
              <a:gd name="connsiteX86" fmla="*/ 8277663 w 11885967"/>
              <a:gd name="connsiteY86" fmla="*/ 2836191 h 6494515"/>
              <a:gd name="connsiteX87" fmla="*/ 8273352 w 11885967"/>
              <a:gd name="connsiteY87" fmla="*/ 2840987 h 6494515"/>
              <a:gd name="connsiteX88" fmla="*/ 8287176 w 11885967"/>
              <a:gd name="connsiteY88" fmla="*/ 2920826 h 6494515"/>
              <a:gd name="connsiteX89" fmla="*/ 8288436 w 11885967"/>
              <a:gd name="connsiteY89" fmla="*/ 2910678 h 6494515"/>
              <a:gd name="connsiteX90" fmla="*/ 8305168 w 11885967"/>
              <a:gd name="connsiteY90" fmla="*/ 2865867 h 6494515"/>
              <a:gd name="connsiteX91" fmla="*/ 8301773 w 11885967"/>
              <a:gd name="connsiteY91" fmla="*/ 2836002 h 6494515"/>
              <a:gd name="connsiteX92" fmla="*/ 8298159 w 11885967"/>
              <a:gd name="connsiteY92" fmla="*/ 2835523 h 6494515"/>
              <a:gd name="connsiteX93" fmla="*/ 1952157 w 11885967"/>
              <a:gd name="connsiteY93" fmla="*/ 2795964 h 6494515"/>
              <a:gd name="connsiteX94" fmla="*/ 1942325 w 11885967"/>
              <a:gd name="connsiteY94" fmla="*/ 2876989 h 6494515"/>
              <a:gd name="connsiteX95" fmla="*/ 1939253 w 11885967"/>
              <a:gd name="connsiteY95" fmla="*/ 2968650 h 6494515"/>
              <a:gd name="connsiteX96" fmla="*/ 1958990 w 11885967"/>
              <a:gd name="connsiteY96" fmla="*/ 2981253 h 6494515"/>
              <a:gd name="connsiteX97" fmla="*/ 1954822 w 11885967"/>
              <a:gd name="connsiteY97" fmla="*/ 3077076 h 6494515"/>
              <a:gd name="connsiteX98" fmla="*/ 1954714 w 11885967"/>
              <a:gd name="connsiteY98" fmla="*/ 3077891 h 6494515"/>
              <a:gd name="connsiteX99" fmla="*/ 1960177 w 11885967"/>
              <a:gd name="connsiteY99" fmla="*/ 3085230 h 6494515"/>
              <a:gd name="connsiteX100" fmla="*/ 1962995 w 11885967"/>
              <a:gd name="connsiteY100" fmla="*/ 3080350 h 6494515"/>
              <a:gd name="connsiteX101" fmla="*/ 1961926 w 11885967"/>
              <a:gd name="connsiteY101" fmla="*/ 3071658 h 6494515"/>
              <a:gd name="connsiteX102" fmla="*/ 1964261 w 11885967"/>
              <a:gd name="connsiteY102" fmla="*/ 3052254 h 6494515"/>
              <a:gd name="connsiteX103" fmla="*/ 1973073 w 11885967"/>
              <a:gd name="connsiteY103" fmla="*/ 3031368 h 6494515"/>
              <a:gd name="connsiteX104" fmla="*/ 1974276 w 11885967"/>
              <a:gd name="connsiteY104" fmla="*/ 3031262 h 6494515"/>
              <a:gd name="connsiteX105" fmla="*/ 1973794 w 11885967"/>
              <a:gd name="connsiteY105" fmla="*/ 3027427 h 6494515"/>
              <a:gd name="connsiteX106" fmla="*/ 1966181 w 11885967"/>
              <a:gd name="connsiteY106" fmla="*/ 3005880 h 6494515"/>
              <a:gd name="connsiteX107" fmla="*/ 1953883 w 11885967"/>
              <a:gd name="connsiteY107" fmla="*/ 2940675 h 6494515"/>
              <a:gd name="connsiteX108" fmla="*/ 1952621 w 11885967"/>
              <a:gd name="connsiteY108" fmla="*/ 2890072 h 6494515"/>
              <a:gd name="connsiteX109" fmla="*/ 1953195 w 11885967"/>
              <a:gd name="connsiteY109" fmla="*/ 2798913 h 6494515"/>
              <a:gd name="connsiteX110" fmla="*/ 98252 w 11885967"/>
              <a:gd name="connsiteY110" fmla="*/ 2750139 h 6494515"/>
              <a:gd name="connsiteX111" fmla="*/ 105600 w 11885967"/>
              <a:gd name="connsiteY111" fmla="*/ 2758218 h 6494515"/>
              <a:gd name="connsiteX112" fmla="*/ 106023 w 11885967"/>
              <a:gd name="connsiteY112" fmla="*/ 2758835 h 6494515"/>
              <a:gd name="connsiteX113" fmla="*/ 88776 w 11885967"/>
              <a:gd name="connsiteY113" fmla="*/ 2758835 h 6494515"/>
              <a:gd name="connsiteX114" fmla="*/ 89143 w 11885967"/>
              <a:gd name="connsiteY114" fmla="*/ 2752989 h 6494515"/>
              <a:gd name="connsiteX115" fmla="*/ 98252 w 11885967"/>
              <a:gd name="connsiteY115" fmla="*/ 2750139 h 6494515"/>
              <a:gd name="connsiteX116" fmla="*/ 1912654 w 11885967"/>
              <a:gd name="connsiteY116" fmla="*/ 2709801 h 6494515"/>
              <a:gd name="connsiteX117" fmla="*/ 1912654 w 11885967"/>
              <a:gd name="connsiteY117" fmla="*/ 2761419 h 6494515"/>
              <a:gd name="connsiteX118" fmla="*/ 1918803 w 11885967"/>
              <a:gd name="connsiteY118" fmla="*/ 2796932 h 6494515"/>
              <a:gd name="connsiteX119" fmla="*/ 1920064 w 11885967"/>
              <a:gd name="connsiteY119" fmla="*/ 2786784 h 6494515"/>
              <a:gd name="connsiteX120" fmla="*/ 1936796 w 11885967"/>
              <a:gd name="connsiteY120" fmla="*/ 2741972 h 6494515"/>
              <a:gd name="connsiteX121" fmla="*/ 1933400 w 11885967"/>
              <a:gd name="connsiteY121" fmla="*/ 2712107 h 6494515"/>
              <a:gd name="connsiteX122" fmla="*/ 1929787 w 11885967"/>
              <a:gd name="connsiteY122" fmla="*/ 2711629 h 6494515"/>
              <a:gd name="connsiteX123" fmla="*/ 8230432 w 11885967"/>
              <a:gd name="connsiteY123" fmla="*/ 2679444 h 6494515"/>
              <a:gd name="connsiteX124" fmla="*/ 8235555 w 11885967"/>
              <a:gd name="connsiteY124" fmla="*/ 2692399 h 6494515"/>
              <a:gd name="connsiteX125" fmla="*/ 8254294 w 11885967"/>
              <a:gd name="connsiteY125" fmla="*/ 2726088 h 6494515"/>
              <a:gd name="connsiteX126" fmla="*/ 8258053 w 11885967"/>
              <a:gd name="connsiteY126" fmla="*/ 2735612 h 6494515"/>
              <a:gd name="connsiteX127" fmla="*/ 8260086 w 11885967"/>
              <a:gd name="connsiteY127" fmla="*/ 2730149 h 6494515"/>
              <a:gd name="connsiteX128" fmla="*/ 8254581 w 11885967"/>
              <a:gd name="connsiteY128" fmla="*/ 2696790 h 6494515"/>
              <a:gd name="connsiteX129" fmla="*/ 8249025 w 11885967"/>
              <a:gd name="connsiteY129" fmla="*/ 2679444 h 6494515"/>
              <a:gd name="connsiteX130" fmla="*/ 1931238 w 11885967"/>
              <a:gd name="connsiteY130" fmla="*/ 2057270 h 6494515"/>
              <a:gd name="connsiteX131" fmla="*/ 1926088 w 11885967"/>
              <a:gd name="connsiteY131" fmla="*/ 2069473 h 6494515"/>
              <a:gd name="connsiteX132" fmla="*/ 1924682 w 11885967"/>
              <a:gd name="connsiteY132" fmla="*/ 2141596 h 6494515"/>
              <a:gd name="connsiteX133" fmla="*/ 1926104 w 11885967"/>
              <a:gd name="connsiteY133" fmla="*/ 2176693 h 6494515"/>
              <a:gd name="connsiteX134" fmla="*/ 1933030 w 11885967"/>
              <a:gd name="connsiteY134" fmla="*/ 2245152 h 6494515"/>
              <a:gd name="connsiteX135" fmla="*/ 1917573 w 11885967"/>
              <a:gd name="connsiteY135" fmla="*/ 2316320 h 6494515"/>
              <a:gd name="connsiteX136" fmla="*/ 1912654 w 11885967"/>
              <a:gd name="connsiteY136" fmla="*/ 2339008 h 6494515"/>
              <a:gd name="connsiteX137" fmla="*/ 1912654 w 11885967"/>
              <a:gd name="connsiteY137" fmla="*/ 2340048 h 6494515"/>
              <a:gd name="connsiteX138" fmla="*/ 1922237 w 11885967"/>
              <a:gd name="connsiteY138" fmla="*/ 2355889 h 6494515"/>
              <a:gd name="connsiteX139" fmla="*/ 1960650 w 11885967"/>
              <a:gd name="connsiteY139" fmla="*/ 2378133 h 6494515"/>
              <a:gd name="connsiteX140" fmla="*/ 1985212 w 11885967"/>
              <a:gd name="connsiteY140" fmla="*/ 2263467 h 6494515"/>
              <a:gd name="connsiteX141" fmla="*/ 1985980 w 11885967"/>
              <a:gd name="connsiteY141" fmla="*/ 2238051 h 6494515"/>
              <a:gd name="connsiteX142" fmla="*/ 1971560 w 11885967"/>
              <a:gd name="connsiteY142" fmla="*/ 2181468 h 6494515"/>
              <a:gd name="connsiteX143" fmla="*/ 1971291 w 11885967"/>
              <a:gd name="connsiteY143" fmla="*/ 2108247 h 6494515"/>
              <a:gd name="connsiteX144" fmla="*/ 1974261 w 11885967"/>
              <a:gd name="connsiteY144" fmla="*/ 2057270 h 6494515"/>
              <a:gd name="connsiteX145" fmla="*/ 8342067 w 11885967"/>
              <a:gd name="connsiteY145" fmla="*/ 1794017 h 6494515"/>
              <a:gd name="connsiteX146" fmla="*/ 8332236 w 11885967"/>
              <a:gd name="connsiteY146" fmla="*/ 1875043 h 6494515"/>
              <a:gd name="connsiteX147" fmla="*/ 8329163 w 11885967"/>
              <a:gd name="connsiteY147" fmla="*/ 1966703 h 6494515"/>
              <a:gd name="connsiteX148" fmla="*/ 8348901 w 11885967"/>
              <a:gd name="connsiteY148" fmla="*/ 1979306 h 6494515"/>
              <a:gd name="connsiteX149" fmla="*/ 8344732 w 11885967"/>
              <a:gd name="connsiteY149" fmla="*/ 2075129 h 6494515"/>
              <a:gd name="connsiteX150" fmla="*/ 8344625 w 11885967"/>
              <a:gd name="connsiteY150" fmla="*/ 2075944 h 6494515"/>
              <a:gd name="connsiteX151" fmla="*/ 8350087 w 11885967"/>
              <a:gd name="connsiteY151" fmla="*/ 2083283 h 6494515"/>
              <a:gd name="connsiteX152" fmla="*/ 8352383 w 11885967"/>
              <a:gd name="connsiteY152" fmla="*/ 2079308 h 6494515"/>
              <a:gd name="connsiteX153" fmla="*/ 8352721 w 11885967"/>
              <a:gd name="connsiteY153" fmla="*/ 2076902 h 6494515"/>
              <a:gd name="connsiteX154" fmla="*/ 8351836 w 11885967"/>
              <a:gd name="connsiteY154" fmla="*/ 2069712 h 6494515"/>
              <a:gd name="connsiteX155" fmla="*/ 8354171 w 11885967"/>
              <a:gd name="connsiteY155" fmla="*/ 2050307 h 6494515"/>
              <a:gd name="connsiteX156" fmla="*/ 8357603 w 11885967"/>
              <a:gd name="connsiteY156" fmla="*/ 2042172 h 6494515"/>
              <a:gd name="connsiteX157" fmla="*/ 8360639 w 11885967"/>
              <a:gd name="connsiteY157" fmla="*/ 2020578 h 6494515"/>
              <a:gd name="connsiteX158" fmla="*/ 8361424 w 11885967"/>
              <a:gd name="connsiteY158" fmla="*/ 2019027 h 6494515"/>
              <a:gd name="connsiteX159" fmla="*/ 8356092 w 11885967"/>
              <a:gd name="connsiteY159" fmla="*/ 2003934 h 6494515"/>
              <a:gd name="connsiteX160" fmla="*/ 8343793 w 11885967"/>
              <a:gd name="connsiteY160" fmla="*/ 1938728 h 6494515"/>
              <a:gd name="connsiteX161" fmla="*/ 8342531 w 11885967"/>
              <a:gd name="connsiteY161" fmla="*/ 1888125 h 6494515"/>
              <a:gd name="connsiteX162" fmla="*/ 8343106 w 11885967"/>
              <a:gd name="connsiteY162" fmla="*/ 1796966 h 6494515"/>
              <a:gd name="connsiteX163" fmla="*/ 227022 w 11885967"/>
              <a:gd name="connsiteY163" fmla="*/ 1743465 h 6494515"/>
              <a:gd name="connsiteX164" fmla="*/ 226925 w 11885967"/>
              <a:gd name="connsiteY164" fmla="*/ 1753626 h 6494515"/>
              <a:gd name="connsiteX165" fmla="*/ 230413 w 11885967"/>
              <a:gd name="connsiteY165" fmla="*/ 1772457 h 6494515"/>
              <a:gd name="connsiteX166" fmla="*/ 225582 w 11885967"/>
              <a:gd name="connsiteY166" fmla="*/ 1829604 h 6494515"/>
              <a:gd name="connsiteX167" fmla="*/ 221839 w 11885967"/>
              <a:gd name="connsiteY167" fmla="*/ 1864830 h 6494515"/>
              <a:gd name="connsiteX168" fmla="*/ 227240 w 11885967"/>
              <a:gd name="connsiteY168" fmla="*/ 1856151 h 6494515"/>
              <a:gd name="connsiteX169" fmla="*/ 236253 w 11885967"/>
              <a:gd name="connsiteY169" fmla="*/ 1845889 h 6494515"/>
              <a:gd name="connsiteX170" fmla="*/ 236940 w 11885967"/>
              <a:gd name="connsiteY170" fmla="*/ 1826592 h 6494515"/>
              <a:gd name="connsiteX171" fmla="*/ 245178 w 11885967"/>
              <a:gd name="connsiteY171" fmla="*/ 1764001 h 6494515"/>
              <a:gd name="connsiteX172" fmla="*/ 249966 w 11885967"/>
              <a:gd name="connsiteY172" fmla="*/ 1753029 h 6494515"/>
              <a:gd name="connsiteX173" fmla="*/ 245866 w 11885967"/>
              <a:gd name="connsiteY173" fmla="*/ 1744705 h 6494515"/>
              <a:gd name="connsiteX174" fmla="*/ 230079 w 11885967"/>
              <a:gd name="connsiteY174" fmla="*/ 1744993 h 6494515"/>
              <a:gd name="connsiteX175" fmla="*/ 227365 w 11885967"/>
              <a:gd name="connsiteY175" fmla="*/ 1718139 h 6494515"/>
              <a:gd name="connsiteX176" fmla="*/ 227253 w 11885967"/>
              <a:gd name="connsiteY176" fmla="*/ 1719428 h 6494515"/>
              <a:gd name="connsiteX177" fmla="*/ 227189 w 11885967"/>
              <a:gd name="connsiteY177" fmla="*/ 1726214 h 6494515"/>
              <a:gd name="connsiteX178" fmla="*/ 228706 w 11885967"/>
              <a:gd name="connsiteY178" fmla="*/ 1720223 h 6494515"/>
              <a:gd name="connsiteX179" fmla="*/ 4723309 w 11885967"/>
              <a:gd name="connsiteY179" fmla="*/ 1708823 h 6494515"/>
              <a:gd name="connsiteX180" fmla="*/ 4724143 w 11885967"/>
              <a:gd name="connsiteY180" fmla="*/ 1713903 h 6494515"/>
              <a:gd name="connsiteX181" fmla="*/ 4729092 w 11885967"/>
              <a:gd name="connsiteY181" fmla="*/ 1746362 h 6494515"/>
              <a:gd name="connsiteX182" fmla="*/ 4717006 w 11885967"/>
              <a:gd name="connsiteY182" fmla="*/ 1775562 h 6494515"/>
              <a:gd name="connsiteX183" fmla="*/ 4717409 w 11885967"/>
              <a:gd name="connsiteY183" fmla="*/ 1777900 h 6494515"/>
              <a:gd name="connsiteX184" fmla="*/ 4736950 w 11885967"/>
              <a:gd name="connsiteY184" fmla="*/ 1727618 h 6494515"/>
              <a:gd name="connsiteX185" fmla="*/ 4734965 w 11885967"/>
              <a:gd name="connsiteY185" fmla="*/ 1710160 h 6494515"/>
              <a:gd name="connsiteX186" fmla="*/ 4731352 w 11885967"/>
              <a:gd name="connsiteY186" fmla="*/ 1709681 h 6494515"/>
              <a:gd name="connsiteX187" fmla="*/ 8295599 w 11885967"/>
              <a:gd name="connsiteY187" fmla="*/ 1707112 h 6494515"/>
              <a:gd name="connsiteX188" fmla="*/ 8296802 w 11885967"/>
              <a:gd name="connsiteY188" fmla="*/ 1708193 h 6494515"/>
              <a:gd name="connsiteX189" fmla="*/ 8299201 w 11885967"/>
              <a:gd name="connsiteY189" fmla="*/ 1710350 h 6494515"/>
              <a:gd name="connsiteX190" fmla="*/ 8294890 w 11885967"/>
              <a:gd name="connsiteY190" fmla="*/ 1715147 h 6494515"/>
              <a:gd name="connsiteX191" fmla="*/ 8308714 w 11885967"/>
              <a:gd name="connsiteY191" fmla="*/ 1794985 h 6494515"/>
              <a:gd name="connsiteX192" fmla="*/ 8309974 w 11885967"/>
              <a:gd name="connsiteY192" fmla="*/ 1784837 h 6494515"/>
              <a:gd name="connsiteX193" fmla="*/ 8326706 w 11885967"/>
              <a:gd name="connsiteY193" fmla="*/ 1740025 h 6494515"/>
              <a:gd name="connsiteX194" fmla="*/ 8323311 w 11885967"/>
              <a:gd name="connsiteY194" fmla="*/ 1710161 h 6494515"/>
              <a:gd name="connsiteX195" fmla="*/ 8319697 w 11885967"/>
              <a:gd name="connsiteY195" fmla="*/ 1709682 h 6494515"/>
              <a:gd name="connsiteX196" fmla="*/ 2999425 w 11885967"/>
              <a:gd name="connsiteY196" fmla="*/ 1673044 h 6494515"/>
              <a:gd name="connsiteX197" fmla="*/ 2999294 w 11885967"/>
              <a:gd name="connsiteY197" fmla="*/ 1681783 h 6494515"/>
              <a:gd name="connsiteX198" fmla="*/ 3003954 w 11885967"/>
              <a:gd name="connsiteY198" fmla="*/ 1697981 h 6494515"/>
              <a:gd name="connsiteX199" fmla="*/ 2999329 w 11885967"/>
              <a:gd name="connsiteY199" fmla="*/ 1733208 h 6494515"/>
              <a:gd name="connsiteX200" fmla="*/ 3006611 w 11885967"/>
              <a:gd name="connsiteY200" fmla="*/ 1764919 h 6494515"/>
              <a:gd name="connsiteX201" fmla="*/ 3011759 w 11885967"/>
              <a:gd name="connsiteY201" fmla="*/ 1761144 h 6494515"/>
              <a:gd name="connsiteX202" fmla="*/ 3012677 w 11885967"/>
              <a:gd name="connsiteY202" fmla="*/ 1744547 h 6494515"/>
              <a:gd name="connsiteX203" fmla="*/ 3023685 w 11885967"/>
              <a:gd name="connsiteY203" fmla="*/ 1690707 h 6494515"/>
              <a:gd name="connsiteX204" fmla="*/ 3030082 w 11885967"/>
              <a:gd name="connsiteY204" fmla="*/ 1681270 h 6494515"/>
              <a:gd name="connsiteX205" fmla="*/ 3024602 w 11885967"/>
              <a:gd name="connsiteY205" fmla="*/ 1674110 h 6494515"/>
              <a:gd name="connsiteX206" fmla="*/ 3003510 w 11885967"/>
              <a:gd name="connsiteY206" fmla="*/ 1674357 h 6494515"/>
              <a:gd name="connsiteX207" fmla="*/ 2999883 w 11885967"/>
              <a:gd name="connsiteY207" fmla="*/ 1651259 h 6494515"/>
              <a:gd name="connsiteX208" fmla="*/ 2999733 w 11885967"/>
              <a:gd name="connsiteY208" fmla="*/ 1652368 h 6494515"/>
              <a:gd name="connsiteX209" fmla="*/ 2999648 w 11885967"/>
              <a:gd name="connsiteY209" fmla="*/ 1658205 h 6494515"/>
              <a:gd name="connsiteX210" fmla="*/ 3001675 w 11885967"/>
              <a:gd name="connsiteY210" fmla="*/ 1653052 h 6494515"/>
              <a:gd name="connsiteX211" fmla="*/ 4645213 w 11885967"/>
              <a:gd name="connsiteY211" fmla="*/ 1576601 h 6494515"/>
              <a:gd name="connsiteX212" fmla="*/ 4641721 w 11885967"/>
              <a:gd name="connsiteY212" fmla="*/ 1615158 h 6494515"/>
              <a:gd name="connsiteX213" fmla="*/ 4641162 w 11885967"/>
              <a:gd name="connsiteY213" fmla="*/ 1618945 h 6494515"/>
              <a:gd name="connsiteX214" fmla="*/ 4647424 w 11885967"/>
              <a:gd name="connsiteY214" fmla="*/ 1649731 h 6494515"/>
              <a:gd name="connsiteX215" fmla="*/ 4649218 w 11885967"/>
              <a:gd name="connsiteY215" fmla="*/ 1647375 h 6494515"/>
              <a:gd name="connsiteX216" fmla="*/ 4648708 w 11885967"/>
              <a:gd name="connsiteY216" fmla="*/ 1620731 h 6494515"/>
              <a:gd name="connsiteX217" fmla="*/ 2724446 w 11885967"/>
              <a:gd name="connsiteY217" fmla="*/ 1522270 h 6494515"/>
              <a:gd name="connsiteX218" fmla="*/ 2726050 w 11885967"/>
              <a:gd name="connsiteY218" fmla="*/ 1555167 h 6494515"/>
              <a:gd name="connsiteX219" fmla="*/ 2730506 w 11885967"/>
              <a:gd name="connsiteY219" fmla="*/ 1550814 h 6494515"/>
              <a:gd name="connsiteX220" fmla="*/ 2727327 w 11885967"/>
              <a:gd name="connsiteY220" fmla="*/ 1527708 h 6494515"/>
              <a:gd name="connsiteX221" fmla="*/ 4681800 w 11885967"/>
              <a:gd name="connsiteY221" fmla="*/ 1447988 h 6494515"/>
              <a:gd name="connsiteX222" fmla="*/ 4673998 w 11885967"/>
              <a:gd name="connsiteY222" fmla="*/ 1449268 h 6494515"/>
              <a:gd name="connsiteX223" fmla="*/ 4664476 w 11885967"/>
              <a:gd name="connsiteY223" fmla="*/ 1497403 h 6494515"/>
              <a:gd name="connsiteX224" fmla="*/ 4654524 w 11885967"/>
              <a:gd name="connsiteY224" fmla="*/ 1530619 h 6494515"/>
              <a:gd name="connsiteX225" fmla="*/ 4654835 w 11885967"/>
              <a:gd name="connsiteY225" fmla="*/ 1531374 h 6494515"/>
              <a:gd name="connsiteX226" fmla="*/ 4687486 w 11885967"/>
              <a:gd name="connsiteY226" fmla="*/ 1600246 h 6494515"/>
              <a:gd name="connsiteX227" fmla="*/ 4691245 w 11885967"/>
              <a:gd name="connsiteY227" fmla="*/ 1609771 h 6494515"/>
              <a:gd name="connsiteX228" fmla="*/ 4693280 w 11885967"/>
              <a:gd name="connsiteY228" fmla="*/ 1604307 h 6494515"/>
              <a:gd name="connsiteX229" fmla="*/ 4687774 w 11885967"/>
              <a:gd name="connsiteY229" fmla="*/ 1570948 h 6494515"/>
              <a:gd name="connsiteX230" fmla="*/ 4692176 w 11885967"/>
              <a:gd name="connsiteY230" fmla="*/ 1538195 h 6494515"/>
              <a:gd name="connsiteX231" fmla="*/ 4697931 w 11885967"/>
              <a:gd name="connsiteY231" fmla="*/ 1522237 h 6494515"/>
              <a:gd name="connsiteX232" fmla="*/ 4690622 w 11885967"/>
              <a:gd name="connsiteY232" fmla="*/ 1466487 h 6494515"/>
              <a:gd name="connsiteX233" fmla="*/ 4681800 w 11885967"/>
              <a:gd name="connsiteY233" fmla="*/ 1447988 h 6494515"/>
              <a:gd name="connsiteX234" fmla="*/ 1383001 w 11885967"/>
              <a:gd name="connsiteY234" fmla="*/ 1445450 h 6494515"/>
              <a:gd name="connsiteX235" fmla="*/ 1382224 w 11885967"/>
              <a:gd name="connsiteY235" fmla="*/ 1447847 h 6494515"/>
              <a:gd name="connsiteX236" fmla="*/ 1382654 w 11885967"/>
              <a:gd name="connsiteY236" fmla="*/ 1521972 h 6494515"/>
              <a:gd name="connsiteX237" fmla="*/ 1381709 w 11885967"/>
              <a:gd name="connsiteY237" fmla="*/ 1563120 h 6494515"/>
              <a:gd name="connsiteX238" fmla="*/ 1372506 w 11885967"/>
              <a:gd name="connsiteY238" fmla="*/ 1616141 h 6494515"/>
              <a:gd name="connsiteX239" fmla="*/ 1366808 w 11885967"/>
              <a:gd name="connsiteY239" fmla="*/ 1633661 h 6494515"/>
              <a:gd name="connsiteX240" fmla="*/ 1366447 w 11885967"/>
              <a:gd name="connsiteY240" fmla="*/ 1636779 h 6494515"/>
              <a:gd name="connsiteX241" fmla="*/ 1367348 w 11885967"/>
              <a:gd name="connsiteY241" fmla="*/ 1636866 h 6494515"/>
              <a:gd name="connsiteX242" fmla="*/ 1373943 w 11885967"/>
              <a:gd name="connsiteY242" fmla="*/ 1653849 h 6494515"/>
              <a:gd name="connsiteX243" fmla="*/ 1374346 w 11885967"/>
              <a:gd name="connsiteY243" fmla="*/ 1657487 h 6494515"/>
              <a:gd name="connsiteX244" fmla="*/ 1379271 w 11885967"/>
              <a:gd name="connsiteY244" fmla="*/ 1657487 h 6494515"/>
              <a:gd name="connsiteX245" fmla="*/ 1377370 w 11885967"/>
              <a:gd name="connsiteY245" fmla="*/ 1639375 h 6494515"/>
              <a:gd name="connsiteX246" fmla="*/ 1377887 w 11885967"/>
              <a:gd name="connsiteY246" fmla="*/ 1596115 h 6494515"/>
              <a:gd name="connsiteX247" fmla="*/ 1392658 w 11885967"/>
              <a:gd name="connsiteY247" fmla="*/ 1585868 h 6494515"/>
              <a:gd name="connsiteX248" fmla="*/ 1390359 w 11885967"/>
              <a:gd name="connsiteY248" fmla="*/ 1511334 h 6494515"/>
              <a:gd name="connsiteX249" fmla="*/ 2702347 w 11885967"/>
              <a:gd name="connsiteY249" fmla="*/ 1440286 h 6494515"/>
              <a:gd name="connsiteX250" fmla="*/ 2702360 w 11885967"/>
              <a:gd name="connsiteY250" fmla="*/ 1441894 h 6494515"/>
              <a:gd name="connsiteX251" fmla="*/ 2691761 w 11885967"/>
              <a:gd name="connsiteY251" fmla="*/ 1452496 h 6494515"/>
              <a:gd name="connsiteX252" fmla="*/ 2687879 w 11885967"/>
              <a:gd name="connsiteY252" fmla="*/ 1523128 h 6494515"/>
              <a:gd name="connsiteX253" fmla="*/ 2678723 w 11885967"/>
              <a:gd name="connsiteY253" fmla="*/ 1550597 h 6494515"/>
              <a:gd name="connsiteX254" fmla="*/ 2677836 w 11885967"/>
              <a:gd name="connsiteY254" fmla="*/ 1559091 h 6494515"/>
              <a:gd name="connsiteX255" fmla="*/ 2696506 w 11885967"/>
              <a:gd name="connsiteY255" fmla="*/ 1672477 h 6494515"/>
              <a:gd name="connsiteX256" fmla="*/ 2696436 w 11885967"/>
              <a:gd name="connsiteY256" fmla="*/ 1687652 h 6494515"/>
              <a:gd name="connsiteX257" fmla="*/ 2697717 w 11885967"/>
              <a:gd name="connsiteY257" fmla="*/ 1694487 h 6494515"/>
              <a:gd name="connsiteX258" fmla="*/ 2678363 w 11885967"/>
              <a:gd name="connsiteY258" fmla="*/ 1693985 h 6494515"/>
              <a:gd name="connsiteX259" fmla="*/ 2688967 w 11885967"/>
              <a:gd name="connsiteY259" fmla="*/ 1733284 h 6494515"/>
              <a:gd name="connsiteX260" fmla="*/ 2681316 w 11885967"/>
              <a:gd name="connsiteY260" fmla="*/ 1760664 h 6494515"/>
              <a:gd name="connsiteX261" fmla="*/ 2679871 w 11885967"/>
              <a:gd name="connsiteY261" fmla="*/ 1777684 h 6494515"/>
              <a:gd name="connsiteX262" fmla="*/ 2700590 w 11885967"/>
              <a:gd name="connsiteY262" fmla="*/ 1790093 h 6494515"/>
              <a:gd name="connsiteX263" fmla="*/ 2710046 w 11885967"/>
              <a:gd name="connsiteY263" fmla="*/ 1785102 h 6494515"/>
              <a:gd name="connsiteX264" fmla="*/ 2721492 w 11885967"/>
              <a:gd name="connsiteY264" fmla="*/ 1734879 h 6494515"/>
              <a:gd name="connsiteX265" fmla="*/ 2722719 w 11885967"/>
              <a:gd name="connsiteY265" fmla="*/ 1695136 h 6494515"/>
              <a:gd name="connsiteX266" fmla="*/ 2719155 w 11885967"/>
              <a:gd name="connsiteY266" fmla="*/ 1695044 h 6494515"/>
              <a:gd name="connsiteX267" fmla="*/ 2719217 w 11885967"/>
              <a:gd name="connsiteY267" fmla="*/ 1694180 h 6494515"/>
              <a:gd name="connsiteX268" fmla="*/ 2709557 w 11885967"/>
              <a:gd name="connsiteY268" fmla="*/ 1600686 h 6494515"/>
              <a:gd name="connsiteX269" fmla="*/ 2711204 w 11885967"/>
              <a:gd name="connsiteY269" fmla="*/ 1591062 h 6494515"/>
              <a:gd name="connsiteX270" fmla="*/ 2709362 w 11885967"/>
              <a:gd name="connsiteY270" fmla="*/ 1590959 h 6494515"/>
              <a:gd name="connsiteX271" fmla="*/ 2704998 w 11885967"/>
              <a:gd name="connsiteY271" fmla="*/ 1582686 h 6494515"/>
              <a:gd name="connsiteX272" fmla="*/ 2715516 w 11885967"/>
              <a:gd name="connsiteY272" fmla="*/ 1573384 h 6494515"/>
              <a:gd name="connsiteX273" fmla="*/ 2717091 w 11885967"/>
              <a:gd name="connsiteY273" fmla="*/ 1572796 h 6494515"/>
              <a:gd name="connsiteX274" fmla="*/ 2718735 w 11885967"/>
              <a:gd name="connsiteY274" fmla="*/ 1566907 h 6494515"/>
              <a:gd name="connsiteX275" fmla="*/ 2719321 w 11885967"/>
              <a:gd name="connsiteY275" fmla="*/ 1547035 h 6494515"/>
              <a:gd name="connsiteX276" fmla="*/ 2703639 w 11885967"/>
              <a:gd name="connsiteY276" fmla="*/ 1503535 h 6494515"/>
              <a:gd name="connsiteX277" fmla="*/ 2702979 w 11885967"/>
              <a:gd name="connsiteY277" fmla="*/ 1444443 h 6494515"/>
              <a:gd name="connsiteX278" fmla="*/ 1417778 w 11885967"/>
              <a:gd name="connsiteY278" fmla="*/ 1374783 h 6494515"/>
              <a:gd name="connsiteX279" fmla="*/ 1399743 w 11885967"/>
              <a:gd name="connsiteY279" fmla="*/ 1376874 h 6494515"/>
              <a:gd name="connsiteX280" fmla="*/ 1397039 w 11885967"/>
              <a:gd name="connsiteY280" fmla="*/ 1377263 h 6494515"/>
              <a:gd name="connsiteX281" fmla="*/ 1394497 w 11885967"/>
              <a:gd name="connsiteY281" fmla="*/ 1401547 h 6494515"/>
              <a:gd name="connsiteX282" fmla="*/ 1407019 w 11885967"/>
              <a:gd name="connsiteY282" fmla="*/ 1437985 h 6494515"/>
              <a:gd name="connsiteX283" fmla="*/ 1407963 w 11885967"/>
              <a:gd name="connsiteY283" fmla="*/ 1446237 h 6494515"/>
              <a:gd name="connsiteX284" fmla="*/ 1418309 w 11885967"/>
              <a:gd name="connsiteY284" fmla="*/ 1381317 h 6494515"/>
              <a:gd name="connsiteX285" fmla="*/ 1415082 w 11885967"/>
              <a:gd name="connsiteY285" fmla="*/ 1377417 h 6494515"/>
              <a:gd name="connsiteX286" fmla="*/ 1416878 w 11885967"/>
              <a:gd name="connsiteY286" fmla="*/ 1375663 h 6494515"/>
              <a:gd name="connsiteX287" fmla="*/ 2695901 w 11885967"/>
              <a:gd name="connsiteY287" fmla="*/ 1347082 h 6494515"/>
              <a:gd name="connsiteX288" fmla="*/ 2692844 w 11885967"/>
              <a:gd name="connsiteY288" fmla="*/ 1348151 h 6494515"/>
              <a:gd name="connsiteX289" fmla="*/ 2677057 w 11885967"/>
              <a:gd name="connsiteY289" fmla="*/ 1347949 h 6494515"/>
              <a:gd name="connsiteX290" fmla="*/ 2672957 w 11885967"/>
              <a:gd name="connsiteY290" fmla="*/ 1353771 h 6494515"/>
              <a:gd name="connsiteX291" fmla="*/ 2677745 w 11885967"/>
              <a:gd name="connsiteY291" fmla="*/ 1361446 h 6494515"/>
              <a:gd name="connsiteX292" fmla="*/ 2685983 w 11885967"/>
              <a:gd name="connsiteY292" fmla="*/ 1405224 h 6494515"/>
              <a:gd name="connsiteX293" fmla="*/ 2686670 w 11885967"/>
              <a:gd name="connsiteY293" fmla="*/ 1418721 h 6494515"/>
              <a:gd name="connsiteX294" fmla="*/ 2695683 w 11885967"/>
              <a:gd name="connsiteY294" fmla="*/ 1425899 h 6494515"/>
              <a:gd name="connsiteX295" fmla="*/ 2701084 w 11885967"/>
              <a:gd name="connsiteY295" fmla="*/ 1431969 h 6494515"/>
              <a:gd name="connsiteX296" fmla="*/ 2697341 w 11885967"/>
              <a:gd name="connsiteY296" fmla="*/ 1407330 h 6494515"/>
              <a:gd name="connsiteX297" fmla="*/ 2692510 w 11885967"/>
              <a:gd name="connsiteY297" fmla="*/ 1367360 h 6494515"/>
              <a:gd name="connsiteX298" fmla="*/ 2695998 w 11885967"/>
              <a:gd name="connsiteY298" fmla="*/ 1354189 h 6494515"/>
              <a:gd name="connsiteX299" fmla="*/ 2695558 w 11885967"/>
              <a:gd name="connsiteY299" fmla="*/ 1329368 h 6494515"/>
              <a:gd name="connsiteX300" fmla="*/ 2694217 w 11885967"/>
              <a:gd name="connsiteY300" fmla="*/ 1330826 h 6494515"/>
              <a:gd name="connsiteX301" fmla="*/ 2695734 w 11885967"/>
              <a:gd name="connsiteY301" fmla="*/ 1335016 h 6494515"/>
              <a:gd name="connsiteX302" fmla="*/ 2695670 w 11885967"/>
              <a:gd name="connsiteY302" fmla="*/ 1330270 h 6494515"/>
              <a:gd name="connsiteX303" fmla="*/ 9874767 w 11885967"/>
              <a:gd name="connsiteY303" fmla="*/ 845856 h 6494515"/>
              <a:gd name="connsiteX304" fmla="*/ 9843370 w 11885967"/>
              <a:gd name="connsiteY304" fmla="*/ 849789 h 6494515"/>
              <a:gd name="connsiteX305" fmla="*/ 9848944 w 11885967"/>
              <a:gd name="connsiteY305" fmla="*/ 901455 h 6494515"/>
              <a:gd name="connsiteX306" fmla="*/ 9850343 w 11885967"/>
              <a:gd name="connsiteY306" fmla="*/ 938489 h 6494515"/>
              <a:gd name="connsiteX307" fmla="*/ 9855065 w 11885967"/>
              <a:gd name="connsiteY307" fmla="*/ 952417 h 6494515"/>
              <a:gd name="connsiteX308" fmla="*/ 9861914 w 11885967"/>
              <a:gd name="connsiteY308" fmla="*/ 944051 h 6494515"/>
              <a:gd name="connsiteX309" fmla="*/ 9863180 w 11885967"/>
              <a:gd name="connsiteY309" fmla="*/ 937028 h 6494515"/>
              <a:gd name="connsiteX310" fmla="*/ 9872319 w 11885967"/>
              <a:gd name="connsiteY310" fmla="*/ 912004 h 6494515"/>
              <a:gd name="connsiteX311" fmla="*/ 9884853 w 11885967"/>
              <a:gd name="connsiteY311" fmla="*/ 885149 h 6494515"/>
              <a:gd name="connsiteX312" fmla="*/ 9881135 w 11885967"/>
              <a:gd name="connsiteY312" fmla="*/ 860886 h 6494515"/>
              <a:gd name="connsiteX313" fmla="*/ 6286419 w 11885967"/>
              <a:gd name="connsiteY313" fmla="*/ 845854 h 6494515"/>
              <a:gd name="connsiteX314" fmla="*/ 6255024 w 11885967"/>
              <a:gd name="connsiteY314" fmla="*/ 849789 h 6494515"/>
              <a:gd name="connsiteX315" fmla="*/ 6260598 w 11885967"/>
              <a:gd name="connsiteY315" fmla="*/ 901453 h 6494515"/>
              <a:gd name="connsiteX316" fmla="*/ 6261998 w 11885967"/>
              <a:gd name="connsiteY316" fmla="*/ 938488 h 6494515"/>
              <a:gd name="connsiteX317" fmla="*/ 6266719 w 11885967"/>
              <a:gd name="connsiteY317" fmla="*/ 952414 h 6494515"/>
              <a:gd name="connsiteX318" fmla="*/ 6273567 w 11885967"/>
              <a:gd name="connsiteY318" fmla="*/ 944050 h 6494515"/>
              <a:gd name="connsiteX319" fmla="*/ 6274835 w 11885967"/>
              <a:gd name="connsiteY319" fmla="*/ 937026 h 6494515"/>
              <a:gd name="connsiteX320" fmla="*/ 6283972 w 11885967"/>
              <a:gd name="connsiteY320" fmla="*/ 912002 h 6494515"/>
              <a:gd name="connsiteX321" fmla="*/ 6296507 w 11885967"/>
              <a:gd name="connsiteY321" fmla="*/ 885148 h 6494515"/>
              <a:gd name="connsiteX322" fmla="*/ 6292789 w 11885967"/>
              <a:gd name="connsiteY322" fmla="*/ 860884 h 6494515"/>
              <a:gd name="connsiteX323" fmla="*/ 953747 w 11885967"/>
              <a:gd name="connsiteY323" fmla="*/ 241 h 6494515"/>
              <a:gd name="connsiteX324" fmla="*/ 967923 w 11885967"/>
              <a:gd name="connsiteY324" fmla="*/ 8073 h 6494515"/>
              <a:gd name="connsiteX325" fmla="*/ 978059 w 11885967"/>
              <a:gd name="connsiteY325" fmla="*/ 13545 h 6494515"/>
              <a:gd name="connsiteX326" fmla="*/ 1012313 w 11885967"/>
              <a:gd name="connsiteY326" fmla="*/ 34880 h 6494515"/>
              <a:gd name="connsiteX327" fmla="*/ 1013263 w 11885967"/>
              <a:gd name="connsiteY327" fmla="*/ 135751 h 6494515"/>
              <a:gd name="connsiteX328" fmla="*/ 1010275 w 11885967"/>
              <a:gd name="connsiteY328" fmla="*/ 161830 h 6494515"/>
              <a:gd name="connsiteX329" fmla="*/ 1019383 w 11885967"/>
              <a:gd name="connsiteY329" fmla="*/ 280597 h 6494515"/>
              <a:gd name="connsiteX330" fmla="*/ 1038540 w 11885967"/>
              <a:gd name="connsiteY330" fmla="*/ 334967 h 6494515"/>
              <a:gd name="connsiteX331" fmla="*/ 1045230 w 11885967"/>
              <a:gd name="connsiteY331" fmla="*/ 358460 h 6494515"/>
              <a:gd name="connsiteX332" fmla="*/ 1048912 w 11885967"/>
              <a:gd name="connsiteY332" fmla="*/ 365655 h 6494515"/>
              <a:gd name="connsiteX333" fmla="*/ 1054571 w 11885967"/>
              <a:gd name="connsiteY333" fmla="*/ 360427 h 6494515"/>
              <a:gd name="connsiteX334" fmla="*/ 1064500 w 11885967"/>
              <a:gd name="connsiteY334" fmla="*/ 283418 h 6494515"/>
              <a:gd name="connsiteX335" fmla="*/ 1058281 w 11885967"/>
              <a:gd name="connsiteY335" fmla="*/ 168340 h 6494515"/>
              <a:gd name="connsiteX336" fmla="*/ 1057655 w 11885967"/>
              <a:gd name="connsiteY336" fmla="*/ 162558 h 6494515"/>
              <a:gd name="connsiteX337" fmla="*/ 1069022 w 11885967"/>
              <a:gd name="connsiteY337" fmla="*/ 137216 h 6494515"/>
              <a:gd name="connsiteX338" fmla="*/ 1087486 w 11885967"/>
              <a:gd name="connsiteY338" fmla="*/ 158308 h 6494515"/>
              <a:gd name="connsiteX339" fmla="*/ 1093787 w 11885967"/>
              <a:gd name="connsiteY339" fmla="*/ 201239 h 6494515"/>
              <a:gd name="connsiteX340" fmla="*/ 1104245 w 11885967"/>
              <a:gd name="connsiteY340" fmla="*/ 301799 h 6494515"/>
              <a:gd name="connsiteX341" fmla="*/ 1121408 w 11885967"/>
              <a:gd name="connsiteY341" fmla="*/ 326214 h 6494515"/>
              <a:gd name="connsiteX342" fmla="*/ 1146998 w 11885967"/>
              <a:gd name="connsiteY342" fmla="*/ 336481 h 6494515"/>
              <a:gd name="connsiteX343" fmla="*/ 1161780 w 11885967"/>
              <a:gd name="connsiteY343" fmla="*/ 350377 h 6494515"/>
              <a:gd name="connsiteX344" fmla="*/ 1154482 w 11885967"/>
              <a:gd name="connsiteY344" fmla="*/ 363480 h 6494515"/>
              <a:gd name="connsiteX345" fmla="*/ 1143334 w 11885967"/>
              <a:gd name="connsiteY345" fmla="*/ 371663 h 6494515"/>
              <a:gd name="connsiteX346" fmla="*/ 1147523 w 11885967"/>
              <a:gd name="connsiteY346" fmla="*/ 372030 h 6494515"/>
              <a:gd name="connsiteX347" fmla="*/ 1172221 w 11885967"/>
              <a:gd name="connsiteY347" fmla="*/ 408560 h 6494515"/>
              <a:gd name="connsiteX348" fmla="*/ 1161984 w 11885967"/>
              <a:gd name="connsiteY348" fmla="*/ 432859 h 6494515"/>
              <a:gd name="connsiteX349" fmla="*/ 1189857 w 11885967"/>
              <a:gd name="connsiteY349" fmla="*/ 483411 h 6494515"/>
              <a:gd name="connsiteX350" fmla="*/ 1201242 w 11885967"/>
              <a:gd name="connsiteY350" fmla="*/ 500445 h 6494515"/>
              <a:gd name="connsiteX351" fmla="*/ 1216528 w 11885967"/>
              <a:gd name="connsiteY351" fmla="*/ 507516 h 6494515"/>
              <a:gd name="connsiteX352" fmla="*/ 1216173 w 11885967"/>
              <a:gd name="connsiteY352" fmla="*/ 469689 h 6494515"/>
              <a:gd name="connsiteX353" fmla="*/ 1206882 w 11885967"/>
              <a:gd name="connsiteY353" fmla="*/ 452838 h 6494515"/>
              <a:gd name="connsiteX354" fmla="*/ 1194534 w 11885967"/>
              <a:gd name="connsiteY354" fmla="*/ 434574 h 6494515"/>
              <a:gd name="connsiteX355" fmla="*/ 1189719 w 11885967"/>
              <a:gd name="connsiteY355" fmla="*/ 428423 h 6494515"/>
              <a:gd name="connsiteX356" fmla="*/ 1217337 w 11885967"/>
              <a:gd name="connsiteY356" fmla="*/ 411380 h 6494515"/>
              <a:gd name="connsiteX357" fmla="*/ 1226003 w 11885967"/>
              <a:gd name="connsiteY357" fmla="*/ 422450 h 6494515"/>
              <a:gd name="connsiteX358" fmla="*/ 1243451 w 11885967"/>
              <a:gd name="connsiteY358" fmla="*/ 457197 h 6494515"/>
              <a:gd name="connsiteX359" fmla="*/ 1246173 w 11885967"/>
              <a:gd name="connsiteY359" fmla="*/ 463163 h 6494515"/>
              <a:gd name="connsiteX360" fmla="*/ 1265397 w 11885967"/>
              <a:gd name="connsiteY360" fmla="*/ 545024 h 6494515"/>
              <a:gd name="connsiteX361" fmla="*/ 1267103 w 11885967"/>
              <a:gd name="connsiteY361" fmla="*/ 564643 h 6494515"/>
              <a:gd name="connsiteX362" fmla="*/ 1272392 w 11885967"/>
              <a:gd name="connsiteY362" fmla="*/ 621230 h 6494515"/>
              <a:gd name="connsiteX363" fmla="*/ 1275568 w 11885967"/>
              <a:gd name="connsiteY363" fmla="*/ 635253 h 6494515"/>
              <a:gd name="connsiteX364" fmla="*/ 1283846 w 11885967"/>
              <a:gd name="connsiteY364" fmla="*/ 665758 h 6494515"/>
              <a:gd name="connsiteX365" fmla="*/ 1318609 w 11885967"/>
              <a:gd name="connsiteY365" fmla="*/ 680266 h 6494515"/>
              <a:gd name="connsiteX366" fmla="*/ 1352983 w 11885967"/>
              <a:gd name="connsiteY366" fmla="*/ 714211 h 6494515"/>
              <a:gd name="connsiteX367" fmla="*/ 1368681 w 11885967"/>
              <a:gd name="connsiteY367" fmla="*/ 886242 h 6494515"/>
              <a:gd name="connsiteX368" fmla="*/ 1368480 w 11885967"/>
              <a:gd name="connsiteY368" fmla="*/ 945780 h 6494515"/>
              <a:gd name="connsiteX369" fmla="*/ 1357688 w 11885967"/>
              <a:gd name="connsiteY369" fmla="*/ 991789 h 6494515"/>
              <a:gd name="connsiteX370" fmla="*/ 1358263 w 11885967"/>
              <a:gd name="connsiteY370" fmla="*/ 1012456 h 6494515"/>
              <a:gd name="connsiteX371" fmla="*/ 1376645 w 11885967"/>
              <a:gd name="connsiteY371" fmla="*/ 1105695 h 6494515"/>
              <a:gd name="connsiteX372" fmla="*/ 1405393 w 11885967"/>
              <a:gd name="connsiteY372" fmla="*/ 1087608 h 6494515"/>
              <a:gd name="connsiteX373" fmla="*/ 1412689 w 11885967"/>
              <a:gd name="connsiteY373" fmla="*/ 1074504 h 6494515"/>
              <a:gd name="connsiteX374" fmla="*/ 1397316 w 11885967"/>
              <a:gd name="connsiteY374" fmla="*/ 997563 h 6494515"/>
              <a:gd name="connsiteX375" fmla="*/ 1402499 w 11885967"/>
              <a:gd name="connsiteY375" fmla="*/ 941898 h 6494515"/>
              <a:gd name="connsiteX376" fmla="*/ 1403563 w 11885967"/>
              <a:gd name="connsiteY376" fmla="*/ 913359 h 6494515"/>
              <a:gd name="connsiteX377" fmla="*/ 1381381 w 11885967"/>
              <a:gd name="connsiteY377" fmla="*/ 800315 h 6494515"/>
              <a:gd name="connsiteX378" fmla="*/ 1385670 w 11885967"/>
              <a:gd name="connsiteY378" fmla="*/ 770912 h 6494515"/>
              <a:gd name="connsiteX379" fmla="*/ 1414844 w 11885967"/>
              <a:gd name="connsiteY379" fmla="*/ 818144 h 6494515"/>
              <a:gd name="connsiteX380" fmla="*/ 1442952 w 11885967"/>
              <a:gd name="connsiteY380" fmla="*/ 893915 h 6494515"/>
              <a:gd name="connsiteX381" fmla="*/ 1448410 w 11885967"/>
              <a:gd name="connsiteY381" fmla="*/ 948223 h 6494515"/>
              <a:gd name="connsiteX382" fmla="*/ 1448783 w 11885967"/>
              <a:gd name="connsiteY382" fmla="*/ 1028428 h 6494515"/>
              <a:gd name="connsiteX383" fmla="*/ 1449072 w 11885967"/>
              <a:gd name="connsiteY383" fmla="*/ 1038760 h 6494515"/>
              <a:gd name="connsiteX384" fmla="*/ 1449546 w 11885967"/>
              <a:gd name="connsiteY384" fmla="*/ 1089197 h 6494515"/>
              <a:gd name="connsiteX385" fmla="*/ 1445495 w 11885967"/>
              <a:gd name="connsiteY385" fmla="*/ 1143814 h 6494515"/>
              <a:gd name="connsiteX386" fmla="*/ 1449177 w 11885967"/>
              <a:gd name="connsiteY386" fmla="*/ 1151010 h 6494515"/>
              <a:gd name="connsiteX387" fmla="*/ 1444938 w 11885967"/>
              <a:gd name="connsiteY387" fmla="*/ 1165526 h 6494515"/>
              <a:gd name="connsiteX388" fmla="*/ 1430225 w 11885967"/>
              <a:gd name="connsiteY388" fmla="*/ 1179123 h 6494515"/>
              <a:gd name="connsiteX389" fmla="*/ 1424755 w 11885967"/>
              <a:gd name="connsiteY389" fmla="*/ 1224456 h 6494515"/>
              <a:gd name="connsiteX390" fmla="*/ 1429061 w 11885967"/>
              <a:gd name="connsiteY390" fmla="*/ 1237432 h 6494515"/>
              <a:gd name="connsiteX391" fmla="*/ 1432357 w 11885967"/>
              <a:gd name="connsiteY391" fmla="*/ 1264064 h 6494515"/>
              <a:gd name="connsiteX392" fmla="*/ 1428236 w 11885967"/>
              <a:gd name="connsiteY392" fmla="*/ 1291189 h 6494515"/>
              <a:gd name="connsiteX393" fmla="*/ 1429758 w 11885967"/>
              <a:gd name="connsiteY393" fmla="*/ 1295633 h 6494515"/>
              <a:gd name="connsiteX394" fmla="*/ 1432571 w 11885967"/>
              <a:gd name="connsiteY394" fmla="*/ 1287888 h 6494515"/>
              <a:gd name="connsiteX395" fmla="*/ 1457007 w 11885967"/>
              <a:gd name="connsiteY395" fmla="*/ 1231886 h 6494515"/>
              <a:gd name="connsiteX396" fmla="*/ 1481063 w 11885967"/>
              <a:gd name="connsiteY396" fmla="*/ 1197549 h 6494515"/>
              <a:gd name="connsiteX397" fmla="*/ 1483089 w 11885967"/>
              <a:gd name="connsiteY397" fmla="*/ 1220025 h 6494515"/>
              <a:gd name="connsiteX398" fmla="*/ 1461592 w 11885967"/>
              <a:gd name="connsiteY398" fmla="*/ 1304545 h 6494515"/>
              <a:gd name="connsiteX399" fmla="*/ 1461212 w 11885967"/>
              <a:gd name="connsiteY399" fmla="*/ 1326211 h 6494515"/>
              <a:gd name="connsiteX400" fmla="*/ 1462553 w 11885967"/>
              <a:gd name="connsiteY400" fmla="*/ 1328126 h 6494515"/>
              <a:gd name="connsiteX401" fmla="*/ 1468136 w 11885967"/>
              <a:gd name="connsiteY401" fmla="*/ 1298305 h 6494515"/>
              <a:gd name="connsiteX402" fmla="*/ 1476292 w 11885967"/>
              <a:gd name="connsiteY402" fmla="*/ 1269648 h 6494515"/>
              <a:gd name="connsiteX403" fmla="*/ 1489189 w 11885967"/>
              <a:gd name="connsiteY403" fmla="*/ 1258589 h 6494515"/>
              <a:gd name="connsiteX404" fmla="*/ 1492056 w 11885967"/>
              <a:gd name="connsiteY404" fmla="*/ 1228532 h 6494515"/>
              <a:gd name="connsiteX405" fmla="*/ 1491866 w 11885967"/>
              <a:gd name="connsiteY405" fmla="*/ 1100970 h 6494515"/>
              <a:gd name="connsiteX406" fmla="*/ 1500618 w 11885967"/>
              <a:gd name="connsiteY406" fmla="*/ 999306 h 6494515"/>
              <a:gd name="connsiteX407" fmla="*/ 1510122 w 11885967"/>
              <a:gd name="connsiteY407" fmla="*/ 903808 h 6494515"/>
              <a:gd name="connsiteX408" fmla="*/ 1510189 w 11885967"/>
              <a:gd name="connsiteY408" fmla="*/ 896478 h 6494515"/>
              <a:gd name="connsiteX409" fmla="*/ 1498302 w 11885967"/>
              <a:gd name="connsiteY409" fmla="*/ 838585 h 6494515"/>
              <a:gd name="connsiteX410" fmla="*/ 1506770 w 11885967"/>
              <a:gd name="connsiteY410" fmla="*/ 797619 h 6494515"/>
              <a:gd name="connsiteX411" fmla="*/ 1517684 w 11885967"/>
              <a:gd name="connsiteY411" fmla="*/ 784538 h 6494515"/>
              <a:gd name="connsiteX412" fmla="*/ 1530689 w 11885967"/>
              <a:gd name="connsiteY412" fmla="*/ 749191 h 6494515"/>
              <a:gd name="connsiteX413" fmla="*/ 1535293 w 11885967"/>
              <a:gd name="connsiteY413" fmla="*/ 747479 h 6494515"/>
              <a:gd name="connsiteX414" fmla="*/ 1541603 w 11885967"/>
              <a:gd name="connsiteY414" fmla="*/ 736109 h 6494515"/>
              <a:gd name="connsiteX415" fmla="*/ 1552836 w 11885967"/>
              <a:gd name="connsiteY415" fmla="*/ 717753 h 6494515"/>
              <a:gd name="connsiteX416" fmla="*/ 1573776 w 11885967"/>
              <a:gd name="connsiteY416" fmla="*/ 700082 h 6494515"/>
              <a:gd name="connsiteX417" fmla="*/ 1590064 w 11885967"/>
              <a:gd name="connsiteY417" fmla="*/ 660079 h 6494515"/>
              <a:gd name="connsiteX418" fmla="*/ 1595051 w 11885967"/>
              <a:gd name="connsiteY418" fmla="*/ 645763 h 6494515"/>
              <a:gd name="connsiteX419" fmla="*/ 1619605 w 11885967"/>
              <a:gd name="connsiteY419" fmla="*/ 586784 h 6494515"/>
              <a:gd name="connsiteX420" fmla="*/ 1648698 w 11885967"/>
              <a:gd name="connsiteY420" fmla="*/ 533425 h 6494515"/>
              <a:gd name="connsiteX421" fmla="*/ 1650404 w 11885967"/>
              <a:gd name="connsiteY421" fmla="*/ 523765 h 6494515"/>
              <a:gd name="connsiteX422" fmla="*/ 1661570 w 11885967"/>
              <a:gd name="connsiteY422" fmla="*/ 512739 h 6494515"/>
              <a:gd name="connsiteX423" fmla="*/ 1676384 w 11885967"/>
              <a:gd name="connsiteY423" fmla="*/ 515826 h 6494515"/>
              <a:gd name="connsiteX424" fmla="*/ 1670777 w 11885967"/>
              <a:gd name="connsiteY424" fmla="*/ 509317 h 6494515"/>
              <a:gd name="connsiteX425" fmla="*/ 1661518 w 11885967"/>
              <a:gd name="connsiteY425" fmla="*/ 488693 h 6494515"/>
              <a:gd name="connsiteX426" fmla="*/ 1687115 w 11885967"/>
              <a:gd name="connsiteY426" fmla="*/ 493359 h 6494515"/>
              <a:gd name="connsiteX427" fmla="*/ 1690697 w 11885967"/>
              <a:gd name="connsiteY427" fmla="*/ 514803 h 6494515"/>
              <a:gd name="connsiteX428" fmla="*/ 1693526 w 11885967"/>
              <a:gd name="connsiteY428" fmla="*/ 530081 h 6494515"/>
              <a:gd name="connsiteX429" fmla="*/ 1707336 w 11885967"/>
              <a:gd name="connsiteY429" fmla="*/ 524946 h 6494515"/>
              <a:gd name="connsiteX430" fmla="*/ 1714970 w 11885967"/>
              <a:gd name="connsiteY430" fmla="*/ 516523 h 6494515"/>
              <a:gd name="connsiteX431" fmla="*/ 1721332 w 11885967"/>
              <a:gd name="connsiteY431" fmla="*/ 529198 h 6494515"/>
              <a:gd name="connsiteX432" fmla="*/ 1751182 w 11885967"/>
              <a:gd name="connsiteY432" fmla="*/ 600182 h 6494515"/>
              <a:gd name="connsiteX433" fmla="*/ 1762695 w 11885967"/>
              <a:gd name="connsiteY433" fmla="*/ 521127 h 6494515"/>
              <a:gd name="connsiteX434" fmla="*/ 1780355 w 11885967"/>
              <a:gd name="connsiteY434" fmla="*/ 508115 h 6494515"/>
              <a:gd name="connsiteX435" fmla="*/ 1795288 w 11885967"/>
              <a:gd name="connsiteY435" fmla="*/ 527918 h 6494515"/>
              <a:gd name="connsiteX436" fmla="*/ 1811276 w 11885967"/>
              <a:gd name="connsiteY436" fmla="*/ 579990 h 6494515"/>
              <a:gd name="connsiteX437" fmla="*/ 1830531 w 11885967"/>
              <a:gd name="connsiteY437" fmla="*/ 658781 h 6494515"/>
              <a:gd name="connsiteX438" fmla="*/ 1837395 w 11885967"/>
              <a:gd name="connsiteY438" fmla="*/ 675566 h 6494515"/>
              <a:gd name="connsiteX439" fmla="*/ 1867243 w 11885967"/>
              <a:gd name="connsiteY439" fmla="*/ 746550 h 6494515"/>
              <a:gd name="connsiteX440" fmla="*/ 1880631 w 11885967"/>
              <a:gd name="connsiteY440" fmla="*/ 832463 h 6494515"/>
              <a:gd name="connsiteX441" fmla="*/ 1896052 w 11885967"/>
              <a:gd name="connsiteY441" fmla="*/ 901299 h 6494515"/>
              <a:gd name="connsiteX442" fmla="*/ 1894923 w 11885967"/>
              <a:gd name="connsiteY442" fmla="*/ 891989 h 6494515"/>
              <a:gd name="connsiteX443" fmla="*/ 1888058 w 11885967"/>
              <a:gd name="connsiteY443" fmla="*/ 864003 h 6494515"/>
              <a:gd name="connsiteX444" fmla="*/ 1897822 w 11885967"/>
              <a:gd name="connsiteY444" fmla="*/ 810352 h 6494515"/>
              <a:gd name="connsiteX445" fmla="*/ 1882139 w 11885967"/>
              <a:gd name="connsiteY445" fmla="*/ 766852 h 6494515"/>
              <a:gd name="connsiteX446" fmla="*/ 1871012 w 11885967"/>
              <a:gd name="connsiteY446" fmla="*/ 630677 h 6494515"/>
              <a:gd name="connsiteX447" fmla="*/ 1864714 w 11885967"/>
              <a:gd name="connsiteY447" fmla="*/ 541249 h 6494515"/>
              <a:gd name="connsiteX448" fmla="*/ 1864335 w 11885967"/>
              <a:gd name="connsiteY448" fmla="*/ 548972 h 6494515"/>
              <a:gd name="connsiteX449" fmla="*/ 1860211 w 11885967"/>
              <a:gd name="connsiteY449" fmla="*/ 560352 h 6494515"/>
              <a:gd name="connsiteX450" fmla="*/ 1857227 w 11885967"/>
              <a:gd name="connsiteY450" fmla="*/ 548563 h 6494515"/>
              <a:gd name="connsiteX451" fmla="*/ 1850119 w 11885967"/>
              <a:gd name="connsiteY451" fmla="*/ 548153 h 6494515"/>
              <a:gd name="connsiteX452" fmla="*/ 1854622 w 11885967"/>
              <a:gd name="connsiteY452" fmla="*/ 529050 h 6494515"/>
              <a:gd name="connsiteX453" fmla="*/ 1855001 w 11885967"/>
              <a:gd name="connsiteY453" fmla="*/ 521328 h 6494515"/>
              <a:gd name="connsiteX454" fmla="*/ 1859125 w 11885967"/>
              <a:gd name="connsiteY454" fmla="*/ 509948 h 6494515"/>
              <a:gd name="connsiteX455" fmla="*/ 1865473 w 11885967"/>
              <a:gd name="connsiteY455" fmla="*/ 525803 h 6494515"/>
              <a:gd name="connsiteX456" fmla="*/ 1883433 w 11885967"/>
              <a:gd name="connsiteY456" fmla="*/ 522965 h 6494515"/>
              <a:gd name="connsiteX457" fmla="*/ 1897166 w 11885967"/>
              <a:gd name="connsiteY457" fmla="*/ 678651 h 6494515"/>
              <a:gd name="connsiteX458" fmla="*/ 1904551 w 11885967"/>
              <a:gd name="connsiteY458" fmla="*/ 818483 h 6494515"/>
              <a:gd name="connsiteX459" fmla="*/ 1915783 w 11885967"/>
              <a:gd name="connsiteY459" fmla="*/ 807514 h 6494515"/>
              <a:gd name="connsiteX460" fmla="*/ 1929567 w 11885967"/>
              <a:gd name="connsiteY460" fmla="*/ 889627 h 6494515"/>
              <a:gd name="connsiteX461" fmla="*/ 1929867 w 11885967"/>
              <a:gd name="connsiteY461" fmla="*/ 928707 h 6494515"/>
              <a:gd name="connsiteX462" fmla="*/ 1931967 w 11885967"/>
              <a:gd name="connsiteY462" fmla="*/ 929623 h 6494515"/>
              <a:gd name="connsiteX463" fmla="*/ 1933977 w 11885967"/>
              <a:gd name="connsiteY463" fmla="*/ 946065 h 6494515"/>
              <a:gd name="connsiteX464" fmla="*/ 1931273 w 11885967"/>
              <a:gd name="connsiteY464" fmla="*/ 961633 h 6494515"/>
              <a:gd name="connsiteX465" fmla="*/ 1932121 w 11885967"/>
              <a:gd name="connsiteY465" fmla="*/ 982713 h 6494515"/>
              <a:gd name="connsiteX466" fmla="*/ 1931259 w 11885967"/>
              <a:gd name="connsiteY466" fmla="*/ 985039 h 6494515"/>
              <a:gd name="connsiteX467" fmla="*/ 1931529 w 11885967"/>
              <a:gd name="connsiteY467" fmla="*/ 989037 h 6494515"/>
              <a:gd name="connsiteX468" fmla="*/ 1940241 w 11885967"/>
              <a:gd name="connsiteY468" fmla="*/ 1028825 h 6494515"/>
              <a:gd name="connsiteX469" fmla="*/ 1957065 w 11885967"/>
              <a:gd name="connsiteY469" fmla="*/ 1048354 h 6494515"/>
              <a:gd name="connsiteX470" fmla="*/ 1967794 w 11885967"/>
              <a:gd name="connsiteY470" fmla="*/ 1025887 h 6494515"/>
              <a:gd name="connsiteX471" fmla="*/ 1954498 w 11885967"/>
              <a:gd name="connsiteY471" fmla="*/ 885580 h 6494515"/>
              <a:gd name="connsiteX472" fmla="*/ 1952991 w 11885967"/>
              <a:gd name="connsiteY472" fmla="*/ 873247 h 6494515"/>
              <a:gd name="connsiteX473" fmla="*/ 1956001 w 11885967"/>
              <a:gd name="connsiteY473" fmla="*/ 779734 h 6494515"/>
              <a:gd name="connsiteX474" fmla="*/ 1951377 w 11885967"/>
              <a:gd name="connsiteY474" fmla="*/ 694646 h 6494515"/>
              <a:gd name="connsiteX475" fmla="*/ 1962891 w 11885967"/>
              <a:gd name="connsiteY475" fmla="*/ 615591 h 6494515"/>
              <a:gd name="connsiteX476" fmla="*/ 1973738 w 11885967"/>
              <a:gd name="connsiteY476" fmla="*/ 609840 h 6494515"/>
              <a:gd name="connsiteX477" fmla="*/ 1995500 w 11885967"/>
              <a:gd name="connsiteY477" fmla="*/ 591006 h 6494515"/>
              <a:gd name="connsiteX478" fmla="*/ 1992352 w 11885967"/>
              <a:gd name="connsiteY478" fmla="*/ 581002 h 6494515"/>
              <a:gd name="connsiteX479" fmla="*/ 1991415 w 11885967"/>
              <a:gd name="connsiteY479" fmla="*/ 565450 h 6494515"/>
              <a:gd name="connsiteX480" fmla="*/ 2004271 w 11885967"/>
              <a:gd name="connsiteY480" fmla="*/ 576142 h 6494515"/>
              <a:gd name="connsiteX481" fmla="*/ 2010366 w 11885967"/>
              <a:gd name="connsiteY481" fmla="*/ 618139 h 6494515"/>
              <a:gd name="connsiteX482" fmla="*/ 2019691 w 11885967"/>
              <a:gd name="connsiteY482" fmla="*/ 631433 h 6494515"/>
              <a:gd name="connsiteX483" fmla="*/ 2033567 w 11885967"/>
              <a:gd name="connsiteY483" fmla="*/ 618968 h 6494515"/>
              <a:gd name="connsiteX484" fmla="*/ 2038787 w 11885967"/>
              <a:gd name="connsiteY484" fmla="*/ 519907 h 6494515"/>
              <a:gd name="connsiteX485" fmla="*/ 2045480 w 11885967"/>
              <a:gd name="connsiteY485" fmla="*/ 495930 h 6494515"/>
              <a:gd name="connsiteX486" fmla="*/ 2071009 w 11885967"/>
              <a:gd name="connsiteY486" fmla="*/ 507927 h 6494515"/>
              <a:gd name="connsiteX487" fmla="*/ 2072834 w 11885967"/>
              <a:gd name="connsiteY487" fmla="*/ 514984 h 6494515"/>
              <a:gd name="connsiteX488" fmla="*/ 2086763 w 11885967"/>
              <a:gd name="connsiteY488" fmla="*/ 526566 h 6494515"/>
              <a:gd name="connsiteX489" fmla="*/ 2111589 w 11885967"/>
              <a:gd name="connsiteY489" fmla="*/ 556443 h 6494515"/>
              <a:gd name="connsiteX490" fmla="*/ 2114438 w 11885967"/>
              <a:gd name="connsiteY490" fmla="*/ 658522 h 6494515"/>
              <a:gd name="connsiteX491" fmla="*/ 2115125 w 11885967"/>
              <a:gd name="connsiteY491" fmla="*/ 672018 h 6494515"/>
              <a:gd name="connsiteX492" fmla="*/ 2122307 w 11885967"/>
              <a:gd name="connsiteY492" fmla="*/ 683529 h 6494515"/>
              <a:gd name="connsiteX493" fmla="*/ 2129941 w 11885967"/>
              <a:gd name="connsiteY493" fmla="*/ 675105 h 6494515"/>
              <a:gd name="connsiteX494" fmla="*/ 2147800 w 11885967"/>
              <a:gd name="connsiteY494" fmla="*/ 640103 h 6494515"/>
              <a:gd name="connsiteX495" fmla="*/ 2165025 w 11885967"/>
              <a:gd name="connsiteY495" fmla="*/ 615650 h 6494515"/>
              <a:gd name="connsiteX496" fmla="*/ 2178451 w 11885967"/>
              <a:gd name="connsiteY496" fmla="*/ 623121 h 6494515"/>
              <a:gd name="connsiteX497" fmla="*/ 2199174 w 11885967"/>
              <a:gd name="connsiteY497" fmla="*/ 658821 h 6494515"/>
              <a:gd name="connsiteX498" fmla="*/ 2217989 w 11885967"/>
              <a:gd name="connsiteY498" fmla="*/ 607993 h 6494515"/>
              <a:gd name="connsiteX499" fmla="*/ 2225744 w 11885967"/>
              <a:gd name="connsiteY499" fmla="*/ 592791 h 6494515"/>
              <a:gd name="connsiteX500" fmla="*/ 2228923 w 11885967"/>
              <a:gd name="connsiteY500" fmla="*/ 574729 h 6494515"/>
              <a:gd name="connsiteX501" fmla="*/ 2267264 w 11885967"/>
              <a:gd name="connsiteY501" fmla="*/ 471209 h 6494515"/>
              <a:gd name="connsiteX502" fmla="*/ 2269453 w 11885967"/>
              <a:gd name="connsiteY502" fmla="*/ 508471 h 6494515"/>
              <a:gd name="connsiteX503" fmla="*/ 2270119 w 11885967"/>
              <a:gd name="connsiteY503" fmla="*/ 516715 h 6494515"/>
              <a:gd name="connsiteX504" fmla="*/ 2268518 w 11885967"/>
              <a:gd name="connsiteY504" fmla="*/ 518405 h 6494515"/>
              <a:gd name="connsiteX505" fmla="*/ 2270600 w 11885967"/>
              <a:gd name="connsiteY505" fmla="*/ 522678 h 6494515"/>
              <a:gd name="connsiteX506" fmla="*/ 2270119 w 11885967"/>
              <a:gd name="connsiteY506" fmla="*/ 516715 h 6494515"/>
              <a:gd name="connsiteX507" fmla="*/ 2271709 w 11885967"/>
              <a:gd name="connsiteY507" fmla="*/ 515038 h 6494515"/>
              <a:gd name="connsiteX508" fmla="*/ 2275778 w 11885967"/>
              <a:gd name="connsiteY508" fmla="*/ 511822 h 6494515"/>
              <a:gd name="connsiteX509" fmla="*/ 2273560 w 11885967"/>
              <a:gd name="connsiteY509" fmla="*/ 527101 h 6494515"/>
              <a:gd name="connsiteX510" fmla="*/ 2276520 w 11885967"/>
              <a:gd name="connsiteY510" fmla="*/ 531525 h 6494515"/>
              <a:gd name="connsiteX511" fmla="*/ 2272451 w 11885967"/>
              <a:gd name="connsiteY511" fmla="*/ 534742 h 6494515"/>
              <a:gd name="connsiteX512" fmla="*/ 2272660 w 11885967"/>
              <a:gd name="connsiteY512" fmla="*/ 577911 h 6494515"/>
              <a:gd name="connsiteX513" fmla="*/ 2274851 w 11885967"/>
              <a:gd name="connsiteY513" fmla="*/ 590017 h 6494515"/>
              <a:gd name="connsiteX514" fmla="*/ 2275491 w 11885967"/>
              <a:gd name="connsiteY514" fmla="*/ 605954 h 6494515"/>
              <a:gd name="connsiteX515" fmla="*/ 2296453 w 11885967"/>
              <a:gd name="connsiteY515" fmla="*/ 675087 h 6494515"/>
              <a:gd name="connsiteX516" fmla="*/ 2308305 w 11885967"/>
              <a:gd name="connsiteY516" fmla="*/ 677556 h 6494515"/>
              <a:gd name="connsiteX517" fmla="*/ 2316439 w 11885967"/>
              <a:gd name="connsiteY517" fmla="*/ 673242 h 6494515"/>
              <a:gd name="connsiteX518" fmla="*/ 2317945 w 11885967"/>
              <a:gd name="connsiteY518" fmla="*/ 685574 h 6494515"/>
              <a:gd name="connsiteX519" fmla="*/ 2328393 w 11885967"/>
              <a:gd name="connsiteY519" fmla="*/ 723805 h 6494515"/>
              <a:gd name="connsiteX520" fmla="*/ 2348565 w 11885967"/>
              <a:gd name="connsiteY520" fmla="*/ 731346 h 6494515"/>
              <a:gd name="connsiteX521" fmla="*/ 2352615 w 11885967"/>
              <a:gd name="connsiteY521" fmla="*/ 701479 h 6494515"/>
              <a:gd name="connsiteX522" fmla="*/ 2349467 w 11885967"/>
              <a:gd name="connsiteY522" fmla="*/ 691475 h 6494515"/>
              <a:gd name="connsiteX523" fmla="*/ 2360249 w 11885967"/>
              <a:gd name="connsiteY523" fmla="*/ 693054 h 6494515"/>
              <a:gd name="connsiteX524" fmla="*/ 2388688 w 11885967"/>
              <a:gd name="connsiteY524" fmla="*/ 681622 h 6494515"/>
              <a:gd name="connsiteX525" fmla="*/ 2395835 w 11885967"/>
              <a:gd name="connsiteY525" fmla="*/ 637709 h 6494515"/>
              <a:gd name="connsiteX526" fmla="*/ 2407836 w 11885967"/>
              <a:gd name="connsiteY526" fmla="*/ 594142 h 6494515"/>
              <a:gd name="connsiteX527" fmla="*/ 2425444 w 11885967"/>
              <a:gd name="connsiteY527" fmla="*/ 557084 h 6494515"/>
              <a:gd name="connsiteX528" fmla="*/ 2436860 w 11885967"/>
              <a:gd name="connsiteY528" fmla="*/ 548113 h 6494515"/>
              <a:gd name="connsiteX529" fmla="*/ 2445365 w 11885967"/>
              <a:gd name="connsiteY529" fmla="*/ 562570 h 6494515"/>
              <a:gd name="connsiteX530" fmla="*/ 2446963 w 11885967"/>
              <a:gd name="connsiteY530" fmla="*/ 772549 h 6494515"/>
              <a:gd name="connsiteX531" fmla="*/ 2456272 w 11885967"/>
              <a:gd name="connsiteY531" fmla="*/ 817219 h 6494515"/>
              <a:gd name="connsiteX532" fmla="*/ 2457026 w 11885967"/>
              <a:gd name="connsiteY532" fmla="*/ 823385 h 6494515"/>
              <a:gd name="connsiteX533" fmla="*/ 2459640 w 11885967"/>
              <a:gd name="connsiteY533" fmla="*/ 892031 h 6494515"/>
              <a:gd name="connsiteX534" fmla="*/ 2461768 w 11885967"/>
              <a:gd name="connsiteY534" fmla="*/ 925190 h 6494515"/>
              <a:gd name="connsiteX535" fmla="*/ 2477837 w 11885967"/>
              <a:gd name="connsiteY535" fmla="*/ 938553 h 6494515"/>
              <a:gd name="connsiteX536" fmla="*/ 2485789 w 11885967"/>
              <a:gd name="connsiteY536" fmla="*/ 924854 h 6494515"/>
              <a:gd name="connsiteX537" fmla="*/ 2495345 w 11885967"/>
              <a:gd name="connsiteY537" fmla="*/ 853403 h 6494515"/>
              <a:gd name="connsiteX538" fmla="*/ 2526697 w 11885967"/>
              <a:gd name="connsiteY538" fmla="*/ 818541 h 6494515"/>
              <a:gd name="connsiteX539" fmla="*/ 2540877 w 11885967"/>
              <a:gd name="connsiteY539" fmla="*/ 832179 h 6494515"/>
              <a:gd name="connsiteX540" fmla="*/ 2547690 w 11885967"/>
              <a:gd name="connsiteY540" fmla="*/ 824920 h 6494515"/>
              <a:gd name="connsiteX541" fmla="*/ 2575827 w 11885967"/>
              <a:gd name="connsiteY541" fmla="*/ 787383 h 6494515"/>
              <a:gd name="connsiteX542" fmla="*/ 2576713 w 11885967"/>
              <a:gd name="connsiteY542" fmla="*/ 778890 h 6494515"/>
              <a:gd name="connsiteX543" fmla="*/ 2576848 w 11885967"/>
              <a:gd name="connsiteY543" fmla="*/ 764230 h 6494515"/>
              <a:gd name="connsiteX544" fmla="*/ 2597655 w 11885967"/>
              <a:gd name="connsiteY544" fmla="*/ 761222 h 6494515"/>
              <a:gd name="connsiteX545" fmla="*/ 2632524 w 11885967"/>
              <a:gd name="connsiteY545" fmla="*/ 755134 h 6494515"/>
              <a:gd name="connsiteX546" fmla="*/ 2656079 w 11885967"/>
              <a:gd name="connsiteY546" fmla="*/ 806112 h 6494515"/>
              <a:gd name="connsiteX547" fmla="*/ 2678614 w 11885967"/>
              <a:gd name="connsiteY547" fmla="*/ 880244 h 6494515"/>
              <a:gd name="connsiteX548" fmla="*/ 2687990 w 11885967"/>
              <a:gd name="connsiteY548" fmla="*/ 917584 h 6494515"/>
              <a:gd name="connsiteX549" fmla="*/ 2687656 w 11885967"/>
              <a:gd name="connsiteY549" fmla="*/ 954235 h 6494515"/>
              <a:gd name="connsiteX550" fmla="*/ 2695375 w 11885967"/>
              <a:gd name="connsiteY550" fmla="*/ 1025280 h 6494515"/>
              <a:gd name="connsiteX551" fmla="*/ 2689250 w 11885967"/>
              <a:gd name="connsiteY551" fmla="*/ 1046037 h 6494515"/>
              <a:gd name="connsiteX552" fmla="*/ 2675993 w 11885967"/>
              <a:gd name="connsiteY552" fmla="*/ 1079328 h 6494515"/>
              <a:gd name="connsiteX553" fmla="*/ 2696385 w 11885967"/>
              <a:gd name="connsiteY553" fmla="*/ 1151679 h 6494515"/>
              <a:gd name="connsiteX554" fmla="*/ 2696635 w 11885967"/>
              <a:gd name="connsiteY554" fmla="*/ 1153734 h 6494515"/>
              <a:gd name="connsiteX555" fmla="*/ 2700470 w 11885967"/>
              <a:gd name="connsiteY555" fmla="*/ 1177233 h 6494515"/>
              <a:gd name="connsiteX556" fmla="*/ 2698128 w 11885967"/>
              <a:gd name="connsiteY556" fmla="*/ 1197442 h 6494515"/>
              <a:gd name="connsiteX557" fmla="*/ 2705242 w 11885967"/>
              <a:gd name="connsiteY557" fmla="*/ 1216284 h 6494515"/>
              <a:gd name="connsiteX558" fmla="*/ 2710835 w 11885967"/>
              <a:gd name="connsiteY558" fmla="*/ 1254172 h 6494515"/>
              <a:gd name="connsiteX559" fmla="*/ 2713281 w 11885967"/>
              <a:gd name="connsiteY559" fmla="*/ 1282054 h 6494515"/>
              <a:gd name="connsiteX560" fmla="*/ 2710063 w 11885967"/>
              <a:gd name="connsiteY560" fmla="*/ 1291227 h 6494515"/>
              <a:gd name="connsiteX561" fmla="*/ 2712115 w 11885967"/>
              <a:gd name="connsiteY561" fmla="*/ 1303869 h 6494515"/>
              <a:gd name="connsiteX562" fmla="*/ 2718665 w 11885967"/>
              <a:gd name="connsiteY562" fmla="*/ 1415336 h 6494515"/>
              <a:gd name="connsiteX563" fmla="*/ 2719444 w 11885967"/>
              <a:gd name="connsiteY563" fmla="*/ 1428950 h 6494515"/>
              <a:gd name="connsiteX564" fmla="*/ 2732766 w 11885967"/>
              <a:gd name="connsiteY564" fmla="*/ 1402967 h 6494515"/>
              <a:gd name="connsiteX565" fmla="*/ 2762874 w 11885967"/>
              <a:gd name="connsiteY565" fmla="*/ 1392080 h 6494515"/>
              <a:gd name="connsiteX566" fmla="*/ 2793210 w 11885967"/>
              <a:gd name="connsiteY566" fmla="*/ 1383992 h 6494515"/>
              <a:gd name="connsiteX567" fmla="*/ 2800836 w 11885967"/>
              <a:gd name="connsiteY567" fmla="*/ 1408730 h 6494515"/>
              <a:gd name="connsiteX568" fmla="*/ 2825952 w 11885967"/>
              <a:gd name="connsiteY568" fmla="*/ 1563043 h 6494515"/>
              <a:gd name="connsiteX569" fmla="*/ 2847233 w 11885967"/>
              <a:gd name="connsiteY569" fmla="*/ 1669777 h 6494515"/>
              <a:gd name="connsiteX570" fmla="*/ 2845561 w 11885967"/>
              <a:gd name="connsiteY570" fmla="*/ 1683995 h 6494515"/>
              <a:gd name="connsiteX571" fmla="*/ 2846080 w 11885967"/>
              <a:gd name="connsiteY571" fmla="*/ 1707900 h 6494515"/>
              <a:gd name="connsiteX572" fmla="*/ 2857115 w 11885967"/>
              <a:gd name="connsiteY572" fmla="*/ 1722501 h 6494515"/>
              <a:gd name="connsiteX573" fmla="*/ 2872799 w 11885967"/>
              <a:gd name="connsiteY573" fmla="*/ 1829686 h 6494515"/>
              <a:gd name="connsiteX574" fmla="*/ 2879790 w 11885967"/>
              <a:gd name="connsiteY574" fmla="*/ 1916448 h 6494515"/>
              <a:gd name="connsiteX575" fmla="*/ 2893760 w 11885967"/>
              <a:gd name="connsiteY575" fmla="*/ 1967434 h 6494515"/>
              <a:gd name="connsiteX576" fmla="*/ 2926353 w 11885967"/>
              <a:gd name="connsiteY576" fmla="*/ 1987334 h 6494515"/>
              <a:gd name="connsiteX577" fmla="*/ 2929596 w 11885967"/>
              <a:gd name="connsiteY577" fmla="*/ 1985346 h 6494515"/>
              <a:gd name="connsiteX578" fmla="*/ 2931550 w 11885967"/>
              <a:gd name="connsiteY578" fmla="*/ 1969698 h 6494515"/>
              <a:gd name="connsiteX579" fmla="*/ 2940287 w 11885967"/>
              <a:gd name="connsiteY579" fmla="*/ 1932025 h 6494515"/>
              <a:gd name="connsiteX580" fmla="*/ 2937956 w 11885967"/>
              <a:gd name="connsiteY580" fmla="*/ 1921604 h 6494515"/>
              <a:gd name="connsiteX581" fmla="*/ 2942508 w 11885967"/>
              <a:gd name="connsiteY581" fmla="*/ 1922448 h 6494515"/>
              <a:gd name="connsiteX582" fmla="*/ 2944130 w 11885967"/>
              <a:gd name="connsiteY582" fmla="*/ 1915455 h 6494515"/>
              <a:gd name="connsiteX583" fmla="*/ 2951635 w 11885967"/>
              <a:gd name="connsiteY583" fmla="*/ 1922201 h 6494515"/>
              <a:gd name="connsiteX584" fmla="*/ 2952704 w 11885967"/>
              <a:gd name="connsiteY584" fmla="*/ 1923161 h 6494515"/>
              <a:gd name="connsiteX585" fmla="*/ 2955005 w 11885967"/>
              <a:gd name="connsiteY585" fmla="*/ 1921809 h 6494515"/>
              <a:gd name="connsiteX586" fmla="*/ 2952557 w 11885967"/>
              <a:gd name="connsiteY586" fmla="*/ 1910563 h 6494515"/>
              <a:gd name="connsiteX587" fmla="*/ 2950955 w 11885967"/>
              <a:gd name="connsiteY587" fmla="*/ 1899425 h 6494515"/>
              <a:gd name="connsiteX588" fmla="*/ 2960873 w 11885967"/>
              <a:gd name="connsiteY588" fmla="*/ 1896228 h 6494515"/>
              <a:gd name="connsiteX589" fmla="*/ 2961922 w 11885967"/>
              <a:gd name="connsiteY589" fmla="*/ 1876416 h 6494515"/>
              <a:gd name="connsiteX590" fmla="*/ 2961045 w 11885967"/>
              <a:gd name="connsiteY590" fmla="*/ 1876071 h 6494515"/>
              <a:gd name="connsiteX591" fmla="*/ 2944346 w 11885967"/>
              <a:gd name="connsiteY591" fmla="*/ 1843620 h 6494515"/>
              <a:gd name="connsiteX592" fmla="*/ 2946850 w 11885967"/>
              <a:gd name="connsiteY592" fmla="*/ 1822288 h 6494515"/>
              <a:gd name="connsiteX593" fmla="*/ 2913766 w 11885967"/>
              <a:gd name="connsiteY593" fmla="*/ 1726370 h 6494515"/>
              <a:gd name="connsiteX594" fmla="*/ 2952816 w 11885967"/>
              <a:gd name="connsiteY594" fmla="*/ 1686590 h 6494515"/>
              <a:gd name="connsiteX595" fmla="*/ 2966583 w 11885967"/>
              <a:gd name="connsiteY595" fmla="*/ 1682660 h 6494515"/>
              <a:gd name="connsiteX596" fmla="*/ 2970663 w 11885967"/>
              <a:gd name="connsiteY596" fmla="*/ 1681824 h 6494515"/>
              <a:gd name="connsiteX597" fmla="*/ 2977760 w 11885967"/>
              <a:gd name="connsiteY597" fmla="*/ 1619899 h 6494515"/>
              <a:gd name="connsiteX598" fmla="*/ 2980502 w 11885967"/>
              <a:gd name="connsiteY598" fmla="*/ 1604352 h 6494515"/>
              <a:gd name="connsiteX599" fmla="*/ 2976200 w 11885967"/>
              <a:gd name="connsiteY599" fmla="*/ 1593071 h 6494515"/>
              <a:gd name="connsiteX600" fmla="*/ 2979470 w 11885967"/>
              <a:gd name="connsiteY600" fmla="*/ 1558782 h 6494515"/>
              <a:gd name="connsiteX601" fmla="*/ 2986942 w 11885967"/>
              <a:gd name="connsiteY601" fmla="*/ 1512188 h 6494515"/>
              <a:gd name="connsiteX602" fmla="*/ 2996449 w 11885967"/>
              <a:gd name="connsiteY602" fmla="*/ 1489016 h 6494515"/>
              <a:gd name="connsiteX603" fmla="*/ 2993318 w 11885967"/>
              <a:gd name="connsiteY603" fmla="*/ 1464162 h 6494515"/>
              <a:gd name="connsiteX604" fmla="*/ 2998442 w 11885967"/>
              <a:gd name="connsiteY604" fmla="*/ 1435263 h 6494515"/>
              <a:gd name="connsiteX605" fmla="*/ 2998778 w 11885967"/>
              <a:gd name="connsiteY605" fmla="*/ 1432736 h 6494515"/>
              <a:gd name="connsiteX606" fmla="*/ 3026024 w 11885967"/>
              <a:gd name="connsiteY606" fmla="*/ 1343758 h 6494515"/>
              <a:gd name="connsiteX607" fmla="*/ 3008312 w 11885967"/>
              <a:gd name="connsiteY607" fmla="*/ 1302816 h 6494515"/>
              <a:gd name="connsiteX608" fmla="*/ 3000126 w 11885967"/>
              <a:gd name="connsiteY608" fmla="*/ 1277290 h 6494515"/>
              <a:gd name="connsiteX609" fmla="*/ 3010442 w 11885967"/>
              <a:gd name="connsiteY609" fmla="*/ 1189919 h 6494515"/>
              <a:gd name="connsiteX610" fmla="*/ 3009996 w 11885967"/>
              <a:gd name="connsiteY610" fmla="*/ 1144845 h 6494515"/>
              <a:gd name="connsiteX611" fmla="*/ 3022524 w 11885967"/>
              <a:gd name="connsiteY611" fmla="*/ 1098924 h 6494515"/>
              <a:gd name="connsiteX612" fmla="*/ 3052635 w 11885967"/>
              <a:gd name="connsiteY612" fmla="*/ 1007755 h 6494515"/>
              <a:gd name="connsiteX613" fmla="*/ 3084109 w 11885967"/>
              <a:gd name="connsiteY613" fmla="*/ 945064 h 6494515"/>
              <a:gd name="connsiteX614" fmla="*/ 3130701 w 11885967"/>
              <a:gd name="connsiteY614" fmla="*/ 952549 h 6494515"/>
              <a:gd name="connsiteX615" fmla="*/ 3158503 w 11885967"/>
              <a:gd name="connsiteY615" fmla="*/ 956250 h 6494515"/>
              <a:gd name="connsiteX616" fmla="*/ 3158682 w 11885967"/>
              <a:gd name="connsiteY616" fmla="*/ 974278 h 6494515"/>
              <a:gd name="connsiteX617" fmla="*/ 3159867 w 11885967"/>
              <a:gd name="connsiteY617" fmla="*/ 984723 h 6494515"/>
              <a:gd name="connsiteX618" fmla="*/ 3197464 w 11885967"/>
              <a:gd name="connsiteY618" fmla="*/ 1030886 h 6494515"/>
              <a:gd name="connsiteX619" fmla="*/ 3206568 w 11885967"/>
              <a:gd name="connsiteY619" fmla="*/ 1039814 h 6494515"/>
              <a:gd name="connsiteX620" fmla="*/ 3225514 w 11885967"/>
              <a:gd name="connsiteY620" fmla="*/ 1023042 h 6494515"/>
              <a:gd name="connsiteX621" fmla="*/ 3267407 w 11885967"/>
              <a:gd name="connsiteY621" fmla="*/ 1065915 h 6494515"/>
              <a:gd name="connsiteX622" fmla="*/ 3280176 w 11885967"/>
              <a:gd name="connsiteY622" fmla="*/ 1153785 h 6494515"/>
              <a:gd name="connsiteX623" fmla="*/ 3290800 w 11885967"/>
              <a:gd name="connsiteY623" fmla="*/ 1170633 h 6494515"/>
              <a:gd name="connsiteX624" fmla="*/ 3312274 w 11885967"/>
              <a:gd name="connsiteY624" fmla="*/ 1154199 h 6494515"/>
              <a:gd name="connsiteX625" fmla="*/ 3315116 w 11885967"/>
              <a:gd name="connsiteY625" fmla="*/ 1113420 h 6494515"/>
              <a:gd name="connsiteX626" fmla="*/ 3318610 w 11885967"/>
              <a:gd name="connsiteY626" fmla="*/ 1028998 h 6494515"/>
              <a:gd name="connsiteX627" fmla="*/ 3319616 w 11885967"/>
              <a:gd name="connsiteY627" fmla="*/ 1021415 h 6494515"/>
              <a:gd name="connsiteX628" fmla="*/ 3332055 w 11885967"/>
              <a:gd name="connsiteY628" fmla="*/ 966480 h 6494515"/>
              <a:gd name="connsiteX629" fmla="*/ 3334191 w 11885967"/>
              <a:gd name="connsiteY629" fmla="*/ 708247 h 6494515"/>
              <a:gd name="connsiteX630" fmla="*/ 3345554 w 11885967"/>
              <a:gd name="connsiteY630" fmla="*/ 690467 h 6494515"/>
              <a:gd name="connsiteX631" fmla="*/ 3360809 w 11885967"/>
              <a:gd name="connsiteY631" fmla="*/ 701500 h 6494515"/>
              <a:gd name="connsiteX632" fmla="*/ 3384338 w 11885967"/>
              <a:gd name="connsiteY632" fmla="*/ 747074 h 6494515"/>
              <a:gd name="connsiteX633" fmla="*/ 3400373 w 11885967"/>
              <a:gd name="connsiteY633" fmla="*/ 800653 h 6494515"/>
              <a:gd name="connsiteX634" fmla="*/ 3409922 w 11885967"/>
              <a:gd name="connsiteY634" fmla="*/ 854658 h 6494515"/>
              <a:gd name="connsiteX635" fmla="*/ 3447924 w 11885967"/>
              <a:gd name="connsiteY635" fmla="*/ 868716 h 6494515"/>
              <a:gd name="connsiteX636" fmla="*/ 3462329 w 11885967"/>
              <a:gd name="connsiteY636" fmla="*/ 866775 h 6494515"/>
              <a:gd name="connsiteX637" fmla="*/ 3458123 w 11885967"/>
              <a:gd name="connsiteY637" fmla="*/ 879078 h 6494515"/>
              <a:gd name="connsiteX638" fmla="*/ 3463534 w 11885967"/>
              <a:gd name="connsiteY638" fmla="*/ 915808 h 6494515"/>
              <a:gd name="connsiteX639" fmla="*/ 3490489 w 11885967"/>
              <a:gd name="connsiteY639" fmla="*/ 906535 h 6494515"/>
              <a:gd name="connsiteX640" fmla="*/ 3504448 w 11885967"/>
              <a:gd name="connsiteY640" fmla="*/ 859517 h 6494515"/>
              <a:gd name="connsiteX641" fmla="*/ 3506462 w 11885967"/>
              <a:gd name="connsiteY641" fmla="*/ 844352 h 6494515"/>
              <a:gd name="connsiteX642" fmla="*/ 3517332 w 11885967"/>
              <a:gd name="connsiteY642" fmla="*/ 849657 h 6494515"/>
              <a:gd name="connsiteX643" fmla="*/ 3533168 w 11885967"/>
              <a:gd name="connsiteY643" fmla="*/ 846621 h 6494515"/>
              <a:gd name="connsiteX644" fmla="*/ 3561176 w 11885967"/>
              <a:gd name="connsiteY644" fmla="*/ 761601 h 6494515"/>
              <a:gd name="connsiteX645" fmla="*/ 3562031 w 11885967"/>
              <a:gd name="connsiteY645" fmla="*/ 742001 h 6494515"/>
              <a:gd name="connsiteX646" fmla="*/ 3564960 w 11885967"/>
              <a:gd name="connsiteY646" fmla="*/ 727113 h 6494515"/>
              <a:gd name="connsiteX647" fmla="*/ 3565238 w 11885967"/>
              <a:gd name="connsiteY647" fmla="*/ 674023 h 6494515"/>
              <a:gd name="connsiteX648" fmla="*/ 3559800 w 11885967"/>
              <a:gd name="connsiteY648" fmla="*/ 670068 h 6494515"/>
              <a:gd name="connsiteX649" fmla="*/ 3563757 w 11885967"/>
              <a:gd name="connsiteY649" fmla="*/ 664627 h 6494515"/>
              <a:gd name="connsiteX650" fmla="*/ 3560792 w 11885967"/>
              <a:gd name="connsiteY650" fmla="*/ 645837 h 6494515"/>
              <a:gd name="connsiteX651" fmla="*/ 3566230 w 11885967"/>
              <a:gd name="connsiteY651" fmla="*/ 649791 h 6494515"/>
              <a:gd name="connsiteX652" fmla="*/ 3568356 w 11885967"/>
              <a:gd name="connsiteY652" fmla="*/ 651854 h 6494515"/>
              <a:gd name="connsiteX653" fmla="*/ 3567712 w 11885967"/>
              <a:gd name="connsiteY653" fmla="*/ 659187 h 6494515"/>
              <a:gd name="connsiteX654" fmla="*/ 3570494 w 11885967"/>
              <a:gd name="connsiteY654" fmla="*/ 653932 h 6494515"/>
              <a:gd name="connsiteX655" fmla="*/ 3568356 w 11885967"/>
              <a:gd name="connsiteY655" fmla="*/ 651854 h 6494515"/>
              <a:gd name="connsiteX656" fmla="*/ 3569244 w 11885967"/>
              <a:gd name="connsiteY656" fmla="*/ 641716 h 6494515"/>
              <a:gd name="connsiteX657" fmla="*/ 3572170 w 11885967"/>
              <a:gd name="connsiteY657" fmla="*/ 595890 h 6494515"/>
              <a:gd name="connsiteX658" fmla="*/ 3623400 w 11885967"/>
              <a:gd name="connsiteY658" fmla="*/ 723200 h 6494515"/>
              <a:gd name="connsiteX659" fmla="*/ 3627650 w 11885967"/>
              <a:gd name="connsiteY659" fmla="*/ 745412 h 6494515"/>
              <a:gd name="connsiteX660" fmla="*/ 3638010 w 11885967"/>
              <a:gd name="connsiteY660" fmla="*/ 764108 h 6494515"/>
              <a:gd name="connsiteX661" fmla="*/ 3663151 w 11885967"/>
              <a:gd name="connsiteY661" fmla="*/ 826617 h 6494515"/>
              <a:gd name="connsiteX662" fmla="*/ 3690842 w 11885967"/>
              <a:gd name="connsiteY662" fmla="*/ 782714 h 6494515"/>
              <a:gd name="connsiteX663" fmla="*/ 3708780 w 11885967"/>
              <a:gd name="connsiteY663" fmla="*/ 773525 h 6494515"/>
              <a:gd name="connsiteX664" fmla="*/ 3731796 w 11885967"/>
              <a:gd name="connsiteY664" fmla="*/ 803598 h 6494515"/>
              <a:gd name="connsiteX665" fmla="*/ 3755662 w 11885967"/>
              <a:gd name="connsiteY665" fmla="*/ 846644 h 6494515"/>
              <a:gd name="connsiteX666" fmla="*/ 3765862 w 11885967"/>
              <a:gd name="connsiteY666" fmla="*/ 857002 h 6494515"/>
              <a:gd name="connsiteX667" fmla="*/ 3775457 w 11885967"/>
              <a:gd name="connsiteY667" fmla="*/ 842846 h 6494515"/>
              <a:gd name="connsiteX668" fmla="*/ 3776374 w 11885967"/>
              <a:gd name="connsiteY668" fmla="*/ 826249 h 6494515"/>
              <a:gd name="connsiteX669" fmla="*/ 3780183 w 11885967"/>
              <a:gd name="connsiteY669" fmla="*/ 700712 h 6494515"/>
              <a:gd name="connsiteX670" fmla="*/ 3813355 w 11885967"/>
              <a:gd name="connsiteY670" fmla="*/ 663969 h 6494515"/>
              <a:gd name="connsiteX671" fmla="*/ 3831966 w 11885967"/>
              <a:gd name="connsiteY671" fmla="*/ 649725 h 6494515"/>
              <a:gd name="connsiteX672" fmla="*/ 3834405 w 11885967"/>
              <a:gd name="connsiteY672" fmla="*/ 641047 h 6494515"/>
              <a:gd name="connsiteX673" fmla="*/ 3868517 w 11885967"/>
              <a:gd name="connsiteY673" fmla="*/ 626293 h 6494515"/>
              <a:gd name="connsiteX674" fmla="*/ 3877461 w 11885967"/>
              <a:gd name="connsiteY674" fmla="*/ 655779 h 6494515"/>
              <a:gd name="connsiteX675" fmla="*/ 3884435 w 11885967"/>
              <a:gd name="connsiteY675" fmla="*/ 777605 h 6494515"/>
              <a:gd name="connsiteX676" fmla="*/ 3902977 w 11885967"/>
              <a:gd name="connsiteY676" fmla="*/ 792935 h 6494515"/>
              <a:gd name="connsiteX677" fmla="*/ 3915437 w 11885967"/>
              <a:gd name="connsiteY677" fmla="*/ 776586 h 6494515"/>
              <a:gd name="connsiteX678" fmla="*/ 3923581 w 11885967"/>
              <a:gd name="connsiteY678" fmla="*/ 724938 h 6494515"/>
              <a:gd name="connsiteX679" fmla="*/ 3940759 w 11885967"/>
              <a:gd name="connsiteY679" fmla="*/ 711789 h 6494515"/>
              <a:gd name="connsiteX680" fmla="*/ 3939507 w 11885967"/>
              <a:gd name="connsiteY680" fmla="*/ 730915 h 6494515"/>
              <a:gd name="connsiteX681" fmla="*/ 3935301 w 11885967"/>
              <a:gd name="connsiteY681" fmla="*/ 743217 h 6494515"/>
              <a:gd name="connsiteX682" fmla="*/ 3964378 w 11885967"/>
              <a:gd name="connsiteY682" fmla="*/ 766380 h 6494515"/>
              <a:gd name="connsiteX683" fmla="*/ 3978873 w 11885967"/>
              <a:gd name="connsiteY683" fmla="*/ 773452 h 6494515"/>
              <a:gd name="connsiteX684" fmla="*/ 3994258 w 11885967"/>
              <a:gd name="connsiteY684" fmla="*/ 870674 h 6494515"/>
              <a:gd name="connsiteX685" fmla="*/ 3988079 w 11885967"/>
              <a:gd name="connsiteY685" fmla="*/ 975316 h 6494515"/>
              <a:gd name="connsiteX686" fmla="*/ 3992101 w 11885967"/>
              <a:gd name="connsiteY686" fmla="*/ 1090319 h 6494515"/>
              <a:gd name="connsiteX687" fmla="*/ 3990088 w 11885967"/>
              <a:gd name="connsiteY687" fmla="*/ 1105485 h 6494515"/>
              <a:gd name="connsiteX688" fmla="*/ 3974032 w 11885967"/>
              <a:gd name="connsiteY688" fmla="*/ 1191289 h 6494515"/>
              <a:gd name="connsiteX689" fmla="*/ 3973481 w 11885967"/>
              <a:gd name="connsiteY689" fmla="*/ 1219183 h 6494515"/>
              <a:gd name="connsiteX690" fmla="*/ 3978046 w 11885967"/>
              <a:gd name="connsiteY690" fmla="*/ 1239739 h 6494515"/>
              <a:gd name="connsiteX691" fmla="*/ 3991313 w 11885967"/>
              <a:gd name="connsiteY691" fmla="*/ 1265428 h 6494515"/>
              <a:gd name="connsiteX692" fmla="*/ 4002611 w 11885967"/>
              <a:gd name="connsiteY692" fmla="*/ 1297005 h 6494515"/>
              <a:gd name="connsiteX693" fmla="*/ 4002492 w 11885967"/>
              <a:gd name="connsiteY693" fmla="*/ 1300220 h 6494515"/>
              <a:gd name="connsiteX694" fmla="*/ 4002829 w 11885967"/>
              <a:gd name="connsiteY694" fmla="*/ 1300103 h 6494515"/>
              <a:gd name="connsiteX695" fmla="*/ 4009137 w 11885967"/>
              <a:gd name="connsiteY695" fmla="*/ 1281649 h 6494515"/>
              <a:gd name="connsiteX696" fmla="*/ 4020779 w 11885967"/>
              <a:gd name="connsiteY696" fmla="*/ 1232718 h 6494515"/>
              <a:gd name="connsiteX697" fmla="*/ 4021138 w 11885967"/>
              <a:gd name="connsiteY697" fmla="*/ 1227800 h 6494515"/>
              <a:gd name="connsiteX698" fmla="*/ 4019987 w 11885967"/>
              <a:gd name="connsiteY698" fmla="*/ 1224940 h 6494515"/>
              <a:gd name="connsiteX699" fmla="*/ 4021120 w 11885967"/>
              <a:gd name="connsiteY699" fmla="*/ 1199017 h 6494515"/>
              <a:gd name="connsiteX700" fmla="*/ 4017507 w 11885967"/>
              <a:gd name="connsiteY700" fmla="*/ 1179871 h 6494515"/>
              <a:gd name="connsiteX701" fmla="*/ 4020192 w 11885967"/>
              <a:gd name="connsiteY701" fmla="*/ 1159651 h 6494515"/>
              <a:gd name="connsiteX702" fmla="*/ 4023000 w 11885967"/>
              <a:gd name="connsiteY702" fmla="*/ 1158524 h 6494515"/>
              <a:gd name="connsiteX703" fmla="*/ 4023400 w 11885967"/>
              <a:gd name="connsiteY703" fmla="*/ 1110464 h 6494515"/>
              <a:gd name="connsiteX704" fmla="*/ 4041819 w 11885967"/>
              <a:gd name="connsiteY704" fmla="*/ 1009479 h 6494515"/>
              <a:gd name="connsiteX705" fmla="*/ 4056827 w 11885967"/>
              <a:gd name="connsiteY705" fmla="*/ 1022971 h 6494515"/>
              <a:gd name="connsiteX706" fmla="*/ 4066694 w 11885967"/>
              <a:gd name="connsiteY706" fmla="*/ 851005 h 6494515"/>
              <a:gd name="connsiteX707" fmla="*/ 4085045 w 11885967"/>
              <a:gd name="connsiteY707" fmla="*/ 659540 h 6494515"/>
              <a:gd name="connsiteX708" fmla="*/ 4109043 w 11885967"/>
              <a:gd name="connsiteY708" fmla="*/ 663031 h 6494515"/>
              <a:gd name="connsiteX709" fmla="*/ 4117526 w 11885967"/>
              <a:gd name="connsiteY709" fmla="*/ 643532 h 6494515"/>
              <a:gd name="connsiteX710" fmla="*/ 4123035 w 11885967"/>
              <a:gd name="connsiteY710" fmla="*/ 657527 h 6494515"/>
              <a:gd name="connsiteX711" fmla="*/ 4123542 w 11885967"/>
              <a:gd name="connsiteY711" fmla="*/ 667023 h 6494515"/>
              <a:gd name="connsiteX712" fmla="*/ 4129559 w 11885967"/>
              <a:gd name="connsiteY712" fmla="*/ 690516 h 6494515"/>
              <a:gd name="connsiteX713" fmla="*/ 4120061 w 11885967"/>
              <a:gd name="connsiteY713" fmla="*/ 691021 h 6494515"/>
              <a:gd name="connsiteX714" fmla="*/ 4116074 w 11885967"/>
              <a:gd name="connsiteY714" fmla="*/ 705519 h 6494515"/>
              <a:gd name="connsiteX715" fmla="*/ 4110563 w 11885967"/>
              <a:gd name="connsiteY715" fmla="*/ 691524 h 6494515"/>
              <a:gd name="connsiteX716" fmla="*/ 4110057 w 11885967"/>
              <a:gd name="connsiteY716" fmla="*/ 682026 h 6494515"/>
              <a:gd name="connsiteX717" fmla="*/ 4101642 w 11885967"/>
              <a:gd name="connsiteY717" fmla="*/ 792006 h 6494515"/>
              <a:gd name="connsiteX718" fmla="*/ 4086773 w 11885967"/>
              <a:gd name="connsiteY718" fmla="*/ 959473 h 6494515"/>
              <a:gd name="connsiteX719" fmla="*/ 4065818 w 11885967"/>
              <a:gd name="connsiteY719" fmla="*/ 1012970 h 6494515"/>
              <a:gd name="connsiteX720" fmla="*/ 4078866 w 11885967"/>
              <a:gd name="connsiteY720" fmla="*/ 1078950 h 6494515"/>
              <a:gd name="connsiteX721" fmla="*/ 4069690 w 11885967"/>
              <a:gd name="connsiteY721" fmla="*/ 1113367 h 6494515"/>
              <a:gd name="connsiteX722" fmla="*/ 4068183 w 11885967"/>
              <a:gd name="connsiteY722" fmla="*/ 1124816 h 6494515"/>
              <a:gd name="connsiteX723" fmla="*/ 4088788 w 11885967"/>
              <a:gd name="connsiteY723" fmla="*/ 1040162 h 6494515"/>
              <a:gd name="connsiteX724" fmla="*/ 4106676 w 11885967"/>
              <a:gd name="connsiteY724" fmla="*/ 934507 h 6494515"/>
              <a:gd name="connsiteX725" fmla="*/ 4146560 w 11885967"/>
              <a:gd name="connsiteY725" fmla="*/ 847211 h 6494515"/>
              <a:gd name="connsiteX726" fmla="*/ 4155733 w 11885967"/>
              <a:gd name="connsiteY726" fmla="*/ 826568 h 6494515"/>
              <a:gd name="connsiteX727" fmla="*/ 4181461 w 11885967"/>
              <a:gd name="connsiteY727" fmla="*/ 729670 h 6494515"/>
              <a:gd name="connsiteX728" fmla="*/ 4202824 w 11885967"/>
              <a:gd name="connsiteY728" fmla="*/ 665632 h 6494515"/>
              <a:gd name="connsiteX729" fmla="*/ 4222777 w 11885967"/>
              <a:gd name="connsiteY729" fmla="*/ 641278 h 6494515"/>
              <a:gd name="connsiteX730" fmla="*/ 4246375 w 11885967"/>
              <a:gd name="connsiteY730" fmla="*/ 657280 h 6494515"/>
              <a:gd name="connsiteX731" fmla="*/ 4261760 w 11885967"/>
              <a:gd name="connsiteY731" fmla="*/ 754502 h 6494515"/>
              <a:gd name="connsiteX732" fmla="*/ 4301644 w 11885967"/>
              <a:gd name="connsiteY732" fmla="*/ 667206 h 6494515"/>
              <a:gd name="connsiteX733" fmla="*/ 4310145 w 11885967"/>
              <a:gd name="connsiteY733" fmla="*/ 651618 h 6494515"/>
              <a:gd name="connsiteX734" fmla="*/ 4320345 w 11885967"/>
              <a:gd name="connsiteY734" fmla="*/ 661977 h 6494515"/>
              <a:gd name="connsiteX735" fmla="*/ 4338798 w 11885967"/>
              <a:gd name="connsiteY735" fmla="*/ 668292 h 6494515"/>
              <a:gd name="connsiteX736" fmla="*/ 4342578 w 11885967"/>
              <a:gd name="connsiteY736" fmla="*/ 649503 h 6494515"/>
              <a:gd name="connsiteX737" fmla="*/ 4347365 w 11885967"/>
              <a:gd name="connsiteY737" fmla="*/ 623131 h 6494515"/>
              <a:gd name="connsiteX738" fmla="*/ 4381568 w 11885967"/>
              <a:gd name="connsiteY738" fmla="*/ 617392 h 6494515"/>
              <a:gd name="connsiteX739" fmla="*/ 4369196 w 11885967"/>
              <a:gd name="connsiteY739" fmla="*/ 642756 h 6494515"/>
              <a:gd name="connsiteX740" fmla="*/ 4361703 w 11885967"/>
              <a:gd name="connsiteY740" fmla="*/ 650761 h 6494515"/>
              <a:gd name="connsiteX741" fmla="*/ 4381498 w 11885967"/>
              <a:gd name="connsiteY741" fmla="*/ 646964 h 6494515"/>
              <a:gd name="connsiteX742" fmla="*/ 4396418 w 11885967"/>
              <a:gd name="connsiteY742" fmla="*/ 660524 h 6494515"/>
              <a:gd name="connsiteX743" fmla="*/ 4398698 w 11885967"/>
              <a:gd name="connsiteY743" fmla="*/ 672404 h 6494515"/>
              <a:gd name="connsiteX744" fmla="*/ 4437572 w 11885967"/>
              <a:gd name="connsiteY744" fmla="*/ 738025 h 6494515"/>
              <a:gd name="connsiteX745" fmla="*/ 4470381 w 11885967"/>
              <a:gd name="connsiteY745" fmla="*/ 810558 h 6494515"/>
              <a:gd name="connsiteX746" fmla="*/ 4477045 w 11885967"/>
              <a:gd name="connsiteY746" fmla="*/ 828165 h 6494515"/>
              <a:gd name="connsiteX747" fmla="*/ 4498808 w 11885967"/>
              <a:gd name="connsiteY747" fmla="*/ 877360 h 6494515"/>
              <a:gd name="connsiteX748" fmla="*/ 4526789 w 11885967"/>
              <a:gd name="connsiteY748" fmla="*/ 899091 h 6494515"/>
              <a:gd name="connsiteX749" fmla="*/ 4541798 w 11885967"/>
              <a:gd name="connsiteY749" fmla="*/ 921666 h 6494515"/>
              <a:gd name="connsiteX750" fmla="*/ 4550229 w 11885967"/>
              <a:gd name="connsiteY750" fmla="*/ 935649 h 6494515"/>
              <a:gd name="connsiteX751" fmla="*/ 4556382 w 11885967"/>
              <a:gd name="connsiteY751" fmla="*/ 937754 h 6494515"/>
              <a:gd name="connsiteX752" fmla="*/ 4573758 w 11885967"/>
              <a:gd name="connsiteY752" fmla="*/ 981223 h 6494515"/>
              <a:gd name="connsiteX753" fmla="*/ 4588342 w 11885967"/>
              <a:gd name="connsiteY753" fmla="*/ 997312 h 6494515"/>
              <a:gd name="connsiteX754" fmla="*/ 4599657 w 11885967"/>
              <a:gd name="connsiteY754" fmla="*/ 1047692 h 6494515"/>
              <a:gd name="connsiteX755" fmla="*/ 4583773 w 11885967"/>
              <a:gd name="connsiteY755" fmla="*/ 1118888 h 6494515"/>
              <a:gd name="connsiteX756" fmla="*/ 4583863 w 11885967"/>
              <a:gd name="connsiteY756" fmla="*/ 1127903 h 6494515"/>
              <a:gd name="connsiteX757" fmla="*/ 4596562 w 11885967"/>
              <a:gd name="connsiteY757" fmla="*/ 1245347 h 6494515"/>
              <a:gd name="connsiteX758" fmla="*/ 4603894 w 11885967"/>
              <a:gd name="connsiteY758" fmla="*/ 1307575 h 6494515"/>
              <a:gd name="connsiteX759" fmla="*/ 4605122 w 11885967"/>
              <a:gd name="connsiteY759" fmla="*/ 1325267 h 6494515"/>
              <a:gd name="connsiteX760" fmla="*/ 4606247 w 11885967"/>
              <a:gd name="connsiteY760" fmla="*/ 1321475 h 6494515"/>
              <a:gd name="connsiteX761" fmla="*/ 4627711 w 11885967"/>
              <a:gd name="connsiteY761" fmla="*/ 1309148 h 6494515"/>
              <a:gd name="connsiteX762" fmla="*/ 4623412 w 11885967"/>
              <a:gd name="connsiteY762" fmla="*/ 1330651 h 6494515"/>
              <a:gd name="connsiteX763" fmla="*/ 4616791 w 11885967"/>
              <a:gd name="connsiteY763" fmla="*/ 1343972 h 6494515"/>
              <a:gd name="connsiteX764" fmla="*/ 4646283 w 11885967"/>
              <a:gd name="connsiteY764" fmla="*/ 1374618 h 6494515"/>
              <a:gd name="connsiteX765" fmla="*/ 4661659 w 11885967"/>
              <a:gd name="connsiteY765" fmla="*/ 1384821 h 6494515"/>
              <a:gd name="connsiteX766" fmla="*/ 4669645 w 11885967"/>
              <a:gd name="connsiteY766" fmla="*/ 1415941 h 6494515"/>
              <a:gd name="connsiteX767" fmla="*/ 4664804 w 11885967"/>
              <a:gd name="connsiteY767" fmla="*/ 1355895 h 6494515"/>
              <a:gd name="connsiteX768" fmla="*/ 4665438 w 11885967"/>
              <a:gd name="connsiteY768" fmla="*/ 1293869 h 6494515"/>
              <a:gd name="connsiteX769" fmla="*/ 4665825 w 11885967"/>
              <a:gd name="connsiteY769" fmla="*/ 1281162 h 6494515"/>
              <a:gd name="connsiteX770" fmla="*/ 4666322 w 11885967"/>
              <a:gd name="connsiteY770" fmla="*/ 1182525 h 6494515"/>
              <a:gd name="connsiteX771" fmla="*/ 4673616 w 11885967"/>
              <a:gd name="connsiteY771" fmla="*/ 1115737 h 6494515"/>
              <a:gd name="connsiteX772" fmla="*/ 4711174 w 11885967"/>
              <a:gd name="connsiteY772" fmla="*/ 1022552 h 6494515"/>
              <a:gd name="connsiteX773" fmla="*/ 4750156 w 11885967"/>
              <a:gd name="connsiteY773" fmla="*/ 964468 h 6494515"/>
              <a:gd name="connsiteX774" fmla="*/ 4755887 w 11885967"/>
              <a:gd name="connsiteY774" fmla="*/ 1000626 h 6494515"/>
              <a:gd name="connsiteX775" fmla="*/ 4726247 w 11885967"/>
              <a:gd name="connsiteY775" fmla="*/ 1139649 h 6494515"/>
              <a:gd name="connsiteX776" fmla="*/ 4727669 w 11885967"/>
              <a:gd name="connsiteY776" fmla="*/ 1174746 h 6494515"/>
              <a:gd name="connsiteX777" fmla="*/ 4734595 w 11885967"/>
              <a:gd name="connsiteY777" fmla="*/ 1243204 h 6494515"/>
              <a:gd name="connsiteX778" fmla="*/ 4714053 w 11885967"/>
              <a:gd name="connsiteY778" fmla="*/ 1337825 h 6494515"/>
              <a:gd name="connsiteX779" fmla="*/ 4723803 w 11885967"/>
              <a:gd name="connsiteY779" fmla="*/ 1353941 h 6494515"/>
              <a:gd name="connsiteX780" fmla="*/ 4762215 w 11885967"/>
              <a:gd name="connsiteY780" fmla="*/ 1376185 h 6494515"/>
              <a:gd name="connsiteX781" fmla="*/ 4786776 w 11885967"/>
              <a:gd name="connsiteY781" fmla="*/ 1261519 h 6494515"/>
              <a:gd name="connsiteX782" fmla="*/ 4787546 w 11885967"/>
              <a:gd name="connsiteY782" fmla="*/ 1236103 h 6494515"/>
              <a:gd name="connsiteX783" fmla="*/ 4773124 w 11885967"/>
              <a:gd name="connsiteY783" fmla="*/ 1179520 h 6494515"/>
              <a:gd name="connsiteX784" fmla="*/ 4772856 w 11885967"/>
              <a:gd name="connsiteY784" fmla="*/ 1106299 h 6494515"/>
              <a:gd name="connsiteX785" fmla="*/ 4793832 w 11885967"/>
              <a:gd name="connsiteY785" fmla="*/ 894735 h 6494515"/>
              <a:gd name="connsiteX786" fmla="*/ 4839763 w 11885967"/>
              <a:gd name="connsiteY786" fmla="*/ 852990 h 6494515"/>
              <a:gd name="connsiteX787" fmla="*/ 4886214 w 11885967"/>
              <a:gd name="connsiteY787" fmla="*/ 835148 h 6494515"/>
              <a:gd name="connsiteX788" fmla="*/ 4897274 w 11885967"/>
              <a:gd name="connsiteY788" fmla="*/ 797632 h 6494515"/>
              <a:gd name="connsiteX789" fmla="*/ 4901518 w 11885967"/>
              <a:gd name="connsiteY789" fmla="*/ 780387 h 6494515"/>
              <a:gd name="connsiteX790" fmla="*/ 4908585 w 11885967"/>
              <a:gd name="connsiteY790" fmla="*/ 710796 h 6494515"/>
              <a:gd name="connsiteX791" fmla="*/ 4910864 w 11885967"/>
              <a:gd name="connsiteY791" fmla="*/ 686669 h 6494515"/>
              <a:gd name="connsiteX792" fmla="*/ 4936552 w 11885967"/>
              <a:gd name="connsiteY792" fmla="*/ 585995 h 6494515"/>
              <a:gd name="connsiteX793" fmla="*/ 4940188 w 11885967"/>
              <a:gd name="connsiteY793" fmla="*/ 578659 h 6494515"/>
              <a:gd name="connsiteX794" fmla="*/ 4963503 w 11885967"/>
              <a:gd name="connsiteY794" fmla="*/ 535927 h 6494515"/>
              <a:gd name="connsiteX795" fmla="*/ 4975084 w 11885967"/>
              <a:gd name="connsiteY795" fmla="*/ 522313 h 6494515"/>
              <a:gd name="connsiteX796" fmla="*/ 5011986 w 11885967"/>
              <a:gd name="connsiteY796" fmla="*/ 543272 h 6494515"/>
              <a:gd name="connsiteX797" fmla="*/ 5005553 w 11885967"/>
              <a:gd name="connsiteY797" fmla="*/ 550837 h 6494515"/>
              <a:gd name="connsiteX798" fmla="*/ 4989052 w 11885967"/>
              <a:gd name="connsiteY798" fmla="*/ 573298 h 6494515"/>
              <a:gd name="connsiteX799" fmla="*/ 4976638 w 11885967"/>
              <a:gd name="connsiteY799" fmla="*/ 594021 h 6494515"/>
              <a:gd name="connsiteX800" fmla="*/ 4976164 w 11885967"/>
              <a:gd name="connsiteY800" fmla="*/ 640541 h 6494515"/>
              <a:gd name="connsiteX801" fmla="*/ 4996588 w 11885967"/>
              <a:gd name="connsiteY801" fmla="*/ 631845 h 6494515"/>
              <a:gd name="connsiteX802" fmla="*/ 5011801 w 11885967"/>
              <a:gd name="connsiteY802" fmla="*/ 610896 h 6494515"/>
              <a:gd name="connsiteX803" fmla="*/ 5049045 w 11885967"/>
              <a:gd name="connsiteY803" fmla="*/ 548728 h 6494515"/>
              <a:gd name="connsiteX804" fmla="*/ 5035367 w 11885967"/>
              <a:gd name="connsiteY804" fmla="*/ 518845 h 6494515"/>
              <a:gd name="connsiteX805" fmla="*/ 5068368 w 11885967"/>
              <a:gd name="connsiteY805" fmla="*/ 473920 h 6494515"/>
              <a:gd name="connsiteX806" fmla="*/ 5073965 w 11885967"/>
              <a:gd name="connsiteY806" fmla="*/ 473468 h 6494515"/>
              <a:gd name="connsiteX807" fmla="*/ 5059069 w 11885967"/>
              <a:gd name="connsiteY807" fmla="*/ 463405 h 6494515"/>
              <a:gd name="connsiteX808" fmla="*/ 5049318 w 11885967"/>
              <a:gd name="connsiteY808" fmla="*/ 447291 h 6494515"/>
              <a:gd name="connsiteX809" fmla="*/ 5069068 w 11885967"/>
              <a:gd name="connsiteY809" fmla="*/ 430201 h 6494515"/>
              <a:gd name="connsiteX810" fmla="*/ 5103263 w 11885967"/>
              <a:gd name="connsiteY810" fmla="*/ 417575 h 6494515"/>
              <a:gd name="connsiteX811" fmla="*/ 5126196 w 11885967"/>
              <a:gd name="connsiteY811" fmla="*/ 387550 h 6494515"/>
              <a:gd name="connsiteX812" fmla="*/ 5140170 w 11885967"/>
              <a:gd name="connsiteY812" fmla="*/ 263880 h 6494515"/>
              <a:gd name="connsiteX813" fmla="*/ 5148590 w 11885967"/>
              <a:gd name="connsiteY813" fmla="*/ 211083 h 6494515"/>
              <a:gd name="connsiteX814" fmla="*/ 5173261 w 11885967"/>
              <a:gd name="connsiteY814" fmla="*/ 185144 h 6494515"/>
              <a:gd name="connsiteX815" fmla="*/ 5188449 w 11885967"/>
              <a:gd name="connsiteY815" fmla="*/ 216310 h 6494515"/>
              <a:gd name="connsiteX816" fmla="*/ 5187613 w 11885967"/>
              <a:gd name="connsiteY816" fmla="*/ 223421 h 6494515"/>
              <a:gd name="connsiteX817" fmla="*/ 5179303 w 11885967"/>
              <a:gd name="connsiteY817" fmla="*/ 364944 h 6494515"/>
              <a:gd name="connsiteX818" fmla="*/ 5192571 w 11885967"/>
              <a:gd name="connsiteY818" fmla="*/ 459650 h 6494515"/>
              <a:gd name="connsiteX819" fmla="*/ 5200132 w 11885967"/>
              <a:gd name="connsiteY819" fmla="*/ 466080 h 6494515"/>
              <a:gd name="connsiteX820" fmla="*/ 5205053 w 11885967"/>
              <a:gd name="connsiteY820" fmla="*/ 457231 h 6494515"/>
              <a:gd name="connsiteX821" fmla="*/ 5213991 w 11885967"/>
              <a:gd name="connsiteY821" fmla="*/ 428339 h 6494515"/>
              <a:gd name="connsiteX822" fmla="*/ 5239588 w 11885967"/>
              <a:gd name="connsiteY822" fmla="*/ 361475 h 6494515"/>
              <a:gd name="connsiteX823" fmla="*/ 5251759 w 11885967"/>
              <a:gd name="connsiteY823" fmla="*/ 215415 h 6494515"/>
              <a:gd name="connsiteX824" fmla="*/ 5247766 w 11885967"/>
              <a:gd name="connsiteY824" fmla="*/ 183343 h 6494515"/>
              <a:gd name="connsiteX825" fmla="*/ 5249035 w 11885967"/>
              <a:gd name="connsiteY825" fmla="*/ 59291 h 6494515"/>
              <a:gd name="connsiteX826" fmla="*/ 5294806 w 11885967"/>
              <a:gd name="connsiteY826" fmla="*/ 33053 h 6494515"/>
              <a:gd name="connsiteX827" fmla="*/ 5308349 w 11885967"/>
              <a:gd name="connsiteY827" fmla="*/ 26324 h 6494515"/>
              <a:gd name="connsiteX828" fmla="*/ 5327291 w 11885967"/>
              <a:gd name="connsiteY828" fmla="*/ 16692 h 6494515"/>
              <a:gd name="connsiteX829" fmla="*/ 5340036 w 11885967"/>
              <a:gd name="connsiteY829" fmla="*/ 35029 h 6494515"/>
              <a:gd name="connsiteX830" fmla="*/ 5345995 w 11885967"/>
              <a:gd name="connsiteY830" fmla="*/ 73985 h 6494515"/>
              <a:gd name="connsiteX831" fmla="*/ 5334776 w 11885967"/>
              <a:gd name="connsiteY831" fmla="*/ 127007 h 6494515"/>
              <a:gd name="connsiteX832" fmla="*/ 5338702 w 11885967"/>
              <a:gd name="connsiteY832" fmla="*/ 140774 h 6494515"/>
              <a:gd name="connsiteX833" fmla="*/ 5348519 w 11885967"/>
              <a:gd name="connsiteY833" fmla="*/ 175192 h 6494515"/>
              <a:gd name="connsiteX834" fmla="*/ 5345177 w 11885967"/>
              <a:gd name="connsiteY834" fmla="*/ 203634 h 6494515"/>
              <a:gd name="connsiteX835" fmla="*/ 5363659 w 11885967"/>
              <a:gd name="connsiteY835" fmla="*/ 310595 h 6494515"/>
              <a:gd name="connsiteX836" fmla="*/ 5380377 w 11885967"/>
              <a:gd name="connsiteY836" fmla="*/ 465587 h 6494515"/>
              <a:gd name="connsiteX837" fmla="*/ 5392065 w 11885967"/>
              <a:gd name="connsiteY837" fmla="*/ 540701 h 6494515"/>
              <a:gd name="connsiteX838" fmla="*/ 5402651 w 11885967"/>
              <a:gd name="connsiteY838" fmla="*/ 549704 h 6494515"/>
              <a:gd name="connsiteX839" fmla="*/ 5438716 w 11885967"/>
              <a:gd name="connsiteY839" fmla="*/ 577774 h 6494515"/>
              <a:gd name="connsiteX840" fmla="*/ 5458217 w 11885967"/>
              <a:gd name="connsiteY840" fmla="*/ 610000 h 6494515"/>
              <a:gd name="connsiteX841" fmla="*/ 5472277 w 11885967"/>
              <a:gd name="connsiteY841" fmla="*/ 627173 h 6494515"/>
              <a:gd name="connsiteX842" fmla="*/ 5490533 w 11885967"/>
              <a:gd name="connsiteY842" fmla="*/ 731336 h 6494515"/>
              <a:gd name="connsiteX843" fmla="*/ 5482881 w 11885967"/>
              <a:gd name="connsiteY843" fmla="*/ 758715 h 6494515"/>
              <a:gd name="connsiteX844" fmla="*/ 5481436 w 11885967"/>
              <a:gd name="connsiteY844" fmla="*/ 775735 h 6494515"/>
              <a:gd name="connsiteX845" fmla="*/ 5502156 w 11885967"/>
              <a:gd name="connsiteY845" fmla="*/ 788145 h 6494515"/>
              <a:gd name="connsiteX846" fmla="*/ 5511611 w 11885967"/>
              <a:gd name="connsiteY846" fmla="*/ 783153 h 6494515"/>
              <a:gd name="connsiteX847" fmla="*/ 5523057 w 11885967"/>
              <a:gd name="connsiteY847" fmla="*/ 732930 h 6494515"/>
              <a:gd name="connsiteX848" fmla="*/ 5536196 w 11885967"/>
              <a:gd name="connsiteY848" fmla="*/ 616370 h 6494515"/>
              <a:gd name="connsiteX849" fmla="*/ 5519947 w 11885967"/>
              <a:gd name="connsiteY849" fmla="*/ 589514 h 6494515"/>
              <a:gd name="connsiteX850" fmla="*/ 5506562 w 11885967"/>
              <a:gd name="connsiteY850" fmla="*/ 580737 h 6494515"/>
              <a:gd name="connsiteX851" fmla="*/ 5517081 w 11885967"/>
              <a:gd name="connsiteY851" fmla="*/ 571435 h 6494515"/>
              <a:gd name="connsiteX852" fmla="*/ 5532294 w 11885967"/>
              <a:gd name="connsiteY852" fmla="*/ 550486 h 6494515"/>
              <a:gd name="connsiteX853" fmla="*/ 5517264 w 11885967"/>
              <a:gd name="connsiteY853" fmla="*/ 503812 h 6494515"/>
              <a:gd name="connsiteX854" fmla="*/ 5511599 w 11885967"/>
              <a:gd name="connsiteY854" fmla="*/ 485960 h 6494515"/>
              <a:gd name="connsiteX855" fmla="*/ 5518509 w 11885967"/>
              <a:gd name="connsiteY855" fmla="*/ 431879 h 6494515"/>
              <a:gd name="connsiteX856" fmla="*/ 5564439 w 11885967"/>
              <a:gd name="connsiteY856" fmla="*/ 390132 h 6494515"/>
              <a:gd name="connsiteX857" fmla="*/ 5594775 w 11885967"/>
              <a:gd name="connsiteY857" fmla="*/ 382044 h 6494515"/>
              <a:gd name="connsiteX858" fmla="*/ 5602401 w 11885967"/>
              <a:gd name="connsiteY858" fmla="*/ 406782 h 6494515"/>
              <a:gd name="connsiteX859" fmla="*/ 5627517 w 11885967"/>
              <a:gd name="connsiteY859" fmla="*/ 561094 h 6494515"/>
              <a:gd name="connsiteX860" fmla="*/ 5648798 w 11885967"/>
              <a:gd name="connsiteY860" fmla="*/ 667829 h 6494515"/>
              <a:gd name="connsiteX861" fmla="*/ 5647126 w 11885967"/>
              <a:gd name="connsiteY861" fmla="*/ 682047 h 6494515"/>
              <a:gd name="connsiteX862" fmla="*/ 5647645 w 11885967"/>
              <a:gd name="connsiteY862" fmla="*/ 705951 h 6494515"/>
              <a:gd name="connsiteX863" fmla="*/ 5658681 w 11885967"/>
              <a:gd name="connsiteY863" fmla="*/ 720553 h 6494515"/>
              <a:gd name="connsiteX864" fmla="*/ 5674364 w 11885967"/>
              <a:gd name="connsiteY864" fmla="*/ 827738 h 6494515"/>
              <a:gd name="connsiteX865" fmla="*/ 5681355 w 11885967"/>
              <a:gd name="connsiteY865" fmla="*/ 914501 h 6494515"/>
              <a:gd name="connsiteX866" fmla="*/ 5695325 w 11885967"/>
              <a:gd name="connsiteY866" fmla="*/ 965487 h 6494515"/>
              <a:gd name="connsiteX867" fmla="*/ 5727918 w 11885967"/>
              <a:gd name="connsiteY867" fmla="*/ 985387 h 6494515"/>
              <a:gd name="connsiteX868" fmla="*/ 5743130 w 11885967"/>
              <a:gd name="connsiteY868" fmla="*/ 964437 h 6494515"/>
              <a:gd name="connsiteX869" fmla="*/ 5739522 w 11885967"/>
              <a:gd name="connsiteY869" fmla="*/ 919656 h 6494515"/>
              <a:gd name="connsiteX870" fmla="*/ 5754123 w 11885967"/>
              <a:gd name="connsiteY870" fmla="*/ 908615 h 6494515"/>
              <a:gd name="connsiteX871" fmla="*/ 5764191 w 11885967"/>
              <a:gd name="connsiteY871" fmla="*/ 893715 h 6494515"/>
              <a:gd name="connsiteX872" fmla="*/ 5774708 w 11885967"/>
              <a:gd name="connsiteY872" fmla="*/ 884414 h 6494515"/>
              <a:gd name="connsiteX873" fmla="*/ 5762610 w 11885967"/>
              <a:gd name="connsiteY873" fmla="*/ 874124 h 6494515"/>
              <a:gd name="connsiteX874" fmla="*/ 5745910 w 11885967"/>
              <a:gd name="connsiteY874" fmla="*/ 841672 h 6494515"/>
              <a:gd name="connsiteX875" fmla="*/ 5748415 w 11885967"/>
              <a:gd name="connsiteY875" fmla="*/ 820341 h 6494515"/>
              <a:gd name="connsiteX876" fmla="*/ 5715331 w 11885967"/>
              <a:gd name="connsiteY876" fmla="*/ 724421 h 6494515"/>
              <a:gd name="connsiteX877" fmla="*/ 5754380 w 11885967"/>
              <a:gd name="connsiteY877" fmla="*/ 684641 h 6494515"/>
              <a:gd name="connsiteX878" fmla="*/ 5768148 w 11885967"/>
              <a:gd name="connsiteY878" fmla="*/ 680711 h 6494515"/>
              <a:gd name="connsiteX879" fmla="*/ 5791440 w 11885967"/>
              <a:gd name="connsiteY879" fmla="*/ 690094 h 6494515"/>
              <a:gd name="connsiteX880" fmla="*/ 5817481 w 11885967"/>
              <a:gd name="connsiteY880" fmla="*/ 803485 h 6494515"/>
              <a:gd name="connsiteX881" fmla="*/ 5842804 w 11885967"/>
              <a:gd name="connsiteY881" fmla="*/ 838059 h 6494515"/>
              <a:gd name="connsiteX882" fmla="*/ 5864224 w 11885967"/>
              <a:gd name="connsiteY882" fmla="*/ 806748 h 6494515"/>
              <a:gd name="connsiteX883" fmla="*/ 5898126 w 11885967"/>
              <a:gd name="connsiteY883" fmla="*/ 773019 h 6494515"/>
              <a:gd name="connsiteX884" fmla="*/ 5933606 w 11885967"/>
              <a:gd name="connsiteY884" fmla="*/ 758879 h 6494515"/>
              <a:gd name="connsiteX885" fmla="*/ 5999128 w 11885967"/>
              <a:gd name="connsiteY885" fmla="*/ 715552 h 6494515"/>
              <a:gd name="connsiteX886" fmla="*/ 6026957 w 11885967"/>
              <a:gd name="connsiteY886" fmla="*/ 728793 h 6494515"/>
              <a:gd name="connsiteX887" fmla="*/ 6046723 w 11885967"/>
              <a:gd name="connsiteY887" fmla="*/ 834241 h 6494515"/>
              <a:gd name="connsiteX888" fmla="*/ 6029908 w 11885967"/>
              <a:gd name="connsiteY888" fmla="*/ 887718 h 6494515"/>
              <a:gd name="connsiteX889" fmla="*/ 6025212 w 11885967"/>
              <a:gd name="connsiteY889" fmla="*/ 899364 h 6494515"/>
              <a:gd name="connsiteX890" fmla="*/ 6036224 w 11885967"/>
              <a:gd name="connsiteY890" fmla="*/ 966081 h 6494515"/>
              <a:gd name="connsiteX891" fmla="*/ 6079066 w 11885967"/>
              <a:gd name="connsiteY891" fmla="*/ 903460 h 6494515"/>
              <a:gd name="connsiteX892" fmla="*/ 6091547 w 11885967"/>
              <a:gd name="connsiteY892" fmla="*/ 901042 h 6494515"/>
              <a:gd name="connsiteX893" fmla="*/ 6091390 w 11885967"/>
              <a:gd name="connsiteY893" fmla="*/ 916548 h 6494515"/>
              <a:gd name="connsiteX894" fmla="*/ 6078748 w 11885967"/>
              <a:gd name="connsiteY894" fmla="*/ 934473 h 6494515"/>
              <a:gd name="connsiteX895" fmla="*/ 6083059 w 11885967"/>
              <a:gd name="connsiteY895" fmla="*/ 935532 h 6494515"/>
              <a:gd name="connsiteX896" fmla="*/ 6130568 w 11885967"/>
              <a:gd name="connsiteY896" fmla="*/ 913379 h 6494515"/>
              <a:gd name="connsiteX897" fmla="*/ 6129441 w 11885967"/>
              <a:gd name="connsiteY897" fmla="*/ 899385 h 6494515"/>
              <a:gd name="connsiteX898" fmla="*/ 6122492 w 11885967"/>
              <a:gd name="connsiteY898" fmla="*/ 883046 h 6494515"/>
              <a:gd name="connsiteX899" fmla="*/ 6153595 w 11885967"/>
              <a:gd name="connsiteY899" fmla="*/ 849542 h 6494515"/>
              <a:gd name="connsiteX900" fmla="*/ 6159124 w 11885967"/>
              <a:gd name="connsiteY900" fmla="*/ 830784 h 6494515"/>
              <a:gd name="connsiteX901" fmla="*/ 6157997 w 11885967"/>
              <a:gd name="connsiteY901" fmla="*/ 816790 h 6494515"/>
              <a:gd name="connsiteX902" fmla="*/ 6179099 w 11885967"/>
              <a:gd name="connsiteY902" fmla="*/ 816493 h 6494515"/>
              <a:gd name="connsiteX903" fmla="*/ 6184539 w 11885967"/>
              <a:gd name="connsiteY903" fmla="*/ 831547 h 6494515"/>
              <a:gd name="connsiteX904" fmla="*/ 6182550 w 11885967"/>
              <a:gd name="connsiteY904" fmla="*/ 876779 h 6494515"/>
              <a:gd name="connsiteX905" fmla="*/ 6208622 w 11885967"/>
              <a:gd name="connsiteY905" fmla="*/ 763397 h 6494515"/>
              <a:gd name="connsiteX906" fmla="*/ 6193634 w 11885967"/>
              <a:gd name="connsiteY906" fmla="*/ 787147 h 6494515"/>
              <a:gd name="connsiteX907" fmla="*/ 6172375 w 11885967"/>
              <a:gd name="connsiteY907" fmla="*/ 802952 h 6494515"/>
              <a:gd name="connsiteX908" fmla="*/ 6164520 w 11885967"/>
              <a:gd name="connsiteY908" fmla="*/ 775416 h 6494515"/>
              <a:gd name="connsiteX909" fmla="*/ 6229931 w 11885967"/>
              <a:gd name="connsiteY909" fmla="*/ 643358 h 6494515"/>
              <a:gd name="connsiteX910" fmla="*/ 6293402 w 11885967"/>
              <a:gd name="connsiteY910" fmla="*/ 626956 h 6494515"/>
              <a:gd name="connsiteX911" fmla="*/ 6306692 w 11885967"/>
              <a:gd name="connsiteY911" fmla="*/ 669545 h 6494515"/>
              <a:gd name="connsiteX912" fmla="*/ 6306188 w 11885967"/>
              <a:gd name="connsiteY912" fmla="*/ 678565 h 6494515"/>
              <a:gd name="connsiteX913" fmla="*/ 6308743 w 11885967"/>
              <a:gd name="connsiteY913" fmla="*/ 682705 h 6494515"/>
              <a:gd name="connsiteX914" fmla="*/ 6308439 w 11885967"/>
              <a:gd name="connsiteY914" fmla="*/ 658287 h 6494515"/>
              <a:gd name="connsiteX915" fmla="*/ 6329560 w 11885967"/>
              <a:gd name="connsiteY915" fmla="*/ 608089 h 6494515"/>
              <a:gd name="connsiteX916" fmla="*/ 6377432 w 11885967"/>
              <a:gd name="connsiteY916" fmla="*/ 509219 h 6494515"/>
              <a:gd name="connsiteX917" fmla="*/ 6422564 w 11885967"/>
              <a:gd name="connsiteY917" fmla="*/ 442852 h 6494515"/>
              <a:gd name="connsiteX918" fmla="*/ 6474283 w 11885967"/>
              <a:gd name="connsiteY918" fmla="*/ 458354 h 6494515"/>
              <a:gd name="connsiteX919" fmla="*/ 6505258 w 11885967"/>
              <a:gd name="connsiteY919" fmla="*/ 466735 h 6494515"/>
              <a:gd name="connsiteX920" fmla="*/ 6502748 w 11885967"/>
              <a:gd name="connsiteY920" fmla="*/ 487210 h 6494515"/>
              <a:gd name="connsiteX921" fmla="*/ 6502521 w 11885967"/>
              <a:gd name="connsiteY921" fmla="*/ 499236 h 6494515"/>
              <a:gd name="connsiteX922" fmla="*/ 6538215 w 11885967"/>
              <a:gd name="connsiteY922" fmla="*/ 557248 h 6494515"/>
              <a:gd name="connsiteX923" fmla="*/ 6547197 w 11885967"/>
              <a:gd name="connsiteY923" fmla="*/ 568746 h 6494515"/>
              <a:gd name="connsiteX924" fmla="*/ 6571211 w 11885967"/>
              <a:gd name="connsiteY924" fmla="*/ 552575 h 6494515"/>
              <a:gd name="connsiteX925" fmla="*/ 6612271 w 11885967"/>
              <a:gd name="connsiteY925" fmla="*/ 607505 h 6494515"/>
              <a:gd name="connsiteX926" fmla="*/ 6613530 w 11885967"/>
              <a:gd name="connsiteY926" fmla="*/ 709089 h 6494515"/>
              <a:gd name="connsiteX927" fmla="*/ 6623043 w 11885967"/>
              <a:gd name="connsiteY927" fmla="*/ 729795 h 6494515"/>
              <a:gd name="connsiteX928" fmla="*/ 6649872 w 11885967"/>
              <a:gd name="connsiteY928" fmla="*/ 714388 h 6494515"/>
              <a:gd name="connsiteX929" fmla="*/ 6659234 w 11885967"/>
              <a:gd name="connsiteY929" fmla="*/ 668565 h 6494515"/>
              <a:gd name="connsiteX930" fmla="*/ 6675898 w 11885967"/>
              <a:gd name="connsiteY930" fmla="*/ 573341 h 6494515"/>
              <a:gd name="connsiteX931" fmla="*/ 6678184 w 11885967"/>
              <a:gd name="connsiteY931" fmla="*/ 564891 h 6494515"/>
              <a:gd name="connsiteX932" fmla="*/ 6700560 w 11885967"/>
              <a:gd name="connsiteY932" fmla="*/ 504457 h 6494515"/>
              <a:gd name="connsiteX933" fmla="*/ 6741845 w 11885967"/>
              <a:gd name="connsiteY933" fmla="*/ 211895 h 6494515"/>
              <a:gd name="connsiteX934" fmla="*/ 6757411 w 11885967"/>
              <a:gd name="connsiteY934" fmla="*/ 193439 h 6494515"/>
              <a:gd name="connsiteX935" fmla="*/ 6773051 w 11885967"/>
              <a:gd name="connsiteY935" fmla="*/ 208249 h 6494515"/>
              <a:gd name="connsiteX936" fmla="*/ 6792876 w 11885967"/>
              <a:gd name="connsiteY936" fmla="*/ 263479 h 6494515"/>
              <a:gd name="connsiteX937" fmla="*/ 6803002 w 11885967"/>
              <a:gd name="connsiteY937" fmla="*/ 326661 h 6494515"/>
              <a:gd name="connsiteX938" fmla="*/ 6805704 w 11885967"/>
              <a:gd name="connsiteY938" fmla="*/ 389346 h 6494515"/>
              <a:gd name="connsiteX939" fmla="*/ 6846691 w 11885967"/>
              <a:gd name="connsiteY939" fmla="*/ 411013 h 6494515"/>
              <a:gd name="connsiteX940" fmla="*/ 6863321 w 11885967"/>
              <a:gd name="connsiteY940" fmla="*/ 410979 h 6494515"/>
              <a:gd name="connsiteX941" fmla="*/ 6856700 w 11885967"/>
              <a:gd name="connsiteY941" fmla="*/ 424299 h 6494515"/>
              <a:gd name="connsiteX942" fmla="*/ 6857309 w 11885967"/>
              <a:gd name="connsiteY942" fmla="*/ 466773 h 6494515"/>
              <a:gd name="connsiteX943" fmla="*/ 6889275 w 11885967"/>
              <a:gd name="connsiteY943" fmla="*/ 460311 h 6494515"/>
              <a:gd name="connsiteX944" fmla="*/ 6912182 w 11885967"/>
              <a:gd name="connsiteY944" fmla="*/ 409087 h 6494515"/>
              <a:gd name="connsiteX945" fmla="*/ 6916749 w 11885967"/>
              <a:gd name="connsiteY945" fmla="*/ 392188 h 6494515"/>
              <a:gd name="connsiteX946" fmla="*/ 6928279 w 11885967"/>
              <a:gd name="connsiteY946" fmla="*/ 399842 h 6494515"/>
              <a:gd name="connsiteX947" fmla="*/ 6946698 w 11885967"/>
              <a:gd name="connsiteY947" fmla="*/ 398781 h 6494515"/>
              <a:gd name="connsiteX948" fmla="*/ 6991260 w 11885967"/>
              <a:gd name="connsiteY948" fmla="*/ 306568 h 6494515"/>
              <a:gd name="connsiteX949" fmla="*/ 6995178 w 11885967"/>
              <a:gd name="connsiteY949" fmla="*/ 284466 h 6494515"/>
              <a:gd name="connsiteX950" fmla="*/ 7000741 w 11885967"/>
              <a:gd name="connsiteY950" fmla="*/ 268022 h 6494515"/>
              <a:gd name="connsiteX951" fmla="*/ 7009046 w 11885967"/>
              <a:gd name="connsiteY951" fmla="*/ 207849 h 6494515"/>
              <a:gd name="connsiteX952" fmla="*/ 7003475 w 11885967"/>
              <a:gd name="connsiteY952" fmla="*/ 202546 h 6494515"/>
              <a:gd name="connsiteX953" fmla="*/ 7008782 w 11885967"/>
              <a:gd name="connsiteY953" fmla="*/ 196970 h 6494515"/>
              <a:gd name="connsiteX954" fmla="*/ 7008245 w 11885967"/>
              <a:gd name="connsiteY954" fmla="*/ 175213 h 6494515"/>
              <a:gd name="connsiteX955" fmla="*/ 7013819 w 11885967"/>
              <a:gd name="connsiteY955" fmla="*/ 180516 h 6494515"/>
              <a:gd name="connsiteX956" fmla="*/ 7015918 w 11885967"/>
              <a:gd name="connsiteY956" fmla="*/ 183176 h 6494515"/>
              <a:gd name="connsiteX957" fmla="*/ 7014085 w 11885967"/>
              <a:gd name="connsiteY957" fmla="*/ 191395 h 6494515"/>
              <a:gd name="connsiteX958" fmla="*/ 7018031 w 11885967"/>
              <a:gd name="connsiteY958" fmla="*/ 185854 h 6494515"/>
              <a:gd name="connsiteX959" fmla="*/ 7015918 w 11885967"/>
              <a:gd name="connsiteY959" fmla="*/ 183176 h 6494515"/>
              <a:gd name="connsiteX960" fmla="*/ 7018452 w 11885967"/>
              <a:gd name="connsiteY960" fmla="*/ 171811 h 6494515"/>
              <a:gd name="connsiteX961" fmla="*/ 7028666 w 11885967"/>
              <a:gd name="connsiteY961" fmla="*/ 120276 h 6494515"/>
              <a:gd name="connsiteX962" fmla="*/ 7067612 w 11885967"/>
              <a:gd name="connsiteY962" fmla="*/ 272380 h 6494515"/>
              <a:gd name="connsiteX963" fmla="*/ 7069089 w 11885967"/>
              <a:gd name="connsiteY963" fmla="*/ 298212 h 6494515"/>
              <a:gd name="connsiteX964" fmla="*/ 7078027 w 11885967"/>
              <a:gd name="connsiteY964" fmla="*/ 320975 h 6494515"/>
              <a:gd name="connsiteX965" fmla="*/ 7097132 w 11885967"/>
              <a:gd name="connsiteY965" fmla="*/ 395654 h 6494515"/>
              <a:gd name="connsiteX966" fmla="*/ 7135148 w 11885967"/>
              <a:gd name="connsiteY966" fmla="*/ 350028 h 6494515"/>
              <a:gd name="connsiteX967" fmla="*/ 7156877 w 11885967"/>
              <a:gd name="connsiteY967" fmla="*/ 342307 h 6494515"/>
              <a:gd name="connsiteX968" fmla="*/ 7178454 w 11885967"/>
              <a:gd name="connsiteY968" fmla="*/ 379876 h 6494515"/>
              <a:gd name="connsiteX969" fmla="*/ 7199044 w 11885967"/>
              <a:gd name="connsiteY969" fmla="*/ 432291 h 6494515"/>
              <a:gd name="connsiteX970" fmla="*/ 7209055 w 11885967"/>
              <a:gd name="connsiteY970" fmla="*/ 445576 h 6494515"/>
              <a:gd name="connsiteX971" fmla="*/ 7222065 w 11885967"/>
              <a:gd name="connsiteY971" fmla="*/ 430964 h 6494515"/>
              <a:gd name="connsiteX972" fmla="*/ 7225605 w 11885967"/>
              <a:gd name="connsiteY972" fmla="*/ 412278 h 6494515"/>
              <a:gd name="connsiteX973" fmla="*/ 7248817 w 11885967"/>
              <a:gd name="connsiteY973" fmla="*/ 270469 h 6494515"/>
              <a:gd name="connsiteX974" fmla="*/ 7291970 w 11885967"/>
              <a:gd name="connsiteY974" fmla="*/ 233788 h 6494515"/>
              <a:gd name="connsiteX975" fmla="*/ 7315223 w 11885967"/>
              <a:gd name="connsiteY975" fmla="*/ 220433 h 6494515"/>
              <a:gd name="connsiteX976" fmla="*/ 7319295 w 11885967"/>
              <a:gd name="connsiteY976" fmla="*/ 210958 h 6494515"/>
              <a:gd name="connsiteX977" fmla="*/ 7360204 w 11885967"/>
              <a:gd name="connsiteY977" fmla="*/ 199358 h 6494515"/>
              <a:gd name="connsiteX978" fmla="*/ 7365913 w 11885967"/>
              <a:gd name="connsiteY978" fmla="*/ 234147 h 6494515"/>
              <a:gd name="connsiteX979" fmla="*/ 7355488 w 11885967"/>
              <a:gd name="connsiteY979" fmla="*/ 373370 h 6494515"/>
              <a:gd name="connsiteX980" fmla="*/ 7374211 w 11885967"/>
              <a:gd name="connsiteY980" fmla="*/ 393546 h 6494515"/>
              <a:gd name="connsiteX981" fmla="*/ 7390802 w 11885967"/>
              <a:gd name="connsiteY981" fmla="*/ 376880 h 6494515"/>
              <a:gd name="connsiteX982" fmla="*/ 7407809 w 11885967"/>
              <a:gd name="connsiteY982" fmla="*/ 319527 h 6494515"/>
              <a:gd name="connsiteX983" fmla="*/ 7429274 w 11885967"/>
              <a:gd name="connsiteY983" fmla="*/ 307201 h 6494515"/>
              <a:gd name="connsiteX984" fmla="*/ 7424974 w 11885967"/>
              <a:gd name="connsiteY984" fmla="*/ 328702 h 6494515"/>
              <a:gd name="connsiteX985" fmla="*/ 7418354 w 11885967"/>
              <a:gd name="connsiteY985" fmla="*/ 342023 h 6494515"/>
              <a:gd name="connsiteX986" fmla="*/ 7447847 w 11885967"/>
              <a:gd name="connsiteY986" fmla="*/ 372669 h 6494515"/>
              <a:gd name="connsiteX987" fmla="*/ 7463221 w 11885967"/>
              <a:gd name="connsiteY987" fmla="*/ 382872 h 6494515"/>
              <a:gd name="connsiteX988" fmla="*/ 7466040 w 11885967"/>
              <a:gd name="connsiteY988" fmla="*/ 495455 h 6494515"/>
              <a:gd name="connsiteX989" fmla="*/ 7443285 w 11885967"/>
              <a:gd name="connsiteY989" fmla="*/ 613209 h 6494515"/>
              <a:gd name="connsiteX990" fmla="*/ 7430537 w 11885967"/>
              <a:gd name="connsiteY990" fmla="*/ 744248 h 6494515"/>
              <a:gd name="connsiteX991" fmla="*/ 7425972 w 11885967"/>
              <a:gd name="connsiteY991" fmla="*/ 761147 h 6494515"/>
              <a:gd name="connsiteX992" fmla="*/ 7379852 w 11885967"/>
              <a:gd name="connsiteY992" fmla="*/ 954180 h 6494515"/>
              <a:gd name="connsiteX993" fmla="*/ 7391955 w 11885967"/>
              <a:gd name="connsiteY993" fmla="*/ 987675 h 6494515"/>
              <a:gd name="connsiteX994" fmla="*/ 7421065 w 11885967"/>
              <a:gd name="connsiteY994" fmla="*/ 963818 h 6494515"/>
              <a:gd name="connsiteX995" fmla="*/ 7441634 w 11885967"/>
              <a:gd name="connsiteY995" fmla="*/ 910071 h 6494515"/>
              <a:gd name="connsiteX996" fmla="*/ 7442779 w 11885967"/>
              <a:gd name="connsiteY996" fmla="*/ 904548 h 6494515"/>
              <a:gd name="connsiteX997" fmla="*/ 7441905 w 11885967"/>
              <a:gd name="connsiteY997" fmla="*/ 901132 h 6494515"/>
              <a:gd name="connsiteX998" fmla="*/ 7447092 w 11885967"/>
              <a:gd name="connsiteY998" fmla="*/ 871900 h 6494515"/>
              <a:gd name="connsiteX999" fmla="*/ 7445874 w 11885967"/>
              <a:gd name="connsiteY999" fmla="*/ 849642 h 6494515"/>
              <a:gd name="connsiteX1000" fmla="*/ 7451965 w 11885967"/>
              <a:gd name="connsiteY1000" fmla="*/ 827112 h 6494515"/>
              <a:gd name="connsiteX1001" fmla="*/ 7455319 w 11885967"/>
              <a:gd name="connsiteY1001" fmla="*/ 826256 h 6494515"/>
              <a:gd name="connsiteX1002" fmla="*/ 7463005 w 11885967"/>
              <a:gd name="connsiteY1002" fmla="*/ 771807 h 6494515"/>
              <a:gd name="connsiteX1003" fmla="*/ 7499093 w 11885967"/>
              <a:gd name="connsiteY1003" fmla="*/ 660044 h 6494515"/>
              <a:gd name="connsiteX1004" fmla="*/ 7514084 w 11885967"/>
              <a:gd name="connsiteY1004" fmla="*/ 677604 h 6494515"/>
              <a:gd name="connsiteX1005" fmla="*/ 7551155 w 11885967"/>
              <a:gd name="connsiteY1005" fmla="*/ 484047 h 6494515"/>
              <a:gd name="connsiteX1006" fmla="*/ 7600783 w 11885967"/>
              <a:gd name="connsiteY1006" fmla="*/ 269653 h 6494515"/>
              <a:gd name="connsiteX1007" fmla="*/ 7627477 w 11885967"/>
              <a:gd name="connsiteY1007" fmla="*/ 277223 h 6494515"/>
              <a:gd name="connsiteX1008" fmla="*/ 7640032 w 11885967"/>
              <a:gd name="connsiteY1008" fmla="*/ 256385 h 6494515"/>
              <a:gd name="connsiteX1009" fmla="*/ 7644175 w 11885967"/>
              <a:gd name="connsiteY1009" fmla="*/ 273086 h 6494515"/>
              <a:gd name="connsiteX1010" fmla="*/ 7643321 w 11885967"/>
              <a:gd name="connsiteY1010" fmla="*/ 283934 h 6494515"/>
              <a:gd name="connsiteX1011" fmla="*/ 7646609 w 11885967"/>
              <a:gd name="connsiteY1011" fmla="*/ 311485 h 6494515"/>
              <a:gd name="connsiteX1012" fmla="*/ 7635761 w 11885967"/>
              <a:gd name="connsiteY1012" fmla="*/ 310627 h 6494515"/>
              <a:gd name="connsiteX1013" fmla="*/ 7629056 w 11885967"/>
              <a:gd name="connsiteY1013" fmla="*/ 326471 h 6494515"/>
              <a:gd name="connsiteX1014" fmla="*/ 7624914 w 11885967"/>
              <a:gd name="connsiteY1014" fmla="*/ 309769 h 6494515"/>
              <a:gd name="connsiteX1015" fmla="*/ 7625768 w 11885967"/>
              <a:gd name="connsiteY1015" fmla="*/ 298921 h 6494515"/>
              <a:gd name="connsiteX1016" fmla="*/ 7599673 w 11885967"/>
              <a:gd name="connsiteY1016" fmla="*/ 422390 h 6494515"/>
              <a:gd name="connsiteX1017" fmla="*/ 7557604 w 11885967"/>
              <a:gd name="connsiteY1017" fmla="*/ 610093 h 6494515"/>
              <a:gd name="connsiteX1018" fmla="*/ 7525786 w 11885967"/>
              <a:gd name="connsiteY1018" fmla="*/ 667614 h 6494515"/>
              <a:gd name="connsiteX1019" fmla="*/ 7530655 w 11885967"/>
              <a:gd name="connsiteY1019" fmla="*/ 744413 h 6494515"/>
              <a:gd name="connsiteX1020" fmla="*/ 7515069 w 11885967"/>
              <a:gd name="connsiteY1020" fmla="*/ 782068 h 6494515"/>
              <a:gd name="connsiteX1021" fmla="*/ 7511638 w 11885967"/>
              <a:gd name="connsiteY1021" fmla="*/ 794826 h 6494515"/>
              <a:gd name="connsiteX1022" fmla="*/ 7547747 w 11885967"/>
              <a:gd name="connsiteY1022" fmla="*/ 701913 h 6494515"/>
              <a:gd name="connsiteX1023" fmla="*/ 7583937 w 11885967"/>
              <a:gd name="connsiteY1023" fmla="*/ 584771 h 6494515"/>
              <a:gd name="connsiteX1024" fmla="*/ 7642310 w 11885967"/>
              <a:gd name="connsiteY1024" fmla="*/ 491763 h 6494515"/>
              <a:gd name="connsiteX1025" fmla="*/ 7655822 w 11885967"/>
              <a:gd name="connsiteY1025" fmla="*/ 469730 h 6494515"/>
              <a:gd name="connsiteX1026" fmla="*/ 7699583 w 11885967"/>
              <a:gd name="connsiteY1026" fmla="*/ 363704 h 6494515"/>
              <a:gd name="connsiteX1027" fmla="*/ 7733451 w 11885967"/>
              <a:gd name="connsiteY1027" fmla="*/ 294288 h 6494515"/>
              <a:gd name="connsiteX1028" fmla="*/ 7759745 w 11885967"/>
              <a:gd name="connsiteY1028" fmla="*/ 269669 h 6494515"/>
              <a:gd name="connsiteX1029" fmla="*/ 7784101 w 11885967"/>
              <a:gd name="connsiteY1029" fmla="*/ 291371 h 6494515"/>
              <a:gd name="connsiteX1030" fmla="*/ 7786918 w 11885967"/>
              <a:gd name="connsiteY1030" fmla="*/ 403953 h 6494515"/>
              <a:gd name="connsiteX1031" fmla="*/ 7845295 w 11885967"/>
              <a:gd name="connsiteY1031" fmla="*/ 310945 h 6494515"/>
              <a:gd name="connsiteX1032" fmla="*/ 7857283 w 11885967"/>
              <a:gd name="connsiteY1032" fmla="*/ 294545 h 6494515"/>
              <a:gd name="connsiteX1033" fmla="*/ 7867292 w 11885967"/>
              <a:gd name="connsiteY1033" fmla="*/ 307829 h 6494515"/>
              <a:gd name="connsiteX1034" fmla="*/ 7887271 w 11885967"/>
              <a:gd name="connsiteY1034" fmla="*/ 317768 h 6494515"/>
              <a:gd name="connsiteX1035" fmla="*/ 7894386 w 11885967"/>
              <a:gd name="connsiteY1035" fmla="*/ 297026 h 6494515"/>
              <a:gd name="connsiteX1036" fmla="*/ 7903785 w 11885967"/>
              <a:gd name="connsiteY1036" fmla="*/ 267837 h 6494515"/>
              <a:gd name="connsiteX1037" fmla="*/ 7943440 w 11885967"/>
              <a:gd name="connsiteY1037" fmla="*/ 266474 h 6494515"/>
              <a:gd name="connsiteX1038" fmla="*/ 7925591 w 11885967"/>
              <a:gd name="connsiteY1038" fmla="*/ 293380 h 6494515"/>
              <a:gd name="connsiteX1039" fmla="*/ 7915889 w 11885967"/>
              <a:gd name="connsiteY1039" fmla="*/ 301333 h 6494515"/>
              <a:gd name="connsiteX1040" fmla="*/ 7938910 w 11885967"/>
              <a:gd name="connsiteY1040" fmla="*/ 300005 h 6494515"/>
              <a:gd name="connsiteX1041" fmla="*/ 7953792 w 11885967"/>
              <a:gd name="connsiteY1041" fmla="*/ 317629 h 6494515"/>
              <a:gd name="connsiteX1042" fmla="*/ 7954590 w 11885967"/>
              <a:gd name="connsiteY1042" fmla="*/ 331447 h 6494515"/>
              <a:gd name="connsiteX1043" fmla="*/ 7988803 w 11885967"/>
              <a:gd name="connsiteY1043" fmla="*/ 411723 h 6494515"/>
              <a:gd name="connsiteX1044" fmla="*/ 8015100 w 11885967"/>
              <a:gd name="connsiteY1044" fmla="*/ 498926 h 6494515"/>
              <a:gd name="connsiteX1045" fmla="*/ 8020009 w 11885967"/>
              <a:gd name="connsiteY1045" fmla="*/ 519898 h 6494515"/>
              <a:gd name="connsiteX1046" fmla="*/ 8037288 w 11885967"/>
              <a:gd name="connsiteY1046" fmla="*/ 578972 h 6494515"/>
              <a:gd name="connsiteX1047" fmla="*/ 8065753 w 11885967"/>
              <a:gd name="connsiteY1047" fmla="*/ 607830 h 6494515"/>
              <a:gd name="connsiteX1048" fmla="*/ 8079379 w 11885967"/>
              <a:gd name="connsiteY1048" fmla="*/ 635692 h 6494515"/>
              <a:gd name="connsiteX1049" fmla="*/ 8086836 w 11885967"/>
              <a:gd name="connsiteY1049" fmla="*/ 652821 h 6494515"/>
              <a:gd name="connsiteX1050" fmla="*/ 8093498 w 11885967"/>
              <a:gd name="connsiteY1050" fmla="*/ 656135 h 6494515"/>
              <a:gd name="connsiteX1051" fmla="*/ 8106664 w 11885967"/>
              <a:gd name="connsiteY1051" fmla="*/ 708052 h 6494515"/>
              <a:gd name="connsiteX1052" fmla="*/ 8120784 w 11885967"/>
              <a:gd name="connsiteY1052" fmla="*/ 728493 h 6494515"/>
              <a:gd name="connsiteX1053" fmla="*/ 8126036 w 11885967"/>
              <a:gd name="connsiteY1053" fmla="*/ 787336 h 6494515"/>
              <a:gd name="connsiteX1054" fmla="*/ 8097305 w 11885967"/>
              <a:gd name="connsiteY1054" fmla="*/ 865697 h 6494515"/>
              <a:gd name="connsiteX1055" fmla="*/ 8096051 w 11885967"/>
              <a:gd name="connsiteY1055" fmla="*/ 875934 h 6494515"/>
              <a:gd name="connsiteX1056" fmla="*/ 8092779 w 11885967"/>
              <a:gd name="connsiteY1056" fmla="*/ 1011049 h 6494515"/>
              <a:gd name="connsiteX1057" fmla="*/ 8087226 w 11885967"/>
              <a:gd name="connsiteY1057" fmla="*/ 1154612 h 6494515"/>
              <a:gd name="connsiteX1058" fmla="*/ 8063329 w 11885967"/>
              <a:gd name="connsiteY1058" fmla="*/ 1332502 h 6494515"/>
              <a:gd name="connsiteX1059" fmla="*/ 8062111 w 11885967"/>
              <a:gd name="connsiteY1059" fmla="*/ 1375004 h 6494515"/>
              <a:gd name="connsiteX1060" fmla="*/ 8079609 w 11885967"/>
              <a:gd name="connsiteY1060" fmla="*/ 1393023 h 6494515"/>
              <a:gd name="connsiteX1061" fmla="*/ 8086666 w 11885967"/>
              <a:gd name="connsiteY1061" fmla="*/ 1434633 h 6494515"/>
              <a:gd name="connsiteX1062" fmla="*/ 8089607 w 11885967"/>
              <a:gd name="connsiteY1062" fmla="*/ 1477351 h 6494515"/>
              <a:gd name="connsiteX1063" fmla="*/ 8091995 w 11885967"/>
              <a:gd name="connsiteY1063" fmla="*/ 1474949 h 6494515"/>
              <a:gd name="connsiteX1064" fmla="*/ 8095427 w 11885967"/>
              <a:gd name="connsiteY1064" fmla="*/ 1444653 h 6494515"/>
              <a:gd name="connsiteX1065" fmla="*/ 8078492 w 11885967"/>
              <a:gd name="connsiteY1065" fmla="*/ 1322439 h 6494515"/>
              <a:gd name="connsiteX1066" fmla="*/ 8085723 w 11885967"/>
              <a:gd name="connsiteY1066" fmla="*/ 1291496 h 6494515"/>
              <a:gd name="connsiteX1067" fmla="*/ 8115825 w 11885967"/>
              <a:gd name="connsiteY1067" fmla="*/ 1344228 h 6494515"/>
              <a:gd name="connsiteX1068" fmla="*/ 8142493 w 11885967"/>
              <a:gd name="connsiteY1068" fmla="*/ 1427256 h 6494515"/>
              <a:gd name="connsiteX1069" fmla="*/ 8144616 w 11885967"/>
              <a:gd name="connsiteY1069" fmla="*/ 1485533 h 6494515"/>
              <a:gd name="connsiteX1070" fmla="*/ 8140452 w 11885967"/>
              <a:gd name="connsiteY1070" fmla="*/ 1527583 h 6494515"/>
              <a:gd name="connsiteX1071" fmla="*/ 8140562 w 11885967"/>
              <a:gd name="connsiteY1071" fmla="*/ 1530757 h 6494515"/>
              <a:gd name="connsiteX1072" fmla="*/ 8141513 w 11885967"/>
              <a:gd name="connsiteY1072" fmla="*/ 1536457 h 6494515"/>
              <a:gd name="connsiteX1073" fmla="*/ 8140788 w 11885967"/>
              <a:gd name="connsiteY1073" fmla="*/ 1537281 h 6494515"/>
              <a:gd name="connsiteX1074" fmla="*/ 8140931 w 11885967"/>
              <a:gd name="connsiteY1074" fmla="*/ 1541405 h 6494515"/>
              <a:gd name="connsiteX1075" fmla="*/ 8142842 w 11885967"/>
              <a:gd name="connsiteY1075" fmla="*/ 1544423 h 6494515"/>
              <a:gd name="connsiteX1076" fmla="*/ 8141513 w 11885967"/>
              <a:gd name="connsiteY1076" fmla="*/ 1536457 h 6494515"/>
              <a:gd name="connsiteX1077" fmla="*/ 8143662 w 11885967"/>
              <a:gd name="connsiteY1077" fmla="*/ 1534019 h 6494515"/>
              <a:gd name="connsiteX1078" fmla="*/ 8149274 w 11885967"/>
              <a:gd name="connsiteY1078" fmla="*/ 1529228 h 6494515"/>
              <a:gd name="connsiteX1079" fmla="*/ 8147635 w 11885967"/>
              <a:gd name="connsiteY1079" fmla="*/ 1550036 h 6494515"/>
              <a:gd name="connsiteX1080" fmla="*/ 8152427 w 11885967"/>
              <a:gd name="connsiteY1080" fmla="*/ 1555650 h 6494515"/>
              <a:gd name="connsiteX1081" fmla="*/ 8146816 w 11885967"/>
              <a:gd name="connsiteY1081" fmla="*/ 1560441 h 6494515"/>
              <a:gd name="connsiteX1082" fmla="*/ 8151410 w 11885967"/>
              <a:gd name="connsiteY1082" fmla="*/ 1676619 h 6494515"/>
              <a:gd name="connsiteX1083" fmla="*/ 8144573 w 11885967"/>
              <a:gd name="connsiteY1083" fmla="*/ 1729605 h 6494515"/>
              <a:gd name="connsiteX1084" fmla="*/ 8145111 w 11885967"/>
              <a:gd name="connsiteY1084" fmla="*/ 1738308 h 6494515"/>
              <a:gd name="connsiteX1085" fmla="*/ 8135827 w 11885967"/>
              <a:gd name="connsiteY1085" fmla="*/ 1767033 h 6494515"/>
              <a:gd name="connsiteX1086" fmla="*/ 8130506 w 11885967"/>
              <a:gd name="connsiteY1086" fmla="*/ 1776016 h 6494515"/>
              <a:gd name="connsiteX1087" fmla="*/ 8129613 w 11885967"/>
              <a:gd name="connsiteY1087" fmla="*/ 1778933 h 6494515"/>
              <a:gd name="connsiteX1088" fmla="*/ 8137046 w 11885967"/>
              <a:gd name="connsiteY1088" fmla="*/ 1855158 h 6494515"/>
              <a:gd name="connsiteX1089" fmla="*/ 8134443 w 11885967"/>
              <a:gd name="connsiteY1089" fmla="*/ 1878514 h 6494515"/>
              <a:gd name="connsiteX1090" fmla="*/ 8140446 w 11885967"/>
              <a:gd name="connsiteY1090" fmla="*/ 1888265 h 6494515"/>
              <a:gd name="connsiteX1091" fmla="*/ 8146233 w 11885967"/>
              <a:gd name="connsiteY1091" fmla="*/ 1913367 h 6494515"/>
              <a:gd name="connsiteX1092" fmla="*/ 8146605 w 11885967"/>
              <a:gd name="connsiteY1092" fmla="*/ 1916215 h 6494515"/>
              <a:gd name="connsiteX1093" fmla="*/ 8152301 w 11885967"/>
              <a:gd name="connsiteY1093" fmla="*/ 1948773 h 6494515"/>
              <a:gd name="connsiteX1094" fmla="*/ 8148712 w 11885967"/>
              <a:gd name="connsiteY1094" fmla="*/ 1976755 h 6494515"/>
              <a:gd name="connsiteX1095" fmla="*/ 8159359 w 11885967"/>
              <a:gd name="connsiteY1095" fmla="*/ 2002874 h 6494515"/>
              <a:gd name="connsiteX1096" fmla="*/ 8167656 w 11885967"/>
              <a:gd name="connsiteY1096" fmla="*/ 2055363 h 6494515"/>
              <a:gd name="connsiteX1097" fmla="*/ 8171248 w 11885967"/>
              <a:gd name="connsiteY1097" fmla="*/ 2093990 h 6494515"/>
              <a:gd name="connsiteX1098" fmla="*/ 8161516 w 11885967"/>
              <a:gd name="connsiteY1098" fmla="*/ 2130376 h 6494515"/>
              <a:gd name="connsiteX1099" fmla="*/ 8161093 w 11885967"/>
              <a:gd name="connsiteY1099" fmla="*/ 2131766 h 6494515"/>
              <a:gd name="connsiteX1100" fmla="*/ 8170789 w 11885967"/>
              <a:gd name="connsiteY1100" fmla="*/ 2145813 h 6494515"/>
              <a:gd name="connsiteX1101" fmla="*/ 8166465 w 11885967"/>
              <a:gd name="connsiteY1101" fmla="*/ 2173534 h 6494515"/>
              <a:gd name="connsiteX1102" fmla="*/ 8150580 w 11885967"/>
              <a:gd name="connsiteY1102" fmla="*/ 2244731 h 6494515"/>
              <a:gd name="connsiteX1103" fmla="*/ 8150671 w 11885967"/>
              <a:gd name="connsiteY1103" fmla="*/ 2253744 h 6494515"/>
              <a:gd name="connsiteX1104" fmla="*/ 8163370 w 11885967"/>
              <a:gd name="connsiteY1104" fmla="*/ 2371189 h 6494515"/>
              <a:gd name="connsiteX1105" fmla="*/ 8175063 w 11885967"/>
              <a:gd name="connsiteY1105" fmla="*/ 2496216 h 6494515"/>
              <a:gd name="connsiteX1106" fmla="*/ 8174810 w 11885967"/>
              <a:gd name="connsiteY1106" fmla="*/ 2653090 h 6494515"/>
              <a:gd name="connsiteX1107" fmla="*/ 8178642 w 11885967"/>
              <a:gd name="connsiteY1107" fmla="*/ 2690056 h 6494515"/>
              <a:gd name="connsiteX1108" fmla="*/ 8195874 w 11885967"/>
              <a:gd name="connsiteY1108" fmla="*/ 2703656 h 6494515"/>
              <a:gd name="connsiteX1109" fmla="*/ 8206773 w 11885967"/>
              <a:gd name="connsiteY1109" fmla="*/ 2738898 h 6494515"/>
              <a:gd name="connsiteX1110" fmla="*/ 8214231 w 11885967"/>
              <a:gd name="connsiteY1110" fmla="*/ 2775573 h 6494515"/>
              <a:gd name="connsiteX1111" fmla="*/ 8216024 w 11885967"/>
              <a:gd name="connsiteY1111" fmla="*/ 2773217 h 6494515"/>
              <a:gd name="connsiteX1112" fmla="*/ 8215516 w 11885967"/>
              <a:gd name="connsiteY1112" fmla="*/ 2746573 h 6494515"/>
              <a:gd name="connsiteX1113" fmla="*/ 8186792 w 11885967"/>
              <a:gd name="connsiteY1113" fmla="*/ 2642630 h 6494515"/>
              <a:gd name="connsiteX1114" fmla="*/ 8189498 w 11885967"/>
              <a:gd name="connsiteY1114" fmla="*/ 2614988 h 6494515"/>
              <a:gd name="connsiteX1115" fmla="*/ 8207594 w 11885967"/>
              <a:gd name="connsiteY1115" fmla="*/ 2628563 h 6494515"/>
              <a:gd name="connsiteX1116" fmla="*/ 8207594 w 11885967"/>
              <a:gd name="connsiteY1116" fmla="*/ 1570066 h 6494515"/>
              <a:gd name="connsiteX1117" fmla="*/ 8217412 w 11885967"/>
              <a:gd name="connsiteY1117" fmla="*/ 1577815 h 6494515"/>
              <a:gd name="connsiteX1118" fmla="*/ 8228311 w 11885967"/>
              <a:gd name="connsiteY1118" fmla="*/ 1613058 h 6494515"/>
              <a:gd name="connsiteX1119" fmla="*/ 8235769 w 11885967"/>
              <a:gd name="connsiteY1119" fmla="*/ 1649732 h 6494515"/>
              <a:gd name="connsiteX1120" fmla="*/ 8237562 w 11885967"/>
              <a:gd name="connsiteY1120" fmla="*/ 1647376 h 6494515"/>
              <a:gd name="connsiteX1121" fmla="*/ 8237054 w 11885967"/>
              <a:gd name="connsiteY1121" fmla="*/ 1620732 h 6494515"/>
              <a:gd name="connsiteX1122" fmla="*/ 8208330 w 11885967"/>
              <a:gd name="connsiteY1122" fmla="*/ 1516789 h 6494515"/>
              <a:gd name="connsiteX1123" fmla="*/ 8211036 w 11885967"/>
              <a:gd name="connsiteY1123" fmla="*/ 1489147 h 6494515"/>
              <a:gd name="connsiteX1124" fmla="*/ 8243180 w 11885967"/>
              <a:gd name="connsiteY1124" fmla="*/ 1531375 h 6494515"/>
              <a:gd name="connsiteX1125" fmla="*/ 8275832 w 11885967"/>
              <a:gd name="connsiteY1125" fmla="*/ 1600246 h 6494515"/>
              <a:gd name="connsiteX1126" fmla="*/ 8279591 w 11885967"/>
              <a:gd name="connsiteY1126" fmla="*/ 1609772 h 6494515"/>
              <a:gd name="connsiteX1127" fmla="*/ 8281624 w 11885967"/>
              <a:gd name="connsiteY1127" fmla="*/ 1604307 h 6494515"/>
              <a:gd name="connsiteX1128" fmla="*/ 8276119 w 11885967"/>
              <a:gd name="connsiteY1128" fmla="*/ 1570949 h 6494515"/>
              <a:gd name="connsiteX1129" fmla="*/ 8280522 w 11885967"/>
              <a:gd name="connsiteY1129" fmla="*/ 1538196 h 6494515"/>
              <a:gd name="connsiteX1130" fmla="*/ 8286276 w 11885967"/>
              <a:gd name="connsiteY1130" fmla="*/ 1522238 h 6494515"/>
              <a:gd name="connsiteX1131" fmla="*/ 8278967 w 11885967"/>
              <a:gd name="connsiteY1131" fmla="*/ 1466488 h 6494515"/>
              <a:gd name="connsiteX1132" fmla="*/ 8259308 w 11885967"/>
              <a:gd name="connsiteY1132" fmla="*/ 1449765 h 6494515"/>
              <a:gd name="connsiteX1133" fmla="*/ 8253643 w 11885967"/>
              <a:gd name="connsiteY1133" fmla="*/ 1431915 h 6494515"/>
              <a:gd name="connsiteX1134" fmla="*/ 8258564 w 11885967"/>
              <a:gd name="connsiteY1134" fmla="*/ 1423066 h 6494515"/>
              <a:gd name="connsiteX1135" fmla="*/ 8253150 w 11885967"/>
              <a:gd name="connsiteY1135" fmla="*/ 1355896 h 6494515"/>
              <a:gd name="connsiteX1136" fmla="*/ 8253784 w 11885967"/>
              <a:gd name="connsiteY1136" fmla="*/ 1293870 h 6494515"/>
              <a:gd name="connsiteX1137" fmla="*/ 8254170 w 11885967"/>
              <a:gd name="connsiteY1137" fmla="*/ 1281163 h 6494515"/>
              <a:gd name="connsiteX1138" fmla="*/ 8254668 w 11885967"/>
              <a:gd name="connsiteY1138" fmla="*/ 1182526 h 6494515"/>
              <a:gd name="connsiteX1139" fmla="*/ 8261960 w 11885967"/>
              <a:gd name="connsiteY1139" fmla="*/ 1115737 h 6494515"/>
              <a:gd name="connsiteX1140" fmla="*/ 8299520 w 11885967"/>
              <a:gd name="connsiteY1140" fmla="*/ 1022554 h 6494515"/>
              <a:gd name="connsiteX1141" fmla="*/ 8338502 w 11885967"/>
              <a:gd name="connsiteY1141" fmla="*/ 964468 h 6494515"/>
              <a:gd name="connsiteX1142" fmla="*/ 8344233 w 11885967"/>
              <a:gd name="connsiteY1142" fmla="*/ 1000628 h 6494515"/>
              <a:gd name="connsiteX1143" fmla="*/ 8314593 w 11885967"/>
              <a:gd name="connsiteY1143" fmla="*/ 1139649 h 6494515"/>
              <a:gd name="connsiteX1144" fmla="*/ 8316015 w 11885967"/>
              <a:gd name="connsiteY1144" fmla="*/ 1174746 h 6494515"/>
              <a:gd name="connsiteX1145" fmla="*/ 8322941 w 11885967"/>
              <a:gd name="connsiteY1145" fmla="*/ 1243204 h 6494515"/>
              <a:gd name="connsiteX1146" fmla="*/ 8302398 w 11885967"/>
              <a:gd name="connsiteY1146" fmla="*/ 1337826 h 6494515"/>
              <a:gd name="connsiteX1147" fmla="*/ 8312148 w 11885967"/>
              <a:gd name="connsiteY1147" fmla="*/ 1353941 h 6494515"/>
              <a:gd name="connsiteX1148" fmla="*/ 8350561 w 11885967"/>
              <a:gd name="connsiteY1148" fmla="*/ 1376185 h 6494515"/>
              <a:gd name="connsiteX1149" fmla="*/ 8375122 w 11885967"/>
              <a:gd name="connsiteY1149" fmla="*/ 1261521 h 6494515"/>
              <a:gd name="connsiteX1150" fmla="*/ 8375891 w 11885967"/>
              <a:gd name="connsiteY1150" fmla="*/ 1236104 h 6494515"/>
              <a:gd name="connsiteX1151" fmla="*/ 8361470 w 11885967"/>
              <a:gd name="connsiteY1151" fmla="*/ 1179522 h 6494515"/>
              <a:gd name="connsiteX1152" fmla="*/ 8361201 w 11885967"/>
              <a:gd name="connsiteY1152" fmla="*/ 1106300 h 6494515"/>
              <a:gd name="connsiteX1153" fmla="*/ 8382177 w 11885967"/>
              <a:gd name="connsiteY1153" fmla="*/ 894737 h 6494515"/>
              <a:gd name="connsiteX1154" fmla="*/ 8428109 w 11885967"/>
              <a:gd name="connsiteY1154" fmla="*/ 852992 h 6494515"/>
              <a:gd name="connsiteX1155" fmla="*/ 8474558 w 11885967"/>
              <a:gd name="connsiteY1155" fmla="*/ 835149 h 6494515"/>
              <a:gd name="connsiteX1156" fmla="*/ 8485619 w 11885967"/>
              <a:gd name="connsiteY1156" fmla="*/ 797634 h 6494515"/>
              <a:gd name="connsiteX1157" fmla="*/ 8489863 w 11885967"/>
              <a:gd name="connsiteY1157" fmla="*/ 780388 h 6494515"/>
              <a:gd name="connsiteX1158" fmla="*/ 8496931 w 11885967"/>
              <a:gd name="connsiteY1158" fmla="*/ 710798 h 6494515"/>
              <a:gd name="connsiteX1159" fmla="*/ 8499210 w 11885967"/>
              <a:gd name="connsiteY1159" fmla="*/ 686670 h 6494515"/>
              <a:gd name="connsiteX1160" fmla="*/ 8524898 w 11885967"/>
              <a:gd name="connsiteY1160" fmla="*/ 585996 h 6494515"/>
              <a:gd name="connsiteX1161" fmla="*/ 8528534 w 11885967"/>
              <a:gd name="connsiteY1161" fmla="*/ 578660 h 6494515"/>
              <a:gd name="connsiteX1162" fmla="*/ 8551849 w 11885967"/>
              <a:gd name="connsiteY1162" fmla="*/ 535928 h 6494515"/>
              <a:gd name="connsiteX1163" fmla="*/ 8563429 w 11885967"/>
              <a:gd name="connsiteY1163" fmla="*/ 522314 h 6494515"/>
              <a:gd name="connsiteX1164" fmla="*/ 8600331 w 11885967"/>
              <a:gd name="connsiteY1164" fmla="*/ 543274 h 6494515"/>
              <a:gd name="connsiteX1165" fmla="*/ 8593897 w 11885967"/>
              <a:gd name="connsiteY1165" fmla="*/ 550838 h 6494515"/>
              <a:gd name="connsiteX1166" fmla="*/ 8577398 w 11885967"/>
              <a:gd name="connsiteY1166" fmla="*/ 573299 h 6494515"/>
              <a:gd name="connsiteX1167" fmla="*/ 8564983 w 11885967"/>
              <a:gd name="connsiteY1167" fmla="*/ 594022 h 6494515"/>
              <a:gd name="connsiteX1168" fmla="*/ 8564509 w 11885967"/>
              <a:gd name="connsiteY1168" fmla="*/ 640542 h 6494515"/>
              <a:gd name="connsiteX1169" fmla="*/ 8584933 w 11885967"/>
              <a:gd name="connsiteY1169" fmla="*/ 631846 h 6494515"/>
              <a:gd name="connsiteX1170" fmla="*/ 8600147 w 11885967"/>
              <a:gd name="connsiteY1170" fmla="*/ 610897 h 6494515"/>
              <a:gd name="connsiteX1171" fmla="*/ 8637390 w 11885967"/>
              <a:gd name="connsiteY1171" fmla="*/ 548729 h 6494515"/>
              <a:gd name="connsiteX1172" fmla="*/ 8623713 w 11885967"/>
              <a:gd name="connsiteY1172" fmla="*/ 518846 h 6494515"/>
              <a:gd name="connsiteX1173" fmla="*/ 8656714 w 11885967"/>
              <a:gd name="connsiteY1173" fmla="*/ 473921 h 6494515"/>
              <a:gd name="connsiteX1174" fmla="*/ 8662311 w 11885967"/>
              <a:gd name="connsiteY1174" fmla="*/ 473469 h 6494515"/>
              <a:gd name="connsiteX1175" fmla="*/ 8647414 w 11885967"/>
              <a:gd name="connsiteY1175" fmla="*/ 463406 h 6494515"/>
              <a:gd name="connsiteX1176" fmla="*/ 8637663 w 11885967"/>
              <a:gd name="connsiteY1176" fmla="*/ 447292 h 6494515"/>
              <a:gd name="connsiteX1177" fmla="*/ 8657414 w 11885967"/>
              <a:gd name="connsiteY1177" fmla="*/ 430202 h 6494515"/>
              <a:gd name="connsiteX1178" fmla="*/ 8691609 w 11885967"/>
              <a:gd name="connsiteY1178" fmla="*/ 417576 h 6494515"/>
              <a:gd name="connsiteX1179" fmla="*/ 8714541 w 11885967"/>
              <a:gd name="connsiteY1179" fmla="*/ 387551 h 6494515"/>
              <a:gd name="connsiteX1180" fmla="*/ 8728515 w 11885967"/>
              <a:gd name="connsiteY1180" fmla="*/ 263881 h 6494515"/>
              <a:gd name="connsiteX1181" fmla="*/ 8736936 w 11885967"/>
              <a:gd name="connsiteY1181" fmla="*/ 211084 h 6494515"/>
              <a:gd name="connsiteX1182" fmla="*/ 8761607 w 11885967"/>
              <a:gd name="connsiteY1182" fmla="*/ 185145 h 6494515"/>
              <a:gd name="connsiteX1183" fmla="*/ 8776795 w 11885967"/>
              <a:gd name="connsiteY1183" fmla="*/ 216311 h 6494515"/>
              <a:gd name="connsiteX1184" fmla="*/ 8775959 w 11885967"/>
              <a:gd name="connsiteY1184" fmla="*/ 223422 h 6494515"/>
              <a:gd name="connsiteX1185" fmla="*/ 8767649 w 11885967"/>
              <a:gd name="connsiteY1185" fmla="*/ 364945 h 6494515"/>
              <a:gd name="connsiteX1186" fmla="*/ 8780917 w 11885967"/>
              <a:gd name="connsiteY1186" fmla="*/ 459651 h 6494515"/>
              <a:gd name="connsiteX1187" fmla="*/ 8788478 w 11885967"/>
              <a:gd name="connsiteY1187" fmla="*/ 466082 h 6494515"/>
              <a:gd name="connsiteX1188" fmla="*/ 8793397 w 11885967"/>
              <a:gd name="connsiteY1188" fmla="*/ 457232 h 6494515"/>
              <a:gd name="connsiteX1189" fmla="*/ 8802337 w 11885967"/>
              <a:gd name="connsiteY1189" fmla="*/ 428340 h 6494515"/>
              <a:gd name="connsiteX1190" fmla="*/ 8827934 w 11885967"/>
              <a:gd name="connsiteY1190" fmla="*/ 361476 h 6494515"/>
              <a:gd name="connsiteX1191" fmla="*/ 8840105 w 11885967"/>
              <a:gd name="connsiteY1191" fmla="*/ 215416 h 6494515"/>
              <a:gd name="connsiteX1192" fmla="*/ 8836112 w 11885967"/>
              <a:gd name="connsiteY1192" fmla="*/ 183344 h 6494515"/>
              <a:gd name="connsiteX1193" fmla="*/ 8837381 w 11885967"/>
              <a:gd name="connsiteY1193" fmla="*/ 59292 h 6494515"/>
              <a:gd name="connsiteX1194" fmla="*/ 8883152 w 11885967"/>
              <a:gd name="connsiteY1194" fmla="*/ 33054 h 6494515"/>
              <a:gd name="connsiteX1195" fmla="*/ 8896695 w 11885967"/>
              <a:gd name="connsiteY1195" fmla="*/ 26325 h 6494515"/>
              <a:gd name="connsiteX1196" fmla="*/ 8915637 w 11885967"/>
              <a:gd name="connsiteY1196" fmla="*/ 16693 h 6494515"/>
              <a:gd name="connsiteX1197" fmla="*/ 8928381 w 11885967"/>
              <a:gd name="connsiteY1197" fmla="*/ 35030 h 6494515"/>
              <a:gd name="connsiteX1198" fmla="*/ 8934340 w 11885967"/>
              <a:gd name="connsiteY1198" fmla="*/ 73986 h 6494515"/>
              <a:gd name="connsiteX1199" fmla="*/ 8923121 w 11885967"/>
              <a:gd name="connsiteY1199" fmla="*/ 127008 h 6494515"/>
              <a:gd name="connsiteX1200" fmla="*/ 8927048 w 11885967"/>
              <a:gd name="connsiteY1200" fmla="*/ 140776 h 6494515"/>
              <a:gd name="connsiteX1201" fmla="*/ 8936864 w 11885967"/>
              <a:gd name="connsiteY1201" fmla="*/ 175194 h 6494515"/>
              <a:gd name="connsiteX1202" fmla="*/ 8933523 w 11885967"/>
              <a:gd name="connsiteY1202" fmla="*/ 203635 h 6494515"/>
              <a:gd name="connsiteX1203" fmla="*/ 8952005 w 11885967"/>
              <a:gd name="connsiteY1203" fmla="*/ 310596 h 6494515"/>
              <a:gd name="connsiteX1204" fmla="*/ 8968723 w 11885967"/>
              <a:gd name="connsiteY1204" fmla="*/ 465588 h 6494515"/>
              <a:gd name="connsiteX1205" fmla="*/ 8980411 w 11885967"/>
              <a:gd name="connsiteY1205" fmla="*/ 540702 h 6494515"/>
              <a:gd name="connsiteX1206" fmla="*/ 8990997 w 11885967"/>
              <a:gd name="connsiteY1206" fmla="*/ 549705 h 6494515"/>
              <a:gd name="connsiteX1207" fmla="*/ 9027062 w 11885967"/>
              <a:gd name="connsiteY1207" fmla="*/ 577775 h 6494515"/>
              <a:gd name="connsiteX1208" fmla="*/ 9046563 w 11885967"/>
              <a:gd name="connsiteY1208" fmla="*/ 610001 h 6494515"/>
              <a:gd name="connsiteX1209" fmla="*/ 9060622 w 11885967"/>
              <a:gd name="connsiteY1209" fmla="*/ 627174 h 6494515"/>
              <a:gd name="connsiteX1210" fmla="*/ 9078878 w 11885967"/>
              <a:gd name="connsiteY1210" fmla="*/ 731337 h 6494515"/>
              <a:gd name="connsiteX1211" fmla="*/ 9071226 w 11885967"/>
              <a:gd name="connsiteY1211" fmla="*/ 758717 h 6494515"/>
              <a:gd name="connsiteX1212" fmla="*/ 9069781 w 11885967"/>
              <a:gd name="connsiteY1212" fmla="*/ 775737 h 6494515"/>
              <a:gd name="connsiteX1213" fmla="*/ 9090500 w 11885967"/>
              <a:gd name="connsiteY1213" fmla="*/ 788146 h 6494515"/>
              <a:gd name="connsiteX1214" fmla="*/ 9099956 w 11885967"/>
              <a:gd name="connsiteY1214" fmla="*/ 783155 h 6494515"/>
              <a:gd name="connsiteX1215" fmla="*/ 9111402 w 11885967"/>
              <a:gd name="connsiteY1215" fmla="*/ 732931 h 6494515"/>
              <a:gd name="connsiteX1216" fmla="*/ 9124541 w 11885967"/>
              <a:gd name="connsiteY1216" fmla="*/ 616373 h 6494515"/>
              <a:gd name="connsiteX1217" fmla="*/ 9108293 w 11885967"/>
              <a:gd name="connsiteY1217" fmla="*/ 589516 h 6494515"/>
              <a:gd name="connsiteX1218" fmla="*/ 9094908 w 11885967"/>
              <a:gd name="connsiteY1218" fmla="*/ 580738 h 6494515"/>
              <a:gd name="connsiteX1219" fmla="*/ 9105427 w 11885967"/>
              <a:gd name="connsiteY1219" fmla="*/ 571436 h 6494515"/>
              <a:gd name="connsiteX1220" fmla="*/ 9120640 w 11885967"/>
              <a:gd name="connsiteY1220" fmla="*/ 550488 h 6494515"/>
              <a:gd name="connsiteX1221" fmla="*/ 9105610 w 11885967"/>
              <a:gd name="connsiteY1221" fmla="*/ 503813 h 6494515"/>
              <a:gd name="connsiteX1222" fmla="*/ 9099945 w 11885967"/>
              <a:gd name="connsiteY1222" fmla="*/ 485961 h 6494515"/>
              <a:gd name="connsiteX1223" fmla="*/ 9106853 w 11885967"/>
              <a:gd name="connsiteY1223" fmla="*/ 431880 h 6494515"/>
              <a:gd name="connsiteX1224" fmla="*/ 9152785 w 11885967"/>
              <a:gd name="connsiteY1224" fmla="*/ 390134 h 6494515"/>
              <a:gd name="connsiteX1225" fmla="*/ 9183121 w 11885967"/>
              <a:gd name="connsiteY1225" fmla="*/ 382046 h 6494515"/>
              <a:gd name="connsiteX1226" fmla="*/ 9190747 w 11885967"/>
              <a:gd name="connsiteY1226" fmla="*/ 406783 h 6494515"/>
              <a:gd name="connsiteX1227" fmla="*/ 9215862 w 11885967"/>
              <a:gd name="connsiteY1227" fmla="*/ 561095 h 6494515"/>
              <a:gd name="connsiteX1228" fmla="*/ 9237143 w 11885967"/>
              <a:gd name="connsiteY1228" fmla="*/ 667830 h 6494515"/>
              <a:gd name="connsiteX1229" fmla="*/ 9235472 w 11885967"/>
              <a:gd name="connsiteY1229" fmla="*/ 682048 h 6494515"/>
              <a:gd name="connsiteX1230" fmla="*/ 9235990 w 11885967"/>
              <a:gd name="connsiteY1230" fmla="*/ 705952 h 6494515"/>
              <a:gd name="connsiteX1231" fmla="*/ 9247026 w 11885967"/>
              <a:gd name="connsiteY1231" fmla="*/ 720554 h 6494515"/>
              <a:gd name="connsiteX1232" fmla="*/ 9262709 w 11885967"/>
              <a:gd name="connsiteY1232" fmla="*/ 827741 h 6494515"/>
              <a:gd name="connsiteX1233" fmla="*/ 9269701 w 11885967"/>
              <a:gd name="connsiteY1233" fmla="*/ 914501 h 6494515"/>
              <a:gd name="connsiteX1234" fmla="*/ 9283671 w 11885967"/>
              <a:gd name="connsiteY1234" fmla="*/ 965488 h 6494515"/>
              <a:gd name="connsiteX1235" fmla="*/ 9316263 w 11885967"/>
              <a:gd name="connsiteY1235" fmla="*/ 985387 h 6494515"/>
              <a:gd name="connsiteX1236" fmla="*/ 9331476 w 11885967"/>
              <a:gd name="connsiteY1236" fmla="*/ 964439 h 6494515"/>
              <a:gd name="connsiteX1237" fmla="*/ 9327866 w 11885967"/>
              <a:gd name="connsiteY1237" fmla="*/ 919658 h 6494515"/>
              <a:gd name="connsiteX1238" fmla="*/ 9342468 w 11885967"/>
              <a:gd name="connsiteY1238" fmla="*/ 908617 h 6494515"/>
              <a:gd name="connsiteX1239" fmla="*/ 9352536 w 11885967"/>
              <a:gd name="connsiteY1239" fmla="*/ 893717 h 6494515"/>
              <a:gd name="connsiteX1240" fmla="*/ 9363054 w 11885967"/>
              <a:gd name="connsiteY1240" fmla="*/ 884415 h 6494515"/>
              <a:gd name="connsiteX1241" fmla="*/ 9350956 w 11885967"/>
              <a:gd name="connsiteY1241" fmla="*/ 874124 h 6494515"/>
              <a:gd name="connsiteX1242" fmla="*/ 9334256 w 11885967"/>
              <a:gd name="connsiteY1242" fmla="*/ 841673 h 6494515"/>
              <a:gd name="connsiteX1243" fmla="*/ 9336761 w 11885967"/>
              <a:gd name="connsiteY1243" fmla="*/ 820342 h 6494515"/>
              <a:gd name="connsiteX1244" fmla="*/ 9303676 w 11885967"/>
              <a:gd name="connsiteY1244" fmla="*/ 724422 h 6494515"/>
              <a:gd name="connsiteX1245" fmla="*/ 9342726 w 11885967"/>
              <a:gd name="connsiteY1245" fmla="*/ 684642 h 6494515"/>
              <a:gd name="connsiteX1246" fmla="*/ 9356494 w 11885967"/>
              <a:gd name="connsiteY1246" fmla="*/ 680712 h 6494515"/>
              <a:gd name="connsiteX1247" fmla="*/ 9379786 w 11885967"/>
              <a:gd name="connsiteY1247" fmla="*/ 690095 h 6494515"/>
              <a:gd name="connsiteX1248" fmla="*/ 9405827 w 11885967"/>
              <a:gd name="connsiteY1248" fmla="*/ 803487 h 6494515"/>
              <a:gd name="connsiteX1249" fmla="*/ 9431150 w 11885967"/>
              <a:gd name="connsiteY1249" fmla="*/ 838059 h 6494515"/>
              <a:gd name="connsiteX1250" fmla="*/ 9452569 w 11885967"/>
              <a:gd name="connsiteY1250" fmla="*/ 806750 h 6494515"/>
              <a:gd name="connsiteX1251" fmla="*/ 9486472 w 11885967"/>
              <a:gd name="connsiteY1251" fmla="*/ 773020 h 6494515"/>
              <a:gd name="connsiteX1252" fmla="*/ 9521952 w 11885967"/>
              <a:gd name="connsiteY1252" fmla="*/ 758880 h 6494515"/>
              <a:gd name="connsiteX1253" fmla="*/ 9587474 w 11885967"/>
              <a:gd name="connsiteY1253" fmla="*/ 715553 h 6494515"/>
              <a:gd name="connsiteX1254" fmla="*/ 9615303 w 11885967"/>
              <a:gd name="connsiteY1254" fmla="*/ 728794 h 6494515"/>
              <a:gd name="connsiteX1255" fmla="*/ 9635069 w 11885967"/>
              <a:gd name="connsiteY1255" fmla="*/ 834244 h 6494515"/>
              <a:gd name="connsiteX1256" fmla="*/ 9618254 w 11885967"/>
              <a:gd name="connsiteY1256" fmla="*/ 887718 h 6494515"/>
              <a:gd name="connsiteX1257" fmla="*/ 9613559 w 11885967"/>
              <a:gd name="connsiteY1257" fmla="*/ 899366 h 6494515"/>
              <a:gd name="connsiteX1258" fmla="*/ 9624570 w 11885967"/>
              <a:gd name="connsiteY1258" fmla="*/ 966082 h 6494515"/>
              <a:gd name="connsiteX1259" fmla="*/ 9667412 w 11885967"/>
              <a:gd name="connsiteY1259" fmla="*/ 903460 h 6494515"/>
              <a:gd name="connsiteX1260" fmla="*/ 9679893 w 11885967"/>
              <a:gd name="connsiteY1260" fmla="*/ 901044 h 6494515"/>
              <a:gd name="connsiteX1261" fmla="*/ 9679735 w 11885967"/>
              <a:gd name="connsiteY1261" fmla="*/ 916548 h 6494515"/>
              <a:gd name="connsiteX1262" fmla="*/ 9667094 w 11885967"/>
              <a:gd name="connsiteY1262" fmla="*/ 934473 h 6494515"/>
              <a:gd name="connsiteX1263" fmla="*/ 9671405 w 11885967"/>
              <a:gd name="connsiteY1263" fmla="*/ 935533 h 6494515"/>
              <a:gd name="connsiteX1264" fmla="*/ 9718916 w 11885967"/>
              <a:gd name="connsiteY1264" fmla="*/ 913380 h 6494515"/>
              <a:gd name="connsiteX1265" fmla="*/ 9717788 w 11885967"/>
              <a:gd name="connsiteY1265" fmla="*/ 899387 h 6494515"/>
              <a:gd name="connsiteX1266" fmla="*/ 9710837 w 11885967"/>
              <a:gd name="connsiteY1266" fmla="*/ 883046 h 6494515"/>
              <a:gd name="connsiteX1267" fmla="*/ 9741941 w 11885967"/>
              <a:gd name="connsiteY1267" fmla="*/ 849542 h 6494515"/>
              <a:gd name="connsiteX1268" fmla="*/ 9747470 w 11885967"/>
              <a:gd name="connsiteY1268" fmla="*/ 830786 h 6494515"/>
              <a:gd name="connsiteX1269" fmla="*/ 9746342 w 11885967"/>
              <a:gd name="connsiteY1269" fmla="*/ 816792 h 6494515"/>
              <a:gd name="connsiteX1270" fmla="*/ 9767445 w 11885967"/>
              <a:gd name="connsiteY1270" fmla="*/ 816493 h 6494515"/>
              <a:gd name="connsiteX1271" fmla="*/ 9772885 w 11885967"/>
              <a:gd name="connsiteY1271" fmla="*/ 831547 h 6494515"/>
              <a:gd name="connsiteX1272" fmla="*/ 9770896 w 11885967"/>
              <a:gd name="connsiteY1272" fmla="*/ 876779 h 6494515"/>
              <a:gd name="connsiteX1273" fmla="*/ 9796968 w 11885967"/>
              <a:gd name="connsiteY1273" fmla="*/ 763398 h 6494515"/>
              <a:gd name="connsiteX1274" fmla="*/ 9781982 w 11885967"/>
              <a:gd name="connsiteY1274" fmla="*/ 787148 h 6494515"/>
              <a:gd name="connsiteX1275" fmla="*/ 9760721 w 11885967"/>
              <a:gd name="connsiteY1275" fmla="*/ 802953 h 6494515"/>
              <a:gd name="connsiteX1276" fmla="*/ 9752867 w 11885967"/>
              <a:gd name="connsiteY1276" fmla="*/ 775417 h 6494515"/>
              <a:gd name="connsiteX1277" fmla="*/ 9818279 w 11885967"/>
              <a:gd name="connsiteY1277" fmla="*/ 643359 h 6494515"/>
              <a:gd name="connsiteX1278" fmla="*/ 9881747 w 11885967"/>
              <a:gd name="connsiteY1278" fmla="*/ 626958 h 6494515"/>
              <a:gd name="connsiteX1279" fmla="*/ 9895040 w 11885967"/>
              <a:gd name="connsiteY1279" fmla="*/ 669546 h 6494515"/>
              <a:gd name="connsiteX1280" fmla="*/ 9894534 w 11885967"/>
              <a:gd name="connsiteY1280" fmla="*/ 678567 h 6494515"/>
              <a:gd name="connsiteX1281" fmla="*/ 9897089 w 11885967"/>
              <a:gd name="connsiteY1281" fmla="*/ 682706 h 6494515"/>
              <a:gd name="connsiteX1282" fmla="*/ 9896786 w 11885967"/>
              <a:gd name="connsiteY1282" fmla="*/ 658288 h 6494515"/>
              <a:gd name="connsiteX1283" fmla="*/ 9917906 w 11885967"/>
              <a:gd name="connsiteY1283" fmla="*/ 608090 h 6494515"/>
              <a:gd name="connsiteX1284" fmla="*/ 9965778 w 11885967"/>
              <a:gd name="connsiteY1284" fmla="*/ 509220 h 6494515"/>
              <a:gd name="connsiteX1285" fmla="*/ 10010911 w 11885967"/>
              <a:gd name="connsiteY1285" fmla="*/ 442853 h 6494515"/>
              <a:gd name="connsiteX1286" fmla="*/ 10062629 w 11885967"/>
              <a:gd name="connsiteY1286" fmla="*/ 458355 h 6494515"/>
              <a:gd name="connsiteX1287" fmla="*/ 10093604 w 11885967"/>
              <a:gd name="connsiteY1287" fmla="*/ 466736 h 6494515"/>
              <a:gd name="connsiteX1288" fmla="*/ 10091095 w 11885967"/>
              <a:gd name="connsiteY1288" fmla="*/ 487211 h 6494515"/>
              <a:gd name="connsiteX1289" fmla="*/ 10090867 w 11885967"/>
              <a:gd name="connsiteY1289" fmla="*/ 499237 h 6494515"/>
              <a:gd name="connsiteX1290" fmla="*/ 10126561 w 11885967"/>
              <a:gd name="connsiteY1290" fmla="*/ 557249 h 6494515"/>
              <a:gd name="connsiteX1291" fmla="*/ 10135543 w 11885967"/>
              <a:gd name="connsiteY1291" fmla="*/ 568747 h 6494515"/>
              <a:gd name="connsiteX1292" fmla="*/ 10159556 w 11885967"/>
              <a:gd name="connsiteY1292" fmla="*/ 552576 h 6494515"/>
              <a:gd name="connsiteX1293" fmla="*/ 10200618 w 11885967"/>
              <a:gd name="connsiteY1293" fmla="*/ 607506 h 6494515"/>
              <a:gd name="connsiteX1294" fmla="*/ 10201877 w 11885967"/>
              <a:gd name="connsiteY1294" fmla="*/ 709090 h 6494515"/>
              <a:gd name="connsiteX1295" fmla="*/ 10211391 w 11885967"/>
              <a:gd name="connsiteY1295" fmla="*/ 729797 h 6494515"/>
              <a:gd name="connsiteX1296" fmla="*/ 10238218 w 11885967"/>
              <a:gd name="connsiteY1296" fmla="*/ 714389 h 6494515"/>
              <a:gd name="connsiteX1297" fmla="*/ 10247580 w 11885967"/>
              <a:gd name="connsiteY1297" fmla="*/ 668566 h 6494515"/>
              <a:gd name="connsiteX1298" fmla="*/ 10264246 w 11885967"/>
              <a:gd name="connsiteY1298" fmla="*/ 573342 h 6494515"/>
              <a:gd name="connsiteX1299" fmla="*/ 10266531 w 11885967"/>
              <a:gd name="connsiteY1299" fmla="*/ 564892 h 6494515"/>
              <a:gd name="connsiteX1300" fmla="*/ 10288906 w 11885967"/>
              <a:gd name="connsiteY1300" fmla="*/ 504458 h 6494515"/>
              <a:gd name="connsiteX1301" fmla="*/ 10330192 w 11885967"/>
              <a:gd name="connsiteY1301" fmla="*/ 211896 h 6494515"/>
              <a:gd name="connsiteX1302" fmla="*/ 10345756 w 11885967"/>
              <a:gd name="connsiteY1302" fmla="*/ 193440 h 6494515"/>
              <a:gd name="connsiteX1303" fmla="*/ 10361397 w 11885967"/>
              <a:gd name="connsiteY1303" fmla="*/ 208250 h 6494515"/>
              <a:gd name="connsiteX1304" fmla="*/ 10381224 w 11885967"/>
              <a:gd name="connsiteY1304" fmla="*/ 263480 h 6494515"/>
              <a:gd name="connsiteX1305" fmla="*/ 10391348 w 11885967"/>
              <a:gd name="connsiteY1305" fmla="*/ 326662 h 6494515"/>
              <a:gd name="connsiteX1306" fmla="*/ 10394051 w 11885967"/>
              <a:gd name="connsiteY1306" fmla="*/ 389347 h 6494515"/>
              <a:gd name="connsiteX1307" fmla="*/ 10435037 w 11885967"/>
              <a:gd name="connsiteY1307" fmla="*/ 411014 h 6494515"/>
              <a:gd name="connsiteX1308" fmla="*/ 10451666 w 11885967"/>
              <a:gd name="connsiteY1308" fmla="*/ 410980 h 6494515"/>
              <a:gd name="connsiteX1309" fmla="*/ 10445045 w 11885967"/>
              <a:gd name="connsiteY1309" fmla="*/ 424300 h 6494515"/>
              <a:gd name="connsiteX1310" fmla="*/ 10445655 w 11885967"/>
              <a:gd name="connsiteY1310" fmla="*/ 466774 h 6494515"/>
              <a:gd name="connsiteX1311" fmla="*/ 10477621 w 11885967"/>
              <a:gd name="connsiteY1311" fmla="*/ 460312 h 6494515"/>
              <a:gd name="connsiteX1312" fmla="*/ 10500529 w 11885967"/>
              <a:gd name="connsiteY1312" fmla="*/ 409088 h 6494515"/>
              <a:gd name="connsiteX1313" fmla="*/ 10505096 w 11885967"/>
              <a:gd name="connsiteY1313" fmla="*/ 392190 h 6494515"/>
              <a:gd name="connsiteX1314" fmla="*/ 10516626 w 11885967"/>
              <a:gd name="connsiteY1314" fmla="*/ 399844 h 6494515"/>
              <a:gd name="connsiteX1315" fmla="*/ 10535044 w 11885967"/>
              <a:gd name="connsiteY1315" fmla="*/ 398782 h 6494515"/>
              <a:gd name="connsiteX1316" fmla="*/ 10579606 w 11885967"/>
              <a:gd name="connsiteY1316" fmla="*/ 306569 h 6494515"/>
              <a:gd name="connsiteX1317" fmla="*/ 10583526 w 11885967"/>
              <a:gd name="connsiteY1317" fmla="*/ 284467 h 6494515"/>
              <a:gd name="connsiteX1318" fmla="*/ 10589088 w 11885967"/>
              <a:gd name="connsiteY1318" fmla="*/ 268023 h 6494515"/>
              <a:gd name="connsiteX1319" fmla="*/ 10597394 w 11885967"/>
              <a:gd name="connsiteY1319" fmla="*/ 207850 h 6494515"/>
              <a:gd name="connsiteX1320" fmla="*/ 10591822 w 11885967"/>
              <a:gd name="connsiteY1320" fmla="*/ 202547 h 6494515"/>
              <a:gd name="connsiteX1321" fmla="*/ 10597128 w 11885967"/>
              <a:gd name="connsiteY1321" fmla="*/ 196971 h 6494515"/>
              <a:gd name="connsiteX1322" fmla="*/ 10596592 w 11885967"/>
              <a:gd name="connsiteY1322" fmla="*/ 175214 h 6494515"/>
              <a:gd name="connsiteX1323" fmla="*/ 10602165 w 11885967"/>
              <a:gd name="connsiteY1323" fmla="*/ 180517 h 6494515"/>
              <a:gd name="connsiteX1324" fmla="*/ 10604265 w 11885967"/>
              <a:gd name="connsiteY1324" fmla="*/ 183177 h 6494515"/>
              <a:gd name="connsiteX1325" fmla="*/ 10602433 w 11885967"/>
              <a:gd name="connsiteY1325" fmla="*/ 191396 h 6494515"/>
              <a:gd name="connsiteX1326" fmla="*/ 10606378 w 11885967"/>
              <a:gd name="connsiteY1326" fmla="*/ 185855 h 6494515"/>
              <a:gd name="connsiteX1327" fmla="*/ 10604265 w 11885967"/>
              <a:gd name="connsiteY1327" fmla="*/ 183177 h 6494515"/>
              <a:gd name="connsiteX1328" fmla="*/ 10606800 w 11885967"/>
              <a:gd name="connsiteY1328" fmla="*/ 171812 h 6494515"/>
              <a:gd name="connsiteX1329" fmla="*/ 10617013 w 11885967"/>
              <a:gd name="connsiteY1329" fmla="*/ 120277 h 6494515"/>
              <a:gd name="connsiteX1330" fmla="*/ 10655958 w 11885967"/>
              <a:gd name="connsiteY1330" fmla="*/ 272381 h 6494515"/>
              <a:gd name="connsiteX1331" fmla="*/ 10657436 w 11885967"/>
              <a:gd name="connsiteY1331" fmla="*/ 298213 h 6494515"/>
              <a:gd name="connsiteX1332" fmla="*/ 10666373 w 11885967"/>
              <a:gd name="connsiteY1332" fmla="*/ 320976 h 6494515"/>
              <a:gd name="connsiteX1333" fmla="*/ 10685479 w 11885967"/>
              <a:gd name="connsiteY1333" fmla="*/ 395655 h 6494515"/>
              <a:gd name="connsiteX1334" fmla="*/ 10723493 w 11885967"/>
              <a:gd name="connsiteY1334" fmla="*/ 350029 h 6494515"/>
              <a:gd name="connsiteX1335" fmla="*/ 10745224 w 11885967"/>
              <a:gd name="connsiteY1335" fmla="*/ 342308 h 6494515"/>
              <a:gd name="connsiteX1336" fmla="*/ 10766801 w 11885967"/>
              <a:gd name="connsiteY1336" fmla="*/ 379878 h 6494515"/>
              <a:gd name="connsiteX1337" fmla="*/ 10787390 w 11885967"/>
              <a:gd name="connsiteY1337" fmla="*/ 432292 h 6494515"/>
              <a:gd name="connsiteX1338" fmla="*/ 10797401 w 11885967"/>
              <a:gd name="connsiteY1338" fmla="*/ 445577 h 6494515"/>
              <a:gd name="connsiteX1339" fmla="*/ 10810413 w 11885967"/>
              <a:gd name="connsiteY1339" fmla="*/ 430965 h 6494515"/>
              <a:gd name="connsiteX1340" fmla="*/ 10813953 w 11885967"/>
              <a:gd name="connsiteY1340" fmla="*/ 412280 h 6494515"/>
              <a:gd name="connsiteX1341" fmla="*/ 10837164 w 11885967"/>
              <a:gd name="connsiteY1341" fmla="*/ 270470 h 6494515"/>
              <a:gd name="connsiteX1342" fmla="*/ 10880318 w 11885967"/>
              <a:gd name="connsiteY1342" fmla="*/ 233789 h 6494515"/>
              <a:gd name="connsiteX1343" fmla="*/ 10903570 w 11885967"/>
              <a:gd name="connsiteY1343" fmla="*/ 220434 h 6494515"/>
              <a:gd name="connsiteX1344" fmla="*/ 10907642 w 11885967"/>
              <a:gd name="connsiteY1344" fmla="*/ 210959 h 6494515"/>
              <a:gd name="connsiteX1345" fmla="*/ 10948551 w 11885967"/>
              <a:gd name="connsiteY1345" fmla="*/ 199359 h 6494515"/>
              <a:gd name="connsiteX1346" fmla="*/ 10954260 w 11885967"/>
              <a:gd name="connsiteY1346" fmla="*/ 234148 h 6494515"/>
              <a:gd name="connsiteX1347" fmla="*/ 10943835 w 11885967"/>
              <a:gd name="connsiteY1347" fmla="*/ 373371 h 6494515"/>
              <a:gd name="connsiteX1348" fmla="*/ 10962558 w 11885967"/>
              <a:gd name="connsiteY1348" fmla="*/ 393547 h 6494515"/>
              <a:gd name="connsiteX1349" fmla="*/ 10979149 w 11885967"/>
              <a:gd name="connsiteY1349" fmla="*/ 376881 h 6494515"/>
              <a:gd name="connsiteX1350" fmla="*/ 10996158 w 11885967"/>
              <a:gd name="connsiteY1350" fmla="*/ 319528 h 6494515"/>
              <a:gd name="connsiteX1351" fmla="*/ 11017621 w 11885967"/>
              <a:gd name="connsiteY1351" fmla="*/ 307201 h 6494515"/>
              <a:gd name="connsiteX1352" fmla="*/ 11013322 w 11885967"/>
              <a:gd name="connsiteY1352" fmla="*/ 328703 h 6494515"/>
              <a:gd name="connsiteX1353" fmla="*/ 11006701 w 11885967"/>
              <a:gd name="connsiteY1353" fmla="*/ 342024 h 6494515"/>
              <a:gd name="connsiteX1354" fmla="*/ 11036194 w 11885967"/>
              <a:gd name="connsiteY1354" fmla="*/ 372670 h 6494515"/>
              <a:gd name="connsiteX1355" fmla="*/ 11051569 w 11885967"/>
              <a:gd name="connsiteY1355" fmla="*/ 382873 h 6494515"/>
              <a:gd name="connsiteX1356" fmla="*/ 11054386 w 11885967"/>
              <a:gd name="connsiteY1356" fmla="*/ 495456 h 6494515"/>
              <a:gd name="connsiteX1357" fmla="*/ 11031632 w 11885967"/>
              <a:gd name="connsiteY1357" fmla="*/ 613210 h 6494515"/>
              <a:gd name="connsiteX1358" fmla="*/ 11018885 w 11885967"/>
              <a:gd name="connsiteY1358" fmla="*/ 744249 h 6494515"/>
              <a:gd name="connsiteX1359" fmla="*/ 11014319 w 11885967"/>
              <a:gd name="connsiteY1359" fmla="*/ 761148 h 6494515"/>
              <a:gd name="connsiteX1360" fmla="*/ 10968199 w 11885967"/>
              <a:gd name="connsiteY1360" fmla="*/ 954180 h 6494515"/>
              <a:gd name="connsiteX1361" fmla="*/ 10980301 w 11885967"/>
              <a:gd name="connsiteY1361" fmla="*/ 987676 h 6494515"/>
              <a:gd name="connsiteX1362" fmla="*/ 11009412 w 11885967"/>
              <a:gd name="connsiteY1362" fmla="*/ 963820 h 6494515"/>
              <a:gd name="connsiteX1363" fmla="*/ 11029981 w 11885967"/>
              <a:gd name="connsiteY1363" fmla="*/ 910074 h 6494515"/>
              <a:gd name="connsiteX1364" fmla="*/ 11031127 w 11885967"/>
              <a:gd name="connsiteY1364" fmla="*/ 904550 h 6494515"/>
              <a:gd name="connsiteX1365" fmla="*/ 11030252 w 11885967"/>
              <a:gd name="connsiteY1365" fmla="*/ 901132 h 6494515"/>
              <a:gd name="connsiteX1366" fmla="*/ 11035439 w 11885967"/>
              <a:gd name="connsiteY1366" fmla="*/ 871903 h 6494515"/>
              <a:gd name="connsiteX1367" fmla="*/ 11034223 w 11885967"/>
              <a:gd name="connsiteY1367" fmla="*/ 849642 h 6494515"/>
              <a:gd name="connsiteX1368" fmla="*/ 11040312 w 11885967"/>
              <a:gd name="connsiteY1368" fmla="*/ 827113 h 6494515"/>
              <a:gd name="connsiteX1369" fmla="*/ 11043665 w 11885967"/>
              <a:gd name="connsiteY1369" fmla="*/ 826256 h 6494515"/>
              <a:gd name="connsiteX1370" fmla="*/ 11051351 w 11885967"/>
              <a:gd name="connsiteY1370" fmla="*/ 771808 h 6494515"/>
              <a:gd name="connsiteX1371" fmla="*/ 11087440 w 11885967"/>
              <a:gd name="connsiteY1371" fmla="*/ 660045 h 6494515"/>
              <a:gd name="connsiteX1372" fmla="*/ 11102431 w 11885967"/>
              <a:gd name="connsiteY1372" fmla="*/ 677606 h 6494515"/>
              <a:gd name="connsiteX1373" fmla="*/ 11139503 w 11885967"/>
              <a:gd name="connsiteY1373" fmla="*/ 484048 h 6494515"/>
              <a:gd name="connsiteX1374" fmla="*/ 11189130 w 11885967"/>
              <a:gd name="connsiteY1374" fmla="*/ 269654 h 6494515"/>
              <a:gd name="connsiteX1375" fmla="*/ 11215823 w 11885967"/>
              <a:gd name="connsiteY1375" fmla="*/ 277224 h 6494515"/>
              <a:gd name="connsiteX1376" fmla="*/ 11228379 w 11885967"/>
              <a:gd name="connsiteY1376" fmla="*/ 256386 h 6494515"/>
              <a:gd name="connsiteX1377" fmla="*/ 11232522 w 11885967"/>
              <a:gd name="connsiteY1377" fmla="*/ 273087 h 6494515"/>
              <a:gd name="connsiteX1378" fmla="*/ 11231669 w 11885967"/>
              <a:gd name="connsiteY1378" fmla="*/ 283935 h 6494515"/>
              <a:gd name="connsiteX1379" fmla="*/ 11234957 w 11885967"/>
              <a:gd name="connsiteY1379" fmla="*/ 311486 h 6494515"/>
              <a:gd name="connsiteX1380" fmla="*/ 11224108 w 11885967"/>
              <a:gd name="connsiteY1380" fmla="*/ 310628 h 6494515"/>
              <a:gd name="connsiteX1381" fmla="*/ 11217403 w 11885967"/>
              <a:gd name="connsiteY1381" fmla="*/ 326471 h 6494515"/>
              <a:gd name="connsiteX1382" fmla="*/ 11213261 w 11885967"/>
              <a:gd name="connsiteY1382" fmla="*/ 309770 h 6494515"/>
              <a:gd name="connsiteX1383" fmla="*/ 11214115 w 11885967"/>
              <a:gd name="connsiteY1383" fmla="*/ 298922 h 6494515"/>
              <a:gd name="connsiteX1384" fmla="*/ 11188020 w 11885967"/>
              <a:gd name="connsiteY1384" fmla="*/ 422391 h 6494515"/>
              <a:gd name="connsiteX1385" fmla="*/ 11145952 w 11885967"/>
              <a:gd name="connsiteY1385" fmla="*/ 610095 h 6494515"/>
              <a:gd name="connsiteX1386" fmla="*/ 11114133 w 11885967"/>
              <a:gd name="connsiteY1386" fmla="*/ 667615 h 6494515"/>
              <a:gd name="connsiteX1387" fmla="*/ 11119002 w 11885967"/>
              <a:gd name="connsiteY1387" fmla="*/ 744414 h 6494515"/>
              <a:gd name="connsiteX1388" fmla="*/ 11103417 w 11885967"/>
              <a:gd name="connsiteY1388" fmla="*/ 782068 h 6494515"/>
              <a:gd name="connsiteX1389" fmla="*/ 11099985 w 11885967"/>
              <a:gd name="connsiteY1389" fmla="*/ 794826 h 6494515"/>
              <a:gd name="connsiteX1390" fmla="*/ 11136094 w 11885967"/>
              <a:gd name="connsiteY1390" fmla="*/ 701914 h 6494515"/>
              <a:gd name="connsiteX1391" fmla="*/ 11172284 w 11885967"/>
              <a:gd name="connsiteY1391" fmla="*/ 584772 h 6494515"/>
              <a:gd name="connsiteX1392" fmla="*/ 11230659 w 11885967"/>
              <a:gd name="connsiteY1392" fmla="*/ 491764 h 6494515"/>
              <a:gd name="connsiteX1393" fmla="*/ 11244169 w 11885967"/>
              <a:gd name="connsiteY1393" fmla="*/ 469731 h 6494515"/>
              <a:gd name="connsiteX1394" fmla="*/ 11287930 w 11885967"/>
              <a:gd name="connsiteY1394" fmla="*/ 363705 h 6494515"/>
              <a:gd name="connsiteX1395" fmla="*/ 11321798 w 11885967"/>
              <a:gd name="connsiteY1395" fmla="*/ 294289 h 6494515"/>
              <a:gd name="connsiteX1396" fmla="*/ 11348094 w 11885967"/>
              <a:gd name="connsiteY1396" fmla="*/ 269670 h 6494515"/>
              <a:gd name="connsiteX1397" fmla="*/ 11372449 w 11885967"/>
              <a:gd name="connsiteY1397" fmla="*/ 291371 h 6494515"/>
              <a:gd name="connsiteX1398" fmla="*/ 11375266 w 11885967"/>
              <a:gd name="connsiteY1398" fmla="*/ 403954 h 6494515"/>
              <a:gd name="connsiteX1399" fmla="*/ 11433642 w 11885967"/>
              <a:gd name="connsiteY1399" fmla="*/ 310947 h 6494515"/>
              <a:gd name="connsiteX1400" fmla="*/ 11445629 w 11885967"/>
              <a:gd name="connsiteY1400" fmla="*/ 294546 h 6494515"/>
              <a:gd name="connsiteX1401" fmla="*/ 11455638 w 11885967"/>
              <a:gd name="connsiteY1401" fmla="*/ 307830 h 6494515"/>
              <a:gd name="connsiteX1402" fmla="*/ 11475618 w 11885967"/>
              <a:gd name="connsiteY1402" fmla="*/ 317769 h 6494515"/>
              <a:gd name="connsiteX1403" fmla="*/ 11482733 w 11885967"/>
              <a:gd name="connsiteY1403" fmla="*/ 297027 h 6494515"/>
              <a:gd name="connsiteX1404" fmla="*/ 11492132 w 11885967"/>
              <a:gd name="connsiteY1404" fmla="*/ 267838 h 6494515"/>
              <a:gd name="connsiteX1405" fmla="*/ 11531786 w 11885967"/>
              <a:gd name="connsiteY1405" fmla="*/ 266475 h 6494515"/>
              <a:gd name="connsiteX1406" fmla="*/ 11513938 w 11885967"/>
              <a:gd name="connsiteY1406" fmla="*/ 293381 h 6494515"/>
              <a:gd name="connsiteX1407" fmla="*/ 11504236 w 11885967"/>
              <a:gd name="connsiteY1407" fmla="*/ 301334 h 6494515"/>
              <a:gd name="connsiteX1408" fmla="*/ 11527257 w 11885967"/>
              <a:gd name="connsiteY1408" fmla="*/ 300006 h 6494515"/>
              <a:gd name="connsiteX1409" fmla="*/ 11542138 w 11885967"/>
              <a:gd name="connsiteY1409" fmla="*/ 317631 h 6494515"/>
              <a:gd name="connsiteX1410" fmla="*/ 11542937 w 11885967"/>
              <a:gd name="connsiteY1410" fmla="*/ 331449 h 6494515"/>
              <a:gd name="connsiteX1411" fmla="*/ 11577151 w 11885967"/>
              <a:gd name="connsiteY1411" fmla="*/ 411724 h 6494515"/>
              <a:gd name="connsiteX1412" fmla="*/ 11603447 w 11885967"/>
              <a:gd name="connsiteY1412" fmla="*/ 498927 h 6494515"/>
              <a:gd name="connsiteX1413" fmla="*/ 11608356 w 11885967"/>
              <a:gd name="connsiteY1413" fmla="*/ 519900 h 6494515"/>
              <a:gd name="connsiteX1414" fmla="*/ 11625635 w 11885967"/>
              <a:gd name="connsiteY1414" fmla="*/ 578973 h 6494515"/>
              <a:gd name="connsiteX1415" fmla="*/ 11654101 w 11885967"/>
              <a:gd name="connsiteY1415" fmla="*/ 607831 h 6494515"/>
              <a:gd name="connsiteX1416" fmla="*/ 11667726 w 11885967"/>
              <a:gd name="connsiteY1416" fmla="*/ 635694 h 6494515"/>
              <a:gd name="connsiteX1417" fmla="*/ 11675183 w 11885967"/>
              <a:gd name="connsiteY1417" fmla="*/ 652823 h 6494515"/>
              <a:gd name="connsiteX1418" fmla="*/ 11681845 w 11885967"/>
              <a:gd name="connsiteY1418" fmla="*/ 656136 h 6494515"/>
              <a:gd name="connsiteX1419" fmla="*/ 11695011 w 11885967"/>
              <a:gd name="connsiteY1419" fmla="*/ 708053 h 6494515"/>
              <a:gd name="connsiteX1420" fmla="*/ 11709131 w 11885967"/>
              <a:gd name="connsiteY1420" fmla="*/ 728494 h 6494515"/>
              <a:gd name="connsiteX1421" fmla="*/ 11714383 w 11885967"/>
              <a:gd name="connsiteY1421" fmla="*/ 787337 h 6494515"/>
              <a:gd name="connsiteX1422" fmla="*/ 11685652 w 11885967"/>
              <a:gd name="connsiteY1422" fmla="*/ 865697 h 6494515"/>
              <a:gd name="connsiteX1423" fmla="*/ 11684398 w 11885967"/>
              <a:gd name="connsiteY1423" fmla="*/ 875937 h 6494515"/>
              <a:gd name="connsiteX1424" fmla="*/ 11681126 w 11885967"/>
              <a:gd name="connsiteY1424" fmla="*/ 1011051 h 6494515"/>
              <a:gd name="connsiteX1425" fmla="*/ 11675573 w 11885967"/>
              <a:gd name="connsiteY1425" fmla="*/ 1154613 h 6494515"/>
              <a:gd name="connsiteX1426" fmla="*/ 11651676 w 11885967"/>
              <a:gd name="connsiteY1426" fmla="*/ 1332503 h 6494515"/>
              <a:gd name="connsiteX1427" fmla="*/ 11650459 w 11885967"/>
              <a:gd name="connsiteY1427" fmla="*/ 1375005 h 6494515"/>
              <a:gd name="connsiteX1428" fmla="*/ 11667956 w 11885967"/>
              <a:gd name="connsiteY1428" fmla="*/ 1393024 h 6494515"/>
              <a:gd name="connsiteX1429" fmla="*/ 11675014 w 11885967"/>
              <a:gd name="connsiteY1429" fmla="*/ 1434634 h 6494515"/>
              <a:gd name="connsiteX1430" fmla="*/ 11677955 w 11885967"/>
              <a:gd name="connsiteY1430" fmla="*/ 1477351 h 6494515"/>
              <a:gd name="connsiteX1431" fmla="*/ 11680342 w 11885967"/>
              <a:gd name="connsiteY1431" fmla="*/ 1474951 h 6494515"/>
              <a:gd name="connsiteX1432" fmla="*/ 11683775 w 11885967"/>
              <a:gd name="connsiteY1432" fmla="*/ 1444654 h 6494515"/>
              <a:gd name="connsiteX1433" fmla="*/ 11666839 w 11885967"/>
              <a:gd name="connsiteY1433" fmla="*/ 1322441 h 6494515"/>
              <a:gd name="connsiteX1434" fmla="*/ 11674070 w 11885967"/>
              <a:gd name="connsiteY1434" fmla="*/ 1291496 h 6494515"/>
              <a:gd name="connsiteX1435" fmla="*/ 11704172 w 11885967"/>
              <a:gd name="connsiteY1435" fmla="*/ 1344230 h 6494515"/>
              <a:gd name="connsiteX1436" fmla="*/ 11730840 w 11885967"/>
              <a:gd name="connsiteY1436" fmla="*/ 1427256 h 6494515"/>
              <a:gd name="connsiteX1437" fmla="*/ 11732963 w 11885967"/>
              <a:gd name="connsiteY1437" fmla="*/ 1485535 h 6494515"/>
              <a:gd name="connsiteX1438" fmla="*/ 11728800 w 11885967"/>
              <a:gd name="connsiteY1438" fmla="*/ 1527583 h 6494515"/>
              <a:gd name="connsiteX1439" fmla="*/ 11728909 w 11885967"/>
              <a:gd name="connsiteY1439" fmla="*/ 1530757 h 6494515"/>
              <a:gd name="connsiteX1440" fmla="*/ 11729861 w 11885967"/>
              <a:gd name="connsiteY1440" fmla="*/ 1536459 h 6494515"/>
              <a:gd name="connsiteX1441" fmla="*/ 11729135 w 11885967"/>
              <a:gd name="connsiteY1441" fmla="*/ 1537281 h 6494515"/>
              <a:gd name="connsiteX1442" fmla="*/ 11729278 w 11885967"/>
              <a:gd name="connsiteY1442" fmla="*/ 1541406 h 6494515"/>
              <a:gd name="connsiteX1443" fmla="*/ 11731190 w 11885967"/>
              <a:gd name="connsiteY1443" fmla="*/ 1544425 h 6494515"/>
              <a:gd name="connsiteX1444" fmla="*/ 11729861 w 11885967"/>
              <a:gd name="connsiteY1444" fmla="*/ 1536459 h 6494515"/>
              <a:gd name="connsiteX1445" fmla="*/ 11732009 w 11885967"/>
              <a:gd name="connsiteY1445" fmla="*/ 1534020 h 6494515"/>
              <a:gd name="connsiteX1446" fmla="*/ 11737621 w 11885967"/>
              <a:gd name="connsiteY1446" fmla="*/ 1529229 h 6494515"/>
              <a:gd name="connsiteX1447" fmla="*/ 11735982 w 11885967"/>
              <a:gd name="connsiteY1447" fmla="*/ 1550038 h 6494515"/>
              <a:gd name="connsiteX1448" fmla="*/ 11740774 w 11885967"/>
              <a:gd name="connsiteY1448" fmla="*/ 1555650 h 6494515"/>
              <a:gd name="connsiteX1449" fmla="*/ 11735163 w 11885967"/>
              <a:gd name="connsiteY1449" fmla="*/ 1560441 h 6494515"/>
              <a:gd name="connsiteX1450" fmla="*/ 11739757 w 11885967"/>
              <a:gd name="connsiteY1450" fmla="*/ 1676621 h 6494515"/>
              <a:gd name="connsiteX1451" fmla="*/ 11732921 w 11885967"/>
              <a:gd name="connsiteY1451" fmla="*/ 1729606 h 6494515"/>
              <a:gd name="connsiteX1452" fmla="*/ 11733458 w 11885967"/>
              <a:gd name="connsiteY1452" fmla="*/ 1738310 h 6494515"/>
              <a:gd name="connsiteX1453" fmla="*/ 11724175 w 11885967"/>
              <a:gd name="connsiteY1453" fmla="*/ 1767035 h 6494515"/>
              <a:gd name="connsiteX1454" fmla="*/ 11718853 w 11885967"/>
              <a:gd name="connsiteY1454" fmla="*/ 1776017 h 6494515"/>
              <a:gd name="connsiteX1455" fmla="*/ 11717960 w 11885967"/>
              <a:gd name="connsiteY1455" fmla="*/ 1778934 h 6494515"/>
              <a:gd name="connsiteX1456" fmla="*/ 11725393 w 11885967"/>
              <a:gd name="connsiteY1456" fmla="*/ 1855159 h 6494515"/>
              <a:gd name="connsiteX1457" fmla="*/ 11722790 w 11885967"/>
              <a:gd name="connsiteY1457" fmla="*/ 1878515 h 6494515"/>
              <a:gd name="connsiteX1458" fmla="*/ 11728794 w 11885967"/>
              <a:gd name="connsiteY1458" fmla="*/ 1888266 h 6494515"/>
              <a:gd name="connsiteX1459" fmla="*/ 11734580 w 11885967"/>
              <a:gd name="connsiteY1459" fmla="*/ 1913368 h 6494515"/>
              <a:gd name="connsiteX1460" fmla="*/ 11734952 w 11885967"/>
              <a:gd name="connsiteY1460" fmla="*/ 1916216 h 6494515"/>
              <a:gd name="connsiteX1461" fmla="*/ 11740648 w 11885967"/>
              <a:gd name="connsiteY1461" fmla="*/ 1948774 h 6494515"/>
              <a:gd name="connsiteX1462" fmla="*/ 11737059 w 11885967"/>
              <a:gd name="connsiteY1462" fmla="*/ 1976755 h 6494515"/>
              <a:gd name="connsiteX1463" fmla="*/ 11747706 w 11885967"/>
              <a:gd name="connsiteY1463" fmla="*/ 2002874 h 6494515"/>
              <a:gd name="connsiteX1464" fmla="*/ 11756003 w 11885967"/>
              <a:gd name="connsiteY1464" fmla="*/ 2055364 h 6494515"/>
              <a:gd name="connsiteX1465" fmla="*/ 11759595 w 11885967"/>
              <a:gd name="connsiteY1465" fmla="*/ 2093992 h 6494515"/>
              <a:gd name="connsiteX1466" fmla="*/ 11730753 w 11885967"/>
              <a:gd name="connsiteY1466" fmla="*/ 2161473 h 6494515"/>
              <a:gd name="connsiteX1467" fmla="*/ 11704881 w 11885967"/>
              <a:gd name="connsiteY1467" fmla="*/ 2185129 h 6494515"/>
              <a:gd name="connsiteX1468" fmla="*/ 11698690 w 11885967"/>
              <a:gd name="connsiteY1468" fmla="*/ 2193178 h 6494515"/>
              <a:gd name="connsiteX1469" fmla="*/ 11705872 w 11885967"/>
              <a:gd name="connsiteY1469" fmla="*/ 2203824 h 6494515"/>
              <a:gd name="connsiteX1470" fmla="*/ 11718130 w 11885967"/>
              <a:gd name="connsiteY1470" fmla="*/ 2264483 h 6494515"/>
              <a:gd name="connsiteX1471" fmla="*/ 11719121 w 11885967"/>
              <a:gd name="connsiteY1471" fmla="*/ 2283179 h 6494515"/>
              <a:gd name="connsiteX1472" fmla="*/ 11726676 w 11885967"/>
              <a:gd name="connsiteY1472" fmla="*/ 2329972 h 6494515"/>
              <a:gd name="connsiteX1473" fmla="*/ 11720613 w 11885967"/>
              <a:gd name="connsiteY1473" fmla="*/ 2427782 h 6494515"/>
              <a:gd name="connsiteX1474" fmla="*/ 11706750 w 11885967"/>
              <a:gd name="connsiteY1474" fmla="*/ 2465792 h 6494515"/>
              <a:gd name="connsiteX1475" fmla="*/ 11705388 w 11885967"/>
              <a:gd name="connsiteY1475" fmla="*/ 2477554 h 6494515"/>
              <a:gd name="connsiteX1476" fmla="*/ 11733126 w 11885967"/>
              <a:gd name="connsiteY1476" fmla="*/ 2634655 h 6494515"/>
              <a:gd name="connsiteX1477" fmla="*/ 11737089 w 11885967"/>
              <a:gd name="connsiteY1477" fmla="*/ 2676127 h 6494515"/>
              <a:gd name="connsiteX1478" fmla="*/ 11737646 w 11885967"/>
              <a:gd name="connsiteY1478" fmla="*/ 2679444 h 6494515"/>
              <a:gd name="connsiteX1479" fmla="*/ 11717488 w 11885967"/>
              <a:gd name="connsiteY1479" fmla="*/ 2679444 h 6494515"/>
              <a:gd name="connsiteX1480" fmla="*/ 11719236 w 11885967"/>
              <a:gd name="connsiteY1480" fmla="*/ 2681491 h 6494515"/>
              <a:gd name="connsiteX1481" fmla="*/ 11713625 w 11885967"/>
              <a:gd name="connsiteY1481" fmla="*/ 2686282 h 6494515"/>
              <a:gd name="connsiteX1482" fmla="*/ 11718219 w 11885967"/>
              <a:gd name="connsiteY1482" fmla="*/ 2802461 h 6494515"/>
              <a:gd name="connsiteX1483" fmla="*/ 11711383 w 11885967"/>
              <a:gd name="connsiteY1483" fmla="*/ 2855447 h 6494515"/>
              <a:gd name="connsiteX1484" fmla="*/ 11711920 w 11885967"/>
              <a:gd name="connsiteY1484" fmla="*/ 2864150 h 6494515"/>
              <a:gd name="connsiteX1485" fmla="*/ 11702637 w 11885967"/>
              <a:gd name="connsiteY1485" fmla="*/ 2892875 h 6494515"/>
              <a:gd name="connsiteX1486" fmla="*/ 11697315 w 11885967"/>
              <a:gd name="connsiteY1486" fmla="*/ 2901857 h 6494515"/>
              <a:gd name="connsiteX1487" fmla="*/ 11696422 w 11885967"/>
              <a:gd name="connsiteY1487" fmla="*/ 2904775 h 6494515"/>
              <a:gd name="connsiteX1488" fmla="*/ 11703855 w 11885967"/>
              <a:gd name="connsiteY1488" fmla="*/ 2981001 h 6494515"/>
              <a:gd name="connsiteX1489" fmla="*/ 11701252 w 11885967"/>
              <a:gd name="connsiteY1489" fmla="*/ 3004355 h 6494515"/>
              <a:gd name="connsiteX1490" fmla="*/ 11707256 w 11885967"/>
              <a:gd name="connsiteY1490" fmla="*/ 3014106 h 6494515"/>
              <a:gd name="connsiteX1491" fmla="*/ 11713042 w 11885967"/>
              <a:gd name="connsiteY1491" fmla="*/ 3039209 h 6494515"/>
              <a:gd name="connsiteX1492" fmla="*/ 11713414 w 11885967"/>
              <a:gd name="connsiteY1492" fmla="*/ 3042058 h 6494515"/>
              <a:gd name="connsiteX1493" fmla="*/ 11719110 w 11885967"/>
              <a:gd name="connsiteY1493" fmla="*/ 3074615 h 6494515"/>
              <a:gd name="connsiteX1494" fmla="*/ 11715521 w 11885967"/>
              <a:gd name="connsiteY1494" fmla="*/ 3102596 h 6494515"/>
              <a:gd name="connsiteX1495" fmla="*/ 11726168 w 11885967"/>
              <a:gd name="connsiteY1495" fmla="*/ 3128715 h 6494515"/>
              <a:gd name="connsiteX1496" fmla="*/ 11734465 w 11885967"/>
              <a:gd name="connsiteY1496" fmla="*/ 3181206 h 6494515"/>
              <a:gd name="connsiteX1497" fmla="*/ 11738057 w 11885967"/>
              <a:gd name="connsiteY1497" fmla="*/ 3219832 h 6494515"/>
              <a:gd name="connsiteX1498" fmla="*/ 11709215 w 11885967"/>
              <a:gd name="connsiteY1498" fmla="*/ 3287314 h 6494515"/>
              <a:gd name="connsiteX1499" fmla="*/ 11683343 w 11885967"/>
              <a:gd name="connsiteY1499" fmla="*/ 3310969 h 6494515"/>
              <a:gd name="connsiteX1500" fmla="*/ 11677152 w 11885967"/>
              <a:gd name="connsiteY1500" fmla="*/ 3319018 h 6494515"/>
              <a:gd name="connsiteX1501" fmla="*/ 11684334 w 11885967"/>
              <a:gd name="connsiteY1501" fmla="*/ 3329664 h 6494515"/>
              <a:gd name="connsiteX1502" fmla="*/ 11696592 w 11885967"/>
              <a:gd name="connsiteY1502" fmla="*/ 3390324 h 6494515"/>
              <a:gd name="connsiteX1503" fmla="*/ 11697583 w 11885967"/>
              <a:gd name="connsiteY1503" fmla="*/ 3409019 h 6494515"/>
              <a:gd name="connsiteX1504" fmla="*/ 11705138 w 11885967"/>
              <a:gd name="connsiteY1504" fmla="*/ 3455813 h 6494515"/>
              <a:gd name="connsiteX1505" fmla="*/ 11699075 w 11885967"/>
              <a:gd name="connsiteY1505" fmla="*/ 3553622 h 6494515"/>
              <a:gd name="connsiteX1506" fmla="*/ 11685212 w 11885967"/>
              <a:gd name="connsiteY1506" fmla="*/ 3591633 h 6494515"/>
              <a:gd name="connsiteX1507" fmla="*/ 11683850 w 11885967"/>
              <a:gd name="connsiteY1507" fmla="*/ 3603395 h 6494515"/>
              <a:gd name="connsiteX1508" fmla="*/ 11711588 w 11885967"/>
              <a:gd name="connsiteY1508" fmla="*/ 3760495 h 6494515"/>
              <a:gd name="connsiteX1509" fmla="*/ 11715551 w 11885967"/>
              <a:gd name="connsiteY1509" fmla="*/ 3801968 h 6494515"/>
              <a:gd name="connsiteX1510" fmla="*/ 11735610 w 11885967"/>
              <a:gd name="connsiteY1510" fmla="*/ 3889121 h 6494515"/>
              <a:gd name="connsiteX1511" fmla="*/ 11751458 w 11885967"/>
              <a:gd name="connsiteY1511" fmla="*/ 3955103 h 6494515"/>
              <a:gd name="connsiteX1512" fmla="*/ 11755298 w 11885967"/>
              <a:gd name="connsiteY1512" fmla="*/ 4006729 h 6494515"/>
              <a:gd name="connsiteX1513" fmla="*/ 11771273 w 11885967"/>
              <a:gd name="connsiteY1513" fmla="*/ 4129166 h 6494515"/>
              <a:gd name="connsiteX1514" fmla="*/ 11769293 w 11885967"/>
              <a:gd name="connsiteY1514" fmla="*/ 4158385 h 6494515"/>
              <a:gd name="connsiteX1515" fmla="*/ 11763352 w 11885967"/>
              <a:gd name="connsiteY1515" fmla="*/ 4179434 h 6494515"/>
              <a:gd name="connsiteX1516" fmla="*/ 11787616 w 11885967"/>
              <a:gd name="connsiteY1516" fmla="*/ 4187844 h 6494515"/>
              <a:gd name="connsiteX1517" fmla="*/ 11841593 w 11885967"/>
              <a:gd name="connsiteY1517" fmla="*/ 4190924 h 6494515"/>
              <a:gd name="connsiteX1518" fmla="*/ 11854467 w 11885967"/>
              <a:gd name="connsiteY1518" fmla="*/ 4200824 h 6494515"/>
              <a:gd name="connsiteX1519" fmla="*/ 11859174 w 11885967"/>
              <a:gd name="connsiteY1519" fmla="*/ 4247991 h 6494515"/>
              <a:gd name="connsiteX1520" fmla="*/ 11854098 w 11885967"/>
              <a:gd name="connsiteY1520" fmla="*/ 4264583 h 6494515"/>
              <a:gd name="connsiteX1521" fmla="*/ 11831817 w 11885967"/>
              <a:gd name="connsiteY1521" fmla="*/ 4293561 h 6494515"/>
              <a:gd name="connsiteX1522" fmla="*/ 11839121 w 11885967"/>
              <a:gd name="connsiteY1522" fmla="*/ 4327358 h 6494515"/>
              <a:gd name="connsiteX1523" fmla="*/ 11836275 w 11885967"/>
              <a:gd name="connsiteY1523" fmla="*/ 4361033 h 6494515"/>
              <a:gd name="connsiteX1524" fmla="*/ 11831201 w 11885967"/>
              <a:gd name="connsiteY1524" fmla="*/ 4377624 h 6494515"/>
              <a:gd name="connsiteX1525" fmla="*/ 11841478 w 11885967"/>
              <a:gd name="connsiteY1525" fmla="*/ 4434200 h 6494515"/>
              <a:gd name="connsiteX1526" fmla="*/ 11862400 w 11885967"/>
              <a:gd name="connsiteY1526" fmla="*/ 4450288 h 6494515"/>
              <a:gd name="connsiteX1527" fmla="*/ 11869086 w 11885967"/>
              <a:gd name="connsiteY1527" fmla="*/ 4468238 h 6494515"/>
              <a:gd name="connsiteX1528" fmla="*/ 11864506 w 11885967"/>
              <a:gd name="connsiteY1528" fmla="*/ 4477525 h 6494515"/>
              <a:gd name="connsiteX1529" fmla="*/ 11873423 w 11885967"/>
              <a:gd name="connsiteY1529" fmla="*/ 4545862 h 6494515"/>
              <a:gd name="connsiteX1530" fmla="*/ 11875902 w 11885967"/>
              <a:gd name="connsiteY1530" fmla="*/ 4609248 h 6494515"/>
              <a:gd name="connsiteX1531" fmla="*/ 11876149 w 11885967"/>
              <a:gd name="connsiteY1531" fmla="*/ 4622248 h 6494515"/>
              <a:gd name="connsiteX1532" fmla="*/ 11880611 w 11885967"/>
              <a:gd name="connsiteY1532" fmla="*/ 4723024 h 6494515"/>
              <a:gd name="connsiteX1533" fmla="*/ 11876528 w 11885967"/>
              <a:gd name="connsiteY1533" fmla="*/ 4791614 h 6494515"/>
              <a:gd name="connsiteX1534" fmla="*/ 11842859 w 11885967"/>
              <a:gd name="connsiteY1534" fmla="*/ 4888687 h 6494515"/>
              <a:gd name="connsiteX1535" fmla="*/ 11805971 w 11885967"/>
              <a:gd name="connsiteY1535" fmla="*/ 4949981 h 6494515"/>
              <a:gd name="connsiteX1536" fmla="*/ 11798294 w 11885967"/>
              <a:gd name="connsiteY1536" fmla="*/ 4913337 h 6494515"/>
              <a:gd name="connsiteX1537" fmla="*/ 11821561 w 11885967"/>
              <a:gd name="connsiteY1537" fmla="*/ 4769841 h 6494515"/>
              <a:gd name="connsiteX1538" fmla="*/ 11818341 w 11885967"/>
              <a:gd name="connsiteY1538" fmla="*/ 4734062 h 6494515"/>
              <a:gd name="connsiteX1539" fmla="*/ 11807816 w 11885967"/>
              <a:gd name="connsiteY1539" fmla="*/ 4664487 h 6494515"/>
              <a:gd name="connsiteX1540" fmla="*/ 11824028 w 11885967"/>
              <a:gd name="connsiteY1540" fmla="*/ 4566801 h 6494515"/>
              <a:gd name="connsiteX1541" fmla="*/ 11813258 w 11885967"/>
              <a:gd name="connsiteY1541" fmla="*/ 4550833 h 6494515"/>
              <a:gd name="connsiteX1542" fmla="*/ 11806534 w 11885967"/>
              <a:gd name="connsiteY1542" fmla="*/ 4547369 h 6494515"/>
              <a:gd name="connsiteX1543" fmla="*/ 11799104 w 11885967"/>
              <a:gd name="connsiteY1543" fmla="*/ 4606125 h 6494515"/>
              <a:gd name="connsiteX1544" fmla="*/ 11794418 w 11885967"/>
              <a:gd name="connsiteY1544" fmla="*/ 4658852 h 6494515"/>
              <a:gd name="connsiteX1545" fmla="*/ 11783916 w 11885967"/>
              <a:gd name="connsiteY1545" fmla="*/ 4709462 h 6494515"/>
              <a:gd name="connsiteX1546" fmla="*/ 11772042 w 11885967"/>
              <a:gd name="connsiteY1546" fmla="*/ 4746750 h 6494515"/>
              <a:gd name="connsiteX1547" fmla="*/ 11772586 w 11885967"/>
              <a:gd name="connsiteY1547" fmla="*/ 4769005 h 6494515"/>
              <a:gd name="connsiteX1548" fmla="*/ 11775635 w 11885967"/>
              <a:gd name="connsiteY1548" fmla="*/ 4806253 h 6494515"/>
              <a:gd name="connsiteX1549" fmla="*/ 11764874 w 11885967"/>
              <a:gd name="connsiteY1549" fmla="*/ 5023410 h 6494515"/>
              <a:gd name="connsiteX1550" fmla="*/ 11720062 w 11885967"/>
              <a:gd name="connsiteY1550" fmla="*/ 5068366 h 6494515"/>
              <a:gd name="connsiteX1551" fmla="*/ 11704508 w 11885967"/>
              <a:gd name="connsiteY1551" fmla="*/ 5074145 h 6494515"/>
              <a:gd name="connsiteX1552" fmla="*/ 11687283 w 11885967"/>
              <a:gd name="connsiteY1552" fmla="*/ 5146619 h 6494515"/>
              <a:gd name="connsiteX1553" fmla="*/ 11682771 w 11885967"/>
              <a:gd name="connsiteY1553" fmla="*/ 5120394 h 6494515"/>
              <a:gd name="connsiteX1554" fmla="*/ 11661664 w 11885967"/>
              <a:gd name="connsiteY1554" fmla="*/ 5140383 h 6494515"/>
              <a:gd name="connsiteX1555" fmla="*/ 11660643 w 11885967"/>
              <a:gd name="connsiteY1555" fmla="*/ 5145638 h 6494515"/>
              <a:gd name="connsiteX1556" fmla="*/ 11656931 w 11885967"/>
              <a:gd name="connsiteY1556" fmla="*/ 5217074 h 6494515"/>
              <a:gd name="connsiteX1557" fmla="*/ 11655818 w 11885967"/>
              <a:gd name="connsiteY1557" fmla="*/ 5241835 h 6494515"/>
              <a:gd name="connsiteX1558" fmla="*/ 11634654 w 11885967"/>
              <a:gd name="connsiteY1558" fmla="*/ 5345962 h 6494515"/>
              <a:gd name="connsiteX1559" fmla="*/ 11631312 w 11885967"/>
              <a:gd name="connsiteY1559" fmla="*/ 5353639 h 6494515"/>
              <a:gd name="connsiteX1560" fmla="*/ 11609650 w 11885967"/>
              <a:gd name="connsiteY1560" fmla="*/ 5398461 h 6494515"/>
              <a:gd name="connsiteX1561" fmla="*/ 11605239 w 11885967"/>
              <a:gd name="connsiteY1561" fmla="*/ 5410442 h 6494515"/>
              <a:gd name="connsiteX1562" fmla="*/ 11600601 w 11885967"/>
              <a:gd name="connsiteY1562" fmla="*/ 5412172 h 6494515"/>
              <a:gd name="connsiteX1563" fmla="*/ 11598788 w 11885967"/>
              <a:gd name="connsiteY1563" fmla="*/ 5417158 h 6494515"/>
              <a:gd name="connsiteX1564" fmla="*/ 11547935 w 11885967"/>
              <a:gd name="connsiteY1564" fmla="*/ 5460321 h 6494515"/>
              <a:gd name="connsiteX1565" fmla="*/ 11536404 w 11885967"/>
              <a:gd name="connsiteY1565" fmla="*/ 5459059 h 6494515"/>
              <a:gd name="connsiteX1566" fmla="*/ 11529257 w 11885967"/>
              <a:gd name="connsiteY1566" fmla="*/ 5463929 h 6494515"/>
              <a:gd name="connsiteX1567" fmla="*/ 11505665 w 11885967"/>
              <a:gd name="connsiteY1567" fmla="*/ 5467083 h 6494515"/>
              <a:gd name="connsiteX1568" fmla="*/ 11499969 w 11885967"/>
              <a:gd name="connsiteY1568" fmla="*/ 5467827 h 6494515"/>
              <a:gd name="connsiteX1569" fmla="*/ 11515692 w 11885967"/>
              <a:gd name="connsiteY1569" fmla="*/ 5477355 h 6494515"/>
              <a:gd name="connsiteX1570" fmla="*/ 11526463 w 11885967"/>
              <a:gd name="connsiteY1570" fmla="*/ 5493323 h 6494515"/>
              <a:gd name="connsiteX1571" fmla="*/ 11507151 w 11885967"/>
              <a:gd name="connsiteY1571" fmla="*/ 5511775 h 6494515"/>
              <a:gd name="connsiteX1572" fmla="*/ 11472860 w 11885967"/>
              <a:gd name="connsiteY1572" fmla="*/ 5526394 h 6494515"/>
              <a:gd name="connsiteX1573" fmla="*/ 11450951 w 11885967"/>
              <a:gd name="connsiteY1573" fmla="*/ 5558219 h 6494515"/>
              <a:gd name="connsiteX1574" fmla="*/ 11442909 w 11885967"/>
              <a:gd name="connsiteY1574" fmla="*/ 5685245 h 6494515"/>
              <a:gd name="connsiteX1575" fmla="*/ 11436969 w 11885967"/>
              <a:gd name="connsiteY1575" fmla="*/ 5739598 h 6494515"/>
              <a:gd name="connsiteX1576" fmla="*/ 11413078 w 11885967"/>
              <a:gd name="connsiteY1576" fmla="*/ 5767338 h 6494515"/>
              <a:gd name="connsiteX1577" fmla="*/ 11395992 w 11885967"/>
              <a:gd name="connsiteY1577" fmla="*/ 5736267 h 6494515"/>
              <a:gd name="connsiteX1578" fmla="*/ 11396487 w 11885967"/>
              <a:gd name="connsiteY1578" fmla="*/ 5728964 h 6494515"/>
              <a:gd name="connsiteX1579" fmla="*/ 11396524 w 11885967"/>
              <a:gd name="connsiteY1579" fmla="*/ 5692487 h 6494515"/>
              <a:gd name="connsiteX1580" fmla="*/ 11396190 w 11885967"/>
              <a:gd name="connsiteY1580" fmla="*/ 5689973 h 6494515"/>
              <a:gd name="connsiteX1581" fmla="*/ 11394523 w 11885967"/>
              <a:gd name="connsiteY1581" fmla="*/ 5694317 h 6494515"/>
              <a:gd name="connsiteX1582" fmla="*/ 11375458 w 11885967"/>
              <a:gd name="connsiteY1582" fmla="*/ 5706616 h 6494515"/>
              <a:gd name="connsiteX1583" fmla="*/ 11363325 w 11885967"/>
              <a:gd name="connsiteY1583" fmla="*/ 5714443 h 6494515"/>
              <a:gd name="connsiteX1584" fmla="*/ 11342631 w 11885967"/>
              <a:gd name="connsiteY1584" fmla="*/ 5735157 h 6494515"/>
              <a:gd name="connsiteX1585" fmla="*/ 11332528 w 11885967"/>
              <a:gd name="connsiteY1585" fmla="*/ 5730123 h 6494515"/>
              <a:gd name="connsiteX1586" fmla="*/ 11331371 w 11885967"/>
              <a:gd name="connsiteY1586" fmla="*/ 5740372 h 6494515"/>
              <a:gd name="connsiteX1587" fmla="*/ 11337068 w 11885967"/>
              <a:gd name="connsiteY1587" fmla="*/ 5772932 h 6494515"/>
              <a:gd name="connsiteX1588" fmla="*/ 11342024 w 11885967"/>
              <a:gd name="connsiteY1588" fmla="*/ 5899707 h 6494515"/>
              <a:gd name="connsiteX1589" fmla="*/ 11296593 w 11885967"/>
              <a:gd name="connsiteY1589" fmla="*/ 5928815 h 6494515"/>
              <a:gd name="connsiteX1590" fmla="*/ 11283099 w 11885967"/>
              <a:gd name="connsiteY1590" fmla="*/ 5936371 h 6494515"/>
              <a:gd name="connsiteX1591" fmla="*/ 11250293 w 11885967"/>
              <a:gd name="connsiteY1591" fmla="*/ 5929077 h 6494515"/>
              <a:gd name="connsiteX1592" fmla="*/ 11242245 w 11885967"/>
              <a:gd name="connsiteY1592" fmla="*/ 5889586 h 6494515"/>
              <a:gd name="connsiteX1593" fmla="*/ 11251031 w 11885967"/>
              <a:gd name="connsiteY1593" fmla="*/ 5834861 h 6494515"/>
              <a:gd name="connsiteX1594" fmla="*/ 11246326 w 11885967"/>
              <a:gd name="connsiteY1594" fmla="*/ 5820996 h 6494515"/>
              <a:gd name="connsiteX1595" fmla="*/ 11230893 w 11885967"/>
              <a:gd name="connsiteY1595" fmla="*/ 5815933 h 6494515"/>
              <a:gd name="connsiteX1596" fmla="*/ 11229090 w 11885967"/>
              <a:gd name="connsiteY1596" fmla="*/ 5811448 h 6494515"/>
              <a:gd name="connsiteX1597" fmla="*/ 11225058 w 11885967"/>
              <a:gd name="connsiteY1597" fmla="*/ 5815911 h 6494515"/>
              <a:gd name="connsiteX1598" fmla="*/ 11216614 w 11885967"/>
              <a:gd name="connsiteY1598" fmla="*/ 5806627 h 6494515"/>
              <a:gd name="connsiteX1599" fmla="*/ 11205431 w 11885967"/>
              <a:gd name="connsiteY1599" fmla="*/ 5789289 h 6494515"/>
              <a:gd name="connsiteX1600" fmla="*/ 11202858 w 11885967"/>
              <a:gd name="connsiteY1600" fmla="*/ 5808133 h 6494515"/>
              <a:gd name="connsiteX1601" fmla="*/ 11229368 w 11885967"/>
              <a:gd name="connsiteY1601" fmla="*/ 5872056 h 6494515"/>
              <a:gd name="connsiteX1602" fmla="*/ 11216343 w 11885967"/>
              <a:gd name="connsiteY1602" fmla="*/ 5939380 h 6494515"/>
              <a:gd name="connsiteX1603" fmla="*/ 11209802 w 11885967"/>
              <a:gd name="connsiteY1603" fmla="*/ 5955877 h 6494515"/>
              <a:gd name="connsiteX1604" fmla="*/ 11190291 w 11885967"/>
              <a:gd name="connsiteY1604" fmla="*/ 5997925 h 6494515"/>
              <a:gd name="connsiteX1605" fmla="*/ 11127163 w 11885967"/>
              <a:gd name="connsiteY1605" fmla="*/ 5972357 h 6494515"/>
              <a:gd name="connsiteX1606" fmla="*/ 11077837 w 11885967"/>
              <a:gd name="connsiteY1606" fmla="*/ 5827403 h 6494515"/>
              <a:gd name="connsiteX1607" fmla="*/ 11089690 w 11885967"/>
              <a:gd name="connsiteY1607" fmla="*/ 5800117 h 6494515"/>
              <a:gd name="connsiteX1608" fmla="*/ 11109428 w 11885967"/>
              <a:gd name="connsiteY1608" fmla="*/ 5819301 h 6494515"/>
              <a:gd name="connsiteX1609" fmla="*/ 11121619 w 11885967"/>
              <a:gd name="connsiteY1609" fmla="*/ 5845810 h 6494515"/>
              <a:gd name="connsiteX1610" fmla="*/ 11110260 w 11885967"/>
              <a:gd name="connsiteY1610" fmla="*/ 5725467 h 6494515"/>
              <a:gd name="connsiteX1611" fmla="*/ 11106127 w 11885967"/>
              <a:gd name="connsiteY1611" fmla="*/ 5772328 h 6494515"/>
              <a:gd name="connsiteX1612" fmla="*/ 11098467 w 11885967"/>
              <a:gd name="connsiteY1612" fmla="*/ 5787089 h 6494515"/>
              <a:gd name="connsiteX1613" fmla="*/ 11076773 w 11885967"/>
              <a:gd name="connsiteY1613" fmla="*/ 5783898 h 6494515"/>
              <a:gd name="connsiteX1614" fmla="*/ 11079846 w 11885967"/>
              <a:gd name="connsiteY1614" fmla="*/ 5769638 h 6494515"/>
              <a:gd name="connsiteX1615" fmla="*/ 11076715 w 11885967"/>
              <a:gd name="connsiteY1615" fmla="*/ 5749563 h 6494515"/>
              <a:gd name="connsiteX1616" fmla="*/ 11049259 w 11885967"/>
              <a:gd name="connsiteY1616" fmla="*/ 5710805 h 6494515"/>
              <a:gd name="connsiteX1617" fmla="*/ 11058650 w 11885967"/>
              <a:gd name="connsiteY1617" fmla="*/ 5694926 h 6494515"/>
              <a:gd name="connsiteX1618" fmla="*/ 11061726 w 11885967"/>
              <a:gd name="connsiteY1618" fmla="*/ 5680667 h 6494515"/>
              <a:gd name="connsiteX1619" fmla="*/ 11015818 w 11885967"/>
              <a:gd name="connsiteY1619" fmla="*/ 5651358 h 6494515"/>
              <a:gd name="connsiteX1620" fmla="*/ 11011234 w 11885967"/>
              <a:gd name="connsiteY1620" fmla="*/ 5651859 h 6494515"/>
              <a:gd name="connsiteX1621" fmla="*/ 11021801 w 11885967"/>
              <a:gd name="connsiteY1621" fmla="*/ 5672048 h 6494515"/>
              <a:gd name="connsiteX1622" fmla="*/ 11019845 w 11885967"/>
              <a:gd name="connsiteY1622" fmla="*/ 5688040 h 6494515"/>
              <a:gd name="connsiteX1623" fmla="*/ 11007321 w 11885967"/>
              <a:gd name="connsiteY1623" fmla="*/ 5683845 h 6494515"/>
              <a:gd name="connsiteX1624" fmla="*/ 10971756 w 11885967"/>
              <a:gd name="connsiteY1624" fmla="*/ 5613491 h 6494515"/>
              <a:gd name="connsiteX1625" fmla="*/ 10951295 w 11885967"/>
              <a:gd name="connsiteY1625" fmla="*/ 5680703 h 6494515"/>
              <a:gd name="connsiteX1626" fmla="*/ 10954539 w 11885967"/>
              <a:gd name="connsiteY1626" fmla="*/ 5693340 h 6494515"/>
              <a:gd name="connsiteX1627" fmla="*/ 10964550 w 11885967"/>
              <a:gd name="connsiteY1627" fmla="*/ 5750717 h 6494515"/>
              <a:gd name="connsiteX1628" fmla="*/ 10929781 w 11885967"/>
              <a:gd name="connsiteY1628" fmla="*/ 5856622 h 6494515"/>
              <a:gd name="connsiteX1629" fmla="*/ 10899308 w 11885967"/>
              <a:gd name="connsiteY1629" fmla="*/ 5866457 h 6494515"/>
              <a:gd name="connsiteX1630" fmla="*/ 10837745 w 11885967"/>
              <a:gd name="connsiteY1630" fmla="*/ 5812877 h 6494515"/>
              <a:gd name="connsiteX1631" fmla="*/ 10803133 w 11885967"/>
              <a:gd name="connsiteY1631" fmla="*/ 5793465 h 6494515"/>
              <a:gd name="connsiteX1632" fmla="*/ 10772824 w 11885967"/>
              <a:gd name="connsiteY1632" fmla="*/ 5754092 h 6494515"/>
              <a:gd name="connsiteX1633" fmla="*/ 10755042 w 11885967"/>
              <a:gd name="connsiteY1633" fmla="*/ 5718916 h 6494515"/>
              <a:gd name="connsiteX1634" fmla="*/ 10724236 w 11885967"/>
              <a:gd name="connsiteY1634" fmla="*/ 5751064 h 6494515"/>
              <a:gd name="connsiteX1635" fmla="*/ 10681917 w 11885967"/>
              <a:gd name="connsiteY1635" fmla="*/ 5864292 h 6494515"/>
              <a:gd name="connsiteX1636" fmla="*/ 10656645 w 11885967"/>
              <a:gd name="connsiteY1636" fmla="*/ 5870775 h 6494515"/>
              <a:gd name="connsiteX1637" fmla="*/ 10643002 w 11885967"/>
              <a:gd name="connsiteY1637" fmla="*/ 5864845 h 6494515"/>
              <a:gd name="connsiteX1638" fmla="*/ 10608219 w 11885967"/>
              <a:gd name="connsiteY1638" fmla="*/ 5818537 h 6494515"/>
              <a:gd name="connsiteX1639" fmla="*/ 10655404 w 11885967"/>
              <a:gd name="connsiteY1639" fmla="*/ 5724265 h 6494515"/>
              <a:gd name="connsiteX1640" fmla="*/ 10655738 w 11885967"/>
              <a:gd name="connsiteY1640" fmla="*/ 5701953 h 6494515"/>
              <a:gd name="connsiteX1641" fmla="*/ 10677374 w 11885967"/>
              <a:gd name="connsiteY1641" fmla="*/ 5670811 h 6494515"/>
              <a:gd name="connsiteX1642" fmla="*/ 10691241 w 11885967"/>
              <a:gd name="connsiteY1642" fmla="*/ 5661865 h 6494515"/>
              <a:gd name="connsiteX1643" fmla="*/ 10681679 w 11885967"/>
              <a:gd name="connsiteY1643" fmla="*/ 5650847 h 6494515"/>
              <a:gd name="connsiteX1644" fmla="*/ 10673347 w 11885967"/>
              <a:gd name="connsiteY1644" fmla="*/ 5634125 h 6494515"/>
              <a:gd name="connsiteX1645" fmla="*/ 10659816 w 11885967"/>
              <a:gd name="connsiteY1645" fmla="*/ 5620757 h 6494515"/>
              <a:gd name="connsiteX1646" fmla="*/ 10669653 w 11885967"/>
              <a:gd name="connsiteY1646" fmla="*/ 5575129 h 6494515"/>
              <a:gd name="connsiteX1647" fmla="*/ 10656847 w 11885967"/>
              <a:gd name="connsiteY1647" fmla="*/ 5551473 h 6494515"/>
              <a:gd name="connsiteX1648" fmla="*/ 10620560 w 11885967"/>
              <a:gd name="connsiteY1648" fmla="*/ 5567515 h 6494515"/>
              <a:gd name="connsiteX1649" fmla="*/ 10599204 w 11885967"/>
              <a:gd name="connsiteY1649" fmla="*/ 5618119 h 6494515"/>
              <a:gd name="connsiteX1650" fmla="*/ 10580143 w 11885967"/>
              <a:gd name="connsiteY1650" fmla="*/ 5706523 h 6494515"/>
              <a:gd name="connsiteX1651" fmla="*/ 10549342 w 11885967"/>
              <a:gd name="connsiteY1651" fmla="*/ 5814778 h 6494515"/>
              <a:gd name="connsiteX1652" fmla="*/ 10535980 w 11885967"/>
              <a:gd name="connsiteY1652" fmla="*/ 5828310 h 6494515"/>
              <a:gd name="connsiteX1653" fmla="*/ 10532180 w 11885967"/>
              <a:gd name="connsiteY1653" fmla="*/ 5852859 h 6494515"/>
              <a:gd name="connsiteX1654" fmla="*/ 10531957 w 11885967"/>
              <a:gd name="connsiteY1654" fmla="*/ 5867732 h 6494515"/>
              <a:gd name="connsiteX1655" fmla="*/ 10495452 w 11885967"/>
              <a:gd name="connsiteY1655" fmla="*/ 5974756 h 6494515"/>
              <a:gd name="connsiteX1656" fmla="*/ 10448496 w 11885967"/>
              <a:gd name="connsiteY1656" fmla="*/ 6130260 h 6494515"/>
              <a:gd name="connsiteX1657" fmla="*/ 10437259 w 11885967"/>
              <a:gd name="connsiteY1657" fmla="*/ 6154696 h 6494515"/>
              <a:gd name="connsiteX1658" fmla="*/ 10407120 w 11885967"/>
              <a:gd name="connsiteY1658" fmla="*/ 6142220 h 6494515"/>
              <a:gd name="connsiteX1659" fmla="*/ 10365517 w 11885967"/>
              <a:gd name="connsiteY1659" fmla="*/ 6092946 h 6494515"/>
              <a:gd name="connsiteX1660" fmla="*/ 10365792 w 11885967"/>
              <a:gd name="connsiteY1660" fmla="*/ 6036299 h 6494515"/>
              <a:gd name="connsiteX1661" fmla="*/ 10374068 w 11885967"/>
              <a:gd name="connsiteY1661" fmla="*/ 6018687 h 6494515"/>
              <a:gd name="connsiteX1662" fmla="*/ 10395927 w 11885967"/>
              <a:gd name="connsiteY1662" fmla="*/ 5972668 h 6494515"/>
              <a:gd name="connsiteX1663" fmla="*/ 10383121 w 11885967"/>
              <a:gd name="connsiteY1663" fmla="*/ 5949013 h 6494515"/>
              <a:gd name="connsiteX1664" fmla="*/ 10373558 w 11885967"/>
              <a:gd name="connsiteY1664" fmla="*/ 5937994 h 6494515"/>
              <a:gd name="connsiteX1665" fmla="*/ 10388543 w 11885967"/>
              <a:gd name="connsiteY1665" fmla="*/ 5930783 h 6494515"/>
              <a:gd name="connsiteX1666" fmla="*/ 10408950 w 11885967"/>
              <a:gd name="connsiteY1666" fmla="*/ 5905343 h 6494515"/>
              <a:gd name="connsiteX1667" fmla="*/ 10411347 w 11885967"/>
              <a:gd name="connsiteY1667" fmla="*/ 5783495 h 6494515"/>
              <a:gd name="connsiteX1668" fmla="*/ 10406422 w 11885967"/>
              <a:gd name="connsiteY1668" fmla="*/ 5730202 h 6494515"/>
              <a:gd name="connsiteX1669" fmla="*/ 10397364 w 11885967"/>
              <a:gd name="connsiteY1669" fmla="*/ 5723769 h 6494515"/>
              <a:gd name="connsiteX1670" fmla="*/ 10374328 w 11885967"/>
              <a:gd name="connsiteY1670" fmla="*/ 5733719 h 6494515"/>
              <a:gd name="connsiteX1671" fmla="*/ 10373489 w 11885967"/>
              <a:gd name="connsiteY1671" fmla="*/ 5751446 h 6494515"/>
              <a:gd name="connsiteX1672" fmla="*/ 10377630 w 11885967"/>
              <a:gd name="connsiteY1672" fmla="*/ 5780692 h 6494515"/>
              <a:gd name="connsiteX1673" fmla="*/ 10344592 w 11885967"/>
              <a:gd name="connsiteY1673" fmla="*/ 5885481 h 6494515"/>
              <a:gd name="connsiteX1674" fmla="*/ 10327764 w 11885967"/>
              <a:gd name="connsiteY1674" fmla="*/ 5901247 h 6494515"/>
              <a:gd name="connsiteX1675" fmla="*/ 10303275 w 11885967"/>
              <a:gd name="connsiteY1675" fmla="*/ 5931774 h 6494515"/>
              <a:gd name="connsiteX1676" fmla="*/ 10262291 w 11885967"/>
              <a:gd name="connsiteY1676" fmla="*/ 5955755 h 6494515"/>
              <a:gd name="connsiteX1677" fmla="*/ 10250159 w 11885967"/>
              <a:gd name="connsiteY1677" fmla="*/ 5963582 h 6494515"/>
              <a:gd name="connsiteX1678" fmla="*/ 10227854 w 11885967"/>
              <a:gd name="connsiteY1678" fmla="*/ 6039350 h 6494515"/>
              <a:gd name="connsiteX1679" fmla="*/ 10189453 w 11885967"/>
              <a:gd name="connsiteY1679" fmla="*/ 6196700 h 6494515"/>
              <a:gd name="connsiteX1680" fmla="*/ 10155799 w 11885967"/>
              <a:gd name="connsiteY1680" fmla="*/ 6304341 h 6494515"/>
              <a:gd name="connsiteX1681" fmla="*/ 10155354 w 11885967"/>
              <a:gd name="connsiteY1681" fmla="*/ 6334090 h 6494515"/>
              <a:gd name="connsiteX1682" fmla="*/ 10140539 w 11885967"/>
              <a:gd name="connsiteY1682" fmla="*/ 6368198 h 6494515"/>
              <a:gd name="connsiteX1683" fmla="*/ 10134615 w 11885967"/>
              <a:gd name="connsiteY1683" fmla="*/ 6381842 h 6494515"/>
              <a:gd name="connsiteX1684" fmla="*/ 10138923 w 11885967"/>
              <a:gd name="connsiteY1684" fmla="*/ 6437987 h 6494515"/>
              <a:gd name="connsiteX1685" fmla="*/ 10127461 w 11885967"/>
              <a:gd name="connsiteY1685" fmla="*/ 6477296 h 6494515"/>
              <a:gd name="connsiteX1686" fmla="*/ 10093635 w 11885967"/>
              <a:gd name="connsiteY1686" fmla="*/ 6481931 h 6494515"/>
              <a:gd name="connsiteX1687" fmla="*/ 10080607 w 11885967"/>
              <a:gd name="connsiteY1687" fmla="*/ 6473149 h 6494515"/>
              <a:gd name="connsiteX1688" fmla="*/ 10037049 w 11885967"/>
              <a:gd name="connsiteY1688" fmla="*/ 6439869 h 6494515"/>
              <a:gd name="connsiteX1689" fmla="*/ 10052697 w 11885967"/>
              <a:gd name="connsiteY1689" fmla="*/ 6311926 h 6494515"/>
              <a:gd name="connsiteX1690" fmla="*/ 10061192 w 11885967"/>
              <a:gd name="connsiteY1690" fmla="*/ 6279440 h 6494515"/>
              <a:gd name="connsiteX1691" fmla="*/ 10068618 w 11885967"/>
              <a:gd name="connsiteY1691" fmla="*/ 6127338 h 6494515"/>
              <a:gd name="connsiteX1692" fmla="*/ 10051391 w 11885967"/>
              <a:gd name="connsiteY1692" fmla="*/ 6054974 h 6494515"/>
              <a:gd name="connsiteX1693" fmla="*/ 10046135 w 11885967"/>
              <a:gd name="connsiteY1693" fmla="*/ 6023994 h 6494515"/>
              <a:gd name="connsiteX1694" fmla="*/ 10042276 w 11885967"/>
              <a:gd name="connsiteY1694" fmla="*/ 6014208 h 6494515"/>
              <a:gd name="connsiteX1695" fmla="*/ 10033610 w 11885967"/>
              <a:gd name="connsiteY1695" fmla="*/ 6019798 h 6494515"/>
              <a:gd name="connsiteX1696" fmla="*/ 10007001 w 11885967"/>
              <a:gd name="connsiteY1696" fmla="*/ 6115528 h 6494515"/>
              <a:gd name="connsiteX1697" fmla="*/ 9996218 w 11885967"/>
              <a:gd name="connsiteY1697" fmla="*/ 6262427 h 6494515"/>
              <a:gd name="connsiteX1698" fmla="*/ 9996108 w 11885967"/>
              <a:gd name="connsiteY1698" fmla="*/ 6269865 h 6494515"/>
              <a:gd name="connsiteX1699" fmla="*/ 9976205 w 11885967"/>
              <a:gd name="connsiteY1699" fmla="*/ 6299889 h 6494515"/>
              <a:gd name="connsiteX1700" fmla="*/ 9954340 w 11885967"/>
              <a:gd name="connsiteY1700" fmla="*/ 6269801 h 6494515"/>
              <a:gd name="connsiteX1701" fmla="*/ 9952883 w 11885967"/>
              <a:gd name="connsiteY1701" fmla="*/ 6214273 h 6494515"/>
              <a:gd name="connsiteX1702" fmla="*/ 9955392 w 11885967"/>
              <a:gd name="connsiteY1702" fmla="*/ 6084986 h 6494515"/>
              <a:gd name="connsiteX1703" fmla="*/ 9935876 w 11885967"/>
              <a:gd name="connsiteY1703" fmla="*/ 6050928 h 6494515"/>
              <a:gd name="connsiteX1704" fmla="*/ 9902382 w 11885967"/>
              <a:gd name="connsiteY1704" fmla="*/ 6033250 h 6494515"/>
              <a:gd name="connsiteX1705" fmla="*/ 9884375 w 11885967"/>
              <a:gd name="connsiteY1705" fmla="*/ 6012948 h 6494515"/>
              <a:gd name="connsiteX1706" fmla="*/ 9896621 w 11885967"/>
              <a:gd name="connsiteY1706" fmla="*/ 5997683 h 6494515"/>
              <a:gd name="connsiteX1707" fmla="*/ 9913338 w 11885967"/>
              <a:gd name="connsiteY1707" fmla="*/ 5989356 h 6494515"/>
              <a:gd name="connsiteX1708" fmla="*/ 9907635 w 11885967"/>
              <a:gd name="connsiteY1708" fmla="*/ 5988125 h 6494515"/>
              <a:gd name="connsiteX1709" fmla="*/ 9879786 w 11885967"/>
              <a:gd name="connsiteY1709" fmla="*/ 5937344 h 6494515"/>
              <a:gd name="connsiteX1710" fmla="*/ 9897957 w 11885967"/>
              <a:gd name="connsiteY1710" fmla="*/ 5908435 h 6494515"/>
              <a:gd name="connsiteX1711" fmla="*/ 9868093 w 11885967"/>
              <a:gd name="connsiteY1711" fmla="*/ 5839314 h 6494515"/>
              <a:gd name="connsiteX1712" fmla="*/ 9855288 w 11885967"/>
              <a:gd name="connsiteY1712" fmla="*/ 5815657 h 6494515"/>
              <a:gd name="connsiteX1713" fmla="*/ 9835439 w 11885967"/>
              <a:gd name="connsiteY1713" fmla="*/ 5803911 h 6494515"/>
              <a:gd name="connsiteX1714" fmla="*/ 9829571 w 11885967"/>
              <a:gd name="connsiteY1714" fmla="*/ 5851889 h 6494515"/>
              <a:gd name="connsiteX1715" fmla="*/ 9839525 w 11885967"/>
              <a:gd name="connsiteY1715" fmla="*/ 5874929 h 6494515"/>
              <a:gd name="connsiteX1716" fmla="*/ 9853449 w 11885967"/>
              <a:gd name="connsiteY1716" fmla="*/ 5900319 h 6494515"/>
              <a:gd name="connsiteX1717" fmla="*/ 9859040 w 11885967"/>
              <a:gd name="connsiteY1717" fmla="*/ 5908989 h 6494515"/>
              <a:gd name="connsiteX1718" fmla="*/ 9818169 w 11885967"/>
              <a:gd name="connsiteY1718" fmla="*/ 5925534 h 6494515"/>
              <a:gd name="connsiteX1719" fmla="*/ 9808102 w 11885967"/>
              <a:gd name="connsiteY1719" fmla="*/ 5909929 h 6494515"/>
              <a:gd name="connsiteX1720" fmla="*/ 9789929 w 11885967"/>
              <a:gd name="connsiteY1720" fmla="*/ 5862729 h 6494515"/>
              <a:gd name="connsiteX1721" fmla="*/ 9787187 w 11885967"/>
              <a:gd name="connsiteY1721" fmla="*/ 5854677 h 6494515"/>
              <a:gd name="connsiteX1722" fmla="*/ 9791563 w 11885967"/>
              <a:gd name="connsiteY1722" fmla="*/ 5826918 h 6494515"/>
              <a:gd name="connsiteX1723" fmla="*/ 9785880 w 11885967"/>
              <a:gd name="connsiteY1723" fmla="*/ 5804107 h 6494515"/>
              <a:gd name="connsiteX1724" fmla="*/ 9781067 w 11885967"/>
              <a:gd name="connsiteY1724" fmla="*/ 5809173 h 6494515"/>
              <a:gd name="connsiteX1725" fmla="*/ 9774908 w 11885967"/>
              <a:gd name="connsiteY1725" fmla="*/ 5834777 h 6494515"/>
              <a:gd name="connsiteX1726" fmla="*/ 9768132 w 11885967"/>
              <a:gd name="connsiteY1726" fmla="*/ 5837094 h 6494515"/>
              <a:gd name="connsiteX1727" fmla="*/ 9758850 w 11885967"/>
              <a:gd name="connsiteY1727" fmla="*/ 5852493 h 6494515"/>
              <a:gd name="connsiteX1728" fmla="*/ 9742321 w 11885967"/>
              <a:gd name="connsiteY1728" fmla="*/ 5877352 h 6494515"/>
              <a:gd name="connsiteX1729" fmla="*/ 9711510 w 11885967"/>
              <a:gd name="connsiteY1729" fmla="*/ 5901282 h 6494515"/>
              <a:gd name="connsiteX1730" fmla="*/ 9687544 w 11885967"/>
              <a:gd name="connsiteY1730" fmla="*/ 5955456 h 6494515"/>
              <a:gd name="connsiteX1731" fmla="*/ 9680205 w 11885967"/>
              <a:gd name="connsiteY1731" fmla="*/ 5974844 h 6494515"/>
              <a:gd name="connsiteX1732" fmla="*/ 9644076 w 11885967"/>
              <a:gd name="connsiteY1732" fmla="*/ 6054717 h 6494515"/>
              <a:gd name="connsiteX1733" fmla="*/ 9601269 w 11885967"/>
              <a:gd name="connsiteY1733" fmla="*/ 6126977 h 6494515"/>
              <a:gd name="connsiteX1734" fmla="*/ 9598757 w 11885967"/>
              <a:gd name="connsiteY1734" fmla="*/ 6140060 h 6494515"/>
              <a:gd name="connsiteX1735" fmla="*/ 9582327 w 11885967"/>
              <a:gd name="connsiteY1735" fmla="*/ 6154991 h 6494515"/>
              <a:gd name="connsiteX1736" fmla="*/ 9560531 w 11885967"/>
              <a:gd name="connsiteY1736" fmla="*/ 6150810 h 6494515"/>
              <a:gd name="connsiteX1737" fmla="*/ 9568781 w 11885967"/>
              <a:gd name="connsiteY1737" fmla="*/ 6159626 h 6494515"/>
              <a:gd name="connsiteX1738" fmla="*/ 9582405 w 11885967"/>
              <a:gd name="connsiteY1738" fmla="*/ 6187556 h 6494515"/>
              <a:gd name="connsiteX1739" fmla="*/ 9544743 w 11885967"/>
              <a:gd name="connsiteY1739" fmla="*/ 6181237 h 6494515"/>
              <a:gd name="connsiteX1740" fmla="*/ 9539470 w 11885967"/>
              <a:gd name="connsiteY1740" fmla="*/ 6152197 h 6494515"/>
              <a:gd name="connsiteX1741" fmla="*/ 9535307 w 11885967"/>
              <a:gd name="connsiteY1741" fmla="*/ 6131506 h 6494515"/>
              <a:gd name="connsiteX1742" fmla="*/ 9514986 w 11885967"/>
              <a:gd name="connsiteY1742" fmla="*/ 6138459 h 6494515"/>
              <a:gd name="connsiteX1743" fmla="*/ 9503754 w 11885967"/>
              <a:gd name="connsiteY1743" fmla="*/ 6149867 h 6494515"/>
              <a:gd name="connsiteX1744" fmla="*/ 9494394 w 11885967"/>
              <a:gd name="connsiteY1744" fmla="*/ 6132702 h 6494515"/>
              <a:gd name="connsiteX1745" fmla="*/ 9450472 w 11885967"/>
              <a:gd name="connsiteY1745" fmla="*/ 6036572 h 6494515"/>
              <a:gd name="connsiteX1746" fmla="*/ 9433531 w 11885967"/>
              <a:gd name="connsiteY1746" fmla="*/ 6143632 h 6494515"/>
              <a:gd name="connsiteX1747" fmla="*/ 9407546 w 11885967"/>
              <a:gd name="connsiteY1747" fmla="*/ 6161253 h 6494515"/>
              <a:gd name="connsiteX1748" fmla="*/ 9385574 w 11885967"/>
              <a:gd name="connsiteY1748" fmla="*/ 6134435 h 6494515"/>
              <a:gd name="connsiteX1749" fmla="*/ 9362048 w 11885967"/>
              <a:gd name="connsiteY1749" fmla="*/ 6063917 h 6494515"/>
              <a:gd name="connsiteX1750" fmla="*/ 9333719 w 11885967"/>
              <a:gd name="connsiteY1750" fmla="*/ 5957215 h 6494515"/>
              <a:gd name="connsiteX1751" fmla="*/ 9323618 w 11885967"/>
              <a:gd name="connsiteY1751" fmla="*/ 5934483 h 6494515"/>
              <a:gd name="connsiteX1752" fmla="*/ 9279696 w 11885967"/>
              <a:gd name="connsiteY1752" fmla="*/ 5838354 h 6494515"/>
              <a:gd name="connsiteX1753" fmla="*/ 9259998 w 11885967"/>
              <a:gd name="connsiteY1753" fmla="*/ 5722005 h 6494515"/>
              <a:gd name="connsiteX1754" fmla="*/ 9237309 w 11885967"/>
              <a:gd name="connsiteY1754" fmla="*/ 5628786 h 6494515"/>
              <a:gd name="connsiteX1755" fmla="*/ 9238969 w 11885967"/>
              <a:gd name="connsiteY1755" fmla="*/ 5641393 h 6494515"/>
              <a:gd name="connsiteX1756" fmla="*/ 9249072 w 11885967"/>
              <a:gd name="connsiteY1756" fmla="*/ 5679293 h 6494515"/>
              <a:gd name="connsiteX1757" fmla="*/ 9234703 w 11885967"/>
              <a:gd name="connsiteY1757" fmla="*/ 5751950 h 6494515"/>
              <a:gd name="connsiteX1758" fmla="*/ 9257779 w 11885967"/>
              <a:gd name="connsiteY1758" fmla="*/ 5810859 h 6494515"/>
              <a:gd name="connsiteX1759" fmla="*/ 9274153 w 11885967"/>
              <a:gd name="connsiteY1759" fmla="*/ 5995275 h 6494515"/>
              <a:gd name="connsiteX1760" fmla="*/ 9283419 w 11885967"/>
              <a:gd name="connsiteY1760" fmla="*/ 6116381 h 6494515"/>
              <a:gd name="connsiteX1761" fmla="*/ 9283978 w 11885967"/>
              <a:gd name="connsiteY1761" fmla="*/ 6105923 h 6494515"/>
              <a:gd name="connsiteX1762" fmla="*/ 9290045 w 11885967"/>
              <a:gd name="connsiteY1762" fmla="*/ 6090512 h 6494515"/>
              <a:gd name="connsiteX1763" fmla="*/ 9294436 w 11885967"/>
              <a:gd name="connsiteY1763" fmla="*/ 6106477 h 6494515"/>
              <a:gd name="connsiteX1764" fmla="*/ 9304895 w 11885967"/>
              <a:gd name="connsiteY1764" fmla="*/ 6107032 h 6494515"/>
              <a:gd name="connsiteX1765" fmla="*/ 9298269 w 11885967"/>
              <a:gd name="connsiteY1765" fmla="*/ 6132902 h 6494515"/>
              <a:gd name="connsiteX1766" fmla="*/ 9297711 w 11885967"/>
              <a:gd name="connsiteY1766" fmla="*/ 6143361 h 6494515"/>
              <a:gd name="connsiteX1767" fmla="*/ 9291643 w 11885967"/>
              <a:gd name="connsiteY1767" fmla="*/ 6158771 h 6494515"/>
              <a:gd name="connsiteX1768" fmla="*/ 9282302 w 11885967"/>
              <a:gd name="connsiteY1768" fmla="*/ 6137299 h 6494515"/>
              <a:gd name="connsiteX1769" fmla="*/ 9255875 w 11885967"/>
              <a:gd name="connsiteY1769" fmla="*/ 6141143 h 6494515"/>
              <a:gd name="connsiteX1770" fmla="*/ 9235669 w 11885967"/>
              <a:gd name="connsiteY1770" fmla="*/ 5930305 h 6494515"/>
              <a:gd name="connsiteX1771" fmla="*/ 9224803 w 11885967"/>
              <a:gd name="connsiteY1771" fmla="*/ 5740937 h 6494515"/>
              <a:gd name="connsiteX1772" fmla="*/ 9208276 w 11885967"/>
              <a:gd name="connsiteY1772" fmla="*/ 5755794 h 6494515"/>
              <a:gd name="connsiteX1773" fmla="*/ 9187994 w 11885967"/>
              <a:gd name="connsiteY1773" fmla="*/ 5644591 h 6494515"/>
              <a:gd name="connsiteX1774" fmla="*/ 9187553 w 11885967"/>
              <a:gd name="connsiteY1774" fmla="*/ 5591668 h 6494515"/>
              <a:gd name="connsiteX1775" fmla="*/ 9184461 w 11885967"/>
              <a:gd name="connsiteY1775" fmla="*/ 5590427 h 6494515"/>
              <a:gd name="connsiteX1776" fmla="*/ 9181504 w 11885967"/>
              <a:gd name="connsiteY1776" fmla="*/ 5568160 h 6494515"/>
              <a:gd name="connsiteX1777" fmla="*/ 9185483 w 11885967"/>
              <a:gd name="connsiteY1777" fmla="*/ 5547076 h 6494515"/>
              <a:gd name="connsiteX1778" fmla="*/ 9184235 w 11885967"/>
              <a:gd name="connsiteY1778" fmla="*/ 5518531 h 6494515"/>
              <a:gd name="connsiteX1779" fmla="*/ 9185503 w 11885967"/>
              <a:gd name="connsiteY1779" fmla="*/ 5515381 h 6494515"/>
              <a:gd name="connsiteX1780" fmla="*/ 9185108 w 11885967"/>
              <a:gd name="connsiteY1780" fmla="*/ 5509966 h 6494515"/>
              <a:gd name="connsiteX1781" fmla="*/ 9172287 w 11885967"/>
              <a:gd name="connsiteY1781" fmla="*/ 5456082 h 6494515"/>
              <a:gd name="connsiteX1782" fmla="*/ 9147533 w 11885967"/>
              <a:gd name="connsiteY1782" fmla="*/ 5429635 h 6494515"/>
              <a:gd name="connsiteX1783" fmla="*/ 9131745 w 11885967"/>
              <a:gd name="connsiteY1783" fmla="*/ 5460062 h 6494515"/>
              <a:gd name="connsiteX1784" fmla="*/ 9151311 w 11885967"/>
              <a:gd name="connsiteY1784" fmla="*/ 5650073 h 6494515"/>
              <a:gd name="connsiteX1785" fmla="*/ 9153527 w 11885967"/>
              <a:gd name="connsiteY1785" fmla="*/ 5666773 h 6494515"/>
              <a:gd name="connsiteX1786" fmla="*/ 9149099 w 11885967"/>
              <a:gd name="connsiteY1786" fmla="*/ 5793413 h 6494515"/>
              <a:gd name="connsiteX1787" fmla="*/ 9155902 w 11885967"/>
              <a:gd name="connsiteY1787" fmla="*/ 5908645 h 6494515"/>
              <a:gd name="connsiteX1788" fmla="*/ 9138961 w 11885967"/>
              <a:gd name="connsiteY1788" fmla="*/ 6015704 h 6494515"/>
              <a:gd name="connsiteX1789" fmla="*/ 9122999 w 11885967"/>
              <a:gd name="connsiteY1789" fmla="*/ 6023492 h 6494515"/>
              <a:gd name="connsiteX1790" fmla="*/ 9090980 w 11885967"/>
              <a:gd name="connsiteY1790" fmla="*/ 6048999 h 6494515"/>
              <a:gd name="connsiteX1791" fmla="*/ 9095611 w 11885967"/>
              <a:gd name="connsiteY1791" fmla="*/ 6062546 h 6494515"/>
              <a:gd name="connsiteX1792" fmla="*/ 9096991 w 11885967"/>
              <a:gd name="connsiteY1792" fmla="*/ 6083606 h 6494515"/>
              <a:gd name="connsiteX1793" fmla="*/ 9078074 w 11885967"/>
              <a:gd name="connsiteY1793" fmla="*/ 6069127 h 6494515"/>
              <a:gd name="connsiteX1794" fmla="*/ 9069106 w 11885967"/>
              <a:gd name="connsiteY1794" fmla="*/ 6012253 h 6494515"/>
              <a:gd name="connsiteX1795" fmla="*/ 9055386 w 11885967"/>
              <a:gd name="connsiteY1795" fmla="*/ 5994250 h 6494515"/>
              <a:gd name="connsiteX1796" fmla="*/ 9034967 w 11885967"/>
              <a:gd name="connsiteY1796" fmla="*/ 6011131 h 6494515"/>
              <a:gd name="connsiteX1797" fmla="*/ 9027289 w 11885967"/>
              <a:gd name="connsiteY1797" fmla="*/ 6145285 h 6494515"/>
              <a:gd name="connsiteX1798" fmla="*/ 9017437 w 11885967"/>
              <a:gd name="connsiteY1798" fmla="*/ 6177755 h 6494515"/>
              <a:gd name="connsiteX1799" fmla="*/ 8979874 w 11885967"/>
              <a:gd name="connsiteY1799" fmla="*/ 6161508 h 6494515"/>
              <a:gd name="connsiteX1800" fmla="*/ 8977188 w 11885967"/>
              <a:gd name="connsiteY1800" fmla="*/ 6151951 h 6494515"/>
              <a:gd name="connsiteX1801" fmla="*/ 8956694 w 11885967"/>
              <a:gd name="connsiteY1801" fmla="*/ 6136265 h 6494515"/>
              <a:gd name="connsiteX1802" fmla="*/ 8920164 w 11885967"/>
              <a:gd name="connsiteY1802" fmla="*/ 6095805 h 6494515"/>
              <a:gd name="connsiteX1803" fmla="*/ 8915972 w 11885967"/>
              <a:gd name="connsiteY1803" fmla="*/ 5957564 h 6494515"/>
              <a:gd name="connsiteX1804" fmla="*/ 8914960 w 11885967"/>
              <a:gd name="connsiteY1804" fmla="*/ 5939288 h 6494515"/>
              <a:gd name="connsiteX1805" fmla="*/ 8904395 w 11885967"/>
              <a:gd name="connsiteY1805" fmla="*/ 5923699 h 6494515"/>
              <a:gd name="connsiteX1806" fmla="*/ 8893162 w 11885967"/>
              <a:gd name="connsiteY1806" fmla="*/ 5935108 h 6494515"/>
              <a:gd name="connsiteX1807" fmla="*/ 8866881 w 11885967"/>
              <a:gd name="connsiteY1807" fmla="*/ 5982509 h 6494515"/>
              <a:gd name="connsiteX1808" fmla="*/ 8841537 w 11885967"/>
              <a:gd name="connsiteY1808" fmla="*/ 6015624 h 6494515"/>
              <a:gd name="connsiteX1809" fmla="*/ 8821783 w 11885967"/>
              <a:gd name="connsiteY1809" fmla="*/ 6005506 h 6494515"/>
              <a:gd name="connsiteX1810" fmla="*/ 8791289 w 11885967"/>
              <a:gd name="connsiteY1810" fmla="*/ 5957162 h 6494515"/>
              <a:gd name="connsiteX1811" fmla="*/ 8763606 w 11885967"/>
              <a:gd name="connsiteY1811" fmla="*/ 6025994 h 6494515"/>
              <a:gd name="connsiteX1812" fmla="*/ 8752197 w 11885967"/>
              <a:gd name="connsiteY1812" fmla="*/ 6046581 h 6494515"/>
              <a:gd name="connsiteX1813" fmla="*/ 8747516 w 11885967"/>
              <a:gd name="connsiteY1813" fmla="*/ 6071041 h 6494515"/>
              <a:gd name="connsiteX1814" fmla="*/ 8691102 w 11885967"/>
              <a:gd name="connsiteY1814" fmla="*/ 6211234 h 6494515"/>
              <a:gd name="connsiteX1815" fmla="*/ 8687881 w 11885967"/>
              <a:gd name="connsiteY1815" fmla="*/ 6160771 h 6494515"/>
              <a:gd name="connsiteX1816" fmla="*/ 8686902 w 11885967"/>
              <a:gd name="connsiteY1816" fmla="*/ 6149607 h 6494515"/>
              <a:gd name="connsiteX1817" fmla="*/ 8689257 w 11885967"/>
              <a:gd name="connsiteY1817" fmla="*/ 6147318 h 6494515"/>
              <a:gd name="connsiteX1818" fmla="*/ 8686195 w 11885967"/>
              <a:gd name="connsiteY1818" fmla="*/ 6141534 h 6494515"/>
              <a:gd name="connsiteX1819" fmla="*/ 8686902 w 11885967"/>
              <a:gd name="connsiteY1819" fmla="*/ 6149607 h 6494515"/>
              <a:gd name="connsiteX1820" fmla="*/ 8684562 w 11885967"/>
              <a:gd name="connsiteY1820" fmla="*/ 6151878 h 6494515"/>
              <a:gd name="connsiteX1821" fmla="*/ 8678573 w 11885967"/>
              <a:gd name="connsiteY1821" fmla="*/ 6156233 h 6494515"/>
              <a:gd name="connsiteX1822" fmla="*/ 8681839 w 11885967"/>
              <a:gd name="connsiteY1822" fmla="*/ 6135542 h 6494515"/>
              <a:gd name="connsiteX1823" fmla="*/ 8677482 w 11885967"/>
              <a:gd name="connsiteY1823" fmla="*/ 6129550 h 6494515"/>
              <a:gd name="connsiteX1824" fmla="*/ 8683470 w 11885967"/>
              <a:gd name="connsiteY1824" fmla="*/ 6125195 h 6494515"/>
              <a:gd name="connsiteX1825" fmla="*/ 8683164 w 11885967"/>
              <a:gd name="connsiteY1825" fmla="*/ 6066732 h 6494515"/>
              <a:gd name="connsiteX1826" fmla="*/ 8679938 w 11885967"/>
              <a:gd name="connsiteY1826" fmla="*/ 6050339 h 6494515"/>
              <a:gd name="connsiteX1827" fmla="*/ 8678997 w 11885967"/>
              <a:gd name="connsiteY1827" fmla="*/ 6028755 h 6494515"/>
              <a:gd name="connsiteX1828" fmla="*/ 8648154 w 11885967"/>
              <a:gd name="connsiteY1828" fmla="*/ 5935133 h 6494515"/>
              <a:gd name="connsiteX1829" fmla="*/ 8630715 w 11885967"/>
              <a:gd name="connsiteY1829" fmla="*/ 5931788 h 6494515"/>
              <a:gd name="connsiteX1830" fmla="*/ 8618746 w 11885967"/>
              <a:gd name="connsiteY1830" fmla="*/ 5937631 h 6494515"/>
              <a:gd name="connsiteX1831" fmla="*/ 8616528 w 11885967"/>
              <a:gd name="connsiteY1831" fmla="*/ 5920930 h 6494515"/>
              <a:gd name="connsiteX1832" fmla="*/ 8601157 w 11885967"/>
              <a:gd name="connsiteY1832" fmla="*/ 5869156 h 6494515"/>
              <a:gd name="connsiteX1833" fmla="*/ 8571475 w 11885967"/>
              <a:gd name="connsiteY1833" fmla="*/ 5858944 h 6494515"/>
              <a:gd name="connsiteX1834" fmla="*/ 8565516 w 11885967"/>
              <a:gd name="connsiteY1834" fmla="*/ 5899392 h 6494515"/>
              <a:gd name="connsiteX1835" fmla="*/ 8570147 w 11885967"/>
              <a:gd name="connsiteY1835" fmla="*/ 5912939 h 6494515"/>
              <a:gd name="connsiteX1836" fmla="*/ 8554285 w 11885967"/>
              <a:gd name="connsiteY1836" fmla="*/ 5910801 h 6494515"/>
              <a:gd name="connsiteX1837" fmla="*/ 8512437 w 11885967"/>
              <a:gd name="connsiteY1837" fmla="*/ 5926284 h 6494515"/>
              <a:gd name="connsiteX1838" fmla="*/ 8501921 w 11885967"/>
              <a:gd name="connsiteY1838" fmla="*/ 5985751 h 6494515"/>
              <a:gd name="connsiteX1839" fmla="*/ 8484263 w 11885967"/>
              <a:gd name="connsiteY1839" fmla="*/ 6044751 h 6494515"/>
              <a:gd name="connsiteX1840" fmla="*/ 8458353 w 11885967"/>
              <a:gd name="connsiteY1840" fmla="*/ 6094937 h 6494515"/>
              <a:gd name="connsiteX1841" fmla="*/ 8441556 w 11885967"/>
              <a:gd name="connsiteY1841" fmla="*/ 6107086 h 6494515"/>
              <a:gd name="connsiteX1842" fmla="*/ 8429042 w 11885967"/>
              <a:gd name="connsiteY1842" fmla="*/ 6087507 h 6494515"/>
              <a:gd name="connsiteX1843" fmla="*/ 8426690 w 11885967"/>
              <a:gd name="connsiteY1843" fmla="*/ 5803145 h 6494515"/>
              <a:gd name="connsiteX1844" fmla="*/ 8412993 w 11885967"/>
              <a:gd name="connsiteY1844" fmla="*/ 5742650 h 6494515"/>
              <a:gd name="connsiteX1845" fmla="*/ 8411883 w 11885967"/>
              <a:gd name="connsiteY1845" fmla="*/ 5734300 h 6494515"/>
              <a:gd name="connsiteX1846" fmla="*/ 8408037 w 11885967"/>
              <a:gd name="connsiteY1846" fmla="*/ 5641336 h 6494515"/>
              <a:gd name="connsiteX1847" fmla="*/ 8404907 w 11885967"/>
              <a:gd name="connsiteY1847" fmla="*/ 5596430 h 6494515"/>
              <a:gd name="connsiteX1848" fmla="*/ 8381261 w 11885967"/>
              <a:gd name="connsiteY1848" fmla="*/ 5578333 h 6494515"/>
              <a:gd name="connsiteX1849" fmla="*/ 8369562 w 11885967"/>
              <a:gd name="connsiteY1849" fmla="*/ 5596884 h 6494515"/>
              <a:gd name="connsiteX1850" fmla="*/ 8355501 w 11885967"/>
              <a:gd name="connsiteY1850" fmla="*/ 5693648 h 6494515"/>
              <a:gd name="connsiteX1851" fmla="*/ 8309369 w 11885967"/>
              <a:gd name="connsiteY1851" fmla="*/ 5740858 h 6494515"/>
              <a:gd name="connsiteX1852" fmla="*/ 8288505 w 11885967"/>
              <a:gd name="connsiteY1852" fmla="*/ 5722389 h 6494515"/>
              <a:gd name="connsiteX1853" fmla="*/ 8278481 w 11885967"/>
              <a:gd name="connsiteY1853" fmla="*/ 5732222 h 6494515"/>
              <a:gd name="connsiteX1854" fmla="*/ 8237078 w 11885967"/>
              <a:gd name="connsiteY1854" fmla="*/ 5783054 h 6494515"/>
              <a:gd name="connsiteX1855" fmla="*/ 8235775 w 11885967"/>
              <a:gd name="connsiteY1855" fmla="*/ 5794556 h 6494515"/>
              <a:gd name="connsiteX1856" fmla="*/ 8235576 w 11885967"/>
              <a:gd name="connsiteY1856" fmla="*/ 5814410 h 6494515"/>
              <a:gd name="connsiteX1857" fmla="*/ 8204960 w 11885967"/>
              <a:gd name="connsiteY1857" fmla="*/ 5818485 h 6494515"/>
              <a:gd name="connsiteX1858" fmla="*/ 8153654 w 11885967"/>
              <a:gd name="connsiteY1858" fmla="*/ 5826729 h 6494515"/>
              <a:gd name="connsiteX1859" fmla="*/ 8118995 w 11885967"/>
              <a:gd name="connsiteY1859" fmla="*/ 5757693 h 6494515"/>
              <a:gd name="connsiteX1860" fmla="*/ 8085836 w 11885967"/>
              <a:gd name="connsiteY1860" fmla="*/ 5657299 h 6494515"/>
              <a:gd name="connsiteX1861" fmla="*/ 8072040 w 11885967"/>
              <a:gd name="connsiteY1861" fmla="*/ 5606731 h 6494515"/>
              <a:gd name="connsiteX1862" fmla="*/ 8074256 w 11885967"/>
              <a:gd name="connsiteY1862" fmla="*/ 5591489 h 6494515"/>
              <a:gd name="connsiteX1863" fmla="*/ 8073951 w 11885967"/>
              <a:gd name="connsiteY1863" fmla="*/ 5590903 h 6494515"/>
              <a:gd name="connsiteX1864" fmla="*/ 8074421 w 11885967"/>
              <a:gd name="connsiteY1864" fmla="*/ 5590358 h 6494515"/>
              <a:gd name="connsiteX1865" fmla="*/ 8075556 w 11885967"/>
              <a:gd name="connsiteY1865" fmla="*/ 5582540 h 6494515"/>
              <a:gd name="connsiteX1866" fmla="*/ 8073887 w 11885967"/>
              <a:gd name="connsiteY1866" fmla="*/ 5568496 h 6494515"/>
              <a:gd name="connsiteX1867" fmla="*/ 8073692 w 11885967"/>
              <a:gd name="connsiteY1867" fmla="*/ 5568339 h 6494515"/>
              <a:gd name="connsiteX1868" fmla="*/ 8045447 w 11885967"/>
              <a:gd name="connsiteY1868" fmla="*/ 5537915 h 6494515"/>
              <a:gd name="connsiteX1869" fmla="*/ 8051759 w 11885967"/>
              <a:gd name="connsiteY1869" fmla="*/ 5523076 h 6494515"/>
              <a:gd name="connsiteX1870" fmla="*/ 8052784 w 11885967"/>
              <a:gd name="connsiteY1870" fmla="*/ 5510368 h 6494515"/>
              <a:gd name="connsiteX1871" fmla="*/ 8009637 w 11885967"/>
              <a:gd name="connsiteY1871" fmla="*/ 5490250 h 6494515"/>
              <a:gd name="connsiteX1872" fmla="*/ 8005723 w 11885967"/>
              <a:gd name="connsiteY1872" fmla="*/ 5491212 h 6494515"/>
              <a:gd name="connsiteX1873" fmla="*/ 8017202 w 11885967"/>
              <a:gd name="connsiteY1873" fmla="*/ 5507490 h 6494515"/>
              <a:gd name="connsiteX1874" fmla="*/ 8017346 w 11885967"/>
              <a:gd name="connsiteY1874" fmla="*/ 5521571 h 6494515"/>
              <a:gd name="connsiteX1875" fmla="*/ 8006012 w 11885967"/>
              <a:gd name="connsiteY1875" fmla="*/ 5519376 h 6494515"/>
              <a:gd name="connsiteX1876" fmla="*/ 7967107 w 11885967"/>
              <a:gd name="connsiteY1876" fmla="*/ 5462508 h 6494515"/>
              <a:gd name="connsiteX1877" fmla="*/ 7957108 w 11885967"/>
              <a:gd name="connsiteY1877" fmla="*/ 5523094 h 6494515"/>
              <a:gd name="connsiteX1878" fmla="*/ 7961371 w 11885967"/>
              <a:gd name="connsiteY1878" fmla="*/ 5533671 h 6494515"/>
              <a:gd name="connsiteX1879" fmla="*/ 7976640 w 11885967"/>
              <a:gd name="connsiteY1879" fmla="*/ 5582233 h 6494515"/>
              <a:gd name="connsiteX1880" fmla="*/ 7958692 w 11885967"/>
              <a:gd name="connsiteY1880" fmla="*/ 5677990 h 6494515"/>
              <a:gd name="connsiteX1881" fmla="*/ 7933420 w 11885967"/>
              <a:gd name="connsiteY1881" fmla="*/ 5690015 h 6494515"/>
              <a:gd name="connsiteX1882" fmla="*/ 7873917 w 11885967"/>
              <a:gd name="connsiteY1882" fmla="*/ 5650669 h 6494515"/>
              <a:gd name="connsiteX1883" fmla="*/ 7841698 w 11885967"/>
              <a:gd name="connsiteY1883" fmla="*/ 5637829 h 6494515"/>
              <a:gd name="connsiteX1884" fmla="*/ 7810912 w 11885967"/>
              <a:gd name="connsiteY1884" fmla="*/ 5607200 h 6494515"/>
              <a:gd name="connsiteX1885" fmla="*/ 7791461 w 11885967"/>
              <a:gd name="connsiteY1885" fmla="*/ 5578766 h 6494515"/>
              <a:gd name="connsiteX1886" fmla="*/ 7768463 w 11885967"/>
              <a:gd name="connsiteY1886" fmla="*/ 5610162 h 6494515"/>
              <a:gd name="connsiteX1887" fmla="*/ 7744815 w 11885967"/>
              <a:gd name="connsiteY1887" fmla="*/ 5713133 h 6494515"/>
              <a:gd name="connsiteX1888" fmla="*/ 7723666 w 11885967"/>
              <a:gd name="connsiteY1888" fmla="*/ 5721655 h 6494515"/>
              <a:gd name="connsiteX1889" fmla="*/ 7711162 w 11885967"/>
              <a:gd name="connsiteY1889" fmla="*/ 5718086 h 6494515"/>
              <a:gd name="connsiteX1890" fmla="*/ 7675702 w 11885967"/>
              <a:gd name="connsiteY1890" fmla="*/ 5681961 h 6494515"/>
              <a:gd name="connsiteX1891" fmla="*/ 7705745 w 11885967"/>
              <a:gd name="connsiteY1891" fmla="*/ 5594856 h 6494515"/>
              <a:gd name="connsiteX1892" fmla="*/ 7703471 w 11885967"/>
              <a:gd name="connsiteY1892" fmla="*/ 5575486 h 6494515"/>
              <a:gd name="connsiteX1893" fmla="*/ 7718637 w 11885967"/>
              <a:gd name="connsiteY1893" fmla="*/ 5546016 h 6494515"/>
              <a:gd name="connsiteX1894" fmla="*/ 7729622 w 11885967"/>
              <a:gd name="connsiteY1894" fmla="*/ 5536671 h 6494515"/>
              <a:gd name="connsiteX1895" fmla="*/ 7720070 w 11885967"/>
              <a:gd name="connsiteY1895" fmla="*/ 5528224 h 6494515"/>
              <a:gd name="connsiteX1896" fmla="*/ 7710927 w 11885967"/>
              <a:gd name="connsiteY1896" fmla="*/ 5514693 h 6494515"/>
              <a:gd name="connsiteX1897" fmla="*/ 7697668 w 11885967"/>
              <a:gd name="connsiteY1897" fmla="*/ 5504667 h 6494515"/>
              <a:gd name="connsiteX1898" fmla="*/ 7700947 w 11885967"/>
              <a:gd name="connsiteY1898" fmla="*/ 5464001 h 6494515"/>
              <a:gd name="connsiteX1899" fmla="*/ 7687130 w 11885967"/>
              <a:gd name="connsiteY1899" fmla="*/ 5444977 h 6494515"/>
              <a:gd name="connsiteX1900" fmla="*/ 7657534 w 11885967"/>
              <a:gd name="connsiteY1900" fmla="*/ 5463049 h 6494515"/>
              <a:gd name="connsiteX1901" fmla="*/ 7644847 w 11885967"/>
              <a:gd name="connsiteY1901" fmla="*/ 5509349 h 6494515"/>
              <a:gd name="connsiteX1902" fmla="*/ 7638498 w 11885967"/>
              <a:gd name="connsiteY1902" fmla="*/ 5588137 h 6494515"/>
              <a:gd name="connsiteX1903" fmla="*/ 7624255 w 11885967"/>
              <a:gd name="connsiteY1903" fmla="*/ 5685474 h 6494515"/>
              <a:gd name="connsiteX1904" fmla="*/ 7614234 w 11885967"/>
              <a:gd name="connsiteY1904" fmla="*/ 5698734 h 6494515"/>
              <a:gd name="connsiteX1905" fmla="*/ 7613764 w 11885967"/>
              <a:gd name="connsiteY1905" fmla="*/ 5720440 h 6494515"/>
              <a:gd name="connsiteX1906" fmla="*/ 7615281 w 11885967"/>
              <a:gd name="connsiteY1906" fmla="*/ 5733354 h 6494515"/>
              <a:gd name="connsiteX1907" fmla="*/ 7595956 w 11885967"/>
              <a:gd name="connsiteY1907" fmla="*/ 5830279 h 6494515"/>
              <a:gd name="connsiteX1908" fmla="*/ 7573149 w 11885967"/>
              <a:gd name="connsiteY1908" fmla="*/ 5970412 h 6494515"/>
              <a:gd name="connsiteX1909" fmla="*/ 7566223 w 11885967"/>
              <a:gd name="connsiteY1909" fmla="*/ 5992875 h 6494515"/>
              <a:gd name="connsiteX1910" fmla="*/ 7538675 w 11885967"/>
              <a:gd name="connsiteY1910" fmla="*/ 5985532 h 6494515"/>
              <a:gd name="connsiteX1911" fmla="*/ 7496964 w 11885967"/>
              <a:gd name="connsiteY1911" fmla="*/ 5947622 h 6494515"/>
              <a:gd name="connsiteX1912" fmla="*/ 7490691 w 11885967"/>
              <a:gd name="connsiteY1912" fmla="*/ 5898509 h 6494515"/>
              <a:gd name="connsiteX1913" fmla="*/ 7495836 w 11885967"/>
              <a:gd name="connsiteY1913" fmla="*/ 5882298 h 6494515"/>
              <a:gd name="connsiteX1914" fmla="*/ 7509482 w 11885967"/>
              <a:gd name="connsiteY1914" fmla="*/ 5839913 h 6494515"/>
              <a:gd name="connsiteX1915" fmla="*/ 7495669 w 11885967"/>
              <a:gd name="connsiteY1915" fmla="*/ 5820888 h 6494515"/>
              <a:gd name="connsiteX1916" fmla="*/ 7486118 w 11885967"/>
              <a:gd name="connsiteY1916" fmla="*/ 5812442 h 6494515"/>
              <a:gd name="connsiteX1917" fmla="*/ 7498271 w 11885967"/>
              <a:gd name="connsiteY1917" fmla="*/ 5804471 h 6494515"/>
              <a:gd name="connsiteX1918" fmla="*/ 7513026 w 11885967"/>
              <a:gd name="connsiteY1918" fmla="*/ 5780083 h 6494515"/>
              <a:gd name="connsiteX1919" fmla="*/ 7501096 w 11885967"/>
              <a:gd name="connsiteY1919" fmla="*/ 5674235 h 6494515"/>
              <a:gd name="connsiteX1920" fmla="*/ 7490702 w 11885967"/>
              <a:gd name="connsiteY1920" fmla="*/ 5628626 h 6494515"/>
              <a:gd name="connsiteX1921" fmla="*/ 7482114 w 11885967"/>
              <a:gd name="connsiteY1921" fmla="*/ 5624093 h 6494515"/>
              <a:gd name="connsiteX1922" fmla="*/ 7463300 w 11885967"/>
              <a:gd name="connsiteY1922" fmla="*/ 5635362 h 6494515"/>
              <a:gd name="connsiteX1923" fmla="*/ 7464609 w 11885967"/>
              <a:gd name="connsiteY1923" fmla="*/ 5650818 h 6494515"/>
              <a:gd name="connsiteX1924" fmla="*/ 7471559 w 11885967"/>
              <a:gd name="connsiteY1924" fmla="*/ 5675681 h 6494515"/>
              <a:gd name="connsiteX1925" fmla="*/ 7454983 w 11885967"/>
              <a:gd name="connsiteY1925" fmla="*/ 5770273 h 6494515"/>
              <a:gd name="connsiteX1926" fmla="*/ 7442213 w 11885967"/>
              <a:gd name="connsiteY1926" fmla="*/ 5785867 h 6494515"/>
              <a:gd name="connsiteX1927" fmla="*/ 7424505 w 11885967"/>
              <a:gd name="connsiteY1927" fmla="*/ 5815133 h 6494515"/>
              <a:gd name="connsiteX1928" fmla="*/ 7391754 w 11885967"/>
              <a:gd name="connsiteY1928" fmla="*/ 5840623 h 6494515"/>
              <a:gd name="connsiteX1929" fmla="*/ 7382142 w 11885967"/>
              <a:gd name="connsiteY1929" fmla="*/ 5848799 h 6494515"/>
              <a:gd name="connsiteX1930" fmla="*/ 7371527 w 11885967"/>
              <a:gd name="connsiteY1930" fmla="*/ 5917011 h 6494515"/>
              <a:gd name="connsiteX1931" fmla="*/ 7356344 w 11885967"/>
              <a:gd name="connsiteY1931" fmla="*/ 6057759 h 6494515"/>
              <a:gd name="connsiteX1932" fmla="*/ 7339563 w 11885967"/>
              <a:gd name="connsiteY1932" fmla="*/ 6154892 h 6494515"/>
              <a:gd name="connsiteX1933" fmla="*/ 7342595 w 11885967"/>
              <a:gd name="connsiteY1933" fmla="*/ 6180719 h 6494515"/>
              <a:gd name="connsiteX1934" fmla="*/ 7333682 w 11885967"/>
              <a:gd name="connsiteY1934" fmla="*/ 6211975 h 6494515"/>
              <a:gd name="connsiteX1935" fmla="*/ 7330116 w 11885967"/>
              <a:gd name="connsiteY1935" fmla="*/ 6224477 h 6494515"/>
              <a:gd name="connsiteX1936" fmla="*/ 7340301 w 11885967"/>
              <a:gd name="connsiteY1936" fmla="*/ 6272627 h 6494515"/>
              <a:gd name="connsiteX1937" fmla="*/ 7334892 w 11885967"/>
              <a:gd name="connsiteY1937" fmla="*/ 6308003 h 6494515"/>
              <a:gd name="connsiteX1938" fmla="*/ 7306119 w 11885967"/>
              <a:gd name="connsiteY1938" fmla="*/ 6315908 h 6494515"/>
              <a:gd name="connsiteX1939" fmla="*/ 7293820 w 11885967"/>
              <a:gd name="connsiteY1939" fmla="*/ 6309798 h 6494515"/>
              <a:gd name="connsiteX1940" fmla="*/ 7252253 w 11885967"/>
              <a:gd name="connsiteY1940" fmla="*/ 6285971 h 6494515"/>
              <a:gd name="connsiteX1941" fmla="*/ 7251100 w 11885967"/>
              <a:gd name="connsiteY1941" fmla="*/ 6173317 h 6494515"/>
              <a:gd name="connsiteX1942" fmla="*/ 7254728 w 11885967"/>
              <a:gd name="connsiteY1942" fmla="*/ 6144193 h 6494515"/>
              <a:gd name="connsiteX1943" fmla="*/ 7243674 w 11885967"/>
              <a:gd name="connsiteY1943" fmla="*/ 6011554 h 6494515"/>
              <a:gd name="connsiteX1944" fmla="*/ 7220431 w 11885967"/>
              <a:gd name="connsiteY1944" fmla="*/ 5950836 h 6494515"/>
              <a:gd name="connsiteX1945" fmla="*/ 7212313 w 11885967"/>
              <a:gd name="connsiteY1945" fmla="*/ 5924599 h 6494515"/>
              <a:gd name="connsiteX1946" fmla="*/ 7207845 w 11885967"/>
              <a:gd name="connsiteY1946" fmla="*/ 5916562 h 6494515"/>
              <a:gd name="connsiteX1947" fmla="*/ 7200980 w 11885967"/>
              <a:gd name="connsiteY1947" fmla="*/ 5922402 h 6494515"/>
              <a:gd name="connsiteX1948" fmla="*/ 7188932 w 11885967"/>
              <a:gd name="connsiteY1948" fmla="*/ 6008405 h 6494515"/>
              <a:gd name="connsiteX1949" fmla="*/ 7196477 w 11885967"/>
              <a:gd name="connsiteY1949" fmla="*/ 6136924 h 6494515"/>
              <a:gd name="connsiteX1950" fmla="*/ 7197236 w 11885967"/>
              <a:gd name="connsiteY1950" fmla="*/ 6143379 h 6494515"/>
              <a:gd name="connsiteX1951" fmla="*/ 7183444 w 11885967"/>
              <a:gd name="connsiteY1951" fmla="*/ 6171682 h 6494515"/>
              <a:gd name="connsiteX1952" fmla="*/ 7161038 w 11885967"/>
              <a:gd name="connsiteY1952" fmla="*/ 6148127 h 6494515"/>
              <a:gd name="connsiteX1953" fmla="*/ 7153392 w 11885967"/>
              <a:gd name="connsiteY1953" fmla="*/ 6100182 h 6494515"/>
              <a:gd name="connsiteX1954" fmla="*/ 7140704 w 11885967"/>
              <a:gd name="connsiteY1954" fmla="*/ 5987876 h 6494515"/>
              <a:gd name="connsiteX1955" fmla="*/ 7119878 w 11885967"/>
              <a:gd name="connsiteY1955" fmla="*/ 5960610 h 6494515"/>
              <a:gd name="connsiteX1956" fmla="*/ 7088826 w 11885967"/>
              <a:gd name="connsiteY1956" fmla="*/ 5949144 h 6494515"/>
              <a:gd name="connsiteX1957" fmla="*/ 7070891 w 11885967"/>
              <a:gd name="connsiteY1957" fmla="*/ 5933625 h 6494515"/>
              <a:gd name="connsiteX1958" fmla="*/ 7079745 w 11885967"/>
              <a:gd name="connsiteY1958" fmla="*/ 5918991 h 6494515"/>
              <a:gd name="connsiteX1959" fmla="*/ 7093271 w 11885967"/>
              <a:gd name="connsiteY1959" fmla="*/ 5909853 h 6494515"/>
              <a:gd name="connsiteX1960" fmla="*/ 7088188 w 11885967"/>
              <a:gd name="connsiteY1960" fmla="*/ 5909442 h 6494515"/>
              <a:gd name="connsiteX1961" fmla="*/ 7058223 w 11885967"/>
              <a:gd name="connsiteY1961" fmla="*/ 5868647 h 6494515"/>
              <a:gd name="connsiteX1962" fmla="*/ 7070644 w 11885967"/>
              <a:gd name="connsiteY1962" fmla="*/ 5841510 h 6494515"/>
              <a:gd name="connsiteX1963" fmla="*/ 7036821 w 11885967"/>
              <a:gd name="connsiteY1963" fmla="*/ 5785055 h 6494515"/>
              <a:gd name="connsiteX1964" fmla="*/ 7023007 w 11885967"/>
              <a:gd name="connsiteY1964" fmla="*/ 5766030 h 6494515"/>
              <a:gd name="connsiteX1965" fmla="*/ 7004458 w 11885967"/>
              <a:gd name="connsiteY1965" fmla="*/ 5758134 h 6494515"/>
              <a:gd name="connsiteX1966" fmla="*/ 7004890 w 11885967"/>
              <a:gd name="connsiteY1966" fmla="*/ 5800379 h 6494515"/>
              <a:gd name="connsiteX1967" fmla="*/ 7016162 w 11885967"/>
              <a:gd name="connsiteY1967" fmla="*/ 5819197 h 6494515"/>
              <a:gd name="connsiteX1968" fmla="*/ 7031146 w 11885967"/>
              <a:gd name="connsiteY1968" fmla="*/ 5839595 h 6494515"/>
              <a:gd name="connsiteX1969" fmla="*/ 7036987 w 11885967"/>
              <a:gd name="connsiteY1969" fmla="*/ 5846464 h 6494515"/>
              <a:gd name="connsiteX1970" fmla="*/ 7003478 w 11885967"/>
              <a:gd name="connsiteY1970" fmla="*/ 5865497 h 6494515"/>
              <a:gd name="connsiteX1971" fmla="*/ 6992961 w 11885967"/>
              <a:gd name="connsiteY1971" fmla="*/ 5853134 h 6494515"/>
              <a:gd name="connsiteX1972" fmla="*/ 6971788 w 11885967"/>
              <a:gd name="connsiteY1972" fmla="*/ 5814329 h 6494515"/>
              <a:gd name="connsiteX1973" fmla="*/ 6968488 w 11885967"/>
              <a:gd name="connsiteY1973" fmla="*/ 5807667 h 6494515"/>
              <a:gd name="connsiteX1974" fmla="*/ 6945161 w 11885967"/>
              <a:gd name="connsiteY1974" fmla="*/ 5716245 h 6494515"/>
              <a:gd name="connsiteX1975" fmla="*/ 6943090 w 11885967"/>
              <a:gd name="connsiteY1975" fmla="*/ 5694333 h 6494515"/>
              <a:gd name="connsiteX1976" fmla="*/ 6936673 w 11885967"/>
              <a:gd name="connsiteY1976" fmla="*/ 5631138 h 6494515"/>
              <a:gd name="connsiteX1977" fmla="*/ 6932818 w 11885967"/>
              <a:gd name="connsiteY1977" fmla="*/ 5615478 h 6494515"/>
              <a:gd name="connsiteX1978" fmla="*/ 6922774 w 11885967"/>
              <a:gd name="connsiteY1978" fmla="*/ 5581409 h 6494515"/>
              <a:gd name="connsiteX1979" fmla="*/ 6880591 w 11885967"/>
              <a:gd name="connsiteY1979" fmla="*/ 5565207 h 6494515"/>
              <a:gd name="connsiteX1980" fmla="*/ 6838883 w 11885967"/>
              <a:gd name="connsiteY1980" fmla="*/ 5527298 h 6494515"/>
              <a:gd name="connsiteX1981" fmla="*/ 6819833 w 11885967"/>
              <a:gd name="connsiteY1981" fmla="*/ 5335175 h 6494515"/>
              <a:gd name="connsiteX1982" fmla="*/ 6820076 w 11885967"/>
              <a:gd name="connsiteY1982" fmla="*/ 5268683 h 6494515"/>
              <a:gd name="connsiteX1983" fmla="*/ 6833173 w 11885967"/>
              <a:gd name="connsiteY1983" fmla="*/ 5217300 h 6494515"/>
              <a:gd name="connsiteX1984" fmla="*/ 6832474 w 11885967"/>
              <a:gd name="connsiteY1984" fmla="*/ 5194220 h 6494515"/>
              <a:gd name="connsiteX1985" fmla="*/ 6810170 w 11885967"/>
              <a:gd name="connsiteY1985" fmla="*/ 5090090 h 6494515"/>
              <a:gd name="connsiteX1986" fmla="*/ 6775288 w 11885967"/>
              <a:gd name="connsiteY1986" fmla="*/ 5110292 h 6494515"/>
              <a:gd name="connsiteX1987" fmla="*/ 6766434 w 11885967"/>
              <a:gd name="connsiteY1987" fmla="*/ 5124925 h 6494515"/>
              <a:gd name="connsiteX1988" fmla="*/ 6785088 w 11885967"/>
              <a:gd name="connsiteY1988" fmla="*/ 5210852 h 6494515"/>
              <a:gd name="connsiteX1989" fmla="*/ 6778799 w 11885967"/>
              <a:gd name="connsiteY1989" fmla="*/ 5273019 h 6494515"/>
              <a:gd name="connsiteX1990" fmla="*/ 6777509 w 11885967"/>
              <a:gd name="connsiteY1990" fmla="*/ 5304891 h 6494515"/>
              <a:gd name="connsiteX1991" fmla="*/ 6804423 w 11885967"/>
              <a:gd name="connsiteY1991" fmla="*/ 5431138 h 6494515"/>
              <a:gd name="connsiteX1992" fmla="*/ 6799219 w 11885967"/>
              <a:gd name="connsiteY1992" fmla="*/ 5463975 h 6494515"/>
              <a:gd name="connsiteX1993" fmla="*/ 6763820 w 11885967"/>
              <a:gd name="connsiteY1993" fmla="*/ 5411226 h 6494515"/>
              <a:gd name="connsiteX1994" fmla="*/ 6729711 w 11885967"/>
              <a:gd name="connsiteY1994" fmla="*/ 5326606 h 6494515"/>
              <a:gd name="connsiteX1995" fmla="*/ 6723090 w 11885967"/>
              <a:gd name="connsiteY1995" fmla="*/ 5265955 h 6494515"/>
              <a:gd name="connsiteX1996" fmla="*/ 6722636 w 11885967"/>
              <a:gd name="connsiteY1996" fmla="*/ 5176382 h 6494515"/>
              <a:gd name="connsiteX1997" fmla="*/ 6722287 w 11885967"/>
              <a:gd name="connsiteY1997" fmla="*/ 5164843 h 6494515"/>
              <a:gd name="connsiteX1998" fmla="*/ 6721712 w 11885967"/>
              <a:gd name="connsiteY1998" fmla="*/ 5108516 h 6494515"/>
              <a:gd name="connsiteX1999" fmla="*/ 6726629 w 11885967"/>
              <a:gd name="connsiteY1999" fmla="*/ 5047519 h 6494515"/>
              <a:gd name="connsiteX2000" fmla="*/ 6722158 w 11885967"/>
              <a:gd name="connsiteY2000" fmla="*/ 5039482 h 6494515"/>
              <a:gd name="connsiteX2001" fmla="*/ 6727303 w 11885967"/>
              <a:gd name="connsiteY2001" fmla="*/ 5023272 h 6494515"/>
              <a:gd name="connsiteX2002" fmla="*/ 6745156 w 11885967"/>
              <a:gd name="connsiteY2002" fmla="*/ 5008086 h 6494515"/>
              <a:gd name="connsiteX2003" fmla="*/ 6751793 w 11885967"/>
              <a:gd name="connsiteY2003" fmla="*/ 4957460 h 6494515"/>
              <a:gd name="connsiteX2004" fmla="*/ 6746566 w 11885967"/>
              <a:gd name="connsiteY2004" fmla="*/ 4942968 h 6494515"/>
              <a:gd name="connsiteX2005" fmla="*/ 6742568 w 11885967"/>
              <a:gd name="connsiteY2005" fmla="*/ 4913226 h 6494515"/>
              <a:gd name="connsiteX2006" fmla="*/ 6747567 w 11885967"/>
              <a:gd name="connsiteY2006" fmla="*/ 4882932 h 6494515"/>
              <a:gd name="connsiteX2007" fmla="*/ 6726539 w 11885967"/>
              <a:gd name="connsiteY2007" fmla="*/ 4858208 h 6494515"/>
              <a:gd name="connsiteX2008" fmla="*/ 6721312 w 11885967"/>
              <a:gd name="connsiteY2008" fmla="*/ 4843715 h 6494515"/>
              <a:gd name="connsiteX2009" fmla="*/ 6724194 w 11885967"/>
              <a:gd name="connsiteY2009" fmla="*/ 4832736 h 6494515"/>
              <a:gd name="connsiteX2010" fmla="*/ 6695483 w 11885967"/>
              <a:gd name="connsiteY2010" fmla="*/ 4829913 h 6494515"/>
              <a:gd name="connsiteX2011" fmla="*/ 6683350 w 11885967"/>
              <a:gd name="connsiteY2011" fmla="*/ 4837740 h 6494515"/>
              <a:gd name="connsiteX2012" fmla="*/ 6661046 w 11885967"/>
              <a:gd name="connsiteY2012" fmla="*/ 4913508 h 6494515"/>
              <a:gd name="connsiteX2013" fmla="*/ 6622645 w 11885967"/>
              <a:gd name="connsiteY2013" fmla="*/ 5070858 h 6494515"/>
              <a:gd name="connsiteX2014" fmla="*/ 6588991 w 11885967"/>
              <a:gd name="connsiteY2014" fmla="*/ 5178499 h 6494515"/>
              <a:gd name="connsiteX2015" fmla="*/ 6588546 w 11885967"/>
              <a:gd name="connsiteY2015" fmla="*/ 5208248 h 6494515"/>
              <a:gd name="connsiteX2016" fmla="*/ 6573730 w 11885967"/>
              <a:gd name="connsiteY2016" fmla="*/ 5242356 h 6494515"/>
              <a:gd name="connsiteX2017" fmla="*/ 6567807 w 11885967"/>
              <a:gd name="connsiteY2017" fmla="*/ 5256000 h 6494515"/>
              <a:gd name="connsiteX2018" fmla="*/ 6572115 w 11885967"/>
              <a:gd name="connsiteY2018" fmla="*/ 5312145 h 6494515"/>
              <a:gd name="connsiteX2019" fmla="*/ 6560652 w 11885967"/>
              <a:gd name="connsiteY2019" fmla="*/ 5351454 h 6494515"/>
              <a:gd name="connsiteX2020" fmla="*/ 6526827 w 11885967"/>
              <a:gd name="connsiteY2020" fmla="*/ 5356089 h 6494515"/>
              <a:gd name="connsiteX2021" fmla="*/ 6513799 w 11885967"/>
              <a:gd name="connsiteY2021" fmla="*/ 5347307 h 6494515"/>
              <a:gd name="connsiteX2022" fmla="*/ 6470241 w 11885967"/>
              <a:gd name="connsiteY2022" fmla="*/ 5314027 h 6494515"/>
              <a:gd name="connsiteX2023" fmla="*/ 6485889 w 11885967"/>
              <a:gd name="connsiteY2023" fmla="*/ 5186084 h 6494515"/>
              <a:gd name="connsiteX2024" fmla="*/ 6494384 w 11885967"/>
              <a:gd name="connsiteY2024" fmla="*/ 5153598 h 6494515"/>
              <a:gd name="connsiteX2025" fmla="*/ 6501809 w 11885967"/>
              <a:gd name="connsiteY2025" fmla="*/ 5001496 h 6494515"/>
              <a:gd name="connsiteX2026" fmla="*/ 6484583 w 11885967"/>
              <a:gd name="connsiteY2026" fmla="*/ 4929132 h 6494515"/>
              <a:gd name="connsiteX2027" fmla="*/ 6479327 w 11885967"/>
              <a:gd name="connsiteY2027" fmla="*/ 4898152 h 6494515"/>
              <a:gd name="connsiteX2028" fmla="*/ 6475467 w 11885967"/>
              <a:gd name="connsiteY2028" fmla="*/ 4888366 h 6494515"/>
              <a:gd name="connsiteX2029" fmla="*/ 6466799 w 11885967"/>
              <a:gd name="connsiteY2029" fmla="*/ 4893956 h 6494515"/>
              <a:gd name="connsiteX2030" fmla="*/ 6440193 w 11885967"/>
              <a:gd name="connsiteY2030" fmla="*/ 4989686 h 6494515"/>
              <a:gd name="connsiteX2031" fmla="*/ 6429410 w 11885967"/>
              <a:gd name="connsiteY2031" fmla="*/ 5136585 h 6494515"/>
              <a:gd name="connsiteX2032" fmla="*/ 6429300 w 11885967"/>
              <a:gd name="connsiteY2032" fmla="*/ 5144023 h 6494515"/>
              <a:gd name="connsiteX2033" fmla="*/ 6409397 w 11885967"/>
              <a:gd name="connsiteY2033" fmla="*/ 5174047 h 6494515"/>
              <a:gd name="connsiteX2034" fmla="*/ 6387530 w 11885967"/>
              <a:gd name="connsiteY2034" fmla="*/ 5143959 h 6494515"/>
              <a:gd name="connsiteX2035" fmla="*/ 6386074 w 11885967"/>
              <a:gd name="connsiteY2035" fmla="*/ 5088431 h 6494515"/>
              <a:gd name="connsiteX2036" fmla="*/ 6388582 w 11885967"/>
              <a:gd name="connsiteY2036" fmla="*/ 4959144 h 6494515"/>
              <a:gd name="connsiteX2037" fmla="*/ 6369068 w 11885967"/>
              <a:gd name="connsiteY2037" fmla="*/ 4925086 h 6494515"/>
              <a:gd name="connsiteX2038" fmla="*/ 6335573 w 11885967"/>
              <a:gd name="connsiteY2038" fmla="*/ 4907408 h 6494515"/>
              <a:gd name="connsiteX2039" fmla="*/ 6317568 w 11885967"/>
              <a:gd name="connsiteY2039" fmla="*/ 4887106 h 6494515"/>
              <a:gd name="connsiteX2040" fmla="*/ 6329812 w 11885967"/>
              <a:gd name="connsiteY2040" fmla="*/ 4871841 h 6494515"/>
              <a:gd name="connsiteX2041" fmla="*/ 6346528 w 11885967"/>
              <a:gd name="connsiteY2041" fmla="*/ 4863514 h 6494515"/>
              <a:gd name="connsiteX2042" fmla="*/ 6340827 w 11885967"/>
              <a:gd name="connsiteY2042" fmla="*/ 4862283 h 6494515"/>
              <a:gd name="connsiteX2043" fmla="*/ 6312978 w 11885967"/>
              <a:gd name="connsiteY2043" fmla="*/ 4811502 h 6494515"/>
              <a:gd name="connsiteX2044" fmla="*/ 6331149 w 11885967"/>
              <a:gd name="connsiteY2044" fmla="*/ 4782593 h 6494515"/>
              <a:gd name="connsiteX2045" fmla="*/ 6301283 w 11885967"/>
              <a:gd name="connsiteY2045" fmla="*/ 4713472 h 6494515"/>
              <a:gd name="connsiteX2046" fmla="*/ 6288479 w 11885967"/>
              <a:gd name="connsiteY2046" fmla="*/ 4689815 h 6494515"/>
              <a:gd name="connsiteX2047" fmla="*/ 6268631 w 11885967"/>
              <a:gd name="connsiteY2047" fmla="*/ 4678069 h 6494515"/>
              <a:gd name="connsiteX2048" fmla="*/ 6262761 w 11885967"/>
              <a:gd name="connsiteY2048" fmla="*/ 4726047 h 6494515"/>
              <a:gd name="connsiteX2049" fmla="*/ 6272717 w 11885967"/>
              <a:gd name="connsiteY2049" fmla="*/ 4749087 h 6494515"/>
              <a:gd name="connsiteX2050" fmla="*/ 6286642 w 11885967"/>
              <a:gd name="connsiteY2050" fmla="*/ 4774477 h 6494515"/>
              <a:gd name="connsiteX2051" fmla="*/ 6292232 w 11885967"/>
              <a:gd name="connsiteY2051" fmla="*/ 4783147 h 6494515"/>
              <a:gd name="connsiteX2052" fmla="*/ 6251360 w 11885967"/>
              <a:gd name="connsiteY2052" fmla="*/ 4799692 h 6494515"/>
              <a:gd name="connsiteX2053" fmla="*/ 6241294 w 11885967"/>
              <a:gd name="connsiteY2053" fmla="*/ 4784087 h 6494515"/>
              <a:gd name="connsiteX2054" fmla="*/ 6223120 w 11885967"/>
              <a:gd name="connsiteY2054" fmla="*/ 4736887 h 6494515"/>
              <a:gd name="connsiteX2055" fmla="*/ 6220378 w 11885967"/>
              <a:gd name="connsiteY2055" fmla="*/ 4728835 h 6494515"/>
              <a:gd name="connsiteX2056" fmla="*/ 6224753 w 11885967"/>
              <a:gd name="connsiteY2056" fmla="*/ 4701076 h 6494515"/>
              <a:gd name="connsiteX2057" fmla="*/ 6219072 w 11885967"/>
              <a:gd name="connsiteY2057" fmla="*/ 4678265 h 6494515"/>
              <a:gd name="connsiteX2058" fmla="*/ 6214257 w 11885967"/>
              <a:gd name="connsiteY2058" fmla="*/ 4683331 h 6494515"/>
              <a:gd name="connsiteX2059" fmla="*/ 6208100 w 11885967"/>
              <a:gd name="connsiteY2059" fmla="*/ 4708935 h 6494515"/>
              <a:gd name="connsiteX2060" fmla="*/ 6201324 w 11885967"/>
              <a:gd name="connsiteY2060" fmla="*/ 4711252 h 6494515"/>
              <a:gd name="connsiteX2061" fmla="*/ 6192042 w 11885967"/>
              <a:gd name="connsiteY2061" fmla="*/ 4726651 h 6494515"/>
              <a:gd name="connsiteX2062" fmla="*/ 6175514 w 11885967"/>
              <a:gd name="connsiteY2062" fmla="*/ 4751510 h 6494515"/>
              <a:gd name="connsiteX2063" fmla="*/ 6144702 w 11885967"/>
              <a:gd name="connsiteY2063" fmla="*/ 4775440 h 6494515"/>
              <a:gd name="connsiteX2064" fmla="*/ 6120735 w 11885967"/>
              <a:gd name="connsiteY2064" fmla="*/ 4829614 h 6494515"/>
              <a:gd name="connsiteX2065" fmla="*/ 6113398 w 11885967"/>
              <a:gd name="connsiteY2065" fmla="*/ 4849002 h 6494515"/>
              <a:gd name="connsiteX2066" fmla="*/ 6077267 w 11885967"/>
              <a:gd name="connsiteY2066" fmla="*/ 4928875 h 6494515"/>
              <a:gd name="connsiteX2067" fmla="*/ 6034461 w 11885967"/>
              <a:gd name="connsiteY2067" fmla="*/ 5001135 h 6494515"/>
              <a:gd name="connsiteX2068" fmla="*/ 6031949 w 11885967"/>
              <a:gd name="connsiteY2068" fmla="*/ 5014218 h 6494515"/>
              <a:gd name="connsiteX2069" fmla="*/ 6015520 w 11885967"/>
              <a:gd name="connsiteY2069" fmla="*/ 5029149 h 6494515"/>
              <a:gd name="connsiteX2070" fmla="*/ 5993721 w 11885967"/>
              <a:gd name="connsiteY2070" fmla="*/ 5024968 h 6494515"/>
              <a:gd name="connsiteX2071" fmla="*/ 6001974 w 11885967"/>
              <a:gd name="connsiteY2071" fmla="*/ 5033784 h 6494515"/>
              <a:gd name="connsiteX2072" fmla="*/ 6015596 w 11885967"/>
              <a:gd name="connsiteY2072" fmla="*/ 5061714 h 6494515"/>
              <a:gd name="connsiteX2073" fmla="*/ 5977934 w 11885967"/>
              <a:gd name="connsiteY2073" fmla="*/ 5055395 h 6494515"/>
              <a:gd name="connsiteX2074" fmla="*/ 5972661 w 11885967"/>
              <a:gd name="connsiteY2074" fmla="*/ 5026355 h 6494515"/>
              <a:gd name="connsiteX2075" fmla="*/ 5968498 w 11885967"/>
              <a:gd name="connsiteY2075" fmla="*/ 5005664 h 6494515"/>
              <a:gd name="connsiteX2076" fmla="*/ 5948177 w 11885967"/>
              <a:gd name="connsiteY2076" fmla="*/ 5012617 h 6494515"/>
              <a:gd name="connsiteX2077" fmla="*/ 5936947 w 11885967"/>
              <a:gd name="connsiteY2077" fmla="*/ 5024025 h 6494515"/>
              <a:gd name="connsiteX2078" fmla="*/ 5927587 w 11885967"/>
              <a:gd name="connsiteY2078" fmla="*/ 5006860 h 6494515"/>
              <a:gd name="connsiteX2079" fmla="*/ 5883665 w 11885967"/>
              <a:gd name="connsiteY2079" fmla="*/ 4910730 h 6494515"/>
              <a:gd name="connsiteX2080" fmla="*/ 5866724 w 11885967"/>
              <a:gd name="connsiteY2080" fmla="*/ 5017790 h 6494515"/>
              <a:gd name="connsiteX2081" fmla="*/ 5840739 w 11885967"/>
              <a:gd name="connsiteY2081" fmla="*/ 5035411 h 6494515"/>
              <a:gd name="connsiteX2082" fmla="*/ 5818766 w 11885967"/>
              <a:gd name="connsiteY2082" fmla="*/ 5008593 h 6494515"/>
              <a:gd name="connsiteX2083" fmla="*/ 5795241 w 11885967"/>
              <a:gd name="connsiteY2083" fmla="*/ 4938075 h 6494515"/>
              <a:gd name="connsiteX2084" fmla="*/ 5766911 w 11885967"/>
              <a:gd name="connsiteY2084" fmla="*/ 4831373 h 6494515"/>
              <a:gd name="connsiteX2085" fmla="*/ 5756811 w 11885967"/>
              <a:gd name="connsiteY2085" fmla="*/ 4808641 h 6494515"/>
              <a:gd name="connsiteX2086" fmla="*/ 5712889 w 11885967"/>
              <a:gd name="connsiteY2086" fmla="*/ 4712512 h 6494515"/>
              <a:gd name="connsiteX2087" fmla="*/ 5693191 w 11885967"/>
              <a:gd name="connsiteY2087" fmla="*/ 4596163 h 6494515"/>
              <a:gd name="connsiteX2088" fmla="*/ 5670501 w 11885967"/>
              <a:gd name="connsiteY2088" fmla="*/ 4502944 h 6494515"/>
              <a:gd name="connsiteX2089" fmla="*/ 5672161 w 11885967"/>
              <a:gd name="connsiteY2089" fmla="*/ 4515551 h 6494515"/>
              <a:gd name="connsiteX2090" fmla="*/ 5682265 w 11885967"/>
              <a:gd name="connsiteY2090" fmla="*/ 4553451 h 6494515"/>
              <a:gd name="connsiteX2091" fmla="*/ 5667897 w 11885967"/>
              <a:gd name="connsiteY2091" fmla="*/ 4626108 h 6494515"/>
              <a:gd name="connsiteX2092" fmla="*/ 5690971 w 11885967"/>
              <a:gd name="connsiteY2092" fmla="*/ 4685017 h 6494515"/>
              <a:gd name="connsiteX2093" fmla="*/ 5707345 w 11885967"/>
              <a:gd name="connsiteY2093" fmla="*/ 4869433 h 6494515"/>
              <a:gd name="connsiteX2094" fmla="*/ 5716611 w 11885967"/>
              <a:gd name="connsiteY2094" fmla="*/ 4990539 h 6494515"/>
              <a:gd name="connsiteX2095" fmla="*/ 5717170 w 11885967"/>
              <a:gd name="connsiteY2095" fmla="*/ 4980081 h 6494515"/>
              <a:gd name="connsiteX2096" fmla="*/ 5723237 w 11885967"/>
              <a:gd name="connsiteY2096" fmla="*/ 4964670 h 6494515"/>
              <a:gd name="connsiteX2097" fmla="*/ 5727628 w 11885967"/>
              <a:gd name="connsiteY2097" fmla="*/ 4980635 h 6494515"/>
              <a:gd name="connsiteX2098" fmla="*/ 5738088 w 11885967"/>
              <a:gd name="connsiteY2098" fmla="*/ 4981190 h 6494515"/>
              <a:gd name="connsiteX2099" fmla="*/ 5731462 w 11885967"/>
              <a:gd name="connsiteY2099" fmla="*/ 5007060 h 6494515"/>
              <a:gd name="connsiteX2100" fmla="*/ 5730904 w 11885967"/>
              <a:gd name="connsiteY2100" fmla="*/ 5017519 h 6494515"/>
              <a:gd name="connsiteX2101" fmla="*/ 5724837 w 11885967"/>
              <a:gd name="connsiteY2101" fmla="*/ 5032929 h 6494515"/>
              <a:gd name="connsiteX2102" fmla="*/ 5715494 w 11885967"/>
              <a:gd name="connsiteY2102" fmla="*/ 5011457 h 6494515"/>
              <a:gd name="connsiteX2103" fmla="*/ 5689067 w 11885967"/>
              <a:gd name="connsiteY2103" fmla="*/ 5015301 h 6494515"/>
              <a:gd name="connsiteX2104" fmla="*/ 5668862 w 11885967"/>
              <a:gd name="connsiteY2104" fmla="*/ 4804463 h 6494515"/>
              <a:gd name="connsiteX2105" fmla="*/ 5657995 w 11885967"/>
              <a:gd name="connsiteY2105" fmla="*/ 4615095 h 6494515"/>
              <a:gd name="connsiteX2106" fmla="*/ 5641469 w 11885967"/>
              <a:gd name="connsiteY2106" fmla="*/ 4629952 h 6494515"/>
              <a:gd name="connsiteX2107" fmla="*/ 5621186 w 11885967"/>
              <a:gd name="connsiteY2107" fmla="*/ 4518749 h 6494515"/>
              <a:gd name="connsiteX2108" fmla="*/ 5620745 w 11885967"/>
              <a:gd name="connsiteY2108" fmla="*/ 4465826 h 6494515"/>
              <a:gd name="connsiteX2109" fmla="*/ 5617653 w 11885967"/>
              <a:gd name="connsiteY2109" fmla="*/ 4464585 h 6494515"/>
              <a:gd name="connsiteX2110" fmla="*/ 5614697 w 11885967"/>
              <a:gd name="connsiteY2110" fmla="*/ 4442318 h 6494515"/>
              <a:gd name="connsiteX2111" fmla="*/ 5618675 w 11885967"/>
              <a:gd name="connsiteY2111" fmla="*/ 4421234 h 6494515"/>
              <a:gd name="connsiteX2112" fmla="*/ 5617428 w 11885967"/>
              <a:gd name="connsiteY2112" fmla="*/ 4392689 h 6494515"/>
              <a:gd name="connsiteX2113" fmla="*/ 5618695 w 11885967"/>
              <a:gd name="connsiteY2113" fmla="*/ 4389539 h 6494515"/>
              <a:gd name="connsiteX2114" fmla="*/ 5618300 w 11885967"/>
              <a:gd name="connsiteY2114" fmla="*/ 4384124 h 6494515"/>
              <a:gd name="connsiteX2115" fmla="*/ 5605479 w 11885967"/>
              <a:gd name="connsiteY2115" fmla="*/ 4330240 h 6494515"/>
              <a:gd name="connsiteX2116" fmla="*/ 5580725 w 11885967"/>
              <a:gd name="connsiteY2116" fmla="*/ 4303793 h 6494515"/>
              <a:gd name="connsiteX2117" fmla="*/ 5564937 w 11885967"/>
              <a:gd name="connsiteY2117" fmla="*/ 4334220 h 6494515"/>
              <a:gd name="connsiteX2118" fmla="*/ 5584503 w 11885967"/>
              <a:gd name="connsiteY2118" fmla="*/ 4524231 h 6494515"/>
              <a:gd name="connsiteX2119" fmla="*/ 5586721 w 11885967"/>
              <a:gd name="connsiteY2119" fmla="*/ 4540931 h 6494515"/>
              <a:gd name="connsiteX2120" fmla="*/ 5582291 w 11885967"/>
              <a:gd name="connsiteY2120" fmla="*/ 4667571 h 6494515"/>
              <a:gd name="connsiteX2121" fmla="*/ 5589095 w 11885967"/>
              <a:gd name="connsiteY2121" fmla="*/ 4782803 h 6494515"/>
              <a:gd name="connsiteX2122" fmla="*/ 5572153 w 11885967"/>
              <a:gd name="connsiteY2122" fmla="*/ 4889862 h 6494515"/>
              <a:gd name="connsiteX2123" fmla="*/ 5556192 w 11885967"/>
              <a:gd name="connsiteY2123" fmla="*/ 4897650 h 6494515"/>
              <a:gd name="connsiteX2124" fmla="*/ 5524173 w 11885967"/>
              <a:gd name="connsiteY2124" fmla="*/ 4923157 h 6494515"/>
              <a:gd name="connsiteX2125" fmla="*/ 5528804 w 11885967"/>
              <a:gd name="connsiteY2125" fmla="*/ 4936704 h 6494515"/>
              <a:gd name="connsiteX2126" fmla="*/ 5530183 w 11885967"/>
              <a:gd name="connsiteY2126" fmla="*/ 4957764 h 6494515"/>
              <a:gd name="connsiteX2127" fmla="*/ 5511266 w 11885967"/>
              <a:gd name="connsiteY2127" fmla="*/ 4943285 h 6494515"/>
              <a:gd name="connsiteX2128" fmla="*/ 5502298 w 11885967"/>
              <a:gd name="connsiteY2128" fmla="*/ 4886411 h 6494515"/>
              <a:gd name="connsiteX2129" fmla="*/ 5488578 w 11885967"/>
              <a:gd name="connsiteY2129" fmla="*/ 4868408 h 6494515"/>
              <a:gd name="connsiteX2130" fmla="*/ 5468159 w 11885967"/>
              <a:gd name="connsiteY2130" fmla="*/ 4885289 h 6494515"/>
              <a:gd name="connsiteX2131" fmla="*/ 5460481 w 11885967"/>
              <a:gd name="connsiteY2131" fmla="*/ 5019443 h 6494515"/>
              <a:gd name="connsiteX2132" fmla="*/ 5450630 w 11885967"/>
              <a:gd name="connsiteY2132" fmla="*/ 5051913 h 6494515"/>
              <a:gd name="connsiteX2133" fmla="*/ 5413066 w 11885967"/>
              <a:gd name="connsiteY2133" fmla="*/ 5035666 h 6494515"/>
              <a:gd name="connsiteX2134" fmla="*/ 5410382 w 11885967"/>
              <a:gd name="connsiteY2134" fmla="*/ 5026109 h 6494515"/>
              <a:gd name="connsiteX2135" fmla="*/ 5389886 w 11885967"/>
              <a:gd name="connsiteY2135" fmla="*/ 5010423 h 6494515"/>
              <a:gd name="connsiteX2136" fmla="*/ 5353357 w 11885967"/>
              <a:gd name="connsiteY2136" fmla="*/ 4969963 h 6494515"/>
              <a:gd name="connsiteX2137" fmla="*/ 5352572 w 11885967"/>
              <a:gd name="connsiteY2137" fmla="*/ 4944090 h 6494515"/>
              <a:gd name="connsiteX2138" fmla="*/ 5351689 w 11885967"/>
              <a:gd name="connsiteY2138" fmla="*/ 4944472 h 6494515"/>
              <a:gd name="connsiteX2139" fmla="*/ 5336136 w 11885967"/>
              <a:gd name="connsiteY2139" fmla="*/ 4950251 h 6494515"/>
              <a:gd name="connsiteX2140" fmla="*/ 5318911 w 11885967"/>
              <a:gd name="connsiteY2140" fmla="*/ 5022725 h 6494515"/>
              <a:gd name="connsiteX2141" fmla="*/ 5314399 w 11885967"/>
              <a:gd name="connsiteY2141" fmla="*/ 4996500 h 6494515"/>
              <a:gd name="connsiteX2142" fmla="*/ 5293291 w 11885967"/>
              <a:gd name="connsiteY2142" fmla="*/ 5016489 h 6494515"/>
              <a:gd name="connsiteX2143" fmla="*/ 5292270 w 11885967"/>
              <a:gd name="connsiteY2143" fmla="*/ 5021744 h 6494515"/>
              <a:gd name="connsiteX2144" fmla="*/ 5288559 w 11885967"/>
              <a:gd name="connsiteY2144" fmla="*/ 5093180 h 6494515"/>
              <a:gd name="connsiteX2145" fmla="*/ 5287445 w 11885967"/>
              <a:gd name="connsiteY2145" fmla="*/ 5117941 h 6494515"/>
              <a:gd name="connsiteX2146" fmla="*/ 5266281 w 11885967"/>
              <a:gd name="connsiteY2146" fmla="*/ 5222068 h 6494515"/>
              <a:gd name="connsiteX2147" fmla="*/ 5262940 w 11885967"/>
              <a:gd name="connsiteY2147" fmla="*/ 5229745 h 6494515"/>
              <a:gd name="connsiteX2148" fmla="*/ 5241277 w 11885967"/>
              <a:gd name="connsiteY2148" fmla="*/ 5274567 h 6494515"/>
              <a:gd name="connsiteX2149" fmla="*/ 5236868 w 11885967"/>
              <a:gd name="connsiteY2149" fmla="*/ 5286548 h 6494515"/>
              <a:gd name="connsiteX2150" fmla="*/ 5232229 w 11885967"/>
              <a:gd name="connsiteY2150" fmla="*/ 5288278 h 6494515"/>
              <a:gd name="connsiteX2151" fmla="*/ 5230416 w 11885967"/>
              <a:gd name="connsiteY2151" fmla="*/ 5293264 h 6494515"/>
              <a:gd name="connsiteX2152" fmla="*/ 5179563 w 11885967"/>
              <a:gd name="connsiteY2152" fmla="*/ 5336427 h 6494515"/>
              <a:gd name="connsiteX2153" fmla="*/ 5168031 w 11885967"/>
              <a:gd name="connsiteY2153" fmla="*/ 5335165 h 6494515"/>
              <a:gd name="connsiteX2154" fmla="*/ 5160884 w 11885967"/>
              <a:gd name="connsiteY2154" fmla="*/ 5340035 h 6494515"/>
              <a:gd name="connsiteX2155" fmla="*/ 5137292 w 11885967"/>
              <a:gd name="connsiteY2155" fmla="*/ 5343189 h 6494515"/>
              <a:gd name="connsiteX2156" fmla="*/ 5131597 w 11885967"/>
              <a:gd name="connsiteY2156" fmla="*/ 5343933 h 6494515"/>
              <a:gd name="connsiteX2157" fmla="*/ 5147319 w 11885967"/>
              <a:gd name="connsiteY2157" fmla="*/ 5353461 h 6494515"/>
              <a:gd name="connsiteX2158" fmla="*/ 5158090 w 11885967"/>
              <a:gd name="connsiteY2158" fmla="*/ 5369429 h 6494515"/>
              <a:gd name="connsiteX2159" fmla="*/ 5138779 w 11885967"/>
              <a:gd name="connsiteY2159" fmla="*/ 5387881 h 6494515"/>
              <a:gd name="connsiteX2160" fmla="*/ 5104488 w 11885967"/>
              <a:gd name="connsiteY2160" fmla="*/ 5402500 h 6494515"/>
              <a:gd name="connsiteX2161" fmla="*/ 5082578 w 11885967"/>
              <a:gd name="connsiteY2161" fmla="*/ 5434325 h 6494515"/>
              <a:gd name="connsiteX2162" fmla="*/ 5074536 w 11885967"/>
              <a:gd name="connsiteY2162" fmla="*/ 5561351 h 6494515"/>
              <a:gd name="connsiteX2163" fmla="*/ 5068596 w 11885967"/>
              <a:gd name="connsiteY2163" fmla="*/ 5615704 h 6494515"/>
              <a:gd name="connsiteX2164" fmla="*/ 5044705 w 11885967"/>
              <a:gd name="connsiteY2164" fmla="*/ 5643444 h 6494515"/>
              <a:gd name="connsiteX2165" fmla="*/ 5027620 w 11885967"/>
              <a:gd name="connsiteY2165" fmla="*/ 5612373 h 6494515"/>
              <a:gd name="connsiteX2166" fmla="*/ 5028114 w 11885967"/>
              <a:gd name="connsiteY2166" fmla="*/ 5605070 h 6494515"/>
              <a:gd name="connsiteX2167" fmla="*/ 5028151 w 11885967"/>
              <a:gd name="connsiteY2167" fmla="*/ 5568593 h 6494515"/>
              <a:gd name="connsiteX2168" fmla="*/ 5027817 w 11885967"/>
              <a:gd name="connsiteY2168" fmla="*/ 5566079 h 6494515"/>
              <a:gd name="connsiteX2169" fmla="*/ 5026150 w 11885967"/>
              <a:gd name="connsiteY2169" fmla="*/ 5570423 h 6494515"/>
              <a:gd name="connsiteX2170" fmla="*/ 5007086 w 11885967"/>
              <a:gd name="connsiteY2170" fmla="*/ 5582722 h 6494515"/>
              <a:gd name="connsiteX2171" fmla="*/ 4994952 w 11885967"/>
              <a:gd name="connsiteY2171" fmla="*/ 5590549 h 6494515"/>
              <a:gd name="connsiteX2172" fmla="*/ 4974258 w 11885967"/>
              <a:gd name="connsiteY2172" fmla="*/ 5611263 h 6494515"/>
              <a:gd name="connsiteX2173" fmla="*/ 4964155 w 11885967"/>
              <a:gd name="connsiteY2173" fmla="*/ 5606229 h 6494515"/>
              <a:gd name="connsiteX2174" fmla="*/ 4962998 w 11885967"/>
              <a:gd name="connsiteY2174" fmla="*/ 5616478 h 6494515"/>
              <a:gd name="connsiteX2175" fmla="*/ 4968695 w 11885967"/>
              <a:gd name="connsiteY2175" fmla="*/ 5649038 h 6494515"/>
              <a:gd name="connsiteX2176" fmla="*/ 4973653 w 11885967"/>
              <a:gd name="connsiteY2176" fmla="*/ 5775813 h 6494515"/>
              <a:gd name="connsiteX2177" fmla="*/ 4928221 w 11885967"/>
              <a:gd name="connsiteY2177" fmla="*/ 5804921 h 6494515"/>
              <a:gd name="connsiteX2178" fmla="*/ 4914726 w 11885967"/>
              <a:gd name="connsiteY2178" fmla="*/ 5812477 h 6494515"/>
              <a:gd name="connsiteX2179" fmla="*/ 4881921 w 11885967"/>
              <a:gd name="connsiteY2179" fmla="*/ 5805183 h 6494515"/>
              <a:gd name="connsiteX2180" fmla="*/ 4873872 w 11885967"/>
              <a:gd name="connsiteY2180" fmla="*/ 5765692 h 6494515"/>
              <a:gd name="connsiteX2181" fmla="*/ 4882658 w 11885967"/>
              <a:gd name="connsiteY2181" fmla="*/ 5710967 h 6494515"/>
              <a:gd name="connsiteX2182" fmla="*/ 4877953 w 11885967"/>
              <a:gd name="connsiteY2182" fmla="*/ 5697102 h 6494515"/>
              <a:gd name="connsiteX2183" fmla="*/ 4862520 w 11885967"/>
              <a:gd name="connsiteY2183" fmla="*/ 5692039 h 6494515"/>
              <a:gd name="connsiteX2184" fmla="*/ 4860718 w 11885967"/>
              <a:gd name="connsiteY2184" fmla="*/ 5687554 h 6494515"/>
              <a:gd name="connsiteX2185" fmla="*/ 4856686 w 11885967"/>
              <a:gd name="connsiteY2185" fmla="*/ 5692017 h 6494515"/>
              <a:gd name="connsiteX2186" fmla="*/ 4848241 w 11885967"/>
              <a:gd name="connsiteY2186" fmla="*/ 5682733 h 6494515"/>
              <a:gd name="connsiteX2187" fmla="*/ 4837059 w 11885967"/>
              <a:gd name="connsiteY2187" fmla="*/ 5665395 h 6494515"/>
              <a:gd name="connsiteX2188" fmla="*/ 4834485 w 11885967"/>
              <a:gd name="connsiteY2188" fmla="*/ 5684239 h 6494515"/>
              <a:gd name="connsiteX2189" fmla="*/ 4860995 w 11885967"/>
              <a:gd name="connsiteY2189" fmla="*/ 5748162 h 6494515"/>
              <a:gd name="connsiteX2190" fmla="*/ 4847970 w 11885967"/>
              <a:gd name="connsiteY2190" fmla="*/ 5815486 h 6494515"/>
              <a:gd name="connsiteX2191" fmla="*/ 4841429 w 11885967"/>
              <a:gd name="connsiteY2191" fmla="*/ 5831983 h 6494515"/>
              <a:gd name="connsiteX2192" fmla="*/ 4821919 w 11885967"/>
              <a:gd name="connsiteY2192" fmla="*/ 5874031 h 6494515"/>
              <a:gd name="connsiteX2193" fmla="*/ 4758790 w 11885967"/>
              <a:gd name="connsiteY2193" fmla="*/ 5848463 h 6494515"/>
              <a:gd name="connsiteX2194" fmla="*/ 4709464 w 11885967"/>
              <a:gd name="connsiteY2194" fmla="*/ 5703509 h 6494515"/>
              <a:gd name="connsiteX2195" fmla="*/ 4721317 w 11885967"/>
              <a:gd name="connsiteY2195" fmla="*/ 5676223 h 6494515"/>
              <a:gd name="connsiteX2196" fmla="*/ 4741055 w 11885967"/>
              <a:gd name="connsiteY2196" fmla="*/ 5695407 h 6494515"/>
              <a:gd name="connsiteX2197" fmla="*/ 4753246 w 11885967"/>
              <a:gd name="connsiteY2197" fmla="*/ 5721916 h 6494515"/>
              <a:gd name="connsiteX2198" fmla="*/ 4741887 w 11885967"/>
              <a:gd name="connsiteY2198" fmla="*/ 5601573 h 6494515"/>
              <a:gd name="connsiteX2199" fmla="*/ 4737754 w 11885967"/>
              <a:gd name="connsiteY2199" fmla="*/ 5648434 h 6494515"/>
              <a:gd name="connsiteX2200" fmla="*/ 4730096 w 11885967"/>
              <a:gd name="connsiteY2200" fmla="*/ 5663195 h 6494515"/>
              <a:gd name="connsiteX2201" fmla="*/ 4708401 w 11885967"/>
              <a:gd name="connsiteY2201" fmla="*/ 5660004 h 6494515"/>
              <a:gd name="connsiteX2202" fmla="*/ 4711474 w 11885967"/>
              <a:gd name="connsiteY2202" fmla="*/ 5645744 h 6494515"/>
              <a:gd name="connsiteX2203" fmla="*/ 4708342 w 11885967"/>
              <a:gd name="connsiteY2203" fmla="*/ 5625669 h 6494515"/>
              <a:gd name="connsiteX2204" fmla="*/ 4680887 w 11885967"/>
              <a:gd name="connsiteY2204" fmla="*/ 5586911 h 6494515"/>
              <a:gd name="connsiteX2205" fmla="*/ 4690278 w 11885967"/>
              <a:gd name="connsiteY2205" fmla="*/ 5571032 h 6494515"/>
              <a:gd name="connsiteX2206" fmla="*/ 4693353 w 11885967"/>
              <a:gd name="connsiteY2206" fmla="*/ 5556773 h 6494515"/>
              <a:gd name="connsiteX2207" fmla="*/ 4647445 w 11885967"/>
              <a:gd name="connsiteY2207" fmla="*/ 5527464 h 6494515"/>
              <a:gd name="connsiteX2208" fmla="*/ 4642861 w 11885967"/>
              <a:gd name="connsiteY2208" fmla="*/ 5527965 h 6494515"/>
              <a:gd name="connsiteX2209" fmla="*/ 4653428 w 11885967"/>
              <a:gd name="connsiteY2209" fmla="*/ 5548154 h 6494515"/>
              <a:gd name="connsiteX2210" fmla="*/ 4651473 w 11885967"/>
              <a:gd name="connsiteY2210" fmla="*/ 5564146 h 6494515"/>
              <a:gd name="connsiteX2211" fmla="*/ 4638948 w 11885967"/>
              <a:gd name="connsiteY2211" fmla="*/ 5559951 h 6494515"/>
              <a:gd name="connsiteX2212" fmla="*/ 4603383 w 11885967"/>
              <a:gd name="connsiteY2212" fmla="*/ 5489597 h 6494515"/>
              <a:gd name="connsiteX2213" fmla="*/ 4582923 w 11885967"/>
              <a:gd name="connsiteY2213" fmla="*/ 5556809 h 6494515"/>
              <a:gd name="connsiteX2214" fmla="*/ 4586166 w 11885967"/>
              <a:gd name="connsiteY2214" fmla="*/ 5569446 h 6494515"/>
              <a:gd name="connsiteX2215" fmla="*/ 4596177 w 11885967"/>
              <a:gd name="connsiteY2215" fmla="*/ 5626823 h 6494515"/>
              <a:gd name="connsiteX2216" fmla="*/ 4561409 w 11885967"/>
              <a:gd name="connsiteY2216" fmla="*/ 5732728 h 6494515"/>
              <a:gd name="connsiteX2217" fmla="*/ 4530935 w 11885967"/>
              <a:gd name="connsiteY2217" fmla="*/ 5742563 h 6494515"/>
              <a:gd name="connsiteX2218" fmla="*/ 4469372 w 11885967"/>
              <a:gd name="connsiteY2218" fmla="*/ 5688983 h 6494515"/>
              <a:gd name="connsiteX2219" fmla="*/ 4434760 w 11885967"/>
              <a:gd name="connsiteY2219" fmla="*/ 5669571 h 6494515"/>
              <a:gd name="connsiteX2220" fmla="*/ 4404451 w 11885967"/>
              <a:gd name="connsiteY2220" fmla="*/ 5630198 h 6494515"/>
              <a:gd name="connsiteX2221" fmla="*/ 4386670 w 11885967"/>
              <a:gd name="connsiteY2221" fmla="*/ 5595022 h 6494515"/>
              <a:gd name="connsiteX2222" fmla="*/ 4355863 w 11885967"/>
              <a:gd name="connsiteY2222" fmla="*/ 5627170 h 6494515"/>
              <a:gd name="connsiteX2223" fmla="*/ 4313544 w 11885967"/>
              <a:gd name="connsiteY2223" fmla="*/ 5740398 h 6494515"/>
              <a:gd name="connsiteX2224" fmla="*/ 4288272 w 11885967"/>
              <a:gd name="connsiteY2224" fmla="*/ 5746881 h 6494515"/>
              <a:gd name="connsiteX2225" fmla="*/ 4274629 w 11885967"/>
              <a:gd name="connsiteY2225" fmla="*/ 5740951 h 6494515"/>
              <a:gd name="connsiteX2226" fmla="*/ 4239847 w 11885967"/>
              <a:gd name="connsiteY2226" fmla="*/ 5694643 h 6494515"/>
              <a:gd name="connsiteX2227" fmla="*/ 4287032 w 11885967"/>
              <a:gd name="connsiteY2227" fmla="*/ 5600371 h 6494515"/>
              <a:gd name="connsiteX2228" fmla="*/ 4287365 w 11885967"/>
              <a:gd name="connsiteY2228" fmla="*/ 5578059 h 6494515"/>
              <a:gd name="connsiteX2229" fmla="*/ 4309002 w 11885967"/>
              <a:gd name="connsiteY2229" fmla="*/ 5546917 h 6494515"/>
              <a:gd name="connsiteX2230" fmla="*/ 4322868 w 11885967"/>
              <a:gd name="connsiteY2230" fmla="*/ 5537971 h 6494515"/>
              <a:gd name="connsiteX2231" fmla="*/ 4313306 w 11885967"/>
              <a:gd name="connsiteY2231" fmla="*/ 5526953 h 6494515"/>
              <a:gd name="connsiteX2232" fmla="*/ 4304974 w 11885967"/>
              <a:gd name="connsiteY2232" fmla="*/ 5510231 h 6494515"/>
              <a:gd name="connsiteX2233" fmla="*/ 4291443 w 11885967"/>
              <a:gd name="connsiteY2233" fmla="*/ 5496863 h 6494515"/>
              <a:gd name="connsiteX2234" fmla="*/ 4301281 w 11885967"/>
              <a:gd name="connsiteY2234" fmla="*/ 5451235 h 6494515"/>
              <a:gd name="connsiteX2235" fmla="*/ 4288475 w 11885967"/>
              <a:gd name="connsiteY2235" fmla="*/ 5427579 h 6494515"/>
              <a:gd name="connsiteX2236" fmla="*/ 4252187 w 11885967"/>
              <a:gd name="connsiteY2236" fmla="*/ 5443621 h 6494515"/>
              <a:gd name="connsiteX2237" fmla="*/ 4230831 w 11885967"/>
              <a:gd name="connsiteY2237" fmla="*/ 5494225 h 6494515"/>
              <a:gd name="connsiteX2238" fmla="*/ 4211771 w 11885967"/>
              <a:gd name="connsiteY2238" fmla="*/ 5582629 h 6494515"/>
              <a:gd name="connsiteX2239" fmla="*/ 4180970 w 11885967"/>
              <a:gd name="connsiteY2239" fmla="*/ 5690884 h 6494515"/>
              <a:gd name="connsiteX2240" fmla="*/ 4167609 w 11885967"/>
              <a:gd name="connsiteY2240" fmla="*/ 5704416 h 6494515"/>
              <a:gd name="connsiteX2241" fmla="*/ 4163807 w 11885967"/>
              <a:gd name="connsiteY2241" fmla="*/ 5728965 h 6494515"/>
              <a:gd name="connsiteX2242" fmla="*/ 4163584 w 11885967"/>
              <a:gd name="connsiteY2242" fmla="*/ 5743838 h 6494515"/>
              <a:gd name="connsiteX2243" fmla="*/ 4127079 w 11885967"/>
              <a:gd name="connsiteY2243" fmla="*/ 5850862 h 6494515"/>
              <a:gd name="connsiteX2244" fmla="*/ 4080123 w 11885967"/>
              <a:gd name="connsiteY2244" fmla="*/ 6006366 h 6494515"/>
              <a:gd name="connsiteX2245" fmla="*/ 4068886 w 11885967"/>
              <a:gd name="connsiteY2245" fmla="*/ 6030802 h 6494515"/>
              <a:gd name="connsiteX2246" fmla="*/ 4038747 w 11885967"/>
              <a:gd name="connsiteY2246" fmla="*/ 6018326 h 6494515"/>
              <a:gd name="connsiteX2247" fmla="*/ 3997145 w 11885967"/>
              <a:gd name="connsiteY2247" fmla="*/ 5969052 h 6494515"/>
              <a:gd name="connsiteX2248" fmla="*/ 3997420 w 11885967"/>
              <a:gd name="connsiteY2248" fmla="*/ 5912405 h 6494515"/>
              <a:gd name="connsiteX2249" fmla="*/ 4005695 w 11885967"/>
              <a:gd name="connsiteY2249" fmla="*/ 5894793 h 6494515"/>
              <a:gd name="connsiteX2250" fmla="*/ 4027554 w 11885967"/>
              <a:gd name="connsiteY2250" fmla="*/ 5848774 h 6494515"/>
              <a:gd name="connsiteX2251" fmla="*/ 4014748 w 11885967"/>
              <a:gd name="connsiteY2251" fmla="*/ 5825119 h 6494515"/>
              <a:gd name="connsiteX2252" fmla="*/ 4005185 w 11885967"/>
              <a:gd name="connsiteY2252" fmla="*/ 5814100 h 6494515"/>
              <a:gd name="connsiteX2253" fmla="*/ 4020171 w 11885967"/>
              <a:gd name="connsiteY2253" fmla="*/ 5806889 h 6494515"/>
              <a:gd name="connsiteX2254" fmla="*/ 4040577 w 11885967"/>
              <a:gd name="connsiteY2254" fmla="*/ 5781449 h 6494515"/>
              <a:gd name="connsiteX2255" fmla="*/ 4042974 w 11885967"/>
              <a:gd name="connsiteY2255" fmla="*/ 5659601 h 6494515"/>
              <a:gd name="connsiteX2256" fmla="*/ 4038049 w 11885967"/>
              <a:gd name="connsiteY2256" fmla="*/ 5606308 h 6494515"/>
              <a:gd name="connsiteX2257" fmla="*/ 4028991 w 11885967"/>
              <a:gd name="connsiteY2257" fmla="*/ 5599875 h 6494515"/>
              <a:gd name="connsiteX2258" fmla="*/ 4005955 w 11885967"/>
              <a:gd name="connsiteY2258" fmla="*/ 5609825 h 6494515"/>
              <a:gd name="connsiteX2259" fmla="*/ 4005117 w 11885967"/>
              <a:gd name="connsiteY2259" fmla="*/ 5627552 h 6494515"/>
              <a:gd name="connsiteX2260" fmla="*/ 4009258 w 11885967"/>
              <a:gd name="connsiteY2260" fmla="*/ 5656798 h 6494515"/>
              <a:gd name="connsiteX2261" fmla="*/ 3976219 w 11885967"/>
              <a:gd name="connsiteY2261" fmla="*/ 5761587 h 6494515"/>
              <a:gd name="connsiteX2262" fmla="*/ 3959391 w 11885967"/>
              <a:gd name="connsiteY2262" fmla="*/ 5777353 h 6494515"/>
              <a:gd name="connsiteX2263" fmla="*/ 3934902 w 11885967"/>
              <a:gd name="connsiteY2263" fmla="*/ 5807880 h 6494515"/>
              <a:gd name="connsiteX2264" fmla="*/ 3893918 w 11885967"/>
              <a:gd name="connsiteY2264" fmla="*/ 5831861 h 6494515"/>
              <a:gd name="connsiteX2265" fmla="*/ 3881786 w 11885967"/>
              <a:gd name="connsiteY2265" fmla="*/ 5839688 h 6494515"/>
              <a:gd name="connsiteX2266" fmla="*/ 3859482 w 11885967"/>
              <a:gd name="connsiteY2266" fmla="*/ 5915456 h 6494515"/>
              <a:gd name="connsiteX2267" fmla="*/ 3821080 w 11885967"/>
              <a:gd name="connsiteY2267" fmla="*/ 6072806 h 6494515"/>
              <a:gd name="connsiteX2268" fmla="*/ 3787426 w 11885967"/>
              <a:gd name="connsiteY2268" fmla="*/ 6180447 h 6494515"/>
              <a:gd name="connsiteX2269" fmla="*/ 3786981 w 11885967"/>
              <a:gd name="connsiteY2269" fmla="*/ 6210196 h 6494515"/>
              <a:gd name="connsiteX2270" fmla="*/ 3772167 w 11885967"/>
              <a:gd name="connsiteY2270" fmla="*/ 6244304 h 6494515"/>
              <a:gd name="connsiteX2271" fmla="*/ 3766242 w 11885967"/>
              <a:gd name="connsiteY2271" fmla="*/ 6257948 h 6494515"/>
              <a:gd name="connsiteX2272" fmla="*/ 3770550 w 11885967"/>
              <a:gd name="connsiteY2272" fmla="*/ 6314093 h 6494515"/>
              <a:gd name="connsiteX2273" fmla="*/ 3759088 w 11885967"/>
              <a:gd name="connsiteY2273" fmla="*/ 6353402 h 6494515"/>
              <a:gd name="connsiteX2274" fmla="*/ 3725262 w 11885967"/>
              <a:gd name="connsiteY2274" fmla="*/ 6358037 h 6494515"/>
              <a:gd name="connsiteX2275" fmla="*/ 3712234 w 11885967"/>
              <a:gd name="connsiteY2275" fmla="*/ 6349255 h 6494515"/>
              <a:gd name="connsiteX2276" fmla="*/ 3668676 w 11885967"/>
              <a:gd name="connsiteY2276" fmla="*/ 6315975 h 6494515"/>
              <a:gd name="connsiteX2277" fmla="*/ 3684324 w 11885967"/>
              <a:gd name="connsiteY2277" fmla="*/ 6188032 h 6494515"/>
              <a:gd name="connsiteX2278" fmla="*/ 3692819 w 11885967"/>
              <a:gd name="connsiteY2278" fmla="*/ 6155546 h 6494515"/>
              <a:gd name="connsiteX2279" fmla="*/ 3700245 w 11885967"/>
              <a:gd name="connsiteY2279" fmla="*/ 6003444 h 6494515"/>
              <a:gd name="connsiteX2280" fmla="*/ 3683019 w 11885967"/>
              <a:gd name="connsiteY2280" fmla="*/ 5931080 h 6494515"/>
              <a:gd name="connsiteX2281" fmla="*/ 3677762 w 11885967"/>
              <a:gd name="connsiteY2281" fmla="*/ 5900100 h 6494515"/>
              <a:gd name="connsiteX2282" fmla="*/ 3673903 w 11885967"/>
              <a:gd name="connsiteY2282" fmla="*/ 5890314 h 6494515"/>
              <a:gd name="connsiteX2283" fmla="*/ 3665237 w 11885967"/>
              <a:gd name="connsiteY2283" fmla="*/ 5895904 h 6494515"/>
              <a:gd name="connsiteX2284" fmla="*/ 3638628 w 11885967"/>
              <a:gd name="connsiteY2284" fmla="*/ 5991634 h 6494515"/>
              <a:gd name="connsiteX2285" fmla="*/ 3627846 w 11885967"/>
              <a:gd name="connsiteY2285" fmla="*/ 6138533 h 6494515"/>
              <a:gd name="connsiteX2286" fmla="*/ 3627735 w 11885967"/>
              <a:gd name="connsiteY2286" fmla="*/ 6145971 h 6494515"/>
              <a:gd name="connsiteX2287" fmla="*/ 3607832 w 11885967"/>
              <a:gd name="connsiteY2287" fmla="*/ 6175995 h 6494515"/>
              <a:gd name="connsiteX2288" fmla="*/ 3585968 w 11885967"/>
              <a:gd name="connsiteY2288" fmla="*/ 6145907 h 6494515"/>
              <a:gd name="connsiteX2289" fmla="*/ 3584510 w 11885967"/>
              <a:gd name="connsiteY2289" fmla="*/ 6090379 h 6494515"/>
              <a:gd name="connsiteX2290" fmla="*/ 3587019 w 11885967"/>
              <a:gd name="connsiteY2290" fmla="*/ 5961092 h 6494515"/>
              <a:gd name="connsiteX2291" fmla="*/ 3567504 w 11885967"/>
              <a:gd name="connsiteY2291" fmla="*/ 5927034 h 6494515"/>
              <a:gd name="connsiteX2292" fmla="*/ 3534009 w 11885967"/>
              <a:gd name="connsiteY2292" fmla="*/ 5909356 h 6494515"/>
              <a:gd name="connsiteX2293" fmla="*/ 3516003 w 11885967"/>
              <a:gd name="connsiteY2293" fmla="*/ 5889054 h 6494515"/>
              <a:gd name="connsiteX2294" fmla="*/ 3528248 w 11885967"/>
              <a:gd name="connsiteY2294" fmla="*/ 5873789 h 6494515"/>
              <a:gd name="connsiteX2295" fmla="*/ 3544966 w 11885967"/>
              <a:gd name="connsiteY2295" fmla="*/ 5865462 h 6494515"/>
              <a:gd name="connsiteX2296" fmla="*/ 3539262 w 11885967"/>
              <a:gd name="connsiteY2296" fmla="*/ 5864231 h 6494515"/>
              <a:gd name="connsiteX2297" fmla="*/ 3511414 w 11885967"/>
              <a:gd name="connsiteY2297" fmla="*/ 5813450 h 6494515"/>
              <a:gd name="connsiteX2298" fmla="*/ 3529584 w 11885967"/>
              <a:gd name="connsiteY2298" fmla="*/ 5784541 h 6494515"/>
              <a:gd name="connsiteX2299" fmla="*/ 3499720 w 11885967"/>
              <a:gd name="connsiteY2299" fmla="*/ 5715420 h 6494515"/>
              <a:gd name="connsiteX2300" fmla="*/ 3486915 w 11885967"/>
              <a:gd name="connsiteY2300" fmla="*/ 5691763 h 6494515"/>
              <a:gd name="connsiteX2301" fmla="*/ 3467066 w 11885967"/>
              <a:gd name="connsiteY2301" fmla="*/ 5680017 h 6494515"/>
              <a:gd name="connsiteX2302" fmla="*/ 3461198 w 11885967"/>
              <a:gd name="connsiteY2302" fmla="*/ 5727995 h 6494515"/>
              <a:gd name="connsiteX2303" fmla="*/ 3471152 w 11885967"/>
              <a:gd name="connsiteY2303" fmla="*/ 5751035 h 6494515"/>
              <a:gd name="connsiteX2304" fmla="*/ 3485077 w 11885967"/>
              <a:gd name="connsiteY2304" fmla="*/ 5776425 h 6494515"/>
              <a:gd name="connsiteX2305" fmla="*/ 3490668 w 11885967"/>
              <a:gd name="connsiteY2305" fmla="*/ 5785095 h 6494515"/>
              <a:gd name="connsiteX2306" fmla="*/ 3449797 w 11885967"/>
              <a:gd name="connsiteY2306" fmla="*/ 5801640 h 6494515"/>
              <a:gd name="connsiteX2307" fmla="*/ 3439730 w 11885967"/>
              <a:gd name="connsiteY2307" fmla="*/ 5786035 h 6494515"/>
              <a:gd name="connsiteX2308" fmla="*/ 3421557 w 11885967"/>
              <a:gd name="connsiteY2308" fmla="*/ 5738835 h 6494515"/>
              <a:gd name="connsiteX2309" fmla="*/ 3418814 w 11885967"/>
              <a:gd name="connsiteY2309" fmla="*/ 5730783 h 6494515"/>
              <a:gd name="connsiteX2310" fmla="*/ 3423190 w 11885967"/>
              <a:gd name="connsiteY2310" fmla="*/ 5703024 h 6494515"/>
              <a:gd name="connsiteX2311" fmla="*/ 3417507 w 11885967"/>
              <a:gd name="connsiteY2311" fmla="*/ 5680213 h 6494515"/>
              <a:gd name="connsiteX2312" fmla="*/ 3412694 w 11885967"/>
              <a:gd name="connsiteY2312" fmla="*/ 5685279 h 6494515"/>
              <a:gd name="connsiteX2313" fmla="*/ 3406535 w 11885967"/>
              <a:gd name="connsiteY2313" fmla="*/ 5710883 h 6494515"/>
              <a:gd name="connsiteX2314" fmla="*/ 3399760 w 11885967"/>
              <a:gd name="connsiteY2314" fmla="*/ 5713200 h 6494515"/>
              <a:gd name="connsiteX2315" fmla="*/ 3390477 w 11885967"/>
              <a:gd name="connsiteY2315" fmla="*/ 5728599 h 6494515"/>
              <a:gd name="connsiteX2316" fmla="*/ 3373949 w 11885967"/>
              <a:gd name="connsiteY2316" fmla="*/ 5753458 h 6494515"/>
              <a:gd name="connsiteX2317" fmla="*/ 3343138 w 11885967"/>
              <a:gd name="connsiteY2317" fmla="*/ 5777388 h 6494515"/>
              <a:gd name="connsiteX2318" fmla="*/ 3319172 w 11885967"/>
              <a:gd name="connsiteY2318" fmla="*/ 5831562 h 6494515"/>
              <a:gd name="connsiteX2319" fmla="*/ 3311833 w 11885967"/>
              <a:gd name="connsiteY2319" fmla="*/ 5850950 h 6494515"/>
              <a:gd name="connsiteX2320" fmla="*/ 3275703 w 11885967"/>
              <a:gd name="connsiteY2320" fmla="*/ 5930823 h 6494515"/>
              <a:gd name="connsiteX2321" fmla="*/ 3232896 w 11885967"/>
              <a:gd name="connsiteY2321" fmla="*/ 6003083 h 6494515"/>
              <a:gd name="connsiteX2322" fmla="*/ 3230384 w 11885967"/>
              <a:gd name="connsiteY2322" fmla="*/ 6016166 h 6494515"/>
              <a:gd name="connsiteX2323" fmla="*/ 3213955 w 11885967"/>
              <a:gd name="connsiteY2323" fmla="*/ 6031097 h 6494515"/>
              <a:gd name="connsiteX2324" fmla="*/ 3192158 w 11885967"/>
              <a:gd name="connsiteY2324" fmla="*/ 6026916 h 6494515"/>
              <a:gd name="connsiteX2325" fmla="*/ 3200409 w 11885967"/>
              <a:gd name="connsiteY2325" fmla="*/ 6035732 h 6494515"/>
              <a:gd name="connsiteX2326" fmla="*/ 3214032 w 11885967"/>
              <a:gd name="connsiteY2326" fmla="*/ 6063662 h 6494515"/>
              <a:gd name="connsiteX2327" fmla="*/ 3176370 w 11885967"/>
              <a:gd name="connsiteY2327" fmla="*/ 6057343 h 6494515"/>
              <a:gd name="connsiteX2328" fmla="*/ 3171098 w 11885967"/>
              <a:gd name="connsiteY2328" fmla="*/ 6028303 h 6494515"/>
              <a:gd name="connsiteX2329" fmla="*/ 3166934 w 11885967"/>
              <a:gd name="connsiteY2329" fmla="*/ 6007612 h 6494515"/>
              <a:gd name="connsiteX2330" fmla="*/ 3146614 w 11885967"/>
              <a:gd name="connsiteY2330" fmla="*/ 6014565 h 6494515"/>
              <a:gd name="connsiteX2331" fmla="*/ 3135382 w 11885967"/>
              <a:gd name="connsiteY2331" fmla="*/ 6025973 h 6494515"/>
              <a:gd name="connsiteX2332" fmla="*/ 3126022 w 11885967"/>
              <a:gd name="connsiteY2332" fmla="*/ 6008808 h 6494515"/>
              <a:gd name="connsiteX2333" fmla="*/ 3082100 w 11885967"/>
              <a:gd name="connsiteY2333" fmla="*/ 5912678 h 6494515"/>
              <a:gd name="connsiteX2334" fmla="*/ 3065159 w 11885967"/>
              <a:gd name="connsiteY2334" fmla="*/ 6019738 h 6494515"/>
              <a:gd name="connsiteX2335" fmla="*/ 3039174 w 11885967"/>
              <a:gd name="connsiteY2335" fmla="*/ 6037359 h 6494515"/>
              <a:gd name="connsiteX2336" fmla="*/ 3017201 w 11885967"/>
              <a:gd name="connsiteY2336" fmla="*/ 6010541 h 6494515"/>
              <a:gd name="connsiteX2337" fmla="*/ 2993676 w 11885967"/>
              <a:gd name="connsiteY2337" fmla="*/ 5940023 h 6494515"/>
              <a:gd name="connsiteX2338" fmla="*/ 2965346 w 11885967"/>
              <a:gd name="connsiteY2338" fmla="*/ 5833321 h 6494515"/>
              <a:gd name="connsiteX2339" fmla="*/ 2955246 w 11885967"/>
              <a:gd name="connsiteY2339" fmla="*/ 5810589 h 6494515"/>
              <a:gd name="connsiteX2340" fmla="*/ 2911324 w 11885967"/>
              <a:gd name="connsiteY2340" fmla="*/ 5714460 h 6494515"/>
              <a:gd name="connsiteX2341" fmla="*/ 2891626 w 11885967"/>
              <a:gd name="connsiteY2341" fmla="*/ 5598111 h 6494515"/>
              <a:gd name="connsiteX2342" fmla="*/ 2868936 w 11885967"/>
              <a:gd name="connsiteY2342" fmla="*/ 5504892 h 6494515"/>
              <a:gd name="connsiteX2343" fmla="*/ 2870596 w 11885967"/>
              <a:gd name="connsiteY2343" fmla="*/ 5517499 h 6494515"/>
              <a:gd name="connsiteX2344" fmla="*/ 2880700 w 11885967"/>
              <a:gd name="connsiteY2344" fmla="*/ 5555399 h 6494515"/>
              <a:gd name="connsiteX2345" fmla="*/ 2866331 w 11885967"/>
              <a:gd name="connsiteY2345" fmla="*/ 5628056 h 6494515"/>
              <a:gd name="connsiteX2346" fmla="*/ 2889406 w 11885967"/>
              <a:gd name="connsiteY2346" fmla="*/ 5686965 h 6494515"/>
              <a:gd name="connsiteX2347" fmla="*/ 2905780 w 11885967"/>
              <a:gd name="connsiteY2347" fmla="*/ 5871381 h 6494515"/>
              <a:gd name="connsiteX2348" fmla="*/ 2915046 w 11885967"/>
              <a:gd name="connsiteY2348" fmla="*/ 5992487 h 6494515"/>
              <a:gd name="connsiteX2349" fmla="*/ 2915605 w 11885967"/>
              <a:gd name="connsiteY2349" fmla="*/ 5982029 h 6494515"/>
              <a:gd name="connsiteX2350" fmla="*/ 2921672 w 11885967"/>
              <a:gd name="connsiteY2350" fmla="*/ 5966618 h 6494515"/>
              <a:gd name="connsiteX2351" fmla="*/ 2926064 w 11885967"/>
              <a:gd name="connsiteY2351" fmla="*/ 5982583 h 6494515"/>
              <a:gd name="connsiteX2352" fmla="*/ 2936523 w 11885967"/>
              <a:gd name="connsiteY2352" fmla="*/ 5983138 h 6494515"/>
              <a:gd name="connsiteX2353" fmla="*/ 2929897 w 11885967"/>
              <a:gd name="connsiteY2353" fmla="*/ 6009008 h 6494515"/>
              <a:gd name="connsiteX2354" fmla="*/ 2929339 w 11885967"/>
              <a:gd name="connsiteY2354" fmla="*/ 6019467 h 6494515"/>
              <a:gd name="connsiteX2355" fmla="*/ 2923271 w 11885967"/>
              <a:gd name="connsiteY2355" fmla="*/ 6034877 h 6494515"/>
              <a:gd name="connsiteX2356" fmla="*/ 2913929 w 11885967"/>
              <a:gd name="connsiteY2356" fmla="*/ 6013405 h 6494515"/>
              <a:gd name="connsiteX2357" fmla="*/ 2887502 w 11885967"/>
              <a:gd name="connsiteY2357" fmla="*/ 6017249 h 6494515"/>
              <a:gd name="connsiteX2358" fmla="*/ 2867297 w 11885967"/>
              <a:gd name="connsiteY2358" fmla="*/ 5806411 h 6494515"/>
              <a:gd name="connsiteX2359" fmla="*/ 2856430 w 11885967"/>
              <a:gd name="connsiteY2359" fmla="*/ 5617043 h 6494515"/>
              <a:gd name="connsiteX2360" fmla="*/ 2839904 w 11885967"/>
              <a:gd name="connsiteY2360" fmla="*/ 5631900 h 6494515"/>
              <a:gd name="connsiteX2361" fmla="*/ 2819621 w 11885967"/>
              <a:gd name="connsiteY2361" fmla="*/ 5520697 h 6494515"/>
              <a:gd name="connsiteX2362" fmla="*/ 2819180 w 11885967"/>
              <a:gd name="connsiteY2362" fmla="*/ 5467774 h 6494515"/>
              <a:gd name="connsiteX2363" fmla="*/ 2816088 w 11885967"/>
              <a:gd name="connsiteY2363" fmla="*/ 5466533 h 6494515"/>
              <a:gd name="connsiteX2364" fmla="*/ 2813132 w 11885967"/>
              <a:gd name="connsiteY2364" fmla="*/ 5444266 h 6494515"/>
              <a:gd name="connsiteX2365" fmla="*/ 2817110 w 11885967"/>
              <a:gd name="connsiteY2365" fmla="*/ 5423182 h 6494515"/>
              <a:gd name="connsiteX2366" fmla="*/ 2815863 w 11885967"/>
              <a:gd name="connsiteY2366" fmla="*/ 5394637 h 6494515"/>
              <a:gd name="connsiteX2367" fmla="*/ 2817130 w 11885967"/>
              <a:gd name="connsiteY2367" fmla="*/ 5391487 h 6494515"/>
              <a:gd name="connsiteX2368" fmla="*/ 2816735 w 11885967"/>
              <a:gd name="connsiteY2368" fmla="*/ 5386072 h 6494515"/>
              <a:gd name="connsiteX2369" fmla="*/ 2803914 w 11885967"/>
              <a:gd name="connsiteY2369" fmla="*/ 5332188 h 6494515"/>
              <a:gd name="connsiteX2370" fmla="*/ 2779160 w 11885967"/>
              <a:gd name="connsiteY2370" fmla="*/ 5305741 h 6494515"/>
              <a:gd name="connsiteX2371" fmla="*/ 2763372 w 11885967"/>
              <a:gd name="connsiteY2371" fmla="*/ 5336168 h 6494515"/>
              <a:gd name="connsiteX2372" fmla="*/ 2782938 w 11885967"/>
              <a:gd name="connsiteY2372" fmla="*/ 5526179 h 6494515"/>
              <a:gd name="connsiteX2373" fmla="*/ 2785155 w 11885967"/>
              <a:gd name="connsiteY2373" fmla="*/ 5542879 h 6494515"/>
              <a:gd name="connsiteX2374" fmla="*/ 2780726 w 11885967"/>
              <a:gd name="connsiteY2374" fmla="*/ 5669519 h 6494515"/>
              <a:gd name="connsiteX2375" fmla="*/ 2787530 w 11885967"/>
              <a:gd name="connsiteY2375" fmla="*/ 5784751 h 6494515"/>
              <a:gd name="connsiteX2376" fmla="*/ 2770588 w 11885967"/>
              <a:gd name="connsiteY2376" fmla="*/ 5891810 h 6494515"/>
              <a:gd name="connsiteX2377" fmla="*/ 2754626 w 11885967"/>
              <a:gd name="connsiteY2377" fmla="*/ 5899598 h 6494515"/>
              <a:gd name="connsiteX2378" fmla="*/ 2722608 w 11885967"/>
              <a:gd name="connsiteY2378" fmla="*/ 5925105 h 6494515"/>
              <a:gd name="connsiteX2379" fmla="*/ 2727239 w 11885967"/>
              <a:gd name="connsiteY2379" fmla="*/ 5938652 h 6494515"/>
              <a:gd name="connsiteX2380" fmla="*/ 2728618 w 11885967"/>
              <a:gd name="connsiteY2380" fmla="*/ 5959712 h 6494515"/>
              <a:gd name="connsiteX2381" fmla="*/ 2709702 w 11885967"/>
              <a:gd name="connsiteY2381" fmla="*/ 5945233 h 6494515"/>
              <a:gd name="connsiteX2382" fmla="*/ 2700733 w 11885967"/>
              <a:gd name="connsiteY2382" fmla="*/ 5888359 h 6494515"/>
              <a:gd name="connsiteX2383" fmla="*/ 2687013 w 11885967"/>
              <a:gd name="connsiteY2383" fmla="*/ 5870356 h 6494515"/>
              <a:gd name="connsiteX2384" fmla="*/ 2666594 w 11885967"/>
              <a:gd name="connsiteY2384" fmla="*/ 5887237 h 6494515"/>
              <a:gd name="connsiteX2385" fmla="*/ 2658916 w 11885967"/>
              <a:gd name="connsiteY2385" fmla="*/ 6021391 h 6494515"/>
              <a:gd name="connsiteX2386" fmla="*/ 2649065 w 11885967"/>
              <a:gd name="connsiteY2386" fmla="*/ 6053861 h 6494515"/>
              <a:gd name="connsiteX2387" fmla="*/ 2611501 w 11885967"/>
              <a:gd name="connsiteY2387" fmla="*/ 6037614 h 6494515"/>
              <a:gd name="connsiteX2388" fmla="*/ 2608816 w 11885967"/>
              <a:gd name="connsiteY2388" fmla="*/ 6028057 h 6494515"/>
              <a:gd name="connsiteX2389" fmla="*/ 2588321 w 11885967"/>
              <a:gd name="connsiteY2389" fmla="*/ 6012371 h 6494515"/>
              <a:gd name="connsiteX2390" fmla="*/ 2551792 w 11885967"/>
              <a:gd name="connsiteY2390" fmla="*/ 5971911 h 6494515"/>
              <a:gd name="connsiteX2391" fmla="*/ 2547599 w 11885967"/>
              <a:gd name="connsiteY2391" fmla="*/ 5833670 h 6494515"/>
              <a:gd name="connsiteX2392" fmla="*/ 2546588 w 11885967"/>
              <a:gd name="connsiteY2392" fmla="*/ 5815394 h 6494515"/>
              <a:gd name="connsiteX2393" fmla="*/ 2536023 w 11885967"/>
              <a:gd name="connsiteY2393" fmla="*/ 5799805 h 6494515"/>
              <a:gd name="connsiteX2394" fmla="*/ 2524790 w 11885967"/>
              <a:gd name="connsiteY2394" fmla="*/ 5811214 h 6494515"/>
              <a:gd name="connsiteX2395" fmla="*/ 2498509 w 11885967"/>
              <a:gd name="connsiteY2395" fmla="*/ 5858615 h 6494515"/>
              <a:gd name="connsiteX2396" fmla="*/ 2473165 w 11885967"/>
              <a:gd name="connsiteY2396" fmla="*/ 5891730 h 6494515"/>
              <a:gd name="connsiteX2397" fmla="*/ 2453411 w 11885967"/>
              <a:gd name="connsiteY2397" fmla="*/ 5881612 h 6494515"/>
              <a:gd name="connsiteX2398" fmla="*/ 2422917 w 11885967"/>
              <a:gd name="connsiteY2398" fmla="*/ 5833268 h 6494515"/>
              <a:gd name="connsiteX2399" fmla="*/ 2395233 w 11885967"/>
              <a:gd name="connsiteY2399" fmla="*/ 5902100 h 6494515"/>
              <a:gd name="connsiteX2400" fmla="*/ 2383824 w 11885967"/>
              <a:gd name="connsiteY2400" fmla="*/ 5922687 h 6494515"/>
              <a:gd name="connsiteX2401" fmla="*/ 2379144 w 11885967"/>
              <a:gd name="connsiteY2401" fmla="*/ 5947147 h 6494515"/>
              <a:gd name="connsiteX2402" fmla="*/ 2322730 w 11885967"/>
              <a:gd name="connsiteY2402" fmla="*/ 6087340 h 6494515"/>
              <a:gd name="connsiteX2403" fmla="*/ 2319508 w 11885967"/>
              <a:gd name="connsiteY2403" fmla="*/ 6036877 h 6494515"/>
              <a:gd name="connsiteX2404" fmla="*/ 2318530 w 11885967"/>
              <a:gd name="connsiteY2404" fmla="*/ 6025713 h 6494515"/>
              <a:gd name="connsiteX2405" fmla="*/ 2320884 w 11885967"/>
              <a:gd name="connsiteY2405" fmla="*/ 6023424 h 6494515"/>
              <a:gd name="connsiteX2406" fmla="*/ 2317823 w 11885967"/>
              <a:gd name="connsiteY2406" fmla="*/ 6017640 h 6494515"/>
              <a:gd name="connsiteX2407" fmla="*/ 2318530 w 11885967"/>
              <a:gd name="connsiteY2407" fmla="*/ 6025713 h 6494515"/>
              <a:gd name="connsiteX2408" fmla="*/ 2316190 w 11885967"/>
              <a:gd name="connsiteY2408" fmla="*/ 6027984 h 6494515"/>
              <a:gd name="connsiteX2409" fmla="*/ 2310200 w 11885967"/>
              <a:gd name="connsiteY2409" fmla="*/ 6032339 h 6494515"/>
              <a:gd name="connsiteX2410" fmla="*/ 2313466 w 11885967"/>
              <a:gd name="connsiteY2410" fmla="*/ 6011648 h 6494515"/>
              <a:gd name="connsiteX2411" fmla="*/ 2309110 w 11885967"/>
              <a:gd name="connsiteY2411" fmla="*/ 6005656 h 6494515"/>
              <a:gd name="connsiteX2412" fmla="*/ 2315098 w 11885967"/>
              <a:gd name="connsiteY2412" fmla="*/ 6001301 h 6494515"/>
              <a:gd name="connsiteX2413" fmla="*/ 2314791 w 11885967"/>
              <a:gd name="connsiteY2413" fmla="*/ 5942838 h 6494515"/>
              <a:gd name="connsiteX2414" fmla="*/ 2311566 w 11885967"/>
              <a:gd name="connsiteY2414" fmla="*/ 5926445 h 6494515"/>
              <a:gd name="connsiteX2415" fmla="*/ 2310624 w 11885967"/>
              <a:gd name="connsiteY2415" fmla="*/ 5904861 h 6494515"/>
              <a:gd name="connsiteX2416" fmla="*/ 2279782 w 11885967"/>
              <a:gd name="connsiteY2416" fmla="*/ 5811239 h 6494515"/>
              <a:gd name="connsiteX2417" fmla="*/ 2262343 w 11885967"/>
              <a:gd name="connsiteY2417" fmla="*/ 5807894 h 6494515"/>
              <a:gd name="connsiteX2418" fmla="*/ 2250373 w 11885967"/>
              <a:gd name="connsiteY2418" fmla="*/ 5813737 h 6494515"/>
              <a:gd name="connsiteX2419" fmla="*/ 2248156 w 11885967"/>
              <a:gd name="connsiteY2419" fmla="*/ 5797036 h 6494515"/>
              <a:gd name="connsiteX2420" fmla="*/ 2232784 w 11885967"/>
              <a:gd name="connsiteY2420" fmla="*/ 5745262 h 6494515"/>
              <a:gd name="connsiteX2421" fmla="*/ 2203102 w 11885967"/>
              <a:gd name="connsiteY2421" fmla="*/ 5735050 h 6494515"/>
              <a:gd name="connsiteX2422" fmla="*/ 2197143 w 11885967"/>
              <a:gd name="connsiteY2422" fmla="*/ 5775498 h 6494515"/>
              <a:gd name="connsiteX2423" fmla="*/ 2201774 w 11885967"/>
              <a:gd name="connsiteY2423" fmla="*/ 5789045 h 6494515"/>
              <a:gd name="connsiteX2424" fmla="*/ 2185912 w 11885967"/>
              <a:gd name="connsiteY2424" fmla="*/ 5786907 h 6494515"/>
              <a:gd name="connsiteX2425" fmla="*/ 2144064 w 11885967"/>
              <a:gd name="connsiteY2425" fmla="*/ 5802390 h 6494515"/>
              <a:gd name="connsiteX2426" fmla="*/ 2133549 w 11885967"/>
              <a:gd name="connsiteY2426" fmla="*/ 5861857 h 6494515"/>
              <a:gd name="connsiteX2427" fmla="*/ 2115890 w 11885967"/>
              <a:gd name="connsiteY2427" fmla="*/ 5920857 h 6494515"/>
              <a:gd name="connsiteX2428" fmla="*/ 2089981 w 11885967"/>
              <a:gd name="connsiteY2428" fmla="*/ 5971043 h 6494515"/>
              <a:gd name="connsiteX2429" fmla="*/ 2073183 w 11885967"/>
              <a:gd name="connsiteY2429" fmla="*/ 5983192 h 6494515"/>
              <a:gd name="connsiteX2430" fmla="*/ 2060670 w 11885967"/>
              <a:gd name="connsiteY2430" fmla="*/ 5963613 h 6494515"/>
              <a:gd name="connsiteX2431" fmla="*/ 2058318 w 11885967"/>
              <a:gd name="connsiteY2431" fmla="*/ 5679251 h 6494515"/>
              <a:gd name="connsiteX2432" fmla="*/ 2044620 w 11885967"/>
              <a:gd name="connsiteY2432" fmla="*/ 5618756 h 6494515"/>
              <a:gd name="connsiteX2433" fmla="*/ 2043511 w 11885967"/>
              <a:gd name="connsiteY2433" fmla="*/ 5610406 h 6494515"/>
              <a:gd name="connsiteX2434" fmla="*/ 2039664 w 11885967"/>
              <a:gd name="connsiteY2434" fmla="*/ 5517442 h 6494515"/>
              <a:gd name="connsiteX2435" fmla="*/ 2036534 w 11885967"/>
              <a:gd name="connsiteY2435" fmla="*/ 5472536 h 6494515"/>
              <a:gd name="connsiteX2436" fmla="*/ 2012888 w 11885967"/>
              <a:gd name="connsiteY2436" fmla="*/ 5454439 h 6494515"/>
              <a:gd name="connsiteX2437" fmla="*/ 2001189 w 11885967"/>
              <a:gd name="connsiteY2437" fmla="*/ 5472990 h 6494515"/>
              <a:gd name="connsiteX2438" fmla="*/ 1987128 w 11885967"/>
              <a:gd name="connsiteY2438" fmla="*/ 5569754 h 6494515"/>
              <a:gd name="connsiteX2439" fmla="*/ 1940996 w 11885967"/>
              <a:gd name="connsiteY2439" fmla="*/ 5616964 h 6494515"/>
              <a:gd name="connsiteX2440" fmla="*/ 1920132 w 11885967"/>
              <a:gd name="connsiteY2440" fmla="*/ 5598495 h 6494515"/>
              <a:gd name="connsiteX2441" fmla="*/ 1910108 w 11885967"/>
              <a:gd name="connsiteY2441" fmla="*/ 5608328 h 6494515"/>
              <a:gd name="connsiteX2442" fmla="*/ 1868705 w 11885967"/>
              <a:gd name="connsiteY2442" fmla="*/ 5659160 h 6494515"/>
              <a:gd name="connsiteX2443" fmla="*/ 1867402 w 11885967"/>
              <a:gd name="connsiteY2443" fmla="*/ 5670662 h 6494515"/>
              <a:gd name="connsiteX2444" fmla="*/ 1867204 w 11885967"/>
              <a:gd name="connsiteY2444" fmla="*/ 5690516 h 6494515"/>
              <a:gd name="connsiteX2445" fmla="*/ 1836588 w 11885967"/>
              <a:gd name="connsiteY2445" fmla="*/ 5694591 h 6494515"/>
              <a:gd name="connsiteX2446" fmla="*/ 1785282 w 11885967"/>
              <a:gd name="connsiteY2446" fmla="*/ 5702835 h 6494515"/>
              <a:gd name="connsiteX2447" fmla="*/ 1750622 w 11885967"/>
              <a:gd name="connsiteY2447" fmla="*/ 5633799 h 6494515"/>
              <a:gd name="connsiteX2448" fmla="*/ 1717464 w 11885967"/>
              <a:gd name="connsiteY2448" fmla="*/ 5533405 h 6494515"/>
              <a:gd name="connsiteX2449" fmla="*/ 1703668 w 11885967"/>
              <a:gd name="connsiteY2449" fmla="*/ 5482837 h 6494515"/>
              <a:gd name="connsiteX2450" fmla="*/ 1705884 w 11885967"/>
              <a:gd name="connsiteY2450" fmla="*/ 5467595 h 6494515"/>
              <a:gd name="connsiteX2451" fmla="*/ 1705578 w 11885967"/>
              <a:gd name="connsiteY2451" fmla="*/ 5467009 h 6494515"/>
              <a:gd name="connsiteX2452" fmla="*/ 1706048 w 11885967"/>
              <a:gd name="connsiteY2452" fmla="*/ 5466464 h 6494515"/>
              <a:gd name="connsiteX2453" fmla="*/ 1707184 w 11885967"/>
              <a:gd name="connsiteY2453" fmla="*/ 5458646 h 6494515"/>
              <a:gd name="connsiteX2454" fmla="*/ 1705515 w 11885967"/>
              <a:gd name="connsiteY2454" fmla="*/ 5444602 h 6494515"/>
              <a:gd name="connsiteX2455" fmla="*/ 1705319 w 11885967"/>
              <a:gd name="connsiteY2455" fmla="*/ 5444445 h 6494515"/>
              <a:gd name="connsiteX2456" fmla="*/ 1677074 w 11885967"/>
              <a:gd name="connsiteY2456" fmla="*/ 5414021 h 6494515"/>
              <a:gd name="connsiteX2457" fmla="*/ 1683387 w 11885967"/>
              <a:gd name="connsiteY2457" fmla="*/ 5399182 h 6494515"/>
              <a:gd name="connsiteX2458" fmla="*/ 1684411 w 11885967"/>
              <a:gd name="connsiteY2458" fmla="*/ 5386474 h 6494515"/>
              <a:gd name="connsiteX2459" fmla="*/ 1641265 w 11885967"/>
              <a:gd name="connsiteY2459" fmla="*/ 5366356 h 6494515"/>
              <a:gd name="connsiteX2460" fmla="*/ 1637350 w 11885967"/>
              <a:gd name="connsiteY2460" fmla="*/ 5367318 h 6494515"/>
              <a:gd name="connsiteX2461" fmla="*/ 1648830 w 11885967"/>
              <a:gd name="connsiteY2461" fmla="*/ 5383596 h 6494515"/>
              <a:gd name="connsiteX2462" fmla="*/ 1648973 w 11885967"/>
              <a:gd name="connsiteY2462" fmla="*/ 5397677 h 6494515"/>
              <a:gd name="connsiteX2463" fmla="*/ 1637639 w 11885967"/>
              <a:gd name="connsiteY2463" fmla="*/ 5395482 h 6494515"/>
              <a:gd name="connsiteX2464" fmla="*/ 1598735 w 11885967"/>
              <a:gd name="connsiteY2464" fmla="*/ 5338614 h 6494515"/>
              <a:gd name="connsiteX2465" fmla="*/ 1588735 w 11885967"/>
              <a:gd name="connsiteY2465" fmla="*/ 5399200 h 6494515"/>
              <a:gd name="connsiteX2466" fmla="*/ 1592998 w 11885967"/>
              <a:gd name="connsiteY2466" fmla="*/ 5409777 h 6494515"/>
              <a:gd name="connsiteX2467" fmla="*/ 1608268 w 11885967"/>
              <a:gd name="connsiteY2467" fmla="*/ 5458339 h 6494515"/>
              <a:gd name="connsiteX2468" fmla="*/ 1590319 w 11885967"/>
              <a:gd name="connsiteY2468" fmla="*/ 5554096 h 6494515"/>
              <a:gd name="connsiteX2469" fmla="*/ 1565048 w 11885967"/>
              <a:gd name="connsiteY2469" fmla="*/ 5566121 h 6494515"/>
              <a:gd name="connsiteX2470" fmla="*/ 1505546 w 11885967"/>
              <a:gd name="connsiteY2470" fmla="*/ 5526775 h 6494515"/>
              <a:gd name="connsiteX2471" fmla="*/ 1473326 w 11885967"/>
              <a:gd name="connsiteY2471" fmla="*/ 5513935 h 6494515"/>
              <a:gd name="connsiteX2472" fmla="*/ 1442540 w 11885967"/>
              <a:gd name="connsiteY2472" fmla="*/ 5483306 h 6494515"/>
              <a:gd name="connsiteX2473" fmla="*/ 1423088 w 11885967"/>
              <a:gd name="connsiteY2473" fmla="*/ 5454872 h 6494515"/>
              <a:gd name="connsiteX2474" fmla="*/ 1400092 w 11885967"/>
              <a:gd name="connsiteY2474" fmla="*/ 5486268 h 6494515"/>
              <a:gd name="connsiteX2475" fmla="*/ 1376443 w 11885967"/>
              <a:gd name="connsiteY2475" fmla="*/ 5589239 h 6494515"/>
              <a:gd name="connsiteX2476" fmla="*/ 1355293 w 11885967"/>
              <a:gd name="connsiteY2476" fmla="*/ 5597761 h 6494515"/>
              <a:gd name="connsiteX2477" fmla="*/ 1342789 w 11885967"/>
              <a:gd name="connsiteY2477" fmla="*/ 5594192 h 6494515"/>
              <a:gd name="connsiteX2478" fmla="*/ 1307329 w 11885967"/>
              <a:gd name="connsiteY2478" fmla="*/ 5558067 h 6494515"/>
              <a:gd name="connsiteX2479" fmla="*/ 1337373 w 11885967"/>
              <a:gd name="connsiteY2479" fmla="*/ 5470962 h 6494515"/>
              <a:gd name="connsiteX2480" fmla="*/ 1335098 w 11885967"/>
              <a:gd name="connsiteY2480" fmla="*/ 5451592 h 6494515"/>
              <a:gd name="connsiteX2481" fmla="*/ 1350264 w 11885967"/>
              <a:gd name="connsiteY2481" fmla="*/ 5422122 h 6494515"/>
              <a:gd name="connsiteX2482" fmla="*/ 1361249 w 11885967"/>
              <a:gd name="connsiteY2482" fmla="*/ 5412777 h 6494515"/>
              <a:gd name="connsiteX2483" fmla="*/ 1351698 w 11885967"/>
              <a:gd name="connsiteY2483" fmla="*/ 5404330 h 6494515"/>
              <a:gd name="connsiteX2484" fmla="*/ 1342555 w 11885967"/>
              <a:gd name="connsiteY2484" fmla="*/ 5390799 h 6494515"/>
              <a:gd name="connsiteX2485" fmla="*/ 1329296 w 11885967"/>
              <a:gd name="connsiteY2485" fmla="*/ 5380773 h 6494515"/>
              <a:gd name="connsiteX2486" fmla="*/ 1332574 w 11885967"/>
              <a:gd name="connsiteY2486" fmla="*/ 5340107 h 6494515"/>
              <a:gd name="connsiteX2487" fmla="*/ 1318758 w 11885967"/>
              <a:gd name="connsiteY2487" fmla="*/ 5321083 h 6494515"/>
              <a:gd name="connsiteX2488" fmla="*/ 1289162 w 11885967"/>
              <a:gd name="connsiteY2488" fmla="*/ 5339155 h 6494515"/>
              <a:gd name="connsiteX2489" fmla="*/ 1276476 w 11885967"/>
              <a:gd name="connsiteY2489" fmla="*/ 5385455 h 6494515"/>
              <a:gd name="connsiteX2490" fmla="*/ 1270126 w 11885967"/>
              <a:gd name="connsiteY2490" fmla="*/ 5464243 h 6494515"/>
              <a:gd name="connsiteX2491" fmla="*/ 1255884 w 11885967"/>
              <a:gd name="connsiteY2491" fmla="*/ 5561580 h 6494515"/>
              <a:gd name="connsiteX2492" fmla="*/ 1245862 w 11885967"/>
              <a:gd name="connsiteY2492" fmla="*/ 5574840 h 6494515"/>
              <a:gd name="connsiteX2493" fmla="*/ 1245392 w 11885967"/>
              <a:gd name="connsiteY2493" fmla="*/ 5596546 h 6494515"/>
              <a:gd name="connsiteX2494" fmla="*/ 1246908 w 11885967"/>
              <a:gd name="connsiteY2494" fmla="*/ 5609460 h 6494515"/>
              <a:gd name="connsiteX2495" fmla="*/ 1227584 w 11885967"/>
              <a:gd name="connsiteY2495" fmla="*/ 5706385 h 6494515"/>
              <a:gd name="connsiteX2496" fmla="*/ 1204776 w 11885967"/>
              <a:gd name="connsiteY2496" fmla="*/ 5846518 h 6494515"/>
              <a:gd name="connsiteX2497" fmla="*/ 1197850 w 11885967"/>
              <a:gd name="connsiteY2497" fmla="*/ 5868981 h 6494515"/>
              <a:gd name="connsiteX2498" fmla="*/ 1170304 w 11885967"/>
              <a:gd name="connsiteY2498" fmla="*/ 5861638 h 6494515"/>
              <a:gd name="connsiteX2499" fmla="*/ 1128592 w 11885967"/>
              <a:gd name="connsiteY2499" fmla="*/ 5823728 h 6494515"/>
              <a:gd name="connsiteX2500" fmla="*/ 1122318 w 11885967"/>
              <a:gd name="connsiteY2500" fmla="*/ 5774615 h 6494515"/>
              <a:gd name="connsiteX2501" fmla="*/ 1127463 w 11885967"/>
              <a:gd name="connsiteY2501" fmla="*/ 5758404 h 6494515"/>
              <a:gd name="connsiteX2502" fmla="*/ 1141112 w 11885967"/>
              <a:gd name="connsiteY2502" fmla="*/ 5716019 h 6494515"/>
              <a:gd name="connsiteX2503" fmla="*/ 1127296 w 11885967"/>
              <a:gd name="connsiteY2503" fmla="*/ 5696994 h 6494515"/>
              <a:gd name="connsiteX2504" fmla="*/ 1117745 w 11885967"/>
              <a:gd name="connsiteY2504" fmla="*/ 5688548 h 6494515"/>
              <a:gd name="connsiteX2505" fmla="*/ 1129898 w 11885967"/>
              <a:gd name="connsiteY2505" fmla="*/ 5680577 h 6494515"/>
              <a:gd name="connsiteX2506" fmla="*/ 1144654 w 11885967"/>
              <a:gd name="connsiteY2506" fmla="*/ 5656189 h 6494515"/>
              <a:gd name="connsiteX2507" fmla="*/ 1132723 w 11885967"/>
              <a:gd name="connsiteY2507" fmla="*/ 5550341 h 6494515"/>
              <a:gd name="connsiteX2508" fmla="*/ 1122330 w 11885967"/>
              <a:gd name="connsiteY2508" fmla="*/ 5504732 h 6494515"/>
              <a:gd name="connsiteX2509" fmla="*/ 1113742 w 11885967"/>
              <a:gd name="connsiteY2509" fmla="*/ 5500199 h 6494515"/>
              <a:gd name="connsiteX2510" fmla="*/ 1094927 w 11885967"/>
              <a:gd name="connsiteY2510" fmla="*/ 5511468 h 6494515"/>
              <a:gd name="connsiteX2511" fmla="*/ 1096238 w 11885967"/>
              <a:gd name="connsiteY2511" fmla="*/ 5526924 h 6494515"/>
              <a:gd name="connsiteX2512" fmla="*/ 1103188 w 11885967"/>
              <a:gd name="connsiteY2512" fmla="*/ 5551787 h 6494515"/>
              <a:gd name="connsiteX2513" fmla="*/ 1086610 w 11885967"/>
              <a:gd name="connsiteY2513" fmla="*/ 5646379 h 6494515"/>
              <a:gd name="connsiteX2514" fmla="*/ 1073842 w 11885967"/>
              <a:gd name="connsiteY2514" fmla="*/ 5661973 h 6494515"/>
              <a:gd name="connsiteX2515" fmla="*/ 1056134 w 11885967"/>
              <a:gd name="connsiteY2515" fmla="*/ 5691239 h 6494515"/>
              <a:gd name="connsiteX2516" fmla="*/ 1023381 w 11885967"/>
              <a:gd name="connsiteY2516" fmla="*/ 5716729 h 6494515"/>
              <a:gd name="connsiteX2517" fmla="*/ 1013769 w 11885967"/>
              <a:gd name="connsiteY2517" fmla="*/ 5724905 h 6494515"/>
              <a:gd name="connsiteX2518" fmla="*/ 1003154 w 11885967"/>
              <a:gd name="connsiteY2518" fmla="*/ 5793117 h 6494515"/>
              <a:gd name="connsiteX2519" fmla="*/ 987972 w 11885967"/>
              <a:gd name="connsiteY2519" fmla="*/ 5933865 h 6494515"/>
              <a:gd name="connsiteX2520" fmla="*/ 971190 w 11885967"/>
              <a:gd name="connsiteY2520" fmla="*/ 6030998 h 6494515"/>
              <a:gd name="connsiteX2521" fmla="*/ 974224 w 11885967"/>
              <a:gd name="connsiteY2521" fmla="*/ 6056825 h 6494515"/>
              <a:gd name="connsiteX2522" fmla="*/ 965310 w 11885967"/>
              <a:gd name="connsiteY2522" fmla="*/ 6088081 h 6494515"/>
              <a:gd name="connsiteX2523" fmla="*/ 961744 w 11885967"/>
              <a:gd name="connsiteY2523" fmla="*/ 6100583 h 6494515"/>
              <a:gd name="connsiteX2524" fmla="*/ 971930 w 11885967"/>
              <a:gd name="connsiteY2524" fmla="*/ 6148733 h 6494515"/>
              <a:gd name="connsiteX2525" fmla="*/ 966520 w 11885967"/>
              <a:gd name="connsiteY2525" fmla="*/ 6184109 h 6494515"/>
              <a:gd name="connsiteX2526" fmla="*/ 937746 w 11885967"/>
              <a:gd name="connsiteY2526" fmla="*/ 6192014 h 6494515"/>
              <a:gd name="connsiteX2527" fmla="*/ 925448 w 11885967"/>
              <a:gd name="connsiteY2527" fmla="*/ 6185904 h 6494515"/>
              <a:gd name="connsiteX2528" fmla="*/ 883882 w 11885967"/>
              <a:gd name="connsiteY2528" fmla="*/ 6162077 h 6494515"/>
              <a:gd name="connsiteX2529" fmla="*/ 882728 w 11885967"/>
              <a:gd name="connsiteY2529" fmla="*/ 6049423 h 6494515"/>
              <a:gd name="connsiteX2530" fmla="*/ 886356 w 11885967"/>
              <a:gd name="connsiteY2530" fmla="*/ 6020299 h 6494515"/>
              <a:gd name="connsiteX2531" fmla="*/ 875302 w 11885967"/>
              <a:gd name="connsiteY2531" fmla="*/ 5887660 h 6494515"/>
              <a:gd name="connsiteX2532" fmla="*/ 852058 w 11885967"/>
              <a:gd name="connsiteY2532" fmla="*/ 5826942 h 6494515"/>
              <a:gd name="connsiteX2533" fmla="*/ 843942 w 11885967"/>
              <a:gd name="connsiteY2533" fmla="*/ 5800705 h 6494515"/>
              <a:gd name="connsiteX2534" fmla="*/ 839473 w 11885967"/>
              <a:gd name="connsiteY2534" fmla="*/ 5792668 h 6494515"/>
              <a:gd name="connsiteX2535" fmla="*/ 832606 w 11885967"/>
              <a:gd name="connsiteY2535" fmla="*/ 5798508 h 6494515"/>
              <a:gd name="connsiteX2536" fmla="*/ 820558 w 11885967"/>
              <a:gd name="connsiteY2536" fmla="*/ 5884511 h 6494515"/>
              <a:gd name="connsiteX2537" fmla="*/ 828104 w 11885967"/>
              <a:gd name="connsiteY2537" fmla="*/ 6013030 h 6494515"/>
              <a:gd name="connsiteX2538" fmla="*/ 828864 w 11885967"/>
              <a:gd name="connsiteY2538" fmla="*/ 6019485 h 6494515"/>
              <a:gd name="connsiteX2539" fmla="*/ 815071 w 11885967"/>
              <a:gd name="connsiteY2539" fmla="*/ 6047788 h 6494515"/>
              <a:gd name="connsiteX2540" fmla="*/ 792667 w 11885967"/>
              <a:gd name="connsiteY2540" fmla="*/ 6024233 h 6494515"/>
              <a:gd name="connsiteX2541" fmla="*/ 785020 w 11885967"/>
              <a:gd name="connsiteY2541" fmla="*/ 5976288 h 6494515"/>
              <a:gd name="connsiteX2542" fmla="*/ 772330 w 11885967"/>
              <a:gd name="connsiteY2542" fmla="*/ 5863982 h 6494515"/>
              <a:gd name="connsiteX2543" fmla="*/ 751506 w 11885967"/>
              <a:gd name="connsiteY2543" fmla="*/ 5836716 h 6494515"/>
              <a:gd name="connsiteX2544" fmla="*/ 720454 w 11885967"/>
              <a:gd name="connsiteY2544" fmla="*/ 5825250 h 6494515"/>
              <a:gd name="connsiteX2545" fmla="*/ 702518 w 11885967"/>
              <a:gd name="connsiteY2545" fmla="*/ 5809731 h 6494515"/>
              <a:gd name="connsiteX2546" fmla="*/ 711372 w 11885967"/>
              <a:gd name="connsiteY2546" fmla="*/ 5795097 h 6494515"/>
              <a:gd name="connsiteX2547" fmla="*/ 724900 w 11885967"/>
              <a:gd name="connsiteY2547" fmla="*/ 5785959 h 6494515"/>
              <a:gd name="connsiteX2548" fmla="*/ 719816 w 11885967"/>
              <a:gd name="connsiteY2548" fmla="*/ 5785548 h 6494515"/>
              <a:gd name="connsiteX2549" fmla="*/ 689850 w 11885967"/>
              <a:gd name="connsiteY2549" fmla="*/ 5744753 h 6494515"/>
              <a:gd name="connsiteX2550" fmla="*/ 702270 w 11885967"/>
              <a:gd name="connsiteY2550" fmla="*/ 5717616 h 6494515"/>
              <a:gd name="connsiteX2551" fmla="*/ 668448 w 11885967"/>
              <a:gd name="connsiteY2551" fmla="*/ 5661161 h 6494515"/>
              <a:gd name="connsiteX2552" fmla="*/ 654634 w 11885967"/>
              <a:gd name="connsiteY2552" fmla="*/ 5642136 h 6494515"/>
              <a:gd name="connsiteX2553" fmla="*/ 636086 w 11885967"/>
              <a:gd name="connsiteY2553" fmla="*/ 5634240 h 6494515"/>
              <a:gd name="connsiteX2554" fmla="*/ 636516 w 11885967"/>
              <a:gd name="connsiteY2554" fmla="*/ 5676485 h 6494515"/>
              <a:gd name="connsiteX2555" fmla="*/ 647790 w 11885967"/>
              <a:gd name="connsiteY2555" fmla="*/ 5695303 h 6494515"/>
              <a:gd name="connsiteX2556" fmla="*/ 662773 w 11885967"/>
              <a:gd name="connsiteY2556" fmla="*/ 5715701 h 6494515"/>
              <a:gd name="connsiteX2557" fmla="*/ 668615 w 11885967"/>
              <a:gd name="connsiteY2557" fmla="*/ 5722570 h 6494515"/>
              <a:gd name="connsiteX2558" fmla="*/ 635104 w 11885967"/>
              <a:gd name="connsiteY2558" fmla="*/ 5741603 h 6494515"/>
              <a:gd name="connsiteX2559" fmla="*/ 624588 w 11885967"/>
              <a:gd name="connsiteY2559" fmla="*/ 5729240 h 6494515"/>
              <a:gd name="connsiteX2560" fmla="*/ 603415 w 11885967"/>
              <a:gd name="connsiteY2560" fmla="*/ 5690435 h 6494515"/>
              <a:gd name="connsiteX2561" fmla="*/ 600115 w 11885967"/>
              <a:gd name="connsiteY2561" fmla="*/ 5683773 h 6494515"/>
              <a:gd name="connsiteX2562" fmla="*/ 576787 w 11885967"/>
              <a:gd name="connsiteY2562" fmla="*/ 5592351 h 6494515"/>
              <a:gd name="connsiteX2563" fmla="*/ 574716 w 11885967"/>
              <a:gd name="connsiteY2563" fmla="*/ 5570439 h 6494515"/>
              <a:gd name="connsiteX2564" fmla="*/ 568300 w 11885967"/>
              <a:gd name="connsiteY2564" fmla="*/ 5507244 h 6494515"/>
              <a:gd name="connsiteX2565" fmla="*/ 564445 w 11885967"/>
              <a:gd name="connsiteY2565" fmla="*/ 5491584 h 6494515"/>
              <a:gd name="connsiteX2566" fmla="*/ 554401 w 11885967"/>
              <a:gd name="connsiteY2566" fmla="*/ 5457515 h 6494515"/>
              <a:gd name="connsiteX2567" fmla="*/ 512220 w 11885967"/>
              <a:gd name="connsiteY2567" fmla="*/ 5441313 h 6494515"/>
              <a:gd name="connsiteX2568" fmla="*/ 470509 w 11885967"/>
              <a:gd name="connsiteY2568" fmla="*/ 5403404 h 6494515"/>
              <a:gd name="connsiteX2569" fmla="*/ 451460 w 11885967"/>
              <a:gd name="connsiteY2569" fmla="*/ 5211281 h 6494515"/>
              <a:gd name="connsiteX2570" fmla="*/ 451704 w 11885967"/>
              <a:gd name="connsiteY2570" fmla="*/ 5144789 h 6494515"/>
              <a:gd name="connsiteX2571" fmla="*/ 464799 w 11885967"/>
              <a:gd name="connsiteY2571" fmla="*/ 5093406 h 6494515"/>
              <a:gd name="connsiteX2572" fmla="*/ 464101 w 11885967"/>
              <a:gd name="connsiteY2572" fmla="*/ 5070326 h 6494515"/>
              <a:gd name="connsiteX2573" fmla="*/ 441797 w 11885967"/>
              <a:gd name="connsiteY2573" fmla="*/ 4966196 h 6494515"/>
              <a:gd name="connsiteX2574" fmla="*/ 406914 w 11885967"/>
              <a:gd name="connsiteY2574" fmla="*/ 4986398 h 6494515"/>
              <a:gd name="connsiteX2575" fmla="*/ 398060 w 11885967"/>
              <a:gd name="connsiteY2575" fmla="*/ 5001031 h 6494515"/>
              <a:gd name="connsiteX2576" fmla="*/ 416716 w 11885967"/>
              <a:gd name="connsiteY2576" fmla="*/ 5086958 h 6494515"/>
              <a:gd name="connsiteX2577" fmla="*/ 410426 w 11885967"/>
              <a:gd name="connsiteY2577" fmla="*/ 5149125 h 6494515"/>
              <a:gd name="connsiteX2578" fmla="*/ 409135 w 11885967"/>
              <a:gd name="connsiteY2578" fmla="*/ 5180997 h 6494515"/>
              <a:gd name="connsiteX2579" fmla="*/ 436051 w 11885967"/>
              <a:gd name="connsiteY2579" fmla="*/ 5307244 h 6494515"/>
              <a:gd name="connsiteX2580" fmla="*/ 430846 w 11885967"/>
              <a:gd name="connsiteY2580" fmla="*/ 5340081 h 6494515"/>
              <a:gd name="connsiteX2581" fmla="*/ 395447 w 11885967"/>
              <a:gd name="connsiteY2581" fmla="*/ 5287332 h 6494515"/>
              <a:gd name="connsiteX2582" fmla="*/ 361340 w 11885967"/>
              <a:gd name="connsiteY2582" fmla="*/ 5202712 h 6494515"/>
              <a:gd name="connsiteX2583" fmla="*/ 354716 w 11885967"/>
              <a:gd name="connsiteY2583" fmla="*/ 5142061 h 6494515"/>
              <a:gd name="connsiteX2584" fmla="*/ 354263 w 11885967"/>
              <a:gd name="connsiteY2584" fmla="*/ 5052488 h 6494515"/>
              <a:gd name="connsiteX2585" fmla="*/ 353914 w 11885967"/>
              <a:gd name="connsiteY2585" fmla="*/ 5040949 h 6494515"/>
              <a:gd name="connsiteX2586" fmla="*/ 353338 w 11885967"/>
              <a:gd name="connsiteY2586" fmla="*/ 4984622 h 6494515"/>
              <a:gd name="connsiteX2587" fmla="*/ 358255 w 11885967"/>
              <a:gd name="connsiteY2587" fmla="*/ 4923625 h 6494515"/>
              <a:gd name="connsiteX2588" fmla="*/ 353785 w 11885967"/>
              <a:gd name="connsiteY2588" fmla="*/ 4915588 h 6494515"/>
              <a:gd name="connsiteX2589" fmla="*/ 358930 w 11885967"/>
              <a:gd name="connsiteY2589" fmla="*/ 4899378 h 6494515"/>
              <a:gd name="connsiteX2590" fmla="*/ 376782 w 11885967"/>
              <a:gd name="connsiteY2590" fmla="*/ 4884192 h 6494515"/>
              <a:gd name="connsiteX2591" fmla="*/ 383421 w 11885967"/>
              <a:gd name="connsiteY2591" fmla="*/ 4833566 h 6494515"/>
              <a:gd name="connsiteX2592" fmla="*/ 378194 w 11885967"/>
              <a:gd name="connsiteY2592" fmla="*/ 4819074 h 6494515"/>
              <a:gd name="connsiteX2593" fmla="*/ 374196 w 11885967"/>
              <a:gd name="connsiteY2593" fmla="*/ 4789332 h 6494515"/>
              <a:gd name="connsiteX2594" fmla="*/ 379196 w 11885967"/>
              <a:gd name="connsiteY2594" fmla="*/ 4759038 h 6494515"/>
              <a:gd name="connsiteX2595" fmla="*/ 358165 w 11885967"/>
              <a:gd name="connsiteY2595" fmla="*/ 4734314 h 6494515"/>
              <a:gd name="connsiteX2596" fmla="*/ 352938 w 11885967"/>
              <a:gd name="connsiteY2596" fmla="*/ 4719821 h 6494515"/>
              <a:gd name="connsiteX2597" fmla="*/ 355048 w 11885967"/>
              <a:gd name="connsiteY2597" fmla="*/ 4677782 h 6494515"/>
              <a:gd name="connsiteX2598" fmla="*/ 366034 w 11885967"/>
              <a:gd name="connsiteY2598" fmla="*/ 4668439 h 6494515"/>
              <a:gd name="connsiteX2599" fmla="*/ 413770 w 11885967"/>
              <a:gd name="connsiteY2599" fmla="*/ 4663345 h 6494515"/>
              <a:gd name="connsiteX2600" fmla="*/ 417052 w 11885967"/>
              <a:gd name="connsiteY2600" fmla="*/ 4662912 h 6494515"/>
              <a:gd name="connsiteX2601" fmla="*/ 420136 w 11885967"/>
              <a:gd name="connsiteY2601" fmla="*/ 4635791 h 6494515"/>
              <a:gd name="connsiteX2602" fmla="*/ 388762 w 11885967"/>
              <a:gd name="connsiteY2602" fmla="*/ 4428687 h 6494515"/>
              <a:gd name="connsiteX2603" fmla="*/ 402452 w 11885967"/>
              <a:gd name="connsiteY2603" fmla="*/ 4422468 h 6494515"/>
              <a:gd name="connsiteX2604" fmla="*/ 394573 w 11885967"/>
              <a:gd name="connsiteY2604" fmla="*/ 4354034 h 6494515"/>
              <a:gd name="connsiteX2605" fmla="*/ 389472 w 11885967"/>
              <a:gd name="connsiteY2605" fmla="*/ 4343031 h 6494515"/>
              <a:gd name="connsiteX2606" fmla="*/ 374748 w 11885967"/>
              <a:gd name="connsiteY2606" fmla="*/ 4336986 h 6494515"/>
              <a:gd name="connsiteX2607" fmla="*/ 359062 w 11885967"/>
              <a:gd name="connsiteY2607" fmla="*/ 4343301 h 6494515"/>
              <a:gd name="connsiteX2608" fmla="*/ 328263 w 11885967"/>
              <a:gd name="connsiteY2608" fmla="*/ 4339866 h 6494515"/>
              <a:gd name="connsiteX2609" fmla="*/ 257532 w 11885967"/>
              <a:gd name="connsiteY2609" fmla="*/ 4260089 h 6494515"/>
              <a:gd name="connsiteX2610" fmla="*/ 256709 w 11885967"/>
              <a:gd name="connsiteY2610" fmla="*/ 4247317 h 6494515"/>
              <a:gd name="connsiteX2611" fmla="*/ 300798 w 11885967"/>
              <a:gd name="connsiteY2611" fmla="*/ 4280970 h 6494515"/>
              <a:gd name="connsiteX2612" fmla="*/ 359736 w 11885967"/>
              <a:gd name="connsiteY2612" fmla="*/ 4292452 h 6494515"/>
              <a:gd name="connsiteX2613" fmla="*/ 378824 w 11885967"/>
              <a:gd name="connsiteY2613" fmla="*/ 4305524 h 6494515"/>
              <a:gd name="connsiteX2614" fmla="*/ 414539 w 11885967"/>
              <a:gd name="connsiteY2614" fmla="*/ 4293350 h 6494515"/>
              <a:gd name="connsiteX2615" fmla="*/ 409344 w 11885967"/>
              <a:gd name="connsiteY2615" fmla="*/ 4273955 h 6494515"/>
              <a:gd name="connsiteX2616" fmla="*/ 370582 w 11885967"/>
              <a:gd name="connsiteY2616" fmla="*/ 4231080 h 6494515"/>
              <a:gd name="connsiteX2617" fmla="*/ 325194 w 11885967"/>
              <a:gd name="connsiteY2617" fmla="*/ 4192579 h 6494515"/>
              <a:gd name="connsiteX2618" fmla="*/ 250134 w 11885967"/>
              <a:gd name="connsiteY2618" fmla="*/ 4145143 h 6494515"/>
              <a:gd name="connsiteX2619" fmla="*/ 173018 w 11885967"/>
              <a:gd name="connsiteY2619" fmla="*/ 4065778 h 6494515"/>
              <a:gd name="connsiteX2620" fmla="*/ 161438 w 11885967"/>
              <a:gd name="connsiteY2620" fmla="*/ 4046796 h 6494515"/>
              <a:gd name="connsiteX2621" fmla="*/ 181243 w 11885967"/>
              <a:gd name="connsiteY2621" fmla="*/ 4047983 h 6494515"/>
              <a:gd name="connsiteX2622" fmla="*/ 0 w 11885967"/>
              <a:gd name="connsiteY2622" fmla="*/ 3875707 h 6494515"/>
              <a:gd name="connsiteX2623" fmla="*/ 89129 w 11885967"/>
              <a:gd name="connsiteY2623" fmla="*/ 3927166 h 6494515"/>
              <a:gd name="connsiteX2624" fmla="*/ 173994 w 11885967"/>
              <a:gd name="connsiteY2624" fmla="*/ 3996659 h 6494515"/>
              <a:gd name="connsiteX2625" fmla="*/ 169688 w 11885967"/>
              <a:gd name="connsiteY2625" fmla="*/ 3975728 h 6494515"/>
              <a:gd name="connsiteX2626" fmla="*/ 172178 w 11885967"/>
              <a:gd name="connsiteY2626" fmla="*/ 3960768 h 6494515"/>
              <a:gd name="connsiteX2627" fmla="*/ 186895 w 11885967"/>
              <a:gd name="connsiteY2627" fmla="*/ 3967216 h 6494515"/>
              <a:gd name="connsiteX2628" fmla="*/ 200898 w 11885967"/>
              <a:gd name="connsiteY2628" fmla="*/ 3985548 h 6494515"/>
              <a:gd name="connsiteX2629" fmla="*/ 231222 w 11885967"/>
              <a:gd name="connsiteY2629" fmla="*/ 3996906 h 6494515"/>
              <a:gd name="connsiteX2630" fmla="*/ 180879 w 11885967"/>
              <a:gd name="connsiteY2630" fmla="*/ 3935049 h 6494515"/>
              <a:gd name="connsiteX2631" fmla="*/ 199558 w 11885967"/>
              <a:gd name="connsiteY2631" fmla="*/ 3941735 h 6494515"/>
              <a:gd name="connsiteX2632" fmla="*/ 254986 w 11885967"/>
              <a:gd name="connsiteY2632" fmla="*/ 3998330 h 6494515"/>
              <a:gd name="connsiteX2633" fmla="*/ 333425 w 11885967"/>
              <a:gd name="connsiteY2633" fmla="*/ 4029270 h 6494515"/>
              <a:gd name="connsiteX2634" fmla="*/ 231072 w 11885967"/>
              <a:gd name="connsiteY2634" fmla="*/ 3933285 h 6494515"/>
              <a:gd name="connsiteX2635" fmla="*/ 172332 w 11885967"/>
              <a:gd name="connsiteY2635" fmla="*/ 3878877 h 6494515"/>
              <a:gd name="connsiteX2636" fmla="*/ 159043 w 11885967"/>
              <a:gd name="connsiteY2636" fmla="*/ 3848658 h 6494515"/>
              <a:gd name="connsiteX2637" fmla="*/ 148416 w 11885967"/>
              <a:gd name="connsiteY2637" fmla="*/ 3813831 h 6494515"/>
              <a:gd name="connsiteX2638" fmla="*/ 127920 w 11885967"/>
              <a:gd name="connsiteY2638" fmla="*/ 3771255 h 6494515"/>
              <a:gd name="connsiteX2639" fmla="*/ 134133 w 11885967"/>
              <a:gd name="connsiteY2639" fmla="*/ 3760495 h 6494515"/>
              <a:gd name="connsiteX2640" fmla="*/ 144241 w 11885967"/>
              <a:gd name="connsiteY2640" fmla="*/ 3764281 h 6494515"/>
              <a:gd name="connsiteX2641" fmla="*/ 246659 w 11885967"/>
              <a:gd name="connsiteY2641" fmla="*/ 3845957 h 6494515"/>
              <a:gd name="connsiteX2642" fmla="*/ 257005 w 11885967"/>
              <a:gd name="connsiteY2642" fmla="*/ 3845781 h 6494515"/>
              <a:gd name="connsiteX2643" fmla="*/ 256832 w 11885967"/>
              <a:gd name="connsiteY2643" fmla="*/ 3835435 h 6494515"/>
              <a:gd name="connsiteX2644" fmla="*/ 244777 w 11885967"/>
              <a:gd name="connsiteY2644" fmla="*/ 3824376 h 6494515"/>
              <a:gd name="connsiteX2645" fmla="*/ 107449 w 11885967"/>
              <a:gd name="connsiteY2645" fmla="*/ 3675405 h 6494515"/>
              <a:gd name="connsiteX2646" fmla="*/ 18819 w 11885967"/>
              <a:gd name="connsiteY2646" fmla="*/ 3562749 h 6494515"/>
              <a:gd name="connsiteX2647" fmla="*/ 13625 w 11885967"/>
              <a:gd name="connsiteY2647" fmla="*/ 3543354 h 6494515"/>
              <a:gd name="connsiteX2648" fmla="*/ 35616 w 11885967"/>
              <a:gd name="connsiteY2648" fmla="*/ 3547852 h 6494515"/>
              <a:gd name="connsiteX2649" fmla="*/ 58190 w 11885967"/>
              <a:gd name="connsiteY2649" fmla="*/ 3569084 h 6494515"/>
              <a:gd name="connsiteX2650" fmla="*/ 205863 w 11885967"/>
              <a:gd name="connsiteY2650" fmla="*/ 3717878 h 6494515"/>
              <a:gd name="connsiteX2651" fmla="*/ 246814 w 11885967"/>
              <a:gd name="connsiteY2651" fmla="*/ 3764065 h 6494515"/>
              <a:gd name="connsiteX2652" fmla="*/ 250536 w 11885967"/>
              <a:gd name="connsiteY2652" fmla="*/ 3768264 h 6494515"/>
              <a:gd name="connsiteX2653" fmla="*/ 302308 w 11885967"/>
              <a:gd name="connsiteY2653" fmla="*/ 3806352 h 6494515"/>
              <a:gd name="connsiteX2654" fmla="*/ 312350 w 11885967"/>
              <a:gd name="connsiteY2654" fmla="*/ 3824449 h 6494515"/>
              <a:gd name="connsiteX2655" fmla="*/ 346503 w 11885967"/>
              <a:gd name="connsiteY2655" fmla="*/ 3864661 h 6494515"/>
              <a:gd name="connsiteX2656" fmla="*/ 349231 w 11885967"/>
              <a:gd name="connsiteY2656" fmla="*/ 3845742 h 6494515"/>
              <a:gd name="connsiteX2657" fmla="*/ 361292 w 11885967"/>
              <a:gd name="connsiteY2657" fmla="*/ 3711288 h 6494515"/>
              <a:gd name="connsiteX2658" fmla="*/ 354630 w 11885967"/>
              <a:gd name="connsiteY2658" fmla="*/ 3531182 h 6494515"/>
              <a:gd name="connsiteX2659" fmla="*/ 362618 w 11885967"/>
              <a:gd name="connsiteY2659" fmla="*/ 3517350 h 6494515"/>
              <a:gd name="connsiteX2660" fmla="*/ 383680 w 11885967"/>
              <a:gd name="connsiteY2660" fmla="*/ 3484420 h 6494515"/>
              <a:gd name="connsiteX2661" fmla="*/ 386412 w 11885967"/>
              <a:gd name="connsiteY2661" fmla="*/ 3319986 h 6494515"/>
              <a:gd name="connsiteX2662" fmla="*/ 373580 w 11885967"/>
              <a:gd name="connsiteY2662" fmla="*/ 3244175 h 6494515"/>
              <a:gd name="connsiteX2663" fmla="*/ 372371 w 11885967"/>
              <a:gd name="connsiteY2663" fmla="*/ 3231508 h 6494515"/>
              <a:gd name="connsiteX2664" fmla="*/ 399164 w 11885967"/>
              <a:gd name="connsiteY2664" fmla="*/ 3231508 h 6494515"/>
              <a:gd name="connsiteX2665" fmla="*/ 399164 w 11885967"/>
              <a:gd name="connsiteY2665" fmla="*/ 2975303 h 6494515"/>
              <a:gd name="connsiteX2666" fmla="*/ 386648 w 11885967"/>
              <a:gd name="connsiteY2666" fmla="*/ 2971342 h 6494515"/>
              <a:gd name="connsiteX2667" fmla="*/ 344937 w 11885967"/>
              <a:gd name="connsiteY2667" fmla="*/ 2933433 h 6494515"/>
              <a:gd name="connsiteX2668" fmla="*/ 325888 w 11885967"/>
              <a:gd name="connsiteY2668" fmla="*/ 2741310 h 6494515"/>
              <a:gd name="connsiteX2669" fmla="*/ 326132 w 11885967"/>
              <a:gd name="connsiteY2669" fmla="*/ 2674818 h 6494515"/>
              <a:gd name="connsiteX2670" fmla="*/ 339227 w 11885967"/>
              <a:gd name="connsiteY2670" fmla="*/ 2623435 h 6494515"/>
              <a:gd name="connsiteX2671" fmla="*/ 338529 w 11885967"/>
              <a:gd name="connsiteY2671" fmla="*/ 2600355 h 6494515"/>
              <a:gd name="connsiteX2672" fmla="*/ 316225 w 11885967"/>
              <a:gd name="connsiteY2672" fmla="*/ 2496225 h 6494515"/>
              <a:gd name="connsiteX2673" fmla="*/ 281342 w 11885967"/>
              <a:gd name="connsiteY2673" fmla="*/ 2516427 h 6494515"/>
              <a:gd name="connsiteX2674" fmla="*/ 272488 w 11885967"/>
              <a:gd name="connsiteY2674" fmla="*/ 2531060 h 6494515"/>
              <a:gd name="connsiteX2675" fmla="*/ 291144 w 11885967"/>
              <a:gd name="connsiteY2675" fmla="*/ 2616987 h 6494515"/>
              <a:gd name="connsiteX2676" fmla="*/ 284854 w 11885967"/>
              <a:gd name="connsiteY2676" fmla="*/ 2679154 h 6494515"/>
              <a:gd name="connsiteX2677" fmla="*/ 283563 w 11885967"/>
              <a:gd name="connsiteY2677" fmla="*/ 2711026 h 6494515"/>
              <a:gd name="connsiteX2678" fmla="*/ 310479 w 11885967"/>
              <a:gd name="connsiteY2678" fmla="*/ 2837273 h 6494515"/>
              <a:gd name="connsiteX2679" fmla="*/ 305274 w 11885967"/>
              <a:gd name="connsiteY2679" fmla="*/ 2870110 h 6494515"/>
              <a:gd name="connsiteX2680" fmla="*/ 269875 w 11885967"/>
              <a:gd name="connsiteY2680" fmla="*/ 2817361 h 6494515"/>
              <a:gd name="connsiteX2681" fmla="*/ 235768 w 11885967"/>
              <a:gd name="connsiteY2681" fmla="*/ 2732741 h 6494515"/>
              <a:gd name="connsiteX2682" fmla="*/ 229144 w 11885967"/>
              <a:gd name="connsiteY2682" fmla="*/ 2672090 h 6494515"/>
              <a:gd name="connsiteX2683" fmla="*/ 228691 w 11885967"/>
              <a:gd name="connsiteY2683" fmla="*/ 2582517 h 6494515"/>
              <a:gd name="connsiteX2684" fmla="*/ 228342 w 11885967"/>
              <a:gd name="connsiteY2684" fmla="*/ 2570978 h 6494515"/>
              <a:gd name="connsiteX2685" fmla="*/ 227766 w 11885967"/>
              <a:gd name="connsiteY2685" fmla="*/ 2514651 h 6494515"/>
              <a:gd name="connsiteX2686" fmla="*/ 232683 w 11885967"/>
              <a:gd name="connsiteY2686" fmla="*/ 2453654 h 6494515"/>
              <a:gd name="connsiteX2687" fmla="*/ 228213 w 11885967"/>
              <a:gd name="connsiteY2687" fmla="*/ 2445617 h 6494515"/>
              <a:gd name="connsiteX2688" fmla="*/ 233358 w 11885967"/>
              <a:gd name="connsiteY2688" fmla="*/ 2429407 h 6494515"/>
              <a:gd name="connsiteX2689" fmla="*/ 251210 w 11885967"/>
              <a:gd name="connsiteY2689" fmla="*/ 2414221 h 6494515"/>
              <a:gd name="connsiteX2690" fmla="*/ 257849 w 11885967"/>
              <a:gd name="connsiteY2690" fmla="*/ 2363595 h 6494515"/>
              <a:gd name="connsiteX2691" fmla="*/ 252622 w 11885967"/>
              <a:gd name="connsiteY2691" fmla="*/ 2349103 h 6494515"/>
              <a:gd name="connsiteX2692" fmla="*/ 248624 w 11885967"/>
              <a:gd name="connsiteY2692" fmla="*/ 2319361 h 6494515"/>
              <a:gd name="connsiteX2693" fmla="*/ 253624 w 11885967"/>
              <a:gd name="connsiteY2693" fmla="*/ 2289067 h 6494515"/>
              <a:gd name="connsiteX2694" fmla="*/ 232593 w 11885967"/>
              <a:gd name="connsiteY2694" fmla="*/ 2264343 h 6494515"/>
              <a:gd name="connsiteX2695" fmla="*/ 227366 w 11885967"/>
              <a:gd name="connsiteY2695" fmla="*/ 2249850 h 6494515"/>
              <a:gd name="connsiteX2696" fmla="*/ 229959 w 11885967"/>
              <a:gd name="connsiteY2696" fmla="*/ 2239981 h 6494515"/>
              <a:gd name="connsiteX2697" fmla="*/ 225206 w 11885967"/>
              <a:gd name="connsiteY2697" fmla="*/ 2240158 h 6494515"/>
              <a:gd name="connsiteX2698" fmla="*/ 226487 w 11885967"/>
              <a:gd name="connsiteY2698" fmla="*/ 2230385 h 6494515"/>
              <a:gd name="connsiteX2699" fmla="*/ 226417 w 11885967"/>
              <a:gd name="connsiteY2699" fmla="*/ 2208689 h 6494515"/>
              <a:gd name="connsiteX2700" fmla="*/ 245087 w 11885967"/>
              <a:gd name="connsiteY2700" fmla="*/ 2046579 h 6494515"/>
              <a:gd name="connsiteX2701" fmla="*/ 244200 w 11885967"/>
              <a:gd name="connsiteY2701" fmla="*/ 2034434 h 6494515"/>
              <a:gd name="connsiteX2702" fmla="*/ 235044 w 11885967"/>
              <a:gd name="connsiteY2702" fmla="*/ 1995162 h 6494515"/>
              <a:gd name="connsiteX2703" fmla="*/ 231162 w 11885967"/>
              <a:gd name="connsiteY2703" fmla="*/ 1894178 h 6494515"/>
              <a:gd name="connsiteX2704" fmla="*/ 220563 w 11885967"/>
              <a:gd name="connsiteY2704" fmla="*/ 1879020 h 6494515"/>
              <a:gd name="connsiteX2705" fmla="*/ 220576 w 11885967"/>
              <a:gd name="connsiteY2705" fmla="*/ 1876721 h 6494515"/>
              <a:gd name="connsiteX2706" fmla="*/ 219944 w 11885967"/>
              <a:gd name="connsiteY2706" fmla="*/ 1882664 h 6494515"/>
              <a:gd name="connsiteX2707" fmla="*/ 219284 w 11885967"/>
              <a:gd name="connsiteY2707" fmla="*/ 1967149 h 6494515"/>
              <a:gd name="connsiteX2708" fmla="*/ 203602 w 11885967"/>
              <a:gd name="connsiteY2708" fmla="*/ 2029341 h 6494515"/>
              <a:gd name="connsiteX2709" fmla="*/ 213366 w 11885967"/>
              <a:gd name="connsiteY2709" fmla="*/ 2106048 h 6494515"/>
              <a:gd name="connsiteX2710" fmla="*/ 203706 w 11885967"/>
              <a:gd name="connsiteY2710" fmla="*/ 2239718 h 6494515"/>
              <a:gd name="connsiteX2711" fmla="*/ 203768 w 11885967"/>
              <a:gd name="connsiteY2711" fmla="*/ 2240952 h 6494515"/>
              <a:gd name="connsiteX2712" fmla="*/ 170246 w 11885967"/>
              <a:gd name="connsiteY2712" fmla="*/ 2242199 h 6494515"/>
              <a:gd name="connsiteX2713" fmla="*/ 170482 w 11885967"/>
              <a:gd name="connsiteY2713" fmla="*/ 2233889 h 6494515"/>
              <a:gd name="connsiteX2714" fmla="*/ 171856 w 11885967"/>
              <a:gd name="connsiteY2714" fmla="*/ 2142685 h 6494515"/>
              <a:gd name="connsiteX2715" fmla="*/ 185641 w 11885967"/>
              <a:gd name="connsiteY2715" fmla="*/ 2025283 h 6494515"/>
              <a:gd name="connsiteX2716" fmla="*/ 196873 w 11885967"/>
              <a:gd name="connsiteY2716" fmla="*/ 2040969 h 6494515"/>
              <a:gd name="connsiteX2717" fmla="*/ 204258 w 11885967"/>
              <a:gd name="connsiteY2717" fmla="*/ 1841048 h 6494515"/>
              <a:gd name="connsiteX2718" fmla="*/ 210808 w 11885967"/>
              <a:gd name="connsiteY2718" fmla="*/ 1681682 h 6494515"/>
              <a:gd name="connsiteX2719" fmla="*/ 212860 w 11885967"/>
              <a:gd name="connsiteY2719" fmla="*/ 1663608 h 6494515"/>
              <a:gd name="connsiteX2720" fmla="*/ 209642 w 11885967"/>
              <a:gd name="connsiteY2720" fmla="*/ 1650493 h 6494515"/>
              <a:gd name="connsiteX2721" fmla="*/ 212088 w 11885967"/>
              <a:gd name="connsiteY2721" fmla="*/ 1610629 h 6494515"/>
              <a:gd name="connsiteX2722" fmla="*/ 217681 w 11885967"/>
              <a:gd name="connsiteY2722" fmla="*/ 1556461 h 6494515"/>
              <a:gd name="connsiteX2723" fmla="*/ 224795 w 11885967"/>
              <a:gd name="connsiteY2723" fmla="*/ 1529522 h 6494515"/>
              <a:gd name="connsiteX2724" fmla="*/ 222453 w 11885967"/>
              <a:gd name="connsiteY2724" fmla="*/ 1500629 h 6494515"/>
              <a:gd name="connsiteX2725" fmla="*/ 226288 w 11885967"/>
              <a:gd name="connsiteY2725" fmla="*/ 1467031 h 6494515"/>
              <a:gd name="connsiteX2726" fmla="*/ 226538 w 11885967"/>
              <a:gd name="connsiteY2726" fmla="*/ 1464093 h 6494515"/>
              <a:gd name="connsiteX2727" fmla="*/ 246930 w 11885967"/>
              <a:gd name="connsiteY2727" fmla="*/ 1360651 h 6494515"/>
              <a:gd name="connsiteX2728" fmla="*/ 233673 w 11885967"/>
              <a:gd name="connsiteY2728" fmla="*/ 1313055 h 6494515"/>
              <a:gd name="connsiteX2729" fmla="*/ 227548 w 11885967"/>
              <a:gd name="connsiteY2729" fmla="*/ 1283378 h 6494515"/>
              <a:gd name="connsiteX2730" fmla="*/ 235267 w 11885967"/>
              <a:gd name="connsiteY2730" fmla="*/ 1181804 h 6494515"/>
              <a:gd name="connsiteX2731" fmla="*/ 234933 w 11885967"/>
              <a:gd name="connsiteY2731" fmla="*/ 1129403 h 6494515"/>
              <a:gd name="connsiteX2732" fmla="*/ 244309 w 11885967"/>
              <a:gd name="connsiteY2732" fmla="*/ 1076017 h 6494515"/>
              <a:gd name="connsiteX2733" fmla="*/ 266844 w 11885967"/>
              <a:gd name="connsiteY2733" fmla="*/ 970029 h 6494515"/>
              <a:gd name="connsiteX2734" fmla="*/ 290399 w 11885967"/>
              <a:gd name="connsiteY2734" fmla="*/ 897146 h 6494515"/>
              <a:gd name="connsiteX2735" fmla="*/ 325268 w 11885967"/>
              <a:gd name="connsiteY2735" fmla="*/ 905849 h 6494515"/>
              <a:gd name="connsiteX2736" fmla="*/ 346075 w 11885967"/>
              <a:gd name="connsiteY2736" fmla="*/ 910150 h 6494515"/>
              <a:gd name="connsiteX2737" fmla="*/ 346210 w 11885967"/>
              <a:gd name="connsiteY2737" fmla="*/ 931110 h 6494515"/>
              <a:gd name="connsiteX2738" fmla="*/ 347096 w 11885967"/>
              <a:gd name="connsiteY2738" fmla="*/ 943252 h 6494515"/>
              <a:gd name="connsiteX2739" fmla="*/ 375233 w 11885967"/>
              <a:gd name="connsiteY2739" fmla="*/ 996919 h 6494515"/>
              <a:gd name="connsiteX2740" fmla="*/ 382046 w 11885967"/>
              <a:gd name="connsiteY2740" fmla="*/ 1007298 h 6494515"/>
              <a:gd name="connsiteX2741" fmla="*/ 396226 w 11885967"/>
              <a:gd name="connsiteY2741" fmla="*/ 987800 h 6494515"/>
              <a:gd name="connsiteX2742" fmla="*/ 427578 w 11885967"/>
              <a:gd name="connsiteY2742" fmla="*/ 1037642 h 6494515"/>
              <a:gd name="connsiteX2743" fmla="*/ 437134 w 11885967"/>
              <a:gd name="connsiteY2743" fmla="*/ 1139797 h 6494515"/>
              <a:gd name="connsiteX2744" fmla="*/ 445086 w 11885967"/>
              <a:gd name="connsiteY2744" fmla="*/ 1159383 h 6494515"/>
              <a:gd name="connsiteX2745" fmla="*/ 461155 w 11885967"/>
              <a:gd name="connsiteY2745" fmla="*/ 1140277 h 6494515"/>
              <a:gd name="connsiteX2746" fmla="*/ 463283 w 11885967"/>
              <a:gd name="connsiteY2746" fmla="*/ 1092869 h 6494515"/>
              <a:gd name="connsiteX2747" fmla="*/ 465897 w 11885967"/>
              <a:gd name="connsiteY2747" fmla="*/ 994725 h 6494515"/>
              <a:gd name="connsiteX2748" fmla="*/ 466651 w 11885967"/>
              <a:gd name="connsiteY2748" fmla="*/ 985909 h 6494515"/>
              <a:gd name="connsiteX2749" fmla="*/ 475960 w 11885967"/>
              <a:gd name="connsiteY2749" fmla="*/ 922044 h 6494515"/>
              <a:gd name="connsiteX2750" fmla="*/ 477558 w 11885967"/>
              <a:gd name="connsiteY2750" fmla="*/ 621833 h 6494515"/>
              <a:gd name="connsiteX2751" fmla="*/ 486063 w 11885967"/>
              <a:gd name="connsiteY2751" fmla="*/ 601163 h 6494515"/>
              <a:gd name="connsiteX2752" fmla="*/ 497479 w 11885967"/>
              <a:gd name="connsiteY2752" fmla="*/ 613989 h 6494515"/>
              <a:gd name="connsiteX2753" fmla="*/ 515087 w 11885967"/>
              <a:gd name="connsiteY2753" fmla="*/ 666972 h 6494515"/>
              <a:gd name="connsiteX2754" fmla="*/ 527088 w 11885967"/>
              <a:gd name="connsiteY2754" fmla="*/ 729260 h 6494515"/>
              <a:gd name="connsiteX2755" fmla="*/ 534235 w 11885967"/>
              <a:gd name="connsiteY2755" fmla="*/ 792043 h 6494515"/>
              <a:gd name="connsiteX2756" fmla="*/ 562674 w 11885967"/>
              <a:gd name="connsiteY2756" fmla="*/ 808388 h 6494515"/>
              <a:gd name="connsiteX2757" fmla="*/ 573456 w 11885967"/>
              <a:gd name="connsiteY2757" fmla="*/ 806130 h 6494515"/>
              <a:gd name="connsiteX2758" fmla="*/ 570308 w 11885967"/>
              <a:gd name="connsiteY2758" fmla="*/ 820433 h 6494515"/>
              <a:gd name="connsiteX2759" fmla="*/ 574358 w 11885967"/>
              <a:gd name="connsiteY2759" fmla="*/ 863135 h 6494515"/>
              <a:gd name="connsiteX2760" fmla="*/ 594530 w 11885967"/>
              <a:gd name="connsiteY2760" fmla="*/ 852353 h 6494515"/>
              <a:gd name="connsiteX2761" fmla="*/ 604978 w 11885967"/>
              <a:gd name="connsiteY2761" fmla="*/ 797693 h 6494515"/>
              <a:gd name="connsiteX2762" fmla="*/ 606484 w 11885967"/>
              <a:gd name="connsiteY2762" fmla="*/ 780062 h 6494515"/>
              <a:gd name="connsiteX2763" fmla="*/ 614618 w 11885967"/>
              <a:gd name="connsiteY2763" fmla="*/ 786230 h 6494515"/>
              <a:gd name="connsiteX2764" fmla="*/ 626470 w 11885967"/>
              <a:gd name="connsiteY2764" fmla="*/ 782700 h 6494515"/>
              <a:gd name="connsiteX2765" fmla="*/ 647432 w 11885967"/>
              <a:gd name="connsiteY2765" fmla="*/ 683860 h 6494515"/>
              <a:gd name="connsiteX2766" fmla="*/ 648072 w 11885967"/>
              <a:gd name="connsiteY2766" fmla="*/ 661074 h 6494515"/>
              <a:gd name="connsiteX2767" fmla="*/ 650263 w 11885967"/>
              <a:gd name="connsiteY2767" fmla="*/ 643766 h 6494515"/>
              <a:gd name="connsiteX2768" fmla="*/ 650472 w 11885967"/>
              <a:gd name="connsiteY2768" fmla="*/ 582045 h 6494515"/>
              <a:gd name="connsiteX2769" fmla="*/ 646403 w 11885967"/>
              <a:gd name="connsiteY2769" fmla="*/ 577447 h 6494515"/>
              <a:gd name="connsiteX2770" fmla="*/ 649363 w 11885967"/>
              <a:gd name="connsiteY2770" fmla="*/ 571122 h 6494515"/>
              <a:gd name="connsiteX2771" fmla="*/ 647145 w 11885967"/>
              <a:gd name="connsiteY2771" fmla="*/ 549278 h 6494515"/>
              <a:gd name="connsiteX2772" fmla="*/ 651214 w 11885967"/>
              <a:gd name="connsiteY2772" fmla="*/ 553874 h 6494515"/>
              <a:gd name="connsiteX2773" fmla="*/ 652804 w 11885967"/>
              <a:gd name="connsiteY2773" fmla="*/ 556273 h 6494515"/>
              <a:gd name="connsiteX2774" fmla="*/ 652323 w 11885967"/>
              <a:gd name="connsiteY2774" fmla="*/ 564798 h 6494515"/>
              <a:gd name="connsiteX2775" fmla="*/ 654405 w 11885967"/>
              <a:gd name="connsiteY2775" fmla="*/ 558688 h 6494515"/>
              <a:gd name="connsiteX2776" fmla="*/ 652804 w 11885967"/>
              <a:gd name="connsiteY2776" fmla="*/ 556273 h 6494515"/>
              <a:gd name="connsiteX2777" fmla="*/ 653470 w 11885967"/>
              <a:gd name="connsiteY2777" fmla="*/ 544487 h 6494515"/>
              <a:gd name="connsiteX2778" fmla="*/ 655659 w 11885967"/>
              <a:gd name="connsiteY2778" fmla="*/ 491211 h 6494515"/>
              <a:gd name="connsiteX2779" fmla="*/ 694000 w 11885967"/>
              <a:gd name="connsiteY2779" fmla="*/ 639217 h 6494515"/>
              <a:gd name="connsiteX2780" fmla="*/ 695320 w 11885967"/>
              <a:gd name="connsiteY2780" fmla="*/ 649940 h 6494515"/>
              <a:gd name="connsiteX2781" fmla="*/ 699870 w 11885967"/>
              <a:gd name="connsiteY2781" fmla="*/ 616155 h 6494515"/>
              <a:gd name="connsiteX2782" fmla="*/ 705739 w 11885967"/>
              <a:gd name="connsiteY2782" fmla="*/ 572577 h 6494515"/>
              <a:gd name="connsiteX2783" fmla="*/ 713997 w 11885967"/>
              <a:gd name="connsiteY2783" fmla="*/ 560703 h 6494515"/>
              <a:gd name="connsiteX2784" fmla="*/ 714386 w 11885967"/>
              <a:gd name="connsiteY2784" fmla="*/ 541266 h 6494515"/>
              <a:gd name="connsiteX2785" fmla="*/ 713135 w 11885967"/>
              <a:gd name="connsiteY2785" fmla="*/ 529705 h 6494515"/>
              <a:gd name="connsiteX2786" fmla="*/ 729061 w 11885967"/>
              <a:gd name="connsiteY2786" fmla="*/ 442915 h 6494515"/>
              <a:gd name="connsiteX2787" fmla="*/ 747858 w 11885967"/>
              <a:gd name="connsiteY2787" fmla="*/ 317438 h 6494515"/>
              <a:gd name="connsiteX2788" fmla="*/ 753565 w 11885967"/>
              <a:gd name="connsiteY2788" fmla="*/ 297322 h 6494515"/>
              <a:gd name="connsiteX2789" fmla="*/ 776268 w 11885967"/>
              <a:gd name="connsiteY2789" fmla="*/ 303899 h 6494515"/>
              <a:gd name="connsiteX2790" fmla="*/ 810642 w 11885967"/>
              <a:gd name="connsiteY2790" fmla="*/ 337845 h 6494515"/>
              <a:gd name="connsiteX2791" fmla="*/ 815813 w 11885967"/>
              <a:gd name="connsiteY2791" fmla="*/ 381820 h 6494515"/>
              <a:gd name="connsiteX2792" fmla="*/ 811573 w 11885967"/>
              <a:gd name="connsiteY2792" fmla="*/ 396337 h 6494515"/>
              <a:gd name="connsiteX2793" fmla="*/ 800325 w 11885967"/>
              <a:gd name="connsiteY2793" fmla="*/ 434289 h 6494515"/>
              <a:gd name="connsiteX2794" fmla="*/ 811710 w 11885967"/>
              <a:gd name="connsiteY2794" fmla="*/ 451323 h 6494515"/>
              <a:gd name="connsiteX2795" fmla="*/ 819582 w 11885967"/>
              <a:gd name="connsiteY2795" fmla="*/ 458887 h 6494515"/>
              <a:gd name="connsiteX2796" fmla="*/ 809565 w 11885967"/>
              <a:gd name="connsiteY2796" fmla="*/ 466024 h 6494515"/>
              <a:gd name="connsiteX2797" fmla="*/ 797406 w 11885967"/>
              <a:gd name="connsiteY2797" fmla="*/ 487862 h 6494515"/>
              <a:gd name="connsiteX2798" fmla="*/ 807238 w 11885967"/>
              <a:gd name="connsiteY2798" fmla="*/ 582641 h 6494515"/>
              <a:gd name="connsiteX2799" fmla="*/ 814331 w 11885967"/>
              <a:gd name="connsiteY2799" fmla="*/ 600076 h 6494515"/>
              <a:gd name="connsiteX2800" fmla="*/ 817834 w 11885967"/>
              <a:gd name="connsiteY2800" fmla="*/ 584886 h 6494515"/>
              <a:gd name="connsiteX2801" fmla="*/ 833854 w 11885967"/>
              <a:gd name="connsiteY2801" fmla="*/ 572186 h 6494515"/>
              <a:gd name="connsiteX2802" fmla="*/ 841913 w 11885967"/>
              <a:gd name="connsiteY2802" fmla="*/ 539733 h 6494515"/>
              <a:gd name="connsiteX2803" fmla="*/ 845241 w 11885967"/>
              <a:gd name="connsiteY2803" fmla="*/ 496646 h 6494515"/>
              <a:gd name="connsiteX2804" fmla="*/ 855764 w 11885967"/>
              <a:gd name="connsiteY2804" fmla="*/ 482682 h 6494515"/>
              <a:gd name="connsiteX2805" fmla="*/ 870358 w 11885967"/>
              <a:gd name="connsiteY2805" fmla="*/ 456478 h 6494515"/>
              <a:gd name="connsiteX2806" fmla="*/ 897349 w 11885967"/>
              <a:gd name="connsiteY2806" fmla="*/ 433653 h 6494515"/>
              <a:gd name="connsiteX2807" fmla="*/ 905271 w 11885967"/>
              <a:gd name="connsiteY2807" fmla="*/ 426332 h 6494515"/>
              <a:gd name="connsiteX2808" fmla="*/ 914018 w 11885967"/>
              <a:gd name="connsiteY2808" fmla="*/ 365254 h 6494515"/>
              <a:gd name="connsiteX2809" fmla="*/ 926530 w 11885967"/>
              <a:gd name="connsiteY2809" fmla="*/ 239224 h 6494515"/>
              <a:gd name="connsiteX2810" fmla="*/ 940362 w 11885967"/>
              <a:gd name="connsiteY2810" fmla="*/ 152250 h 6494515"/>
              <a:gd name="connsiteX2811" fmla="*/ 937861 w 11885967"/>
              <a:gd name="connsiteY2811" fmla="*/ 129123 h 6494515"/>
              <a:gd name="connsiteX2812" fmla="*/ 945207 w 11885967"/>
              <a:gd name="connsiteY2812" fmla="*/ 101137 h 6494515"/>
              <a:gd name="connsiteX2813" fmla="*/ 948146 w 11885967"/>
              <a:gd name="connsiteY2813" fmla="*/ 89942 h 6494515"/>
              <a:gd name="connsiteX2814" fmla="*/ 939750 w 11885967"/>
              <a:gd name="connsiteY2814" fmla="*/ 46827 h 6494515"/>
              <a:gd name="connsiteX2815" fmla="*/ 944209 w 11885967"/>
              <a:gd name="connsiteY2815" fmla="*/ 15151 h 6494515"/>
              <a:gd name="connsiteX2816" fmla="*/ 953747 w 11885967"/>
              <a:gd name="connsiteY2816" fmla="*/ 241 h 649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</a:cxnLst>
            <a:rect l="l" t="t" r="r" b="b"/>
            <a:pathLst>
              <a:path w="11885967" h="6494515">
                <a:moveTo>
                  <a:pt x="11210710" y="5635381"/>
                </a:moveTo>
                <a:lnTo>
                  <a:pt x="11210005" y="5636574"/>
                </a:lnTo>
                <a:cubicBezTo>
                  <a:pt x="11217610" y="5663585"/>
                  <a:pt x="11182442" y="5681361"/>
                  <a:pt x="11194019" y="5710721"/>
                </a:cubicBezTo>
                <a:cubicBezTo>
                  <a:pt x="11201735" y="5730293"/>
                  <a:pt x="11198046" y="5747404"/>
                  <a:pt x="11181217" y="5763170"/>
                </a:cubicBezTo>
                <a:cubicBezTo>
                  <a:pt x="11195532" y="5762530"/>
                  <a:pt x="11205791" y="5765119"/>
                  <a:pt x="11213347" y="5771600"/>
                </a:cubicBezTo>
                <a:lnTo>
                  <a:pt x="11228857" y="5802601"/>
                </a:lnTo>
                <a:lnTo>
                  <a:pt x="11234565" y="5786335"/>
                </a:lnTo>
                <a:cubicBezTo>
                  <a:pt x="11240383" y="5775438"/>
                  <a:pt x="11239639" y="5769743"/>
                  <a:pt x="11236545" y="5757116"/>
                </a:cubicBezTo>
                <a:cubicBezTo>
                  <a:pt x="11226020" y="5720845"/>
                  <a:pt x="11209802" y="5685318"/>
                  <a:pt x="11212276" y="5648795"/>
                </a:cubicBezTo>
                <a:close/>
                <a:moveTo>
                  <a:pt x="4842337" y="5511487"/>
                </a:moveTo>
                <a:lnTo>
                  <a:pt x="4841632" y="5512680"/>
                </a:lnTo>
                <a:cubicBezTo>
                  <a:pt x="4849237" y="5539691"/>
                  <a:pt x="4814070" y="5557467"/>
                  <a:pt x="4825646" y="5586827"/>
                </a:cubicBezTo>
                <a:cubicBezTo>
                  <a:pt x="4833362" y="5606399"/>
                  <a:pt x="4829674" y="5623510"/>
                  <a:pt x="4812844" y="5639276"/>
                </a:cubicBezTo>
                <a:cubicBezTo>
                  <a:pt x="4827159" y="5638636"/>
                  <a:pt x="4837419" y="5641225"/>
                  <a:pt x="4844975" y="5647706"/>
                </a:cubicBezTo>
                <a:lnTo>
                  <a:pt x="4860484" y="5678707"/>
                </a:lnTo>
                <a:lnTo>
                  <a:pt x="4866193" y="5662441"/>
                </a:lnTo>
                <a:cubicBezTo>
                  <a:pt x="4872010" y="5651544"/>
                  <a:pt x="4871266" y="5645849"/>
                  <a:pt x="4868172" y="5633222"/>
                </a:cubicBezTo>
                <a:cubicBezTo>
                  <a:pt x="4857647" y="5596951"/>
                  <a:pt x="4841429" y="5561424"/>
                  <a:pt x="4843904" y="5524901"/>
                </a:cubicBezTo>
                <a:close/>
                <a:moveTo>
                  <a:pt x="11672693" y="5089158"/>
                </a:moveTo>
                <a:lnTo>
                  <a:pt x="11662483" y="5091990"/>
                </a:lnTo>
                <a:lnTo>
                  <a:pt x="11659048" y="5094652"/>
                </a:lnTo>
                <a:lnTo>
                  <a:pt x="11663809" y="5097689"/>
                </a:lnTo>
                <a:cubicBezTo>
                  <a:pt x="11663738" y="5100296"/>
                  <a:pt x="11662328" y="5104174"/>
                  <a:pt x="11662187" y="5109390"/>
                </a:cubicBezTo>
                <a:cubicBezTo>
                  <a:pt x="11662187" y="5109390"/>
                  <a:pt x="11662187" y="5109390"/>
                  <a:pt x="11662152" y="5110694"/>
                </a:cubicBezTo>
                <a:lnTo>
                  <a:pt x="11662049" y="5114555"/>
                </a:lnTo>
                <a:lnTo>
                  <a:pt x="11663086" y="5116468"/>
                </a:lnTo>
                <a:close/>
                <a:moveTo>
                  <a:pt x="5304322" y="4965264"/>
                </a:moveTo>
                <a:lnTo>
                  <a:pt x="5294111" y="4968096"/>
                </a:lnTo>
                <a:lnTo>
                  <a:pt x="5290675" y="4970758"/>
                </a:lnTo>
                <a:lnTo>
                  <a:pt x="5295436" y="4973795"/>
                </a:lnTo>
                <a:cubicBezTo>
                  <a:pt x="5295365" y="4976402"/>
                  <a:pt x="5293955" y="4980280"/>
                  <a:pt x="5293815" y="4985496"/>
                </a:cubicBezTo>
                <a:cubicBezTo>
                  <a:pt x="5293815" y="4985496"/>
                  <a:pt x="5293815" y="4985496"/>
                  <a:pt x="5293779" y="4986800"/>
                </a:cubicBezTo>
                <a:lnTo>
                  <a:pt x="5293676" y="4990661"/>
                </a:lnTo>
                <a:lnTo>
                  <a:pt x="5294713" y="4992574"/>
                </a:lnTo>
                <a:close/>
                <a:moveTo>
                  <a:pt x="6781742" y="4741565"/>
                </a:moveTo>
                <a:lnTo>
                  <a:pt x="6777783" y="4759639"/>
                </a:lnTo>
                <a:cubicBezTo>
                  <a:pt x="6778177" y="4771661"/>
                  <a:pt x="6769006" y="4772665"/>
                  <a:pt x="6760955" y="4775405"/>
                </a:cubicBezTo>
                <a:cubicBezTo>
                  <a:pt x="6751786" y="4776410"/>
                  <a:pt x="6745872" y="4779610"/>
                  <a:pt x="6742147" y="4784774"/>
                </a:cubicBezTo>
                <a:lnTo>
                  <a:pt x="6740287" y="4791706"/>
                </a:lnTo>
                <a:lnTo>
                  <a:pt x="6782144" y="4787239"/>
                </a:lnTo>
                <a:lnTo>
                  <a:pt x="6785424" y="4786806"/>
                </a:lnTo>
                <a:lnTo>
                  <a:pt x="6788508" y="4759685"/>
                </a:lnTo>
                <a:close/>
                <a:moveTo>
                  <a:pt x="6807867" y="4661928"/>
                </a:moveTo>
                <a:lnTo>
                  <a:pt x="6799094" y="4682942"/>
                </a:lnTo>
                <a:lnTo>
                  <a:pt x="6802458" y="4710655"/>
                </a:lnTo>
                <a:lnTo>
                  <a:pt x="6803400" y="4707977"/>
                </a:lnTo>
                <a:cubicBezTo>
                  <a:pt x="6806888" y="4694469"/>
                  <a:pt x="6808603" y="4680638"/>
                  <a:pt x="6808522" y="4666752"/>
                </a:cubicBezTo>
                <a:close/>
                <a:moveTo>
                  <a:pt x="6803125" y="4615306"/>
                </a:moveTo>
                <a:lnTo>
                  <a:pt x="6801942" y="4617305"/>
                </a:lnTo>
                <a:lnTo>
                  <a:pt x="6803028" y="4619207"/>
                </a:lnTo>
                <a:close/>
                <a:moveTo>
                  <a:pt x="440597" y="4322742"/>
                </a:moveTo>
                <a:lnTo>
                  <a:pt x="435454" y="4323527"/>
                </a:lnTo>
                <a:lnTo>
                  <a:pt x="436504" y="4331480"/>
                </a:lnTo>
                <a:cubicBezTo>
                  <a:pt x="439866" y="4354886"/>
                  <a:pt x="443648" y="4382283"/>
                  <a:pt x="440290" y="4418498"/>
                </a:cubicBezTo>
                <a:cubicBezTo>
                  <a:pt x="431826" y="4428950"/>
                  <a:pt x="428590" y="4443634"/>
                  <a:pt x="422366" y="4429943"/>
                </a:cubicBezTo>
                <a:cubicBezTo>
                  <a:pt x="421932" y="4459874"/>
                  <a:pt x="423024" y="4487254"/>
                  <a:pt x="425156" y="4513181"/>
                </a:cubicBezTo>
                <a:lnTo>
                  <a:pt x="434084" y="4586761"/>
                </a:lnTo>
                <a:lnTo>
                  <a:pt x="435028" y="4584083"/>
                </a:lnTo>
                <a:cubicBezTo>
                  <a:pt x="442002" y="4557067"/>
                  <a:pt x="441885" y="4528759"/>
                  <a:pt x="434506" y="4501301"/>
                </a:cubicBezTo>
                <a:cubicBezTo>
                  <a:pt x="430652" y="4485640"/>
                  <a:pt x="431881" y="4470392"/>
                  <a:pt x="435652" y="4455347"/>
                </a:cubicBezTo>
                <a:cubicBezTo>
                  <a:pt x="439832" y="4435220"/>
                  <a:pt x="439134" y="4412141"/>
                  <a:pt x="446820" y="4396134"/>
                </a:cubicBezTo>
                <a:cubicBezTo>
                  <a:pt x="450217" y="4389692"/>
                  <a:pt x="452342" y="4383150"/>
                  <a:pt x="453733" y="4376567"/>
                </a:cubicBezTo>
                <a:lnTo>
                  <a:pt x="454172" y="4373085"/>
                </a:lnTo>
                <a:lnTo>
                  <a:pt x="453080" y="4372989"/>
                </a:lnTo>
                <a:cubicBezTo>
                  <a:pt x="448528" y="4369336"/>
                  <a:pt x="446138" y="4362831"/>
                  <a:pt x="445077" y="4354021"/>
                </a:cubicBezTo>
                <a:cubicBezTo>
                  <a:pt x="444665" y="4347635"/>
                  <a:pt x="443367" y="4342786"/>
                  <a:pt x="442955" y="4336401"/>
                </a:cubicBezTo>
                <a:cubicBezTo>
                  <a:pt x="441657" y="4331552"/>
                  <a:pt x="447632" y="4324753"/>
                  <a:pt x="440597" y="4322742"/>
                </a:cubicBezTo>
                <a:close/>
                <a:moveTo>
                  <a:pt x="8320529" y="2919858"/>
                </a:moveTo>
                <a:lnTo>
                  <a:pt x="8310698" y="3000883"/>
                </a:lnTo>
                <a:cubicBezTo>
                  <a:pt x="8308349" y="3029434"/>
                  <a:pt x="8307148" y="3059586"/>
                  <a:pt x="8307625" y="3092544"/>
                </a:cubicBezTo>
                <a:cubicBezTo>
                  <a:pt x="8314479" y="3077468"/>
                  <a:pt x="8318042" y="3093637"/>
                  <a:pt x="8327363" y="3105146"/>
                </a:cubicBezTo>
                <a:cubicBezTo>
                  <a:pt x="8331061" y="3145025"/>
                  <a:pt x="8326896" y="3175196"/>
                  <a:pt x="8323194" y="3200970"/>
                </a:cubicBezTo>
                <a:lnTo>
                  <a:pt x="8323087" y="3201785"/>
                </a:lnTo>
                <a:lnTo>
                  <a:pt x="8328549" y="3209124"/>
                </a:lnTo>
                <a:lnTo>
                  <a:pt x="8331368" y="3204243"/>
                </a:lnTo>
                <a:cubicBezTo>
                  <a:pt x="8330870" y="3201428"/>
                  <a:pt x="8329584" y="3198222"/>
                  <a:pt x="8330298" y="3195552"/>
                </a:cubicBezTo>
                <a:cubicBezTo>
                  <a:pt x="8330751" y="3188519"/>
                  <a:pt x="8332180" y="3183180"/>
                  <a:pt x="8332633" y="3176148"/>
                </a:cubicBezTo>
                <a:cubicBezTo>
                  <a:pt x="8333801" y="3166446"/>
                  <a:pt x="8336435" y="3159284"/>
                  <a:pt x="8341445" y="3155262"/>
                </a:cubicBezTo>
                <a:lnTo>
                  <a:pt x="8342649" y="3155155"/>
                </a:lnTo>
                <a:lnTo>
                  <a:pt x="8342166" y="3151321"/>
                </a:lnTo>
                <a:cubicBezTo>
                  <a:pt x="8340636" y="3144072"/>
                  <a:pt x="8338295" y="3136866"/>
                  <a:pt x="8334554" y="3129774"/>
                </a:cubicBezTo>
                <a:cubicBezTo>
                  <a:pt x="8326091" y="3112147"/>
                  <a:pt x="8326858" y="3086733"/>
                  <a:pt x="8322255" y="3064570"/>
                </a:cubicBezTo>
                <a:cubicBezTo>
                  <a:pt x="8318103" y="3048003"/>
                  <a:pt x="8316750" y="3031212"/>
                  <a:pt x="8320993" y="3013965"/>
                </a:cubicBezTo>
                <a:cubicBezTo>
                  <a:pt x="8329120" y="2983730"/>
                  <a:pt x="8329248" y="2952557"/>
                  <a:pt x="8321568" y="2922806"/>
                </a:cubicBezTo>
                <a:close/>
                <a:moveTo>
                  <a:pt x="8274061" y="2832952"/>
                </a:moveTo>
                <a:lnTo>
                  <a:pt x="8275264" y="2834034"/>
                </a:lnTo>
                <a:cubicBezTo>
                  <a:pt x="8276464" y="2835112"/>
                  <a:pt x="8277663" y="2836191"/>
                  <a:pt x="8277663" y="2836191"/>
                </a:cubicBezTo>
                <a:cubicBezTo>
                  <a:pt x="8277663" y="2836191"/>
                  <a:pt x="8277663" y="2836191"/>
                  <a:pt x="8273352" y="2840987"/>
                </a:cubicBezTo>
                <a:lnTo>
                  <a:pt x="8287176" y="2920826"/>
                </a:lnTo>
                <a:lnTo>
                  <a:pt x="8288436" y="2910678"/>
                </a:lnTo>
                <a:cubicBezTo>
                  <a:pt x="8292164" y="2892476"/>
                  <a:pt x="8297425" y="2876901"/>
                  <a:pt x="8305168" y="2865867"/>
                </a:cubicBezTo>
                <a:lnTo>
                  <a:pt x="8301773" y="2836002"/>
                </a:lnTo>
                <a:lnTo>
                  <a:pt x="8298159" y="2835523"/>
                </a:lnTo>
                <a:close/>
                <a:moveTo>
                  <a:pt x="1952157" y="2795964"/>
                </a:moveTo>
                <a:lnTo>
                  <a:pt x="1942325" y="2876989"/>
                </a:lnTo>
                <a:cubicBezTo>
                  <a:pt x="1939977" y="2905539"/>
                  <a:pt x="1938776" y="2935691"/>
                  <a:pt x="1939253" y="2968650"/>
                </a:cubicBezTo>
                <a:cubicBezTo>
                  <a:pt x="1946106" y="2953574"/>
                  <a:pt x="1949670" y="2969743"/>
                  <a:pt x="1958990" y="2981253"/>
                </a:cubicBezTo>
                <a:cubicBezTo>
                  <a:pt x="1962688" y="3021131"/>
                  <a:pt x="1958524" y="3051302"/>
                  <a:pt x="1954822" y="3077076"/>
                </a:cubicBezTo>
                <a:lnTo>
                  <a:pt x="1954714" y="3077891"/>
                </a:lnTo>
                <a:lnTo>
                  <a:pt x="1960177" y="3085230"/>
                </a:lnTo>
                <a:lnTo>
                  <a:pt x="1962995" y="3080350"/>
                </a:lnTo>
                <a:cubicBezTo>
                  <a:pt x="1962498" y="3077534"/>
                  <a:pt x="1961212" y="3074327"/>
                  <a:pt x="1961926" y="3071658"/>
                </a:cubicBezTo>
                <a:cubicBezTo>
                  <a:pt x="1962378" y="3064626"/>
                  <a:pt x="1963808" y="3059286"/>
                  <a:pt x="1964261" y="3052254"/>
                </a:cubicBezTo>
                <a:cubicBezTo>
                  <a:pt x="1965428" y="3042552"/>
                  <a:pt x="1968062" y="3035390"/>
                  <a:pt x="1973073" y="3031368"/>
                </a:cubicBezTo>
                <a:lnTo>
                  <a:pt x="1974276" y="3031262"/>
                </a:lnTo>
                <a:lnTo>
                  <a:pt x="1973794" y="3027427"/>
                </a:lnTo>
                <a:cubicBezTo>
                  <a:pt x="1972264" y="3020178"/>
                  <a:pt x="1969922" y="3012973"/>
                  <a:pt x="1966181" y="3005880"/>
                </a:cubicBezTo>
                <a:cubicBezTo>
                  <a:pt x="1957718" y="2988254"/>
                  <a:pt x="1958485" y="2962839"/>
                  <a:pt x="1953883" y="2940675"/>
                </a:cubicBezTo>
                <a:cubicBezTo>
                  <a:pt x="1949731" y="2924108"/>
                  <a:pt x="1948377" y="2907317"/>
                  <a:pt x="1952621" y="2890072"/>
                </a:cubicBezTo>
                <a:cubicBezTo>
                  <a:pt x="1960747" y="2859834"/>
                  <a:pt x="1960875" y="2828663"/>
                  <a:pt x="1953195" y="2798913"/>
                </a:cubicBezTo>
                <a:close/>
                <a:moveTo>
                  <a:pt x="98252" y="2750139"/>
                </a:moveTo>
                <a:cubicBezTo>
                  <a:pt x="101089" y="2751790"/>
                  <a:pt x="103632" y="2755261"/>
                  <a:pt x="105600" y="2758218"/>
                </a:cubicBezTo>
                <a:lnTo>
                  <a:pt x="106023" y="2758835"/>
                </a:lnTo>
                <a:lnTo>
                  <a:pt x="88776" y="2758835"/>
                </a:lnTo>
                <a:lnTo>
                  <a:pt x="89143" y="2752989"/>
                </a:lnTo>
                <a:cubicBezTo>
                  <a:pt x="92285" y="2748659"/>
                  <a:pt x="95416" y="2748488"/>
                  <a:pt x="98252" y="2750139"/>
                </a:cubicBezTo>
                <a:close/>
                <a:moveTo>
                  <a:pt x="1912654" y="2709801"/>
                </a:moveTo>
                <a:lnTo>
                  <a:pt x="1912654" y="2761419"/>
                </a:lnTo>
                <a:lnTo>
                  <a:pt x="1918803" y="2796932"/>
                </a:lnTo>
                <a:lnTo>
                  <a:pt x="1920064" y="2786784"/>
                </a:lnTo>
                <a:cubicBezTo>
                  <a:pt x="1923791" y="2768581"/>
                  <a:pt x="1929052" y="2753007"/>
                  <a:pt x="1936796" y="2741972"/>
                </a:cubicBezTo>
                <a:lnTo>
                  <a:pt x="1933400" y="2712107"/>
                </a:lnTo>
                <a:lnTo>
                  <a:pt x="1929787" y="2711629"/>
                </a:lnTo>
                <a:close/>
                <a:moveTo>
                  <a:pt x="8230432" y="2679444"/>
                </a:moveTo>
                <a:lnTo>
                  <a:pt x="8235555" y="2692399"/>
                </a:lnTo>
                <a:cubicBezTo>
                  <a:pt x="8241710" y="2703716"/>
                  <a:pt x="8248670" y="2714783"/>
                  <a:pt x="8254294" y="2726088"/>
                </a:cubicBezTo>
                <a:lnTo>
                  <a:pt x="8258053" y="2735612"/>
                </a:lnTo>
                <a:lnTo>
                  <a:pt x="8260086" y="2730149"/>
                </a:lnTo>
                <a:cubicBezTo>
                  <a:pt x="8279836" y="2713056"/>
                  <a:pt x="8256769" y="2706470"/>
                  <a:pt x="8254581" y="2696790"/>
                </a:cubicBezTo>
                <a:lnTo>
                  <a:pt x="8249025" y="2679444"/>
                </a:lnTo>
                <a:close/>
                <a:moveTo>
                  <a:pt x="1931238" y="2057270"/>
                </a:moveTo>
                <a:lnTo>
                  <a:pt x="1926088" y="2069473"/>
                </a:lnTo>
                <a:cubicBezTo>
                  <a:pt x="1920735" y="2092618"/>
                  <a:pt x="1919853" y="2116633"/>
                  <a:pt x="1924682" y="2141596"/>
                </a:cubicBezTo>
                <a:cubicBezTo>
                  <a:pt x="1927097" y="2154078"/>
                  <a:pt x="1915745" y="2170490"/>
                  <a:pt x="1926104" y="2176693"/>
                </a:cubicBezTo>
                <a:cubicBezTo>
                  <a:pt x="1961719" y="2199167"/>
                  <a:pt x="1924342" y="2224725"/>
                  <a:pt x="1933030" y="2245152"/>
                </a:cubicBezTo>
                <a:cubicBezTo>
                  <a:pt x="1910329" y="2264946"/>
                  <a:pt x="1918300" y="2291766"/>
                  <a:pt x="1917573" y="2316320"/>
                </a:cubicBezTo>
                <a:lnTo>
                  <a:pt x="1912654" y="2339008"/>
                </a:lnTo>
                <a:lnTo>
                  <a:pt x="1912654" y="2340048"/>
                </a:lnTo>
                <a:lnTo>
                  <a:pt x="1922237" y="2355889"/>
                </a:lnTo>
                <a:cubicBezTo>
                  <a:pt x="1934109" y="2363379"/>
                  <a:pt x="1947266" y="2369355"/>
                  <a:pt x="1960650" y="2378133"/>
                </a:cubicBezTo>
                <a:cubicBezTo>
                  <a:pt x="1965663" y="2335472"/>
                  <a:pt x="1972639" y="2299695"/>
                  <a:pt x="1985212" y="2263467"/>
                </a:cubicBezTo>
                <a:cubicBezTo>
                  <a:pt x="1990132" y="2254617"/>
                  <a:pt x="1989455" y="2246221"/>
                  <a:pt x="1985980" y="2238051"/>
                </a:cubicBezTo>
                <a:cubicBezTo>
                  <a:pt x="1980316" y="2220199"/>
                  <a:pt x="1968828" y="2199999"/>
                  <a:pt x="1971560" y="2181468"/>
                </a:cubicBezTo>
                <a:cubicBezTo>
                  <a:pt x="1973840" y="2157340"/>
                  <a:pt x="1971809" y="2132150"/>
                  <a:pt x="1971291" y="2108247"/>
                </a:cubicBezTo>
                <a:lnTo>
                  <a:pt x="1974261" y="2057270"/>
                </a:lnTo>
                <a:close/>
                <a:moveTo>
                  <a:pt x="8342067" y="1794017"/>
                </a:moveTo>
                <a:lnTo>
                  <a:pt x="8332236" y="1875043"/>
                </a:lnTo>
                <a:cubicBezTo>
                  <a:pt x="8329887" y="1903592"/>
                  <a:pt x="8328686" y="1933745"/>
                  <a:pt x="8329163" y="1966703"/>
                </a:cubicBezTo>
                <a:cubicBezTo>
                  <a:pt x="8336017" y="1951628"/>
                  <a:pt x="8339580" y="1967797"/>
                  <a:pt x="8348901" y="1979306"/>
                </a:cubicBezTo>
                <a:cubicBezTo>
                  <a:pt x="8352599" y="2019184"/>
                  <a:pt x="8348434" y="2049355"/>
                  <a:pt x="8344732" y="2075129"/>
                </a:cubicBezTo>
                <a:lnTo>
                  <a:pt x="8344625" y="2075944"/>
                </a:lnTo>
                <a:lnTo>
                  <a:pt x="8350087" y="2083283"/>
                </a:lnTo>
                <a:lnTo>
                  <a:pt x="8352383" y="2079308"/>
                </a:lnTo>
                <a:lnTo>
                  <a:pt x="8352721" y="2076902"/>
                </a:lnTo>
                <a:lnTo>
                  <a:pt x="8351836" y="2069712"/>
                </a:lnTo>
                <a:cubicBezTo>
                  <a:pt x="8352289" y="2062679"/>
                  <a:pt x="8353718" y="2057339"/>
                  <a:pt x="8354171" y="2050307"/>
                </a:cubicBezTo>
                <a:lnTo>
                  <a:pt x="8357603" y="2042172"/>
                </a:lnTo>
                <a:lnTo>
                  <a:pt x="8360639" y="2020578"/>
                </a:lnTo>
                <a:lnTo>
                  <a:pt x="8361424" y="2019027"/>
                </a:lnTo>
                <a:lnTo>
                  <a:pt x="8356092" y="2003934"/>
                </a:lnTo>
                <a:cubicBezTo>
                  <a:pt x="8347629" y="1986306"/>
                  <a:pt x="8348396" y="1960892"/>
                  <a:pt x="8343793" y="1938728"/>
                </a:cubicBezTo>
                <a:cubicBezTo>
                  <a:pt x="8339641" y="1922162"/>
                  <a:pt x="8338288" y="1905371"/>
                  <a:pt x="8342531" y="1888125"/>
                </a:cubicBezTo>
                <a:cubicBezTo>
                  <a:pt x="8350658" y="1857888"/>
                  <a:pt x="8350786" y="1826715"/>
                  <a:pt x="8343106" y="1796966"/>
                </a:cubicBezTo>
                <a:close/>
                <a:moveTo>
                  <a:pt x="227022" y="1743465"/>
                </a:moveTo>
                <a:lnTo>
                  <a:pt x="226925" y="1753626"/>
                </a:lnTo>
                <a:cubicBezTo>
                  <a:pt x="227415" y="1763015"/>
                  <a:pt x="228541" y="1769843"/>
                  <a:pt x="230413" y="1772457"/>
                </a:cubicBezTo>
                <a:cubicBezTo>
                  <a:pt x="229300" y="1791925"/>
                  <a:pt x="227509" y="1811105"/>
                  <a:pt x="225582" y="1829604"/>
                </a:cubicBezTo>
                <a:lnTo>
                  <a:pt x="221839" y="1864830"/>
                </a:lnTo>
                <a:lnTo>
                  <a:pt x="227240" y="1856151"/>
                </a:lnTo>
                <a:cubicBezTo>
                  <a:pt x="230074" y="1852741"/>
                  <a:pt x="233308" y="1849392"/>
                  <a:pt x="236253" y="1845889"/>
                </a:cubicBezTo>
                <a:cubicBezTo>
                  <a:pt x="239468" y="1842068"/>
                  <a:pt x="242113" y="1833643"/>
                  <a:pt x="236940" y="1826592"/>
                </a:cubicBezTo>
                <a:cubicBezTo>
                  <a:pt x="223565" y="1802894"/>
                  <a:pt x="226395" y="1781050"/>
                  <a:pt x="245178" y="1764001"/>
                </a:cubicBezTo>
                <a:cubicBezTo>
                  <a:pt x="247321" y="1761452"/>
                  <a:pt x="249462" y="1758905"/>
                  <a:pt x="249966" y="1753029"/>
                </a:cubicBezTo>
                <a:cubicBezTo>
                  <a:pt x="250217" y="1750090"/>
                  <a:pt x="248576" y="1746760"/>
                  <a:pt x="245866" y="1744705"/>
                </a:cubicBezTo>
                <a:cubicBezTo>
                  <a:pt x="242207" y="1742452"/>
                  <a:pt x="234943" y="1745810"/>
                  <a:pt x="230079" y="1744993"/>
                </a:cubicBezTo>
                <a:close/>
                <a:moveTo>
                  <a:pt x="227365" y="1718139"/>
                </a:moveTo>
                <a:lnTo>
                  <a:pt x="227253" y="1719428"/>
                </a:lnTo>
                <a:lnTo>
                  <a:pt x="227189" y="1726214"/>
                </a:lnTo>
                <a:lnTo>
                  <a:pt x="228706" y="1720223"/>
                </a:lnTo>
                <a:close/>
                <a:moveTo>
                  <a:pt x="4723309" y="1708823"/>
                </a:moveTo>
                <a:lnTo>
                  <a:pt x="4724143" y="1713903"/>
                </a:lnTo>
                <a:cubicBezTo>
                  <a:pt x="4726840" y="1722985"/>
                  <a:pt x="4730373" y="1730089"/>
                  <a:pt x="4729092" y="1746362"/>
                </a:cubicBezTo>
                <a:lnTo>
                  <a:pt x="4717006" y="1775562"/>
                </a:lnTo>
                <a:lnTo>
                  <a:pt x="4717409" y="1777900"/>
                </a:lnTo>
                <a:lnTo>
                  <a:pt x="4736950" y="1727618"/>
                </a:lnTo>
                <a:lnTo>
                  <a:pt x="4734965" y="1710160"/>
                </a:lnTo>
                <a:lnTo>
                  <a:pt x="4731352" y="1709681"/>
                </a:lnTo>
                <a:close/>
                <a:moveTo>
                  <a:pt x="8295599" y="1707112"/>
                </a:moveTo>
                <a:lnTo>
                  <a:pt x="8296802" y="1708193"/>
                </a:lnTo>
                <a:cubicBezTo>
                  <a:pt x="8298002" y="1709271"/>
                  <a:pt x="8299201" y="1710350"/>
                  <a:pt x="8299201" y="1710350"/>
                </a:cubicBezTo>
                <a:cubicBezTo>
                  <a:pt x="8299201" y="1710350"/>
                  <a:pt x="8299201" y="1710350"/>
                  <a:pt x="8294890" y="1715147"/>
                </a:cubicBezTo>
                <a:lnTo>
                  <a:pt x="8308714" y="1794985"/>
                </a:lnTo>
                <a:lnTo>
                  <a:pt x="8309974" y="1784837"/>
                </a:lnTo>
                <a:cubicBezTo>
                  <a:pt x="8313702" y="1766634"/>
                  <a:pt x="8318963" y="1751061"/>
                  <a:pt x="8326706" y="1740025"/>
                </a:cubicBezTo>
                <a:lnTo>
                  <a:pt x="8323311" y="1710161"/>
                </a:lnTo>
                <a:lnTo>
                  <a:pt x="8319697" y="1709682"/>
                </a:lnTo>
                <a:close/>
                <a:moveTo>
                  <a:pt x="2999425" y="1673044"/>
                </a:moveTo>
                <a:lnTo>
                  <a:pt x="2999294" y="1681783"/>
                </a:lnTo>
                <a:cubicBezTo>
                  <a:pt x="2999950" y="1689859"/>
                  <a:pt x="3001454" y="1695733"/>
                  <a:pt x="3003954" y="1697981"/>
                </a:cubicBezTo>
                <a:lnTo>
                  <a:pt x="2999329" y="1733208"/>
                </a:lnTo>
                <a:lnTo>
                  <a:pt x="3006611" y="1764919"/>
                </a:lnTo>
                <a:lnTo>
                  <a:pt x="3011759" y="1761144"/>
                </a:lnTo>
                <a:cubicBezTo>
                  <a:pt x="3016054" y="1757857"/>
                  <a:pt x="3019589" y="1750611"/>
                  <a:pt x="3012677" y="1744547"/>
                </a:cubicBezTo>
                <a:cubicBezTo>
                  <a:pt x="2994805" y="1724162"/>
                  <a:pt x="2998586" y="1705372"/>
                  <a:pt x="3023685" y="1690707"/>
                </a:cubicBezTo>
                <a:cubicBezTo>
                  <a:pt x="3026548" y="1688516"/>
                  <a:pt x="3029410" y="1686325"/>
                  <a:pt x="3030082" y="1681270"/>
                </a:cubicBezTo>
                <a:cubicBezTo>
                  <a:pt x="3030418" y="1678742"/>
                  <a:pt x="3028226" y="1675878"/>
                  <a:pt x="3024602" y="1674110"/>
                </a:cubicBezTo>
                <a:cubicBezTo>
                  <a:pt x="3019715" y="1672171"/>
                  <a:pt x="3010008" y="1675061"/>
                  <a:pt x="3003510" y="1674357"/>
                </a:cubicBezTo>
                <a:close/>
                <a:moveTo>
                  <a:pt x="2999883" y="1651259"/>
                </a:moveTo>
                <a:lnTo>
                  <a:pt x="2999733" y="1652368"/>
                </a:lnTo>
                <a:lnTo>
                  <a:pt x="2999648" y="1658205"/>
                </a:lnTo>
                <a:lnTo>
                  <a:pt x="3001675" y="1653052"/>
                </a:lnTo>
                <a:close/>
                <a:moveTo>
                  <a:pt x="4645213" y="1576601"/>
                </a:moveTo>
                <a:lnTo>
                  <a:pt x="4641721" y="1615158"/>
                </a:lnTo>
                <a:lnTo>
                  <a:pt x="4641162" y="1618945"/>
                </a:lnTo>
                <a:lnTo>
                  <a:pt x="4647424" y="1649731"/>
                </a:lnTo>
                <a:lnTo>
                  <a:pt x="4649218" y="1647375"/>
                </a:lnTo>
                <a:cubicBezTo>
                  <a:pt x="4656782" y="1642208"/>
                  <a:pt x="4647444" y="1630294"/>
                  <a:pt x="4648708" y="1620731"/>
                </a:cubicBezTo>
                <a:close/>
                <a:moveTo>
                  <a:pt x="2724446" y="1522270"/>
                </a:moveTo>
                <a:lnTo>
                  <a:pt x="2726050" y="1555167"/>
                </a:lnTo>
                <a:lnTo>
                  <a:pt x="2730506" y="1550814"/>
                </a:lnTo>
                <a:lnTo>
                  <a:pt x="2727327" y="1527708"/>
                </a:lnTo>
                <a:close/>
                <a:moveTo>
                  <a:pt x="4681800" y="1447988"/>
                </a:moveTo>
                <a:lnTo>
                  <a:pt x="4673998" y="1449268"/>
                </a:lnTo>
                <a:lnTo>
                  <a:pt x="4664476" y="1497403"/>
                </a:lnTo>
                <a:lnTo>
                  <a:pt x="4654524" y="1530619"/>
                </a:lnTo>
                <a:lnTo>
                  <a:pt x="4654835" y="1531374"/>
                </a:lnTo>
                <a:cubicBezTo>
                  <a:pt x="4659647" y="1555977"/>
                  <a:pt x="4676240" y="1577636"/>
                  <a:pt x="4687486" y="1600246"/>
                </a:cubicBezTo>
                <a:lnTo>
                  <a:pt x="4691245" y="1609771"/>
                </a:lnTo>
                <a:lnTo>
                  <a:pt x="4693280" y="1604307"/>
                </a:lnTo>
                <a:cubicBezTo>
                  <a:pt x="4713028" y="1587215"/>
                  <a:pt x="4689961" y="1580628"/>
                  <a:pt x="4687774" y="1570948"/>
                </a:cubicBezTo>
                <a:cubicBezTo>
                  <a:pt x="4681047" y="1557405"/>
                  <a:pt x="4677347" y="1546437"/>
                  <a:pt x="4692176" y="1538195"/>
                </a:cubicBezTo>
                <a:cubicBezTo>
                  <a:pt x="4697548" y="1534943"/>
                  <a:pt x="4701182" y="1527607"/>
                  <a:pt x="4697931" y="1522237"/>
                </a:cubicBezTo>
                <a:cubicBezTo>
                  <a:pt x="4686671" y="1504837"/>
                  <a:pt x="4693487" y="1484565"/>
                  <a:pt x="4690622" y="1466487"/>
                </a:cubicBezTo>
                <a:cubicBezTo>
                  <a:pt x="4688979" y="1459224"/>
                  <a:pt x="4689508" y="1449411"/>
                  <a:pt x="4681800" y="1447988"/>
                </a:cubicBezTo>
                <a:close/>
                <a:moveTo>
                  <a:pt x="1383001" y="1445450"/>
                </a:moveTo>
                <a:lnTo>
                  <a:pt x="1382224" y="1447847"/>
                </a:lnTo>
                <a:cubicBezTo>
                  <a:pt x="1376477" y="1472038"/>
                  <a:pt x="1376572" y="1497385"/>
                  <a:pt x="1382654" y="1521972"/>
                </a:cubicBezTo>
                <a:cubicBezTo>
                  <a:pt x="1385830" y="1535995"/>
                  <a:pt x="1384817" y="1549649"/>
                  <a:pt x="1381709" y="1563120"/>
                </a:cubicBezTo>
                <a:cubicBezTo>
                  <a:pt x="1378265" y="1581142"/>
                  <a:pt x="1378839" y="1601808"/>
                  <a:pt x="1372506" y="1616141"/>
                </a:cubicBezTo>
                <a:cubicBezTo>
                  <a:pt x="1369706" y="1621907"/>
                  <a:pt x="1367953" y="1627767"/>
                  <a:pt x="1366808" y="1633661"/>
                </a:cubicBezTo>
                <a:lnTo>
                  <a:pt x="1366447" y="1636779"/>
                </a:lnTo>
                <a:lnTo>
                  <a:pt x="1367348" y="1636866"/>
                </a:lnTo>
                <a:cubicBezTo>
                  <a:pt x="1371098" y="1640136"/>
                  <a:pt x="1373069" y="1645960"/>
                  <a:pt x="1373943" y="1653849"/>
                </a:cubicBezTo>
                <a:lnTo>
                  <a:pt x="1374346" y="1657487"/>
                </a:lnTo>
                <a:lnTo>
                  <a:pt x="1379271" y="1657487"/>
                </a:lnTo>
                <a:lnTo>
                  <a:pt x="1377370" y="1639375"/>
                </a:lnTo>
                <a:cubicBezTo>
                  <a:pt x="1376591" y="1626568"/>
                  <a:pt x="1376503" y="1612328"/>
                  <a:pt x="1377887" y="1596115"/>
                </a:cubicBezTo>
                <a:cubicBezTo>
                  <a:pt x="1384862" y="1586756"/>
                  <a:pt x="1387530" y="1573609"/>
                  <a:pt x="1392658" y="1585868"/>
                </a:cubicBezTo>
                <a:cubicBezTo>
                  <a:pt x="1393015" y="1559067"/>
                  <a:pt x="1392116" y="1534550"/>
                  <a:pt x="1390359" y="1511334"/>
                </a:cubicBezTo>
                <a:close/>
                <a:moveTo>
                  <a:pt x="2702347" y="1440286"/>
                </a:moveTo>
                <a:lnTo>
                  <a:pt x="2702360" y="1441894"/>
                </a:lnTo>
                <a:cubicBezTo>
                  <a:pt x="2700835" y="1445039"/>
                  <a:pt x="2697531" y="1448525"/>
                  <a:pt x="2691761" y="1452496"/>
                </a:cubicBezTo>
                <a:cubicBezTo>
                  <a:pt x="2692882" y="1477433"/>
                  <a:pt x="2684045" y="1499628"/>
                  <a:pt x="2687879" y="1523128"/>
                </a:cubicBezTo>
                <a:cubicBezTo>
                  <a:pt x="2689135" y="1533404"/>
                  <a:pt x="2692533" y="1545462"/>
                  <a:pt x="2678723" y="1550597"/>
                </a:cubicBezTo>
                <a:cubicBezTo>
                  <a:pt x="2674120" y="1552308"/>
                  <a:pt x="2676514" y="1556145"/>
                  <a:pt x="2677836" y="1559091"/>
                </a:cubicBezTo>
                <a:cubicBezTo>
                  <a:pt x="2692887" y="1595611"/>
                  <a:pt x="2698479" y="1633497"/>
                  <a:pt x="2696506" y="1672477"/>
                </a:cubicBezTo>
                <a:cubicBezTo>
                  <a:pt x="2696188" y="1677753"/>
                  <a:pt x="2696075" y="1682737"/>
                  <a:pt x="2696436" y="1687652"/>
                </a:cubicBezTo>
                <a:lnTo>
                  <a:pt x="2697717" y="1694487"/>
                </a:lnTo>
                <a:lnTo>
                  <a:pt x="2678363" y="1693985"/>
                </a:lnTo>
                <a:lnTo>
                  <a:pt x="2688967" y="1733284"/>
                </a:lnTo>
                <a:cubicBezTo>
                  <a:pt x="2689870" y="1744481"/>
                  <a:pt x="2694858" y="1753936"/>
                  <a:pt x="2681316" y="1760664"/>
                </a:cubicBezTo>
                <a:cubicBezTo>
                  <a:pt x="2671633" y="1762857"/>
                  <a:pt x="2676620" y="1772313"/>
                  <a:pt x="2679871" y="1777684"/>
                </a:cubicBezTo>
                <a:cubicBezTo>
                  <a:pt x="2683346" y="1785855"/>
                  <a:pt x="2689394" y="1790997"/>
                  <a:pt x="2700590" y="1790093"/>
                </a:cubicBezTo>
                <a:cubicBezTo>
                  <a:pt x="2703388" y="1789865"/>
                  <a:pt x="2711559" y="1786387"/>
                  <a:pt x="2710046" y="1785102"/>
                </a:cubicBezTo>
                <a:cubicBezTo>
                  <a:pt x="2697046" y="1763616"/>
                  <a:pt x="2721559" y="1753184"/>
                  <a:pt x="2721492" y="1734879"/>
                </a:cubicBezTo>
                <a:lnTo>
                  <a:pt x="2722719" y="1695136"/>
                </a:lnTo>
                <a:lnTo>
                  <a:pt x="2719155" y="1695044"/>
                </a:lnTo>
                <a:lnTo>
                  <a:pt x="2719217" y="1694180"/>
                </a:lnTo>
                <a:cubicBezTo>
                  <a:pt x="2720357" y="1671011"/>
                  <a:pt x="2721875" y="1640119"/>
                  <a:pt x="2709557" y="1600686"/>
                </a:cubicBezTo>
                <a:lnTo>
                  <a:pt x="2711204" y="1591062"/>
                </a:lnTo>
                <a:lnTo>
                  <a:pt x="2709362" y="1590959"/>
                </a:lnTo>
                <a:cubicBezTo>
                  <a:pt x="2706639" y="1589947"/>
                  <a:pt x="2704692" y="1587640"/>
                  <a:pt x="2704998" y="1582686"/>
                </a:cubicBezTo>
                <a:cubicBezTo>
                  <a:pt x="2704546" y="1577087"/>
                  <a:pt x="2709919" y="1573837"/>
                  <a:pt x="2715516" y="1573384"/>
                </a:cubicBezTo>
                <a:lnTo>
                  <a:pt x="2717091" y="1572796"/>
                </a:lnTo>
                <a:lnTo>
                  <a:pt x="2718735" y="1566907"/>
                </a:lnTo>
                <a:cubicBezTo>
                  <a:pt x="2719475" y="1562049"/>
                  <a:pt x="2719783" y="1555774"/>
                  <a:pt x="2719321" y="1547035"/>
                </a:cubicBezTo>
                <a:cubicBezTo>
                  <a:pt x="2713351" y="1523456"/>
                  <a:pt x="2705484" y="1538493"/>
                  <a:pt x="2703639" y="1503535"/>
                </a:cubicBezTo>
                <a:cubicBezTo>
                  <a:pt x="2707952" y="1488293"/>
                  <a:pt x="2706283" y="1467867"/>
                  <a:pt x="2702979" y="1444443"/>
                </a:cubicBezTo>
                <a:close/>
                <a:moveTo>
                  <a:pt x="1417778" y="1374783"/>
                </a:moveTo>
                <a:lnTo>
                  <a:pt x="1399743" y="1376874"/>
                </a:lnTo>
                <a:lnTo>
                  <a:pt x="1397039" y="1377263"/>
                </a:lnTo>
                <a:lnTo>
                  <a:pt x="1394497" y="1401547"/>
                </a:lnTo>
                <a:cubicBezTo>
                  <a:pt x="1400293" y="1410520"/>
                  <a:pt x="1404230" y="1423184"/>
                  <a:pt x="1407019" y="1437985"/>
                </a:cubicBezTo>
                <a:lnTo>
                  <a:pt x="1407963" y="1446237"/>
                </a:lnTo>
                <a:lnTo>
                  <a:pt x="1418309" y="1381317"/>
                </a:lnTo>
                <a:cubicBezTo>
                  <a:pt x="1415082" y="1377417"/>
                  <a:pt x="1415082" y="1377417"/>
                  <a:pt x="1415082" y="1377417"/>
                </a:cubicBezTo>
                <a:cubicBezTo>
                  <a:pt x="1415082" y="1377417"/>
                  <a:pt x="1415979" y="1376540"/>
                  <a:pt x="1416878" y="1375663"/>
                </a:cubicBezTo>
                <a:close/>
                <a:moveTo>
                  <a:pt x="2695901" y="1347082"/>
                </a:moveTo>
                <a:lnTo>
                  <a:pt x="2692844" y="1348151"/>
                </a:lnTo>
                <a:cubicBezTo>
                  <a:pt x="2687980" y="1348722"/>
                  <a:pt x="2680716" y="1346373"/>
                  <a:pt x="2677057" y="1347949"/>
                </a:cubicBezTo>
                <a:cubicBezTo>
                  <a:pt x="2674347" y="1349387"/>
                  <a:pt x="2672706" y="1351716"/>
                  <a:pt x="2672957" y="1353771"/>
                </a:cubicBezTo>
                <a:cubicBezTo>
                  <a:pt x="2673461" y="1357882"/>
                  <a:pt x="2675602" y="1359663"/>
                  <a:pt x="2677745" y="1361446"/>
                </a:cubicBezTo>
                <a:cubicBezTo>
                  <a:pt x="2696528" y="1373370"/>
                  <a:pt x="2699358" y="1388649"/>
                  <a:pt x="2685983" y="1405224"/>
                </a:cubicBezTo>
                <a:cubicBezTo>
                  <a:pt x="2680810" y="1410155"/>
                  <a:pt x="2683455" y="1416048"/>
                  <a:pt x="2686670" y="1418721"/>
                </a:cubicBezTo>
                <a:cubicBezTo>
                  <a:pt x="2689615" y="1421171"/>
                  <a:pt x="2692849" y="1423514"/>
                  <a:pt x="2695683" y="1425899"/>
                </a:cubicBezTo>
                <a:lnTo>
                  <a:pt x="2701084" y="1431969"/>
                </a:lnTo>
                <a:lnTo>
                  <a:pt x="2697341" y="1407330"/>
                </a:lnTo>
                <a:cubicBezTo>
                  <a:pt x="2695414" y="1394392"/>
                  <a:pt x="2693623" y="1380977"/>
                  <a:pt x="2692510" y="1367360"/>
                </a:cubicBezTo>
                <a:cubicBezTo>
                  <a:pt x="2694382" y="1365532"/>
                  <a:pt x="2695508" y="1360756"/>
                  <a:pt x="2695998" y="1354189"/>
                </a:cubicBezTo>
                <a:close/>
                <a:moveTo>
                  <a:pt x="2695558" y="1329368"/>
                </a:moveTo>
                <a:lnTo>
                  <a:pt x="2694217" y="1330826"/>
                </a:lnTo>
                <a:lnTo>
                  <a:pt x="2695734" y="1335016"/>
                </a:lnTo>
                <a:lnTo>
                  <a:pt x="2695670" y="1330270"/>
                </a:lnTo>
                <a:close/>
                <a:moveTo>
                  <a:pt x="9874767" y="845856"/>
                </a:moveTo>
                <a:lnTo>
                  <a:pt x="9843370" y="849789"/>
                </a:lnTo>
                <a:cubicBezTo>
                  <a:pt x="9857430" y="866964"/>
                  <a:pt x="9858784" y="883756"/>
                  <a:pt x="9848944" y="901455"/>
                </a:cubicBezTo>
                <a:cubicBezTo>
                  <a:pt x="9841562" y="914727"/>
                  <a:pt x="9845697" y="926718"/>
                  <a:pt x="9850343" y="938489"/>
                </a:cubicBezTo>
                <a:lnTo>
                  <a:pt x="9855065" y="952417"/>
                </a:lnTo>
                <a:lnTo>
                  <a:pt x="9861914" y="944051"/>
                </a:lnTo>
                <a:lnTo>
                  <a:pt x="9863180" y="937028"/>
                </a:lnTo>
                <a:cubicBezTo>
                  <a:pt x="9865600" y="928577"/>
                  <a:pt x="9868766" y="920260"/>
                  <a:pt x="9872319" y="912004"/>
                </a:cubicBezTo>
                <a:lnTo>
                  <a:pt x="9884853" y="885149"/>
                </a:lnTo>
                <a:lnTo>
                  <a:pt x="9881135" y="860886"/>
                </a:lnTo>
                <a:close/>
                <a:moveTo>
                  <a:pt x="6286419" y="845854"/>
                </a:moveTo>
                <a:lnTo>
                  <a:pt x="6255024" y="849789"/>
                </a:lnTo>
                <a:cubicBezTo>
                  <a:pt x="6269084" y="866964"/>
                  <a:pt x="6270437" y="883755"/>
                  <a:pt x="6260598" y="901453"/>
                </a:cubicBezTo>
                <a:cubicBezTo>
                  <a:pt x="6253216" y="914726"/>
                  <a:pt x="6257352" y="926717"/>
                  <a:pt x="6261998" y="938488"/>
                </a:cubicBezTo>
                <a:lnTo>
                  <a:pt x="6266719" y="952414"/>
                </a:lnTo>
                <a:lnTo>
                  <a:pt x="6273567" y="944050"/>
                </a:lnTo>
                <a:lnTo>
                  <a:pt x="6274835" y="937026"/>
                </a:lnTo>
                <a:cubicBezTo>
                  <a:pt x="6277254" y="928577"/>
                  <a:pt x="6280419" y="920260"/>
                  <a:pt x="6283972" y="912002"/>
                </a:cubicBezTo>
                <a:lnTo>
                  <a:pt x="6296507" y="885148"/>
                </a:lnTo>
                <a:lnTo>
                  <a:pt x="6292789" y="860884"/>
                </a:lnTo>
                <a:close/>
                <a:moveTo>
                  <a:pt x="953747" y="241"/>
                </a:moveTo>
                <a:cubicBezTo>
                  <a:pt x="957519" y="-859"/>
                  <a:pt x="962062" y="1831"/>
                  <a:pt x="967923" y="8073"/>
                </a:cubicBezTo>
                <a:cubicBezTo>
                  <a:pt x="971944" y="10716"/>
                  <a:pt x="972739" y="14223"/>
                  <a:pt x="978059" y="13545"/>
                </a:cubicBezTo>
                <a:cubicBezTo>
                  <a:pt x="995321" y="8189"/>
                  <a:pt x="1010607" y="15260"/>
                  <a:pt x="1012313" y="34880"/>
                </a:cubicBezTo>
                <a:cubicBezTo>
                  <a:pt x="1017198" y="68523"/>
                  <a:pt x="1022080" y="102167"/>
                  <a:pt x="1013263" y="135751"/>
                </a:cubicBezTo>
                <a:cubicBezTo>
                  <a:pt x="1010494" y="144670"/>
                  <a:pt x="1007724" y="153589"/>
                  <a:pt x="1010275" y="161830"/>
                </a:cubicBezTo>
                <a:cubicBezTo>
                  <a:pt x="1021104" y="200578"/>
                  <a:pt x="1020160" y="241726"/>
                  <a:pt x="1019383" y="280597"/>
                </a:cubicBezTo>
                <a:cubicBezTo>
                  <a:pt x="1017863" y="301080"/>
                  <a:pt x="1018438" y="321747"/>
                  <a:pt x="1038540" y="334967"/>
                </a:cubicBezTo>
                <a:cubicBezTo>
                  <a:pt x="1044485" y="340069"/>
                  <a:pt x="1045905" y="349357"/>
                  <a:pt x="1045230" y="358460"/>
                </a:cubicBezTo>
                <a:cubicBezTo>
                  <a:pt x="1043928" y="361781"/>
                  <a:pt x="1044723" y="365287"/>
                  <a:pt x="1048912" y="365655"/>
                </a:cubicBezTo>
                <a:cubicBezTo>
                  <a:pt x="1052138" y="364793"/>
                  <a:pt x="1054401" y="362702"/>
                  <a:pt x="1054571" y="360427"/>
                </a:cubicBezTo>
                <a:cubicBezTo>
                  <a:pt x="1055463" y="334163"/>
                  <a:pt x="1055228" y="308945"/>
                  <a:pt x="1064500" y="283418"/>
                </a:cubicBezTo>
                <a:cubicBezTo>
                  <a:pt x="1047218" y="246394"/>
                  <a:pt x="1064921" y="206718"/>
                  <a:pt x="1058281" y="168340"/>
                </a:cubicBezTo>
                <a:cubicBezTo>
                  <a:pt x="1058449" y="166064"/>
                  <a:pt x="1057486" y="164835"/>
                  <a:pt x="1057655" y="162558"/>
                </a:cubicBezTo>
                <a:cubicBezTo>
                  <a:pt x="1060425" y="153639"/>
                  <a:pt x="1055154" y="139432"/>
                  <a:pt x="1069022" y="137216"/>
                </a:cubicBezTo>
                <a:cubicBezTo>
                  <a:pt x="1082890" y="134998"/>
                  <a:pt x="1083971" y="148837"/>
                  <a:pt x="1087486" y="158308"/>
                </a:cubicBezTo>
                <a:cubicBezTo>
                  <a:pt x="1093888" y="171469"/>
                  <a:pt x="1095932" y="186537"/>
                  <a:pt x="1093787" y="201239"/>
                </a:cubicBezTo>
                <a:cubicBezTo>
                  <a:pt x="1093348" y="235560"/>
                  <a:pt x="1103551" y="268525"/>
                  <a:pt x="1104245" y="301799"/>
                </a:cubicBezTo>
                <a:cubicBezTo>
                  <a:pt x="1104533" y="312133"/>
                  <a:pt x="1118063" y="314467"/>
                  <a:pt x="1121408" y="326214"/>
                </a:cubicBezTo>
                <a:cubicBezTo>
                  <a:pt x="1125885" y="336915"/>
                  <a:pt x="1132625" y="345524"/>
                  <a:pt x="1146998" y="336481"/>
                </a:cubicBezTo>
                <a:cubicBezTo>
                  <a:pt x="1154752" y="331435"/>
                  <a:pt x="1159229" y="342137"/>
                  <a:pt x="1161780" y="350377"/>
                </a:cubicBezTo>
                <a:cubicBezTo>
                  <a:pt x="1163366" y="357389"/>
                  <a:pt x="1161897" y="362986"/>
                  <a:pt x="1154482" y="363480"/>
                </a:cubicBezTo>
                <a:cubicBezTo>
                  <a:pt x="1150293" y="363112"/>
                  <a:pt x="1144010" y="362560"/>
                  <a:pt x="1143334" y="371663"/>
                </a:cubicBezTo>
                <a:cubicBezTo>
                  <a:pt x="1144466" y="370617"/>
                  <a:pt x="1147523" y="372030"/>
                  <a:pt x="1147523" y="372030"/>
                </a:cubicBezTo>
                <a:cubicBezTo>
                  <a:pt x="1176053" y="371102"/>
                  <a:pt x="1182624" y="381988"/>
                  <a:pt x="1172221" y="408560"/>
                </a:cubicBezTo>
                <a:cubicBezTo>
                  <a:pt x="1169450" y="417479"/>
                  <a:pt x="1157340" y="424432"/>
                  <a:pt x="1161984" y="432859"/>
                </a:cubicBezTo>
                <a:cubicBezTo>
                  <a:pt x="1171275" y="449709"/>
                  <a:pt x="1176039" y="470743"/>
                  <a:pt x="1189857" y="483411"/>
                </a:cubicBezTo>
                <a:cubicBezTo>
                  <a:pt x="1195802" y="488514"/>
                  <a:pt x="1201917" y="491342"/>
                  <a:pt x="1201242" y="500445"/>
                </a:cubicBezTo>
                <a:cubicBezTo>
                  <a:pt x="1201192" y="515330"/>
                  <a:pt x="1211039" y="510469"/>
                  <a:pt x="1216528" y="507516"/>
                </a:cubicBezTo>
                <a:cubicBezTo>
                  <a:pt x="1226377" y="502654"/>
                  <a:pt x="1225176" y="476207"/>
                  <a:pt x="1216173" y="469689"/>
                </a:cubicBezTo>
                <a:cubicBezTo>
                  <a:pt x="1209095" y="465631"/>
                  <a:pt x="1206207" y="461941"/>
                  <a:pt x="1206882" y="452838"/>
                </a:cubicBezTo>
                <a:cubicBezTo>
                  <a:pt x="1207558" y="443735"/>
                  <a:pt x="1212929" y="428173"/>
                  <a:pt x="1194534" y="434574"/>
                </a:cubicBezTo>
                <a:cubicBezTo>
                  <a:pt x="1191308" y="435434"/>
                  <a:pt x="1190513" y="431929"/>
                  <a:pt x="1189719" y="428423"/>
                </a:cubicBezTo>
                <a:cubicBezTo>
                  <a:pt x="1193959" y="413908"/>
                  <a:pt x="1209245" y="420977"/>
                  <a:pt x="1217337" y="411380"/>
                </a:cubicBezTo>
                <a:cubicBezTo>
                  <a:pt x="1221863" y="407197"/>
                  <a:pt x="1223283" y="416484"/>
                  <a:pt x="1226003" y="422450"/>
                </a:cubicBezTo>
                <a:cubicBezTo>
                  <a:pt x="1231441" y="434381"/>
                  <a:pt x="1229128" y="451357"/>
                  <a:pt x="1243451" y="457197"/>
                </a:cubicBezTo>
                <a:cubicBezTo>
                  <a:pt x="1245546" y="457381"/>
                  <a:pt x="1246341" y="460888"/>
                  <a:pt x="1246173" y="463163"/>
                </a:cubicBezTo>
                <a:cubicBezTo>
                  <a:pt x="1237524" y="494472"/>
                  <a:pt x="1266460" y="516485"/>
                  <a:pt x="1265397" y="545024"/>
                </a:cubicBezTo>
                <a:cubicBezTo>
                  <a:pt x="1264891" y="551851"/>
                  <a:pt x="1267610" y="557818"/>
                  <a:pt x="1267103" y="564643"/>
                </a:cubicBezTo>
                <a:cubicBezTo>
                  <a:pt x="1263489" y="584943"/>
                  <a:pt x="1267459" y="602471"/>
                  <a:pt x="1272392" y="621230"/>
                </a:cubicBezTo>
                <a:cubicBezTo>
                  <a:pt x="1274148" y="625966"/>
                  <a:pt x="1273811" y="630517"/>
                  <a:pt x="1275568" y="635253"/>
                </a:cubicBezTo>
                <a:cubicBezTo>
                  <a:pt x="1282307" y="643861"/>
                  <a:pt x="1255654" y="662135"/>
                  <a:pt x="1283846" y="665758"/>
                </a:cubicBezTo>
                <a:cubicBezTo>
                  <a:pt x="1295281" y="667908"/>
                  <a:pt x="1302815" y="680024"/>
                  <a:pt x="1318609" y="680266"/>
                </a:cubicBezTo>
                <a:cubicBezTo>
                  <a:pt x="1336497" y="680693"/>
                  <a:pt x="1350314" y="693361"/>
                  <a:pt x="1352983" y="714211"/>
                </a:cubicBezTo>
                <a:cubicBezTo>
                  <a:pt x="1360367" y="770979"/>
                  <a:pt x="1369844" y="827932"/>
                  <a:pt x="1368681" y="886242"/>
                </a:cubicBezTo>
                <a:cubicBezTo>
                  <a:pt x="1368294" y="905677"/>
                  <a:pt x="1366774" y="926160"/>
                  <a:pt x="1368480" y="945780"/>
                </a:cubicBezTo>
                <a:cubicBezTo>
                  <a:pt x="1370525" y="960848"/>
                  <a:pt x="1361927" y="977273"/>
                  <a:pt x="1357688" y="991789"/>
                </a:cubicBezTo>
                <a:cubicBezTo>
                  <a:pt x="1355088" y="998433"/>
                  <a:pt x="1354581" y="1005260"/>
                  <a:pt x="1358263" y="1012456"/>
                </a:cubicBezTo>
                <a:cubicBezTo>
                  <a:pt x="1367673" y="1041915"/>
                  <a:pt x="1372893" y="1071007"/>
                  <a:pt x="1376645" y="1105695"/>
                </a:cubicBezTo>
                <a:cubicBezTo>
                  <a:pt x="1386661" y="1098558"/>
                  <a:pt x="1396508" y="1093699"/>
                  <a:pt x="1405393" y="1087608"/>
                </a:cubicBezTo>
                <a:cubicBezTo>
                  <a:pt x="1410882" y="1084653"/>
                  <a:pt x="1414446" y="1079241"/>
                  <a:pt x="1412689" y="1074504"/>
                </a:cubicBezTo>
                <a:cubicBezTo>
                  <a:pt x="1401811" y="1050642"/>
                  <a:pt x="1419968" y="1019024"/>
                  <a:pt x="1397316" y="997563"/>
                </a:cubicBezTo>
                <a:cubicBezTo>
                  <a:pt x="1403818" y="980954"/>
                  <a:pt x="1375845" y="960171"/>
                  <a:pt x="1402499" y="941898"/>
                </a:cubicBezTo>
                <a:cubicBezTo>
                  <a:pt x="1410251" y="936853"/>
                  <a:pt x="1401756" y="923508"/>
                  <a:pt x="1403563" y="913359"/>
                </a:cubicBezTo>
                <a:cubicBezTo>
                  <a:pt x="1410791" y="872762"/>
                  <a:pt x="1400924" y="835245"/>
                  <a:pt x="1381381" y="800315"/>
                </a:cubicBezTo>
                <a:cubicBezTo>
                  <a:pt x="1375941" y="788384"/>
                  <a:pt x="1376617" y="779280"/>
                  <a:pt x="1385670" y="770912"/>
                </a:cubicBezTo>
                <a:cubicBezTo>
                  <a:pt x="1404014" y="779398"/>
                  <a:pt x="1411211" y="796063"/>
                  <a:pt x="1414844" y="818144"/>
                </a:cubicBezTo>
                <a:cubicBezTo>
                  <a:pt x="1418138" y="844775"/>
                  <a:pt x="1433205" y="869006"/>
                  <a:pt x="1442952" y="893915"/>
                </a:cubicBezTo>
                <a:cubicBezTo>
                  <a:pt x="1451111" y="911811"/>
                  <a:pt x="1454118" y="928109"/>
                  <a:pt x="1448410" y="948223"/>
                </a:cubicBezTo>
                <a:cubicBezTo>
                  <a:pt x="1441233" y="973933"/>
                  <a:pt x="1452905" y="1001303"/>
                  <a:pt x="1448783" y="1028428"/>
                </a:cubicBezTo>
                <a:cubicBezTo>
                  <a:pt x="1449579" y="1031933"/>
                  <a:pt x="1451336" y="1036670"/>
                  <a:pt x="1449072" y="1038760"/>
                </a:cubicBezTo>
                <a:cubicBezTo>
                  <a:pt x="1433059" y="1055680"/>
                  <a:pt x="1446539" y="1072898"/>
                  <a:pt x="1449546" y="1089197"/>
                </a:cubicBezTo>
                <a:cubicBezTo>
                  <a:pt x="1452384" y="1107771"/>
                  <a:pt x="1448939" y="1125794"/>
                  <a:pt x="1445495" y="1143814"/>
                </a:cubicBezTo>
                <a:cubicBezTo>
                  <a:pt x="1444194" y="1147137"/>
                  <a:pt x="1446120" y="1149597"/>
                  <a:pt x="1449177" y="1151010"/>
                </a:cubicBezTo>
                <a:cubicBezTo>
                  <a:pt x="1455917" y="1159619"/>
                  <a:pt x="1448957" y="1168171"/>
                  <a:pt x="1444938" y="1165526"/>
                </a:cubicBezTo>
                <a:cubicBezTo>
                  <a:pt x="1430614" y="1159687"/>
                  <a:pt x="1431863" y="1171250"/>
                  <a:pt x="1430225" y="1179123"/>
                </a:cubicBezTo>
                <a:cubicBezTo>
                  <a:pt x="1428080" y="1193824"/>
                  <a:pt x="1433181" y="1210307"/>
                  <a:pt x="1424755" y="1224456"/>
                </a:cubicBezTo>
                <a:cubicBezTo>
                  <a:pt x="1422321" y="1228822"/>
                  <a:pt x="1425042" y="1234788"/>
                  <a:pt x="1429061" y="1237432"/>
                </a:cubicBezTo>
                <a:cubicBezTo>
                  <a:pt x="1440159" y="1244134"/>
                  <a:pt x="1437390" y="1253053"/>
                  <a:pt x="1432357" y="1264064"/>
                </a:cubicBezTo>
                <a:cubicBezTo>
                  <a:pt x="1430719" y="1271936"/>
                  <a:pt x="1413455" y="1277291"/>
                  <a:pt x="1428236" y="1291189"/>
                </a:cubicBezTo>
                <a:lnTo>
                  <a:pt x="1429758" y="1295633"/>
                </a:lnTo>
                <a:lnTo>
                  <a:pt x="1432571" y="1287888"/>
                </a:lnTo>
                <a:cubicBezTo>
                  <a:pt x="1440988" y="1269503"/>
                  <a:pt x="1453406" y="1251892"/>
                  <a:pt x="1457007" y="1231886"/>
                </a:cubicBezTo>
                <a:cubicBezTo>
                  <a:pt x="1460675" y="1215343"/>
                  <a:pt x="1466819" y="1203074"/>
                  <a:pt x="1481063" y="1197549"/>
                </a:cubicBezTo>
                <a:cubicBezTo>
                  <a:pt x="1487571" y="1204329"/>
                  <a:pt x="1487705" y="1211257"/>
                  <a:pt x="1483089" y="1220025"/>
                </a:cubicBezTo>
                <a:cubicBezTo>
                  <a:pt x="1466837" y="1245519"/>
                  <a:pt x="1457806" y="1273446"/>
                  <a:pt x="1461592" y="1304545"/>
                </a:cubicBezTo>
                <a:cubicBezTo>
                  <a:pt x="1462539" y="1312321"/>
                  <a:pt x="1455550" y="1322009"/>
                  <a:pt x="1461212" y="1326211"/>
                </a:cubicBezTo>
                <a:lnTo>
                  <a:pt x="1462553" y="1328126"/>
                </a:lnTo>
                <a:lnTo>
                  <a:pt x="1468136" y="1298305"/>
                </a:lnTo>
                <a:cubicBezTo>
                  <a:pt x="1467754" y="1286045"/>
                  <a:pt x="1470969" y="1276945"/>
                  <a:pt x="1476292" y="1269648"/>
                </a:cubicBezTo>
                <a:lnTo>
                  <a:pt x="1489189" y="1258589"/>
                </a:lnTo>
                <a:lnTo>
                  <a:pt x="1492056" y="1228532"/>
                </a:lnTo>
                <a:cubicBezTo>
                  <a:pt x="1491636" y="1185714"/>
                  <a:pt x="1486612" y="1144607"/>
                  <a:pt x="1491866" y="1100970"/>
                </a:cubicBezTo>
                <a:cubicBezTo>
                  <a:pt x="1495415" y="1066990"/>
                  <a:pt x="1494107" y="1032667"/>
                  <a:pt x="1500618" y="999306"/>
                </a:cubicBezTo>
                <a:cubicBezTo>
                  <a:pt x="1507380" y="967999"/>
                  <a:pt x="1494472" y="933262"/>
                  <a:pt x="1510122" y="903808"/>
                </a:cubicBezTo>
                <a:cubicBezTo>
                  <a:pt x="1511762" y="901480"/>
                  <a:pt x="1510441" y="898534"/>
                  <a:pt x="1510189" y="896478"/>
                </a:cubicBezTo>
                <a:cubicBezTo>
                  <a:pt x="1511460" y="875378"/>
                  <a:pt x="1506237" y="856261"/>
                  <a:pt x="1498302" y="838585"/>
                </a:cubicBezTo>
                <a:cubicBezTo>
                  <a:pt x="1491438" y="821798"/>
                  <a:pt x="1493713" y="808919"/>
                  <a:pt x="1506770" y="797619"/>
                </a:cubicBezTo>
                <a:cubicBezTo>
                  <a:pt x="1511122" y="793853"/>
                  <a:pt x="1517366" y="789812"/>
                  <a:pt x="1517684" y="784538"/>
                </a:cubicBezTo>
                <a:cubicBezTo>
                  <a:pt x="1515926" y="770150"/>
                  <a:pt x="1538625" y="766869"/>
                  <a:pt x="1530689" y="749191"/>
                </a:cubicBezTo>
                <a:cubicBezTo>
                  <a:pt x="1532581" y="748917"/>
                  <a:pt x="1533401" y="747753"/>
                  <a:pt x="1535293" y="747479"/>
                </a:cubicBezTo>
                <a:cubicBezTo>
                  <a:pt x="1543931" y="747276"/>
                  <a:pt x="1542357" y="742275"/>
                  <a:pt x="1541603" y="736109"/>
                </a:cubicBezTo>
                <a:cubicBezTo>
                  <a:pt x="1541419" y="726722"/>
                  <a:pt x="1539594" y="719666"/>
                  <a:pt x="1552836" y="717753"/>
                </a:cubicBezTo>
                <a:cubicBezTo>
                  <a:pt x="1559331" y="715767"/>
                  <a:pt x="1569674" y="705905"/>
                  <a:pt x="1573776" y="700082"/>
                </a:cubicBezTo>
                <a:cubicBezTo>
                  <a:pt x="1582230" y="690495"/>
                  <a:pt x="1595286" y="679193"/>
                  <a:pt x="1590064" y="660079"/>
                </a:cubicBezTo>
                <a:cubicBezTo>
                  <a:pt x="1589561" y="655968"/>
                  <a:pt x="1592591" y="649256"/>
                  <a:pt x="1595051" y="645763"/>
                </a:cubicBezTo>
                <a:cubicBezTo>
                  <a:pt x="1607354" y="628297"/>
                  <a:pt x="1613480" y="607541"/>
                  <a:pt x="1619605" y="586784"/>
                </a:cubicBezTo>
                <a:cubicBezTo>
                  <a:pt x="1625983" y="568083"/>
                  <a:pt x="1634251" y="549109"/>
                  <a:pt x="1648698" y="533425"/>
                </a:cubicBezTo>
                <a:cubicBezTo>
                  <a:pt x="1653050" y="529658"/>
                  <a:pt x="1651978" y="528767"/>
                  <a:pt x="1650404" y="523765"/>
                </a:cubicBezTo>
                <a:cubicBezTo>
                  <a:pt x="1645934" y="510816"/>
                  <a:pt x="1653752" y="511779"/>
                  <a:pt x="1661570" y="512739"/>
                </a:cubicBezTo>
                <a:cubicBezTo>
                  <a:pt x="1666424" y="513084"/>
                  <a:pt x="1669321" y="521030"/>
                  <a:pt x="1676384" y="515826"/>
                </a:cubicBezTo>
                <a:cubicBezTo>
                  <a:pt x="1673171" y="513154"/>
                  <a:pt x="1672919" y="511099"/>
                  <a:pt x="1670777" y="509317"/>
                </a:cubicBezTo>
                <a:cubicBezTo>
                  <a:pt x="1665168" y="502806"/>
                  <a:pt x="1655777" y="496844"/>
                  <a:pt x="1661518" y="488693"/>
                </a:cubicBezTo>
                <a:cubicBezTo>
                  <a:pt x="1668332" y="481434"/>
                  <a:pt x="1679364" y="485067"/>
                  <a:pt x="1687115" y="493359"/>
                </a:cubicBezTo>
                <a:cubicBezTo>
                  <a:pt x="1693542" y="498704"/>
                  <a:pt x="1697259" y="505488"/>
                  <a:pt x="1690697" y="514803"/>
                </a:cubicBezTo>
                <a:cubicBezTo>
                  <a:pt x="1687416" y="519459"/>
                  <a:pt x="1685458" y="527065"/>
                  <a:pt x="1693526" y="530081"/>
                </a:cubicBezTo>
                <a:cubicBezTo>
                  <a:pt x="1698633" y="532481"/>
                  <a:pt x="1704307" y="531660"/>
                  <a:pt x="1707336" y="524946"/>
                </a:cubicBezTo>
                <a:cubicBezTo>
                  <a:pt x="1708725" y="520564"/>
                  <a:pt x="1709043" y="515289"/>
                  <a:pt x="1714970" y="516523"/>
                </a:cubicBezTo>
                <a:cubicBezTo>
                  <a:pt x="1720076" y="518922"/>
                  <a:pt x="1721649" y="523924"/>
                  <a:pt x="1721332" y="529198"/>
                </a:cubicBezTo>
                <a:cubicBezTo>
                  <a:pt x="1721633" y="555299"/>
                  <a:pt x="1736567" y="575104"/>
                  <a:pt x="1751182" y="600182"/>
                </a:cubicBezTo>
                <a:cubicBezTo>
                  <a:pt x="1755232" y="570314"/>
                  <a:pt x="1764890" y="546956"/>
                  <a:pt x="1762695" y="521127"/>
                </a:cubicBezTo>
                <a:cubicBezTo>
                  <a:pt x="1762577" y="504411"/>
                  <a:pt x="1771467" y="506264"/>
                  <a:pt x="1780355" y="508115"/>
                </a:cubicBezTo>
                <a:cubicBezTo>
                  <a:pt x="1788425" y="511133"/>
                  <a:pt x="1792393" y="519971"/>
                  <a:pt x="1795288" y="527918"/>
                </a:cubicBezTo>
                <a:cubicBezTo>
                  <a:pt x="1800261" y="544980"/>
                  <a:pt x="1805233" y="562039"/>
                  <a:pt x="1811276" y="579990"/>
                </a:cubicBezTo>
                <a:cubicBezTo>
                  <a:pt x="1820216" y="605889"/>
                  <a:pt x="1831869" y="630350"/>
                  <a:pt x="1830531" y="658781"/>
                </a:cubicBezTo>
                <a:cubicBezTo>
                  <a:pt x="1830463" y="666110"/>
                  <a:pt x="1833109" y="672003"/>
                  <a:pt x="1837395" y="675566"/>
                </a:cubicBezTo>
                <a:cubicBezTo>
                  <a:pt x="1860713" y="693111"/>
                  <a:pt x="1864800" y="718667"/>
                  <a:pt x="1867243" y="746550"/>
                </a:cubicBezTo>
                <a:cubicBezTo>
                  <a:pt x="1869817" y="775461"/>
                  <a:pt x="1874750" y="804031"/>
                  <a:pt x="1880631" y="832463"/>
                </a:cubicBezTo>
                <a:lnTo>
                  <a:pt x="1896052" y="901299"/>
                </a:lnTo>
                <a:lnTo>
                  <a:pt x="1894923" y="891989"/>
                </a:lnTo>
                <a:cubicBezTo>
                  <a:pt x="1893352" y="883186"/>
                  <a:pt x="1891137" y="873862"/>
                  <a:pt x="1888058" y="864003"/>
                </a:cubicBezTo>
                <a:cubicBezTo>
                  <a:pt x="1889196" y="840834"/>
                  <a:pt x="1899670" y="845309"/>
                  <a:pt x="1897822" y="810352"/>
                </a:cubicBezTo>
                <a:cubicBezTo>
                  <a:pt x="1891853" y="786773"/>
                  <a:pt x="1883986" y="801809"/>
                  <a:pt x="1882139" y="766852"/>
                </a:cubicBezTo>
                <a:cubicBezTo>
                  <a:pt x="1890765" y="736369"/>
                  <a:pt x="1875462" y="685146"/>
                  <a:pt x="1871012" y="630677"/>
                </a:cubicBezTo>
                <a:cubicBezTo>
                  <a:pt x="1878499" y="623363"/>
                  <a:pt x="1874049" y="568893"/>
                  <a:pt x="1864714" y="541249"/>
                </a:cubicBezTo>
                <a:cubicBezTo>
                  <a:pt x="1864335" y="548972"/>
                  <a:pt x="1864335" y="548972"/>
                  <a:pt x="1864335" y="548972"/>
                </a:cubicBezTo>
                <a:cubicBezTo>
                  <a:pt x="1863956" y="556694"/>
                  <a:pt x="1867319" y="560760"/>
                  <a:pt x="1860211" y="560352"/>
                </a:cubicBezTo>
                <a:cubicBezTo>
                  <a:pt x="1860211" y="560352"/>
                  <a:pt x="1860591" y="552628"/>
                  <a:pt x="1857227" y="548563"/>
                </a:cubicBezTo>
                <a:cubicBezTo>
                  <a:pt x="1850119" y="548153"/>
                  <a:pt x="1850119" y="548153"/>
                  <a:pt x="1850119" y="548153"/>
                </a:cubicBezTo>
                <a:cubicBezTo>
                  <a:pt x="1844150" y="524574"/>
                  <a:pt x="1855381" y="513604"/>
                  <a:pt x="1854622" y="529050"/>
                </a:cubicBezTo>
                <a:cubicBezTo>
                  <a:pt x="1855001" y="521328"/>
                  <a:pt x="1855001" y="521328"/>
                  <a:pt x="1855001" y="521328"/>
                </a:cubicBezTo>
                <a:cubicBezTo>
                  <a:pt x="1855381" y="513604"/>
                  <a:pt x="1859125" y="509948"/>
                  <a:pt x="1859125" y="509948"/>
                </a:cubicBezTo>
                <a:cubicBezTo>
                  <a:pt x="1862488" y="514013"/>
                  <a:pt x="1862109" y="521736"/>
                  <a:pt x="1865473" y="525803"/>
                </a:cubicBezTo>
                <a:cubicBezTo>
                  <a:pt x="1875566" y="538001"/>
                  <a:pt x="1885281" y="557922"/>
                  <a:pt x="1883433" y="522965"/>
                </a:cubicBezTo>
                <a:cubicBezTo>
                  <a:pt x="1894614" y="585568"/>
                  <a:pt x="1899444" y="632314"/>
                  <a:pt x="1897166" y="678651"/>
                </a:cubicBezTo>
                <a:cubicBezTo>
                  <a:pt x="1901997" y="725399"/>
                  <a:pt x="1900099" y="764014"/>
                  <a:pt x="1904551" y="818483"/>
                </a:cubicBezTo>
                <a:cubicBezTo>
                  <a:pt x="1911659" y="818893"/>
                  <a:pt x="1908674" y="807104"/>
                  <a:pt x="1915783" y="807514"/>
                </a:cubicBezTo>
                <a:cubicBezTo>
                  <a:pt x="1924737" y="842880"/>
                  <a:pt x="1927342" y="862392"/>
                  <a:pt x="1929567" y="889627"/>
                </a:cubicBezTo>
                <a:lnTo>
                  <a:pt x="1929867" y="928707"/>
                </a:lnTo>
                <a:lnTo>
                  <a:pt x="1931967" y="929623"/>
                </a:lnTo>
                <a:cubicBezTo>
                  <a:pt x="1935512" y="933032"/>
                  <a:pt x="1936471" y="938908"/>
                  <a:pt x="1933977" y="946065"/>
                </a:cubicBezTo>
                <a:lnTo>
                  <a:pt x="1931273" y="961633"/>
                </a:lnTo>
                <a:lnTo>
                  <a:pt x="1932121" y="982713"/>
                </a:lnTo>
                <a:lnTo>
                  <a:pt x="1931259" y="985039"/>
                </a:lnTo>
                <a:lnTo>
                  <a:pt x="1931529" y="989037"/>
                </a:lnTo>
                <a:cubicBezTo>
                  <a:pt x="1933665" y="1002584"/>
                  <a:pt x="1937663" y="1015603"/>
                  <a:pt x="1940241" y="1028825"/>
                </a:cubicBezTo>
                <a:cubicBezTo>
                  <a:pt x="1942567" y="1039993"/>
                  <a:pt x="1944897" y="1051161"/>
                  <a:pt x="1957065" y="1048354"/>
                </a:cubicBezTo>
                <a:cubicBezTo>
                  <a:pt x="1968415" y="1046714"/>
                  <a:pt x="1967980" y="1035273"/>
                  <a:pt x="1967794" y="1025887"/>
                </a:cubicBezTo>
                <a:cubicBezTo>
                  <a:pt x="1968764" y="978686"/>
                  <a:pt x="1967842" y="931758"/>
                  <a:pt x="1954498" y="885580"/>
                </a:cubicBezTo>
                <a:cubicBezTo>
                  <a:pt x="1953175" y="882633"/>
                  <a:pt x="1951602" y="877631"/>
                  <a:pt x="1952991" y="873247"/>
                </a:cubicBezTo>
                <a:cubicBezTo>
                  <a:pt x="1961644" y="841667"/>
                  <a:pt x="1953023" y="810494"/>
                  <a:pt x="1956001" y="779734"/>
                </a:cubicBezTo>
                <a:cubicBezTo>
                  <a:pt x="1959230" y="751030"/>
                  <a:pt x="1958676" y="722873"/>
                  <a:pt x="1951377" y="694646"/>
                </a:cubicBezTo>
                <a:cubicBezTo>
                  <a:pt x="1941935" y="664636"/>
                  <a:pt x="1950520" y="640387"/>
                  <a:pt x="1962891" y="615591"/>
                </a:cubicBezTo>
                <a:cubicBezTo>
                  <a:pt x="1966173" y="610933"/>
                  <a:pt x="1966741" y="607713"/>
                  <a:pt x="1973738" y="609840"/>
                </a:cubicBezTo>
                <a:cubicBezTo>
                  <a:pt x="1999016" y="619780"/>
                  <a:pt x="1999836" y="618616"/>
                  <a:pt x="1995500" y="591006"/>
                </a:cubicBezTo>
                <a:cubicBezTo>
                  <a:pt x="1994177" y="588059"/>
                  <a:pt x="1993674" y="583949"/>
                  <a:pt x="1992352" y="581002"/>
                </a:cubicBezTo>
                <a:cubicBezTo>
                  <a:pt x="1991598" y="574837"/>
                  <a:pt x="1984099" y="568600"/>
                  <a:pt x="1991415" y="565450"/>
                </a:cubicBezTo>
                <a:cubicBezTo>
                  <a:pt x="1998728" y="562303"/>
                  <a:pt x="2002446" y="569085"/>
                  <a:pt x="2004271" y="576142"/>
                </a:cubicBezTo>
                <a:cubicBezTo>
                  <a:pt x="2006848" y="589365"/>
                  <a:pt x="2008608" y="603752"/>
                  <a:pt x="2010366" y="618139"/>
                </a:cubicBezTo>
                <a:cubicBezTo>
                  <a:pt x="2011119" y="624305"/>
                  <a:pt x="2010232" y="632800"/>
                  <a:pt x="2019691" y="631433"/>
                </a:cubicBezTo>
                <a:cubicBezTo>
                  <a:pt x="2027257" y="630339"/>
                  <a:pt x="2031859" y="628628"/>
                  <a:pt x="2033567" y="618968"/>
                </a:cubicBezTo>
                <a:cubicBezTo>
                  <a:pt x="2041969" y="585333"/>
                  <a:pt x="2042805" y="552792"/>
                  <a:pt x="2038787" y="519907"/>
                </a:cubicBezTo>
                <a:cubicBezTo>
                  <a:pt x="2036709" y="510795"/>
                  <a:pt x="2036273" y="499354"/>
                  <a:pt x="2045480" y="495930"/>
                </a:cubicBezTo>
                <a:cubicBezTo>
                  <a:pt x="2054687" y="492509"/>
                  <a:pt x="2063510" y="501692"/>
                  <a:pt x="2071009" y="507927"/>
                </a:cubicBezTo>
                <a:cubicBezTo>
                  <a:pt x="2071261" y="509983"/>
                  <a:pt x="2072582" y="512929"/>
                  <a:pt x="2072834" y="514984"/>
                </a:cubicBezTo>
                <a:cubicBezTo>
                  <a:pt x="2075479" y="520877"/>
                  <a:pt x="2080017" y="526495"/>
                  <a:pt x="2086763" y="526566"/>
                </a:cubicBezTo>
                <a:cubicBezTo>
                  <a:pt x="2104289" y="528215"/>
                  <a:pt x="2109831" y="542056"/>
                  <a:pt x="2111589" y="556443"/>
                </a:cubicBezTo>
                <a:cubicBezTo>
                  <a:pt x="2113716" y="589601"/>
                  <a:pt x="2114203" y="625089"/>
                  <a:pt x="2114438" y="658522"/>
                </a:cubicBezTo>
                <a:cubicBezTo>
                  <a:pt x="2114941" y="662632"/>
                  <a:pt x="2114624" y="667907"/>
                  <a:pt x="2115125" y="672018"/>
                </a:cubicBezTo>
                <a:cubicBezTo>
                  <a:pt x="2115628" y="676128"/>
                  <a:pt x="2116381" y="682294"/>
                  <a:pt x="2122307" y="683529"/>
                </a:cubicBezTo>
                <a:cubicBezTo>
                  <a:pt x="2126341" y="685037"/>
                  <a:pt x="2127480" y="678598"/>
                  <a:pt x="2129941" y="675105"/>
                </a:cubicBezTo>
                <a:cubicBezTo>
                  <a:pt x="2136251" y="663734"/>
                  <a:pt x="2141489" y="651473"/>
                  <a:pt x="2147800" y="640103"/>
                </a:cubicBezTo>
                <a:cubicBezTo>
                  <a:pt x="2153543" y="631953"/>
                  <a:pt x="2154998" y="620237"/>
                  <a:pt x="2165025" y="615650"/>
                </a:cubicBezTo>
                <a:cubicBezTo>
                  <a:pt x="2173980" y="610172"/>
                  <a:pt x="2179655" y="609351"/>
                  <a:pt x="2178451" y="623121"/>
                </a:cubicBezTo>
                <a:cubicBezTo>
                  <a:pt x="2176676" y="640112"/>
                  <a:pt x="2183858" y="651623"/>
                  <a:pt x="2199174" y="658821"/>
                </a:cubicBezTo>
                <a:cubicBezTo>
                  <a:pt x="2203661" y="640393"/>
                  <a:pt x="2210290" y="623747"/>
                  <a:pt x="2217989" y="607993"/>
                </a:cubicBezTo>
                <a:lnTo>
                  <a:pt x="2225744" y="592791"/>
                </a:lnTo>
                <a:lnTo>
                  <a:pt x="2228923" y="574729"/>
                </a:lnTo>
                <a:cubicBezTo>
                  <a:pt x="2238061" y="537394"/>
                  <a:pt x="2257556" y="519456"/>
                  <a:pt x="2267264" y="471209"/>
                </a:cubicBezTo>
                <a:cubicBezTo>
                  <a:pt x="2274758" y="475433"/>
                  <a:pt x="2270180" y="492997"/>
                  <a:pt x="2269453" y="508471"/>
                </a:cubicBezTo>
                <a:lnTo>
                  <a:pt x="2270119" y="516715"/>
                </a:lnTo>
                <a:lnTo>
                  <a:pt x="2268518" y="518405"/>
                </a:lnTo>
                <a:cubicBezTo>
                  <a:pt x="2268379" y="519359"/>
                  <a:pt x="2269119" y="520465"/>
                  <a:pt x="2270600" y="522678"/>
                </a:cubicBezTo>
                <a:lnTo>
                  <a:pt x="2270119" y="516715"/>
                </a:lnTo>
                <a:lnTo>
                  <a:pt x="2271709" y="515038"/>
                </a:lnTo>
                <a:cubicBezTo>
                  <a:pt x="2272819" y="507399"/>
                  <a:pt x="2276888" y="504182"/>
                  <a:pt x="2275778" y="511822"/>
                </a:cubicBezTo>
                <a:cubicBezTo>
                  <a:pt x="2275778" y="511822"/>
                  <a:pt x="2277630" y="523885"/>
                  <a:pt x="2273560" y="527101"/>
                </a:cubicBezTo>
                <a:cubicBezTo>
                  <a:pt x="2273560" y="527101"/>
                  <a:pt x="2276520" y="531525"/>
                  <a:pt x="2276520" y="531525"/>
                </a:cubicBezTo>
                <a:cubicBezTo>
                  <a:pt x="2276520" y="531525"/>
                  <a:pt x="2276520" y="531525"/>
                  <a:pt x="2272451" y="534742"/>
                </a:cubicBezTo>
                <a:lnTo>
                  <a:pt x="2272660" y="577911"/>
                </a:lnTo>
                <a:lnTo>
                  <a:pt x="2274851" y="590017"/>
                </a:lnTo>
                <a:cubicBezTo>
                  <a:pt x="2275520" y="595362"/>
                  <a:pt x="2275808" y="600679"/>
                  <a:pt x="2275491" y="605954"/>
                </a:cubicBezTo>
                <a:cubicBezTo>
                  <a:pt x="2273081" y="633495"/>
                  <a:pt x="2284230" y="653845"/>
                  <a:pt x="2296453" y="675087"/>
                </a:cubicBezTo>
                <a:cubicBezTo>
                  <a:pt x="2299917" y="679814"/>
                  <a:pt x="2303132" y="682486"/>
                  <a:pt x="2308305" y="677556"/>
                </a:cubicBezTo>
                <a:cubicBezTo>
                  <a:pt x="2309943" y="675227"/>
                  <a:pt x="2313225" y="670570"/>
                  <a:pt x="2316439" y="673242"/>
                </a:cubicBezTo>
                <a:cubicBezTo>
                  <a:pt x="2320724" y="676806"/>
                  <a:pt x="2318515" y="682354"/>
                  <a:pt x="2317945" y="685574"/>
                </a:cubicBezTo>
                <a:cubicBezTo>
                  <a:pt x="2314030" y="700781"/>
                  <a:pt x="2319321" y="712567"/>
                  <a:pt x="2328393" y="723805"/>
                </a:cubicBezTo>
                <a:cubicBezTo>
                  <a:pt x="2332930" y="729425"/>
                  <a:pt x="2340932" y="739771"/>
                  <a:pt x="2348565" y="731346"/>
                </a:cubicBezTo>
                <a:cubicBezTo>
                  <a:pt x="2353486" y="724360"/>
                  <a:pt x="2356833" y="712373"/>
                  <a:pt x="2352615" y="701479"/>
                </a:cubicBezTo>
                <a:cubicBezTo>
                  <a:pt x="2351292" y="698532"/>
                  <a:pt x="2346187" y="696132"/>
                  <a:pt x="2349467" y="691475"/>
                </a:cubicBezTo>
                <a:cubicBezTo>
                  <a:pt x="2352749" y="686817"/>
                  <a:pt x="2357033" y="690381"/>
                  <a:pt x="2360249" y="693054"/>
                </a:cubicBezTo>
                <a:cubicBezTo>
                  <a:pt x="2373423" y="698470"/>
                  <a:pt x="2383383" y="701214"/>
                  <a:pt x="2388688" y="681622"/>
                </a:cubicBezTo>
                <a:cubicBezTo>
                  <a:pt x="2391785" y="667577"/>
                  <a:pt x="2395702" y="652371"/>
                  <a:pt x="2395835" y="637709"/>
                </a:cubicBezTo>
                <a:cubicBezTo>
                  <a:pt x="2394898" y="622158"/>
                  <a:pt x="2397993" y="608116"/>
                  <a:pt x="2407836" y="594142"/>
                </a:cubicBezTo>
                <a:cubicBezTo>
                  <a:pt x="2415218" y="583662"/>
                  <a:pt x="2423419" y="572019"/>
                  <a:pt x="2425444" y="557084"/>
                </a:cubicBezTo>
                <a:cubicBezTo>
                  <a:pt x="2426583" y="550645"/>
                  <a:pt x="2430114" y="548043"/>
                  <a:pt x="2436860" y="548113"/>
                </a:cubicBezTo>
                <a:cubicBezTo>
                  <a:pt x="2444678" y="549075"/>
                  <a:pt x="2446252" y="554075"/>
                  <a:pt x="2445365" y="562570"/>
                </a:cubicBezTo>
                <a:cubicBezTo>
                  <a:pt x="2437450" y="631694"/>
                  <a:pt x="2448953" y="702191"/>
                  <a:pt x="2446963" y="772549"/>
                </a:cubicBezTo>
                <a:cubicBezTo>
                  <a:pt x="2446830" y="787209"/>
                  <a:pt x="2439382" y="805020"/>
                  <a:pt x="2456272" y="817219"/>
                </a:cubicBezTo>
                <a:cubicBezTo>
                  <a:pt x="2458164" y="816946"/>
                  <a:pt x="2456775" y="821330"/>
                  <a:pt x="2457026" y="823385"/>
                </a:cubicBezTo>
                <a:cubicBezTo>
                  <a:pt x="2460861" y="846885"/>
                  <a:pt x="2463624" y="869493"/>
                  <a:pt x="2459640" y="892031"/>
                </a:cubicBezTo>
                <a:cubicBezTo>
                  <a:pt x="2458185" y="903745"/>
                  <a:pt x="2459441" y="914022"/>
                  <a:pt x="2461768" y="925190"/>
                </a:cubicBezTo>
                <a:cubicBezTo>
                  <a:pt x="2464663" y="933138"/>
                  <a:pt x="2471091" y="938483"/>
                  <a:pt x="2477837" y="938553"/>
                </a:cubicBezTo>
                <a:cubicBezTo>
                  <a:pt x="2485405" y="937459"/>
                  <a:pt x="2483579" y="930404"/>
                  <a:pt x="2485789" y="924854"/>
                </a:cubicBezTo>
                <a:cubicBezTo>
                  <a:pt x="2493556" y="901770"/>
                  <a:pt x="2495395" y="877450"/>
                  <a:pt x="2495345" y="853403"/>
                </a:cubicBezTo>
                <a:cubicBezTo>
                  <a:pt x="2495544" y="831412"/>
                  <a:pt x="2516603" y="830459"/>
                  <a:pt x="2526697" y="818541"/>
                </a:cubicBezTo>
                <a:cubicBezTo>
                  <a:pt x="2530798" y="812720"/>
                  <a:pt x="2534699" y="828888"/>
                  <a:pt x="2540877" y="832179"/>
                </a:cubicBezTo>
                <a:cubicBezTo>
                  <a:pt x="2542517" y="829850"/>
                  <a:pt x="2546049" y="827248"/>
                  <a:pt x="2547690" y="824920"/>
                </a:cubicBezTo>
                <a:cubicBezTo>
                  <a:pt x="2558854" y="813892"/>
                  <a:pt x="2555841" y="789229"/>
                  <a:pt x="2575827" y="787383"/>
                </a:cubicBezTo>
                <a:cubicBezTo>
                  <a:pt x="2579611" y="786838"/>
                  <a:pt x="2576966" y="780946"/>
                  <a:pt x="2576713" y="778890"/>
                </a:cubicBezTo>
                <a:cubicBezTo>
                  <a:pt x="2575140" y="773889"/>
                  <a:pt x="2571675" y="769161"/>
                  <a:pt x="2576848" y="764230"/>
                </a:cubicBezTo>
                <a:cubicBezTo>
                  <a:pt x="2588884" y="776084"/>
                  <a:pt x="2588884" y="776084"/>
                  <a:pt x="2597655" y="761222"/>
                </a:cubicBezTo>
                <a:cubicBezTo>
                  <a:pt x="2601505" y="753344"/>
                  <a:pt x="2623953" y="748007"/>
                  <a:pt x="2632524" y="755134"/>
                </a:cubicBezTo>
                <a:cubicBezTo>
                  <a:pt x="2647525" y="767608"/>
                  <a:pt x="2659811" y="781517"/>
                  <a:pt x="2656079" y="806112"/>
                </a:cubicBezTo>
                <a:cubicBezTo>
                  <a:pt x="2652849" y="834816"/>
                  <a:pt x="2658825" y="860097"/>
                  <a:pt x="2678614" y="880244"/>
                </a:cubicBezTo>
                <a:cubicBezTo>
                  <a:pt x="2688508" y="890318"/>
                  <a:pt x="2691085" y="903540"/>
                  <a:pt x="2687990" y="917584"/>
                </a:cubicBezTo>
                <a:cubicBezTo>
                  <a:pt x="2686534" y="929298"/>
                  <a:pt x="2683186" y="941286"/>
                  <a:pt x="2687656" y="954235"/>
                </a:cubicBezTo>
                <a:cubicBezTo>
                  <a:pt x="2694203" y="976297"/>
                  <a:pt x="2693433" y="1001507"/>
                  <a:pt x="2695375" y="1025280"/>
                </a:cubicBezTo>
                <a:cubicBezTo>
                  <a:pt x="2695309" y="1032611"/>
                  <a:pt x="2695243" y="1039942"/>
                  <a:pt x="2689250" y="1046037"/>
                </a:cubicBezTo>
                <a:cubicBezTo>
                  <a:pt x="2679725" y="1054735"/>
                  <a:pt x="2680412" y="1068231"/>
                  <a:pt x="2675993" y="1079328"/>
                </a:cubicBezTo>
                <a:cubicBezTo>
                  <a:pt x="2666269" y="1110017"/>
                  <a:pt x="2697975" y="1125303"/>
                  <a:pt x="2696385" y="1151679"/>
                </a:cubicBezTo>
                <a:cubicBezTo>
                  <a:pt x="2695565" y="1152843"/>
                  <a:pt x="2696635" y="1153734"/>
                  <a:pt x="2696635" y="1153734"/>
                </a:cubicBezTo>
                <a:cubicBezTo>
                  <a:pt x="2718448" y="1158947"/>
                  <a:pt x="2691900" y="1170106"/>
                  <a:pt x="2700470" y="1177233"/>
                </a:cubicBezTo>
                <a:cubicBezTo>
                  <a:pt x="2679915" y="1182297"/>
                  <a:pt x="2693591" y="1191824"/>
                  <a:pt x="2698128" y="1197442"/>
                </a:cubicBezTo>
                <a:cubicBezTo>
                  <a:pt x="2702665" y="1203063"/>
                  <a:pt x="2703417" y="1209228"/>
                  <a:pt x="2705242" y="1216284"/>
                </a:cubicBezTo>
                <a:cubicBezTo>
                  <a:pt x="2705931" y="1229780"/>
                  <a:pt x="2704976" y="1245606"/>
                  <a:pt x="2710835" y="1254172"/>
                </a:cubicBezTo>
                <a:cubicBezTo>
                  <a:pt x="2718018" y="1265682"/>
                  <a:pt x="2717130" y="1274176"/>
                  <a:pt x="2713281" y="1282054"/>
                </a:cubicBezTo>
                <a:lnTo>
                  <a:pt x="2710063" y="1291227"/>
                </a:lnTo>
                <a:lnTo>
                  <a:pt x="2712115" y="1303869"/>
                </a:lnTo>
                <a:cubicBezTo>
                  <a:pt x="2718084" y="1345598"/>
                  <a:pt x="2720374" y="1380582"/>
                  <a:pt x="2718665" y="1415336"/>
                </a:cubicBezTo>
                <a:lnTo>
                  <a:pt x="2719444" y="1428950"/>
                </a:lnTo>
                <a:lnTo>
                  <a:pt x="2732766" y="1402967"/>
                </a:lnTo>
                <a:cubicBezTo>
                  <a:pt x="2741298" y="1395234"/>
                  <a:pt x="2752210" y="1390830"/>
                  <a:pt x="2762874" y="1392080"/>
                </a:cubicBezTo>
                <a:cubicBezTo>
                  <a:pt x="2775581" y="1392462"/>
                  <a:pt x="2782014" y="1384899"/>
                  <a:pt x="2793210" y="1383992"/>
                </a:cubicBezTo>
                <a:cubicBezTo>
                  <a:pt x="2795397" y="1393675"/>
                  <a:pt x="2796075" y="1402072"/>
                  <a:pt x="2800836" y="1408730"/>
                </a:cubicBezTo>
                <a:cubicBezTo>
                  <a:pt x="2827288" y="1457295"/>
                  <a:pt x="2813496" y="1513344"/>
                  <a:pt x="2825952" y="1563043"/>
                </a:cubicBezTo>
                <a:cubicBezTo>
                  <a:pt x="2835769" y="1597459"/>
                  <a:pt x="2823422" y="1636490"/>
                  <a:pt x="2847233" y="1669777"/>
                </a:cubicBezTo>
                <a:cubicBezTo>
                  <a:pt x="2848970" y="1673861"/>
                  <a:pt x="2850934" y="1680746"/>
                  <a:pt x="2845561" y="1683995"/>
                </a:cubicBezTo>
                <a:cubicBezTo>
                  <a:pt x="2827934" y="1692465"/>
                  <a:pt x="2839806" y="1699955"/>
                  <a:pt x="2846080" y="1707900"/>
                </a:cubicBezTo>
                <a:cubicBezTo>
                  <a:pt x="2850616" y="1711758"/>
                  <a:pt x="2856665" y="1716903"/>
                  <a:pt x="2857115" y="1722501"/>
                </a:cubicBezTo>
                <a:cubicBezTo>
                  <a:pt x="2854450" y="1759337"/>
                  <a:pt x="2875462" y="1792851"/>
                  <a:pt x="2872799" y="1829686"/>
                </a:cubicBezTo>
                <a:cubicBezTo>
                  <a:pt x="2870969" y="1859414"/>
                  <a:pt x="2888506" y="1884757"/>
                  <a:pt x="2879790" y="1916448"/>
                </a:cubicBezTo>
                <a:cubicBezTo>
                  <a:pt x="2877895" y="1927870"/>
                  <a:pt x="2892180" y="1947843"/>
                  <a:pt x="2893760" y="1967434"/>
                </a:cubicBezTo>
                <a:cubicBezTo>
                  <a:pt x="2896401" y="1982715"/>
                  <a:pt x="2913645" y="1986953"/>
                  <a:pt x="2926353" y="1987334"/>
                </a:cubicBezTo>
                <a:lnTo>
                  <a:pt x="2929596" y="1985346"/>
                </a:lnTo>
                <a:lnTo>
                  <a:pt x="2931550" y="1969698"/>
                </a:lnTo>
                <a:lnTo>
                  <a:pt x="2940287" y="1932025"/>
                </a:lnTo>
                <a:lnTo>
                  <a:pt x="2937956" y="1921604"/>
                </a:lnTo>
                <a:lnTo>
                  <a:pt x="2942508" y="1922448"/>
                </a:lnTo>
                <a:lnTo>
                  <a:pt x="2944130" y="1915455"/>
                </a:lnTo>
                <a:cubicBezTo>
                  <a:pt x="2948880" y="1915202"/>
                  <a:pt x="2950258" y="1918701"/>
                  <a:pt x="2951635" y="1922201"/>
                </a:cubicBezTo>
                <a:lnTo>
                  <a:pt x="2952704" y="1923161"/>
                </a:lnTo>
                <a:lnTo>
                  <a:pt x="2955005" y="1921809"/>
                </a:lnTo>
                <a:cubicBezTo>
                  <a:pt x="2955418" y="1919839"/>
                  <a:pt x="2954786" y="1916369"/>
                  <a:pt x="2952557" y="1910563"/>
                </a:cubicBezTo>
                <a:cubicBezTo>
                  <a:pt x="2950063" y="1905836"/>
                  <a:pt x="2949403" y="1902015"/>
                  <a:pt x="2950955" y="1899425"/>
                </a:cubicBezTo>
                <a:lnTo>
                  <a:pt x="2960873" y="1896228"/>
                </a:lnTo>
                <a:lnTo>
                  <a:pt x="2961922" y="1876416"/>
                </a:lnTo>
                <a:lnTo>
                  <a:pt x="2961045" y="1876071"/>
                </a:lnTo>
                <a:cubicBezTo>
                  <a:pt x="2942515" y="1873347"/>
                  <a:pt x="2934278" y="1858517"/>
                  <a:pt x="2944346" y="1843620"/>
                </a:cubicBezTo>
                <a:cubicBezTo>
                  <a:pt x="2950778" y="1836056"/>
                  <a:pt x="2951614" y="1828945"/>
                  <a:pt x="2946850" y="1822288"/>
                </a:cubicBezTo>
                <a:cubicBezTo>
                  <a:pt x="2927578" y="1792861"/>
                  <a:pt x="2926156" y="1757763"/>
                  <a:pt x="2913766" y="1726370"/>
                </a:cubicBezTo>
                <a:cubicBezTo>
                  <a:pt x="2903114" y="1699060"/>
                  <a:pt x="2923925" y="1677657"/>
                  <a:pt x="2952816" y="1686590"/>
                </a:cubicBezTo>
                <a:cubicBezTo>
                  <a:pt x="2958636" y="1688936"/>
                  <a:pt x="2962722" y="1687197"/>
                  <a:pt x="2966583" y="1682660"/>
                </a:cubicBezTo>
                <a:lnTo>
                  <a:pt x="2970663" y="1681824"/>
                </a:lnTo>
                <a:lnTo>
                  <a:pt x="2977760" y="1619899"/>
                </a:lnTo>
                <a:lnTo>
                  <a:pt x="2980502" y="1604352"/>
                </a:lnTo>
                <a:lnTo>
                  <a:pt x="2976200" y="1593071"/>
                </a:lnTo>
                <a:cubicBezTo>
                  <a:pt x="2971058" y="1583383"/>
                  <a:pt x="2969872" y="1572938"/>
                  <a:pt x="2979470" y="1558782"/>
                </a:cubicBezTo>
                <a:cubicBezTo>
                  <a:pt x="2987298" y="1548247"/>
                  <a:pt x="2986023" y="1528785"/>
                  <a:pt x="2986942" y="1512188"/>
                </a:cubicBezTo>
                <a:cubicBezTo>
                  <a:pt x="2989381" y="1503509"/>
                  <a:pt x="2990386" y="1495927"/>
                  <a:pt x="2996449" y="1489016"/>
                </a:cubicBezTo>
                <a:cubicBezTo>
                  <a:pt x="3002510" y="1482106"/>
                  <a:pt x="3020785" y="1470390"/>
                  <a:pt x="2993318" y="1464162"/>
                </a:cubicBezTo>
                <a:cubicBezTo>
                  <a:pt x="3004770" y="1455397"/>
                  <a:pt x="2969297" y="1441674"/>
                  <a:pt x="2998442" y="1435263"/>
                </a:cubicBezTo>
                <a:cubicBezTo>
                  <a:pt x="2998442" y="1435263"/>
                  <a:pt x="2999874" y="1434167"/>
                  <a:pt x="2998778" y="1432736"/>
                </a:cubicBezTo>
                <a:cubicBezTo>
                  <a:pt x="2996654" y="1400299"/>
                  <a:pt x="3039019" y="1381499"/>
                  <a:pt x="3026024" y="1343758"/>
                </a:cubicBezTo>
                <a:cubicBezTo>
                  <a:pt x="3020121" y="1330111"/>
                  <a:pt x="3021038" y="1313514"/>
                  <a:pt x="3008312" y="1302816"/>
                </a:cubicBezTo>
                <a:cubicBezTo>
                  <a:pt x="3000304" y="1295320"/>
                  <a:pt x="3000214" y="1286306"/>
                  <a:pt x="3000126" y="1277290"/>
                </a:cubicBezTo>
                <a:cubicBezTo>
                  <a:pt x="3002722" y="1248053"/>
                  <a:pt x="3001693" y="1217050"/>
                  <a:pt x="3010442" y="1189919"/>
                </a:cubicBezTo>
                <a:cubicBezTo>
                  <a:pt x="3016414" y="1173993"/>
                  <a:pt x="3011940" y="1159251"/>
                  <a:pt x="3009996" y="1144845"/>
                </a:cubicBezTo>
                <a:cubicBezTo>
                  <a:pt x="3005858" y="1127574"/>
                  <a:pt x="3009304" y="1111313"/>
                  <a:pt x="3022524" y="1098924"/>
                </a:cubicBezTo>
                <a:cubicBezTo>
                  <a:pt x="3048964" y="1074146"/>
                  <a:pt x="3056950" y="1043056"/>
                  <a:pt x="3052635" y="1007755"/>
                </a:cubicBezTo>
                <a:cubicBezTo>
                  <a:pt x="3047648" y="977509"/>
                  <a:pt x="3064066" y="960403"/>
                  <a:pt x="3084109" y="945064"/>
                </a:cubicBezTo>
                <a:cubicBezTo>
                  <a:pt x="3095562" y="936298"/>
                  <a:pt x="3125556" y="942861"/>
                  <a:pt x="3130701" y="952549"/>
                </a:cubicBezTo>
                <a:cubicBezTo>
                  <a:pt x="3142421" y="970827"/>
                  <a:pt x="3142421" y="970827"/>
                  <a:pt x="3158503" y="956250"/>
                </a:cubicBezTo>
                <a:cubicBezTo>
                  <a:pt x="3165414" y="962314"/>
                  <a:pt x="3160784" y="968128"/>
                  <a:pt x="3158682" y="974278"/>
                </a:cubicBezTo>
                <a:cubicBezTo>
                  <a:pt x="3158346" y="976807"/>
                  <a:pt x="3154812" y="984053"/>
                  <a:pt x="3159867" y="984723"/>
                </a:cubicBezTo>
                <a:cubicBezTo>
                  <a:pt x="3186574" y="986993"/>
                  <a:pt x="3182548" y="1017324"/>
                  <a:pt x="3197464" y="1030886"/>
                </a:cubicBezTo>
                <a:cubicBezTo>
                  <a:pt x="3199657" y="1033748"/>
                  <a:pt x="3204376" y="1036950"/>
                  <a:pt x="3206568" y="1039814"/>
                </a:cubicBezTo>
                <a:cubicBezTo>
                  <a:pt x="3214822" y="1035765"/>
                  <a:pt x="3220036" y="1015883"/>
                  <a:pt x="3225514" y="1023042"/>
                </a:cubicBezTo>
                <a:cubicBezTo>
                  <a:pt x="3239002" y="1037698"/>
                  <a:pt x="3267140" y="1038871"/>
                  <a:pt x="3267407" y="1065915"/>
                </a:cubicBezTo>
                <a:cubicBezTo>
                  <a:pt x="3267340" y="1095487"/>
                  <a:pt x="3269798" y="1125396"/>
                  <a:pt x="3280176" y="1153785"/>
                </a:cubicBezTo>
                <a:cubicBezTo>
                  <a:pt x="3283129" y="1160611"/>
                  <a:pt x="3280690" y="1169288"/>
                  <a:pt x="3290800" y="1170633"/>
                </a:cubicBezTo>
                <a:cubicBezTo>
                  <a:pt x="3299815" y="1170546"/>
                  <a:pt x="3308404" y="1163972"/>
                  <a:pt x="3312274" y="1154199"/>
                </a:cubicBezTo>
                <a:cubicBezTo>
                  <a:pt x="3315383" y="1140464"/>
                  <a:pt x="3317060" y="1127826"/>
                  <a:pt x="3315116" y="1113420"/>
                </a:cubicBezTo>
                <a:cubicBezTo>
                  <a:pt x="3309794" y="1085702"/>
                  <a:pt x="3313486" y="1057897"/>
                  <a:pt x="3318610" y="1028998"/>
                </a:cubicBezTo>
                <a:cubicBezTo>
                  <a:pt x="3318945" y="1026471"/>
                  <a:pt x="3317089" y="1021080"/>
                  <a:pt x="3319616" y="1021415"/>
                </a:cubicBezTo>
                <a:cubicBezTo>
                  <a:pt x="3342185" y="1006413"/>
                  <a:pt x="3332233" y="984509"/>
                  <a:pt x="3332055" y="966480"/>
                </a:cubicBezTo>
                <a:cubicBezTo>
                  <a:pt x="3329396" y="879953"/>
                  <a:pt x="3344767" y="793256"/>
                  <a:pt x="3334191" y="708247"/>
                </a:cubicBezTo>
                <a:cubicBezTo>
                  <a:pt x="3333006" y="697800"/>
                  <a:pt x="3335110" y="691650"/>
                  <a:pt x="3345554" y="690467"/>
                </a:cubicBezTo>
                <a:cubicBezTo>
                  <a:pt x="3354569" y="690381"/>
                  <a:pt x="3359288" y="693581"/>
                  <a:pt x="3360809" y="701500"/>
                </a:cubicBezTo>
                <a:cubicBezTo>
                  <a:pt x="3363514" y="719867"/>
                  <a:pt x="3374474" y="734186"/>
                  <a:pt x="3384338" y="747074"/>
                </a:cubicBezTo>
                <a:cubicBezTo>
                  <a:pt x="3397489" y="764259"/>
                  <a:pt x="3401626" y="781529"/>
                  <a:pt x="3400373" y="800653"/>
                </a:cubicBezTo>
                <a:cubicBezTo>
                  <a:pt x="3400552" y="818684"/>
                  <a:pt x="3405784" y="837385"/>
                  <a:pt x="3409922" y="854658"/>
                </a:cubicBezTo>
                <a:cubicBezTo>
                  <a:pt x="3417011" y="878751"/>
                  <a:pt x="3430320" y="875377"/>
                  <a:pt x="3447924" y="868716"/>
                </a:cubicBezTo>
                <a:cubicBezTo>
                  <a:pt x="3452220" y="865429"/>
                  <a:pt x="3457946" y="861046"/>
                  <a:pt x="3462329" y="866775"/>
                </a:cubicBezTo>
                <a:cubicBezTo>
                  <a:pt x="3466713" y="872503"/>
                  <a:pt x="3459891" y="875454"/>
                  <a:pt x="3458123" y="879078"/>
                </a:cubicBezTo>
                <a:cubicBezTo>
                  <a:pt x="3452486" y="892474"/>
                  <a:pt x="3456959" y="907217"/>
                  <a:pt x="3463534" y="915808"/>
                </a:cubicBezTo>
                <a:cubicBezTo>
                  <a:pt x="3473734" y="926170"/>
                  <a:pt x="3484426" y="913446"/>
                  <a:pt x="3490489" y="906535"/>
                </a:cubicBezTo>
                <a:cubicBezTo>
                  <a:pt x="3502612" y="892713"/>
                  <a:pt x="3509682" y="878220"/>
                  <a:pt x="3504448" y="859517"/>
                </a:cubicBezTo>
                <a:cubicBezTo>
                  <a:pt x="3503688" y="855558"/>
                  <a:pt x="3500736" y="848734"/>
                  <a:pt x="3506462" y="844352"/>
                </a:cubicBezTo>
                <a:cubicBezTo>
                  <a:pt x="3510757" y="841065"/>
                  <a:pt x="3515140" y="846794"/>
                  <a:pt x="3517332" y="849657"/>
                </a:cubicBezTo>
                <a:cubicBezTo>
                  <a:pt x="3524244" y="855720"/>
                  <a:pt x="3528538" y="852435"/>
                  <a:pt x="3533168" y="846621"/>
                </a:cubicBezTo>
                <a:cubicBezTo>
                  <a:pt x="3549499" y="820497"/>
                  <a:pt x="3564396" y="795470"/>
                  <a:pt x="3561176" y="761601"/>
                </a:cubicBezTo>
                <a:cubicBezTo>
                  <a:pt x="3560752" y="755113"/>
                  <a:pt x="3561138" y="748574"/>
                  <a:pt x="3562031" y="742001"/>
                </a:cubicBezTo>
                <a:lnTo>
                  <a:pt x="3564960" y="727113"/>
                </a:lnTo>
                <a:lnTo>
                  <a:pt x="3565238" y="674023"/>
                </a:lnTo>
                <a:cubicBezTo>
                  <a:pt x="3559800" y="670068"/>
                  <a:pt x="3559800" y="670068"/>
                  <a:pt x="3559800" y="670068"/>
                </a:cubicBezTo>
                <a:cubicBezTo>
                  <a:pt x="3559800" y="670068"/>
                  <a:pt x="3563757" y="664627"/>
                  <a:pt x="3563757" y="664627"/>
                </a:cubicBezTo>
                <a:cubicBezTo>
                  <a:pt x="3558318" y="660672"/>
                  <a:pt x="3560792" y="645837"/>
                  <a:pt x="3560792" y="645837"/>
                </a:cubicBezTo>
                <a:cubicBezTo>
                  <a:pt x="3559310" y="636441"/>
                  <a:pt x="3564748" y="640397"/>
                  <a:pt x="3566230" y="649791"/>
                </a:cubicBezTo>
                <a:lnTo>
                  <a:pt x="3568356" y="651854"/>
                </a:lnTo>
                <a:lnTo>
                  <a:pt x="3567712" y="659187"/>
                </a:lnTo>
                <a:cubicBezTo>
                  <a:pt x="3569690" y="656466"/>
                  <a:pt x="3570680" y="655106"/>
                  <a:pt x="3570494" y="653932"/>
                </a:cubicBezTo>
                <a:lnTo>
                  <a:pt x="3568356" y="651854"/>
                </a:lnTo>
                <a:lnTo>
                  <a:pt x="3569244" y="641716"/>
                </a:lnTo>
                <a:cubicBezTo>
                  <a:pt x="3568273" y="622686"/>
                  <a:pt x="3562156" y="601085"/>
                  <a:pt x="3572170" y="595890"/>
                </a:cubicBezTo>
                <a:cubicBezTo>
                  <a:pt x="3585141" y="655225"/>
                  <a:pt x="3611190" y="677285"/>
                  <a:pt x="3623400" y="723200"/>
                </a:cubicBezTo>
                <a:lnTo>
                  <a:pt x="3627650" y="745412"/>
                </a:lnTo>
                <a:lnTo>
                  <a:pt x="3638010" y="764108"/>
                </a:lnTo>
                <a:cubicBezTo>
                  <a:pt x="3648298" y="783483"/>
                  <a:pt x="3657156" y="803955"/>
                  <a:pt x="3663151" y="826617"/>
                </a:cubicBezTo>
                <a:cubicBezTo>
                  <a:pt x="3683617" y="817764"/>
                  <a:pt x="3693212" y="803609"/>
                  <a:pt x="3690842" y="782714"/>
                </a:cubicBezTo>
                <a:cubicBezTo>
                  <a:pt x="3689233" y="765778"/>
                  <a:pt x="3696816" y="766788"/>
                  <a:pt x="3708780" y="773525"/>
                </a:cubicBezTo>
                <a:cubicBezTo>
                  <a:pt x="3722178" y="779166"/>
                  <a:pt x="3724124" y="793575"/>
                  <a:pt x="3731796" y="803598"/>
                </a:cubicBezTo>
                <a:cubicBezTo>
                  <a:pt x="3740230" y="817581"/>
                  <a:pt x="3747229" y="832659"/>
                  <a:pt x="3755662" y="846644"/>
                </a:cubicBezTo>
                <a:cubicBezTo>
                  <a:pt x="3758950" y="850939"/>
                  <a:pt x="3760471" y="858857"/>
                  <a:pt x="3765862" y="857002"/>
                </a:cubicBezTo>
                <a:cubicBezTo>
                  <a:pt x="3773779" y="855483"/>
                  <a:pt x="3774786" y="847901"/>
                  <a:pt x="3775457" y="842846"/>
                </a:cubicBezTo>
                <a:cubicBezTo>
                  <a:pt x="3776127" y="837792"/>
                  <a:pt x="3775704" y="831303"/>
                  <a:pt x="3776374" y="826249"/>
                </a:cubicBezTo>
                <a:cubicBezTo>
                  <a:pt x="3776690" y="785134"/>
                  <a:pt x="3777340" y="741490"/>
                  <a:pt x="3780183" y="700712"/>
                </a:cubicBezTo>
                <a:cubicBezTo>
                  <a:pt x="3782532" y="683019"/>
                  <a:pt x="3789936" y="665997"/>
                  <a:pt x="3813355" y="663969"/>
                </a:cubicBezTo>
                <a:cubicBezTo>
                  <a:pt x="3822369" y="663882"/>
                  <a:pt x="3828432" y="656972"/>
                  <a:pt x="3831966" y="649725"/>
                </a:cubicBezTo>
                <a:cubicBezTo>
                  <a:pt x="3832302" y="647198"/>
                  <a:pt x="3834068" y="643575"/>
                  <a:pt x="3834405" y="641047"/>
                </a:cubicBezTo>
                <a:cubicBezTo>
                  <a:pt x="3844425" y="633378"/>
                  <a:pt x="3856214" y="622085"/>
                  <a:pt x="3868517" y="626293"/>
                </a:cubicBezTo>
                <a:cubicBezTo>
                  <a:pt x="3880818" y="630503"/>
                  <a:pt x="3880236" y="644573"/>
                  <a:pt x="3877461" y="655779"/>
                </a:cubicBezTo>
                <a:cubicBezTo>
                  <a:pt x="3872092" y="696222"/>
                  <a:pt x="3873209" y="736241"/>
                  <a:pt x="3884435" y="777605"/>
                </a:cubicBezTo>
                <a:cubicBezTo>
                  <a:pt x="3886717" y="789485"/>
                  <a:pt x="3892867" y="791589"/>
                  <a:pt x="3902977" y="792935"/>
                </a:cubicBezTo>
                <a:cubicBezTo>
                  <a:pt x="3915616" y="794616"/>
                  <a:pt x="3914431" y="784169"/>
                  <a:pt x="3915437" y="776586"/>
                </a:cubicBezTo>
                <a:cubicBezTo>
                  <a:pt x="3917786" y="758892"/>
                  <a:pt x="3920137" y="741199"/>
                  <a:pt x="3923581" y="724938"/>
                </a:cubicBezTo>
                <a:cubicBezTo>
                  <a:pt x="3926019" y="716259"/>
                  <a:pt x="3930987" y="707918"/>
                  <a:pt x="3940759" y="711789"/>
                </a:cubicBezTo>
                <a:cubicBezTo>
                  <a:pt x="3950535" y="715663"/>
                  <a:pt x="3940514" y="723332"/>
                  <a:pt x="3939507" y="730915"/>
                </a:cubicBezTo>
                <a:cubicBezTo>
                  <a:pt x="3937740" y="734539"/>
                  <a:pt x="3937068" y="739593"/>
                  <a:pt x="3935301" y="743217"/>
                </a:cubicBezTo>
                <a:cubicBezTo>
                  <a:pt x="3929507" y="777172"/>
                  <a:pt x="3930602" y="778604"/>
                  <a:pt x="3964378" y="766380"/>
                </a:cubicBezTo>
                <a:cubicBezTo>
                  <a:pt x="3973728" y="763764"/>
                  <a:pt x="3974488" y="767724"/>
                  <a:pt x="3978873" y="773452"/>
                </a:cubicBezTo>
                <a:cubicBezTo>
                  <a:pt x="3995402" y="803947"/>
                  <a:pt x="4006874" y="833768"/>
                  <a:pt x="3994258" y="870674"/>
                </a:cubicBezTo>
                <a:cubicBezTo>
                  <a:pt x="3984505" y="905389"/>
                  <a:pt x="3983765" y="940017"/>
                  <a:pt x="3988079" y="975316"/>
                </a:cubicBezTo>
                <a:cubicBezTo>
                  <a:pt x="3992059" y="1013144"/>
                  <a:pt x="3980539" y="1051482"/>
                  <a:pt x="3992101" y="1090319"/>
                </a:cubicBezTo>
                <a:cubicBezTo>
                  <a:pt x="3993957" y="1095711"/>
                  <a:pt x="3991855" y="1101861"/>
                  <a:pt x="3990088" y="1105485"/>
                </a:cubicBezTo>
                <a:cubicBezTo>
                  <a:pt x="3981172" y="1133880"/>
                  <a:pt x="3976407" y="1162506"/>
                  <a:pt x="3974032" y="1191289"/>
                </a:cubicBezTo>
                <a:lnTo>
                  <a:pt x="3973481" y="1219183"/>
                </a:lnTo>
                <a:lnTo>
                  <a:pt x="3978046" y="1239739"/>
                </a:lnTo>
                <a:cubicBezTo>
                  <a:pt x="3981808" y="1248879"/>
                  <a:pt x="3986689" y="1257377"/>
                  <a:pt x="3991313" y="1265428"/>
                </a:cubicBezTo>
                <a:cubicBezTo>
                  <a:pt x="3997478" y="1276161"/>
                  <a:pt x="4001084" y="1286581"/>
                  <a:pt x="4002611" y="1297005"/>
                </a:cubicBezTo>
                <a:lnTo>
                  <a:pt x="4002492" y="1300220"/>
                </a:lnTo>
                <a:lnTo>
                  <a:pt x="4002829" y="1300103"/>
                </a:lnTo>
                <a:cubicBezTo>
                  <a:pt x="4006028" y="1295383"/>
                  <a:pt x="4007583" y="1288517"/>
                  <a:pt x="4009137" y="1281649"/>
                </a:cubicBezTo>
                <a:cubicBezTo>
                  <a:pt x="4012582" y="1265388"/>
                  <a:pt x="4017924" y="1249378"/>
                  <a:pt x="4020779" y="1232718"/>
                </a:cubicBezTo>
                <a:lnTo>
                  <a:pt x="4021138" y="1227800"/>
                </a:lnTo>
                <a:lnTo>
                  <a:pt x="4019987" y="1224940"/>
                </a:lnTo>
                <a:lnTo>
                  <a:pt x="4021120" y="1199017"/>
                </a:lnTo>
                <a:lnTo>
                  <a:pt x="4017507" y="1179871"/>
                </a:lnTo>
                <a:cubicBezTo>
                  <a:pt x="4014175" y="1171068"/>
                  <a:pt x="4015456" y="1163843"/>
                  <a:pt x="4020192" y="1159651"/>
                </a:cubicBezTo>
                <a:lnTo>
                  <a:pt x="4023000" y="1158524"/>
                </a:lnTo>
                <a:lnTo>
                  <a:pt x="4023400" y="1110464"/>
                </a:lnTo>
                <a:cubicBezTo>
                  <a:pt x="4026373" y="1076969"/>
                  <a:pt x="4029854" y="1052973"/>
                  <a:pt x="4041819" y="1009479"/>
                </a:cubicBezTo>
                <a:cubicBezTo>
                  <a:pt x="4051316" y="1008975"/>
                  <a:pt x="4047328" y="1023475"/>
                  <a:pt x="4056827" y="1022971"/>
                </a:cubicBezTo>
                <a:cubicBezTo>
                  <a:pt x="4062774" y="955984"/>
                  <a:pt x="4060239" y="908495"/>
                  <a:pt x="4066694" y="851005"/>
                </a:cubicBezTo>
                <a:cubicBezTo>
                  <a:pt x="4063651" y="794018"/>
                  <a:pt x="4070105" y="736529"/>
                  <a:pt x="4085045" y="659540"/>
                </a:cubicBezTo>
                <a:cubicBezTo>
                  <a:pt x="4082577" y="702531"/>
                  <a:pt x="4095556" y="678032"/>
                  <a:pt x="4109043" y="663031"/>
                </a:cubicBezTo>
                <a:cubicBezTo>
                  <a:pt x="4113537" y="658029"/>
                  <a:pt x="4113030" y="648531"/>
                  <a:pt x="4117526" y="643532"/>
                </a:cubicBezTo>
                <a:cubicBezTo>
                  <a:pt x="4117526" y="643532"/>
                  <a:pt x="4122528" y="648028"/>
                  <a:pt x="4123035" y="657527"/>
                </a:cubicBezTo>
                <a:cubicBezTo>
                  <a:pt x="4123035" y="657527"/>
                  <a:pt x="4123035" y="657527"/>
                  <a:pt x="4123542" y="667023"/>
                </a:cubicBezTo>
                <a:cubicBezTo>
                  <a:pt x="4122528" y="648028"/>
                  <a:pt x="4137535" y="661519"/>
                  <a:pt x="4129559" y="690516"/>
                </a:cubicBezTo>
                <a:cubicBezTo>
                  <a:pt x="4129559" y="690516"/>
                  <a:pt x="4129559" y="690516"/>
                  <a:pt x="4120061" y="691021"/>
                </a:cubicBezTo>
                <a:cubicBezTo>
                  <a:pt x="4115567" y="696020"/>
                  <a:pt x="4116074" y="705519"/>
                  <a:pt x="4116074" y="705519"/>
                </a:cubicBezTo>
                <a:cubicBezTo>
                  <a:pt x="4106576" y="706021"/>
                  <a:pt x="4111070" y="701020"/>
                  <a:pt x="4110563" y="691524"/>
                </a:cubicBezTo>
                <a:cubicBezTo>
                  <a:pt x="4110563" y="691524"/>
                  <a:pt x="4110563" y="691524"/>
                  <a:pt x="4110057" y="682026"/>
                </a:cubicBezTo>
                <a:cubicBezTo>
                  <a:pt x="4097584" y="716023"/>
                  <a:pt x="4091637" y="783011"/>
                  <a:pt x="4101642" y="792006"/>
                </a:cubicBezTo>
                <a:cubicBezTo>
                  <a:pt x="4095694" y="858992"/>
                  <a:pt x="4075246" y="921987"/>
                  <a:pt x="4086773" y="959473"/>
                </a:cubicBezTo>
                <a:cubicBezTo>
                  <a:pt x="4084306" y="1002465"/>
                  <a:pt x="4073794" y="983973"/>
                  <a:pt x="4065818" y="1012970"/>
                </a:cubicBezTo>
                <a:cubicBezTo>
                  <a:pt x="4063350" y="1055960"/>
                  <a:pt x="4077344" y="1050458"/>
                  <a:pt x="4078866" y="1078950"/>
                </a:cubicBezTo>
                <a:cubicBezTo>
                  <a:pt x="4074750" y="1091074"/>
                  <a:pt x="4071790" y="1102542"/>
                  <a:pt x="4069690" y="1113367"/>
                </a:cubicBezTo>
                <a:lnTo>
                  <a:pt x="4068183" y="1124816"/>
                </a:lnTo>
                <a:lnTo>
                  <a:pt x="4088788" y="1040162"/>
                </a:lnTo>
                <a:cubicBezTo>
                  <a:pt x="4096646" y="1005196"/>
                  <a:pt x="4103240" y="970061"/>
                  <a:pt x="4106676" y="934507"/>
                </a:cubicBezTo>
                <a:cubicBezTo>
                  <a:pt x="4109942" y="900215"/>
                  <a:pt x="4115403" y="868787"/>
                  <a:pt x="4146560" y="847211"/>
                </a:cubicBezTo>
                <a:cubicBezTo>
                  <a:pt x="4152287" y="842829"/>
                  <a:pt x="4155822" y="835581"/>
                  <a:pt x="4155733" y="826568"/>
                </a:cubicBezTo>
                <a:cubicBezTo>
                  <a:pt x="4153945" y="791604"/>
                  <a:pt x="4169515" y="761520"/>
                  <a:pt x="4181461" y="729670"/>
                </a:cubicBezTo>
                <a:cubicBezTo>
                  <a:pt x="4189536" y="707593"/>
                  <a:pt x="4196179" y="686614"/>
                  <a:pt x="4202824" y="665632"/>
                </a:cubicBezTo>
                <a:cubicBezTo>
                  <a:pt x="4206693" y="655858"/>
                  <a:pt x="4211995" y="644989"/>
                  <a:pt x="4222777" y="641278"/>
                </a:cubicBezTo>
                <a:cubicBezTo>
                  <a:pt x="4234654" y="639001"/>
                  <a:pt x="4246532" y="636722"/>
                  <a:pt x="4246375" y="657280"/>
                </a:cubicBezTo>
                <a:cubicBezTo>
                  <a:pt x="4243443" y="689044"/>
                  <a:pt x="4256347" y="717770"/>
                  <a:pt x="4261760" y="754502"/>
                </a:cubicBezTo>
                <a:cubicBezTo>
                  <a:pt x="4281286" y="723661"/>
                  <a:pt x="4301242" y="699305"/>
                  <a:pt x="4301644" y="667206"/>
                </a:cubicBezTo>
                <a:cubicBezTo>
                  <a:pt x="4301220" y="660720"/>
                  <a:pt x="4303322" y="654568"/>
                  <a:pt x="4310145" y="651618"/>
                </a:cubicBezTo>
                <a:cubicBezTo>
                  <a:pt x="4318064" y="650100"/>
                  <a:pt x="4318489" y="656588"/>
                  <a:pt x="4320345" y="661977"/>
                </a:cubicBezTo>
                <a:cubicBezTo>
                  <a:pt x="4324394" y="670234"/>
                  <a:pt x="4331975" y="671243"/>
                  <a:pt x="4338798" y="668292"/>
                </a:cubicBezTo>
                <a:cubicBezTo>
                  <a:pt x="4349578" y="664582"/>
                  <a:pt x="4346962" y="655229"/>
                  <a:pt x="4342578" y="649503"/>
                </a:cubicBezTo>
                <a:cubicBezTo>
                  <a:pt x="4333811" y="638047"/>
                  <a:pt x="4338777" y="629704"/>
                  <a:pt x="4347365" y="623131"/>
                </a:cubicBezTo>
                <a:cubicBezTo>
                  <a:pt x="4357722" y="612933"/>
                  <a:pt x="4372464" y="608465"/>
                  <a:pt x="4381568" y="617392"/>
                </a:cubicBezTo>
                <a:cubicBezTo>
                  <a:pt x="4389239" y="627416"/>
                  <a:pt x="4376690" y="634749"/>
                  <a:pt x="4369196" y="642756"/>
                </a:cubicBezTo>
                <a:cubicBezTo>
                  <a:pt x="4366334" y="644947"/>
                  <a:pt x="4365997" y="647475"/>
                  <a:pt x="4361703" y="650761"/>
                </a:cubicBezTo>
                <a:cubicBezTo>
                  <a:pt x="4371142" y="657161"/>
                  <a:pt x="4375012" y="647388"/>
                  <a:pt x="4381498" y="646964"/>
                </a:cubicBezTo>
                <a:cubicBezTo>
                  <a:pt x="4391945" y="645784"/>
                  <a:pt x="4402392" y="644599"/>
                  <a:pt x="4396418" y="660524"/>
                </a:cubicBezTo>
                <a:cubicBezTo>
                  <a:pt x="4394316" y="666676"/>
                  <a:pt x="4392882" y="667771"/>
                  <a:pt x="4398698" y="672404"/>
                </a:cubicBezTo>
                <a:cubicBezTo>
                  <a:pt x="4418002" y="691692"/>
                  <a:pt x="4429049" y="715026"/>
                  <a:pt x="4437572" y="738025"/>
                </a:cubicBezTo>
                <a:cubicBezTo>
                  <a:pt x="4445757" y="763552"/>
                  <a:pt x="4453942" y="789078"/>
                  <a:pt x="4470381" y="810558"/>
                </a:cubicBezTo>
                <a:cubicBezTo>
                  <a:pt x="4473668" y="814854"/>
                  <a:pt x="4477717" y="823108"/>
                  <a:pt x="4477045" y="828165"/>
                </a:cubicBezTo>
                <a:cubicBezTo>
                  <a:pt x="4470067" y="851671"/>
                  <a:pt x="4487512" y="865570"/>
                  <a:pt x="4498808" y="877360"/>
                </a:cubicBezTo>
                <a:cubicBezTo>
                  <a:pt x="4504289" y="884521"/>
                  <a:pt x="4518111" y="896649"/>
                  <a:pt x="4526789" y="899091"/>
                </a:cubicBezTo>
                <a:cubicBezTo>
                  <a:pt x="4544483" y="901444"/>
                  <a:pt x="4542044" y="910123"/>
                  <a:pt x="4541798" y="921666"/>
                </a:cubicBezTo>
                <a:cubicBezTo>
                  <a:pt x="4540790" y="929248"/>
                  <a:pt x="4538687" y="935400"/>
                  <a:pt x="4550229" y="935649"/>
                </a:cubicBezTo>
                <a:cubicBezTo>
                  <a:pt x="4552757" y="935986"/>
                  <a:pt x="4553854" y="937418"/>
                  <a:pt x="4556382" y="937754"/>
                </a:cubicBezTo>
                <a:cubicBezTo>
                  <a:pt x="4545777" y="959494"/>
                  <a:pt x="4576107" y="963530"/>
                  <a:pt x="4573758" y="981223"/>
                </a:cubicBezTo>
                <a:cubicBezTo>
                  <a:pt x="4574184" y="987711"/>
                  <a:pt x="4582527" y="992680"/>
                  <a:pt x="4588342" y="997312"/>
                </a:cubicBezTo>
                <a:cubicBezTo>
                  <a:pt x="4605788" y="1011208"/>
                  <a:pt x="4608830" y="1027047"/>
                  <a:pt x="4599657" y="1047692"/>
                </a:cubicBezTo>
                <a:cubicBezTo>
                  <a:pt x="4589054" y="1069429"/>
                  <a:pt x="4582075" y="1092940"/>
                  <a:pt x="4583773" y="1118888"/>
                </a:cubicBezTo>
                <a:cubicBezTo>
                  <a:pt x="4583437" y="1121416"/>
                  <a:pt x="4581670" y="1125039"/>
                  <a:pt x="4583863" y="1127903"/>
                </a:cubicBezTo>
                <a:cubicBezTo>
                  <a:pt x="4604774" y="1164125"/>
                  <a:pt x="4587526" y="1206846"/>
                  <a:pt x="4596562" y="1245347"/>
                </a:cubicBezTo>
                <a:cubicBezTo>
                  <a:pt x="4600912" y="1265861"/>
                  <a:pt x="4602651" y="1286670"/>
                  <a:pt x="4603894" y="1307575"/>
                </a:cubicBezTo>
                <a:lnTo>
                  <a:pt x="4605122" y="1325267"/>
                </a:lnTo>
                <a:lnTo>
                  <a:pt x="4606247" y="1321475"/>
                </a:lnTo>
                <a:cubicBezTo>
                  <a:pt x="4610321" y="1311998"/>
                  <a:pt x="4617209" y="1303285"/>
                  <a:pt x="4627711" y="1309148"/>
                </a:cubicBezTo>
                <a:cubicBezTo>
                  <a:pt x="4638215" y="1315012"/>
                  <a:pt x="4625695" y="1322202"/>
                  <a:pt x="4623412" y="1330651"/>
                </a:cubicBezTo>
                <a:cubicBezTo>
                  <a:pt x="4620862" y="1334496"/>
                  <a:pt x="4619340" y="1340127"/>
                  <a:pt x="4616791" y="1343972"/>
                </a:cubicBezTo>
                <a:cubicBezTo>
                  <a:pt x="4605108" y="1381609"/>
                  <a:pt x="4606135" y="1383399"/>
                  <a:pt x="4646283" y="1374618"/>
                </a:cubicBezTo>
                <a:cubicBezTo>
                  <a:pt x="4657282" y="1373058"/>
                  <a:pt x="4657549" y="1377664"/>
                  <a:pt x="4661659" y="1384821"/>
                </a:cubicBezTo>
                <a:lnTo>
                  <a:pt x="4669645" y="1415941"/>
                </a:lnTo>
                <a:lnTo>
                  <a:pt x="4664804" y="1355895"/>
                </a:lnTo>
                <a:cubicBezTo>
                  <a:pt x="4668823" y="1335850"/>
                  <a:pt x="4686835" y="1314676"/>
                  <a:pt x="4665438" y="1293869"/>
                </a:cubicBezTo>
                <a:cubicBezTo>
                  <a:pt x="4662413" y="1291298"/>
                  <a:pt x="4664761" y="1285472"/>
                  <a:pt x="4665825" y="1281162"/>
                </a:cubicBezTo>
                <a:cubicBezTo>
                  <a:pt x="4660317" y="1247803"/>
                  <a:pt x="4675914" y="1214145"/>
                  <a:pt x="4666322" y="1182525"/>
                </a:cubicBezTo>
                <a:cubicBezTo>
                  <a:pt x="4658695" y="1157789"/>
                  <a:pt x="4662714" y="1137745"/>
                  <a:pt x="4673616" y="1115737"/>
                </a:cubicBezTo>
                <a:cubicBezTo>
                  <a:pt x="4686640" y="1085103"/>
                  <a:pt x="4706772" y="1055305"/>
                  <a:pt x="4711174" y="1022552"/>
                </a:cubicBezTo>
                <a:cubicBezTo>
                  <a:pt x="4716029" y="995398"/>
                  <a:pt x="4725646" y="974903"/>
                  <a:pt x="4750156" y="964468"/>
                </a:cubicBezTo>
                <a:cubicBezTo>
                  <a:pt x="4762253" y="974757"/>
                  <a:pt x="4763156" y="985953"/>
                  <a:pt x="4755887" y="1000626"/>
                </a:cubicBezTo>
                <a:cubicBezTo>
                  <a:pt x="4729772" y="1043584"/>
                  <a:pt x="4716589" y="1089723"/>
                  <a:pt x="4726247" y="1139649"/>
                </a:cubicBezTo>
                <a:cubicBezTo>
                  <a:pt x="4728662" y="1152131"/>
                  <a:pt x="4717310" y="1168541"/>
                  <a:pt x="4727669" y="1174746"/>
                </a:cubicBezTo>
                <a:cubicBezTo>
                  <a:pt x="4763284" y="1197219"/>
                  <a:pt x="4725907" y="1222778"/>
                  <a:pt x="4734595" y="1243204"/>
                </a:cubicBezTo>
                <a:cubicBezTo>
                  <a:pt x="4704327" y="1269595"/>
                  <a:pt x="4728588" y="1308480"/>
                  <a:pt x="4714053" y="1337825"/>
                </a:cubicBezTo>
                <a:cubicBezTo>
                  <a:pt x="4711706" y="1343651"/>
                  <a:pt x="4716468" y="1350308"/>
                  <a:pt x="4723803" y="1353941"/>
                </a:cubicBezTo>
                <a:cubicBezTo>
                  <a:pt x="4735674" y="1361432"/>
                  <a:pt x="4748832" y="1367407"/>
                  <a:pt x="4762215" y="1376185"/>
                </a:cubicBezTo>
                <a:cubicBezTo>
                  <a:pt x="4767228" y="1333525"/>
                  <a:pt x="4774204" y="1297748"/>
                  <a:pt x="4786776" y="1261519"/>
                </a:cubicBezTo>
                <a:cubicBezTo>
                  <a:pt x="4791697" y="1252669"/>
                  <a:pt x="4791020" y="1244274"/>
                  <a:pt x="4787546" y="1236103"/>
                </a:cubicBezTo>
                <a:cubicBezTo>
                  <a:pt x="4781880" y="1218251"/>
                  <a:pt x="4770393" y="1198050"/>
                  <a:pt x="4773124" y="1179520"/>
                </a:cubicBezTo>
                <a:cubicBezTo>
                  <a:pt x="4775405" y="1155392"/>
                  <a:pt x="4773374" y="1130201"/>
                  <a:pt x="4772856" y="1106299"/>
                </a:cubicBezTo>
                <a:cubicBezTo>
                  <a:pt x="4771303" y="1034590"/>
                  <a:pt x="4783965" y="964549"/>
                  <a:pt x="4793832" y="894735"/>
                </a:cubicBezTo>
                <a:cubicBezTo>
                  <a:pt x="4797399" y="869095"/>
                  <a:pt x="4815862" y="853515"/>
                  <a:pt x="4839763" y="852990"/>
                </a:cubicBezTo>
                <a:cubicBezTo>
                  <a:pt x="4860866" y="852693"/>
                  <a:pt x="4870933" y="837792"/>
                  <a:pt x="4886214" y="835148"/>
                </a:cubicBezTo>
                <a:cubicBezTo>
                  <a:pt x="4923882" y="830693"/>
                  <a:pt x="4888268" y="808219"/>
                  <a:pt x="4897274" y="797632"/>
                </a:cubicBezTo>
                <a:cubicBezTo>
                  <a:pt x="4899622" y="791808"/>
                  <a:pt x="4899171" y="786212"/>
                  <a:pt x="4901518" y="780387"/>
                </a:cubicBezTo>
                <a:cubicBezTo>
                  <a:pt x="4908109" y="757317"/>
                  <a:pt x="4913414" y="735761"/>
                  <a:pt x="4908585" y="710796"/>
                </a:cubicBezTo>
                <a:cubicBezTo>
                  <a:pt x="4907909" y="702402"/>
                  <a:pt x="4911541" y="695065"/>
                  <a:pt x="4910864" y="686669"/>
                </a:cubicBezTo>
                <a:cubicBezTo>
                  <a:pt x="4909444" y="651571"/>
                  <a:pt x="4948109" y="624499"/>
                  <a:pt x="4936552" y="585995"/>
                </a:cubicBezTo>
                <a:cubicBezTo>
                  <a:pt x="4936328" y="583198"/>
                  <a:pt x="4937389" y="578885"/>
                  <a:pt x="4940188" y="578659"/>
                </a:cubicBezTo>
                <a:cubicBezTo>
                  <a:pt x="4959327" y="571476"/>
                  <a:pt x="4956236" y="550599"/>
                  <a:pt x="4963503" y="535927"/>
                </a:cubicBezTo>
                <a:cubicBezTo>
                  <a:pt x="4967138" y="528590"/>
                  <a:pt x="4969035" y="517168"/>
                  <a:pt x="4975084" y="522313"/>
                </a:cubicBezTo>
                <a:cubicBezTo>
                  <a:pt x="4985895" y="534115"/>
                  <a:pt x="5006320" y="525421"/>
                  <a:pt x="5011986" y="543272"/>
                </a:cubicBezTo>
                <a:cubicBezTo>
                  <a:pt x="5010925" y="547584"/>
                  <a:pt x="5009864" y="551894"/>
                  <a:pt x="5005553" y="550837"/>
                </a:cubicBezTo>
                <a:cubicBezTo>
                  <a:pt x="4980973" y="542965"/>
                  <a:pt x="4988149" y="562103"/>
                  <a:pt x="4989052" y="573298"/>
                </a:cubicBezTo>
                <a:cubicBezTo>
                  <a:pt x="4989955" y="584493"/>
                  <a:pt x="4986095" y="589032"/>
                  <a:pt x="4976638" y="594021"/>
                </a:cubicBezTo>
                <a:cubicBezTo>
                  <a:pt x="4964608" y="602037"/>
                  <a:pt x="4963003" y="634562"/>
                  <a:pt x="4976164" y="640541"/>
                </a:cubicBezTo>
                <a:cubicBezTo>
                  <a:pt x="4983498" y="644173"/>
                  <a:pt x="4996657" y="650151"/>
                  <a:pt x="4996588" y="631845"/>
                </a:cubicBezTo>
                <a:cubicBezTo>
                  <a:pt x="4995687" y="620650"/>
                  <a:pt x="5003857" y="617172"/>
                  <a:pt x="5011801" y="610896"/>
                </a:cubicBezTo>
                <a:cubicBezTo>
                  <a:pt x="5030264" y="595318"/>
                  <a:pt x="5036630" y="569450"/>
                  <a:pt x="5049045" y="548728"/>
                </a:cubicBezTo>
                <a:cubicBezTo>
                  <a:pt x="5055250" y="538364"/>
                  <a:pt x="5039070" y="529813"/>
                  <a:pt x="5035367" y="518845"/>
                </a:cubicBezTo>
                <a:cubicBezTo>
                  <a:pt x="5021466" y="486166"/>
                  <a:pt x="5030246" y="472779"/>
                  <a:pt x="5068368" y="473920"/>
                </a:cubicBezTo>
                <a:cubicBezTo>
                  <a:pt x="5068368" y="473920"/>
                  <a:pt x="5072452" y="472182"/>
                  <a:pt x="5073965" y="473468"/>
                </a:cubicBezTo>
                <a:cubicBezTo>
                  <a:pt x="5073062" y="462274"/>
                  <a:pt x="5064667" y="462952"/>
                  <a:pt x="5059069" y="463405"/>
                </a:cubicBezTo>
                <a:cubicBezTo>
                  <a:pt x="5049160" y="462798"/>
                  <a:pt x="5047198" y="455914"/>
                  <a:pt x="5049318" y="447291"/>
                </a:cubicBezTo>
                <a:cubicBezTo>
                  <a:pt x="5052727" y="437157"/>
                  <a:pt x="5058710" y="423996"/>
                  <a:pt x="5069068" y="430201"/>
                </a:cubicBezTo>
                <a:cubicBezTo>
                  <a:pt x="5088275" y="441323"/>
                  <a:pt x="5097281" y="430735"/>
                  <a:pt x="5103263" y="417575"/>
                </a:cubicBezTo>
                <a:cubicBezTo>
                  <a:pt x="5107732" y="403129"/>
                  <a:pt x="5125812" y="400258"/>
                  <a:pt x="5126196" y="387550"/>
                </a:cubicBezTo>
                <a:cubicBezTo>
                  <a:pt x="5127122" y="346629"/>
                  <a:pt x="5140756" y="306088"/>
                  <a:pt x="5140170" y="263880"/>
                </a:cubicBezTo>
                <a:cubicBezTo>
                  <a:pt x="5137304" y="245800"/>
                  <a:pt x="5140035" y="227269"/>
                  <a:pt x="5148590" y="211083"/>
                </a:cubicBezTo>
                <a:cubicBezTo>
                  <a:pt x="5153286" y="199436"/>
                  <a:pt x="5154731" y="182417"/>
                  <a:pt x="5173261" y="185144"/>
                </a:cubicBezTo>
                <a:cubicBezTo>
                  <a:pt x="5191791" y="187870"/>
                  <a:pt x="5184748" y="205342"/>
                  <a:pt x="5188449" y="216310"/>
                </a:cubicBezTo>
                <a:cubicBezTo>
                  <a:pt x="5188676" y="219109"/>
                  <a:pt x="5187388" y="220622"/>
                  <a:pt x="5187613" y="223421"/>
                </a:cubicBezTo>
                <a:cubicBezTo>
                  <a:pt x="5178741" y="270619"/>
                  <a:pt x="5202395" y="319412"/>
                  <a:pt x="5179303" y="364944"/>
                </a:cubicBezTo>
                <a:cubicBezTo>
                  <a:pt x="5191693" y="396338"/>
                  <a:pt x="5191378" y="427351"/>
                  <a:pt x="5192571" y="459650"/>
                </a:cubicBezTo>
                <a:cubicBezTo>
                  <a:pt x="5192798" y="462448"/>
                  <a:pt x="5195822" y="465020"/>
                  <a:pt x="5200132" y="466080"/>
                </a:cubicBezTo>
                <a:cubicBezTo>
                  <a:pt x="5205730" y="465627"/>
                  <a:pt x="5206791" y="461316"/>
                  <a:pt x="5205053" y="457231"/>
                </a:cubicBezTo>
                <a:cubicBezTo>
                  <a:pt x="5204150" y="446036"/>
                  <a:pt x="5206048" y="434614"/>
                  <a:pt x="5213991" y="428339"/>
                </a:cubicBezTo>
                <a:cubicBezTo>
                  <a:pt x="5240852" y="412081"/>
                  <a:pt x="5241619" y="386665"/>
                  <a:pt x="5239588" y="361475"/>
                </a:cubicBezTo>
                <a:cubicBezTo>
                  <a:pt x="5238551" y="313671"/>
                  <a:pt x="5237289" y="263067"/>
                  <a:pt x="5251759" y="215415"/>
                </a:cubicBezTo>
                <a:cubicBezTo>
                  <a:pt x="5255167" y="205280"/>
                  <a:pt x="5251466" y="194311"/>
                  <a:pt x="5247766" y="183343"/>
                </a:cubicBezTo>
                <a:cubicBezTo>
                  <a:pt x="5235985" y="142041"/>
                  <a:pt x="5242508" y="100666"/>
                  <a:pt x="5249035" y="59291"/>
                </a:cubicBezTo>
                <a:cubicBezTo>
                  <a:pt x="5251314" y="35162"/>
                  <a:pt x="5271741" y="26467"/>
                  <a:pt x="5294806" y="33053"/>
                </a:cubicBezTo>
                <a:cubicBezTo>
                  <a:pt x="5301915" y="33887"/>
                  <a:pt x="5302977" y="29574"/>
                  <a:pt x="5308349" y="26324"/>
                </a:cubicBezTo>
                <a:cubicBezTo>
                  <a:pt x="5316182" y="18647"/>
                  <a:pt x="5322252" y="15340"/>
                  <a:pt x="5327291" y="16692"/>
                </a:cubicBezTo>
                <a:cubicBezTo>
                  <a:pt x="5332330" y="18045"/>
                  <a:pt x="5336336" y="24060"/>
                  <a:pt x="5340036" y="35029"/>
                </a:cubicBezTo>
                <a:cubicBezTo>
                  <a:pt x="5342452" y="47510"/>
                  <a:pt x="5344865" y="59991"/>
                  <a:pt x="5345995" y="73985"/>
                </a:cubicBezTo>
                <a:cubicBezTo>
                  <a:pt x="5346062" y="92290"/>
                  <a:pt x="5360348" y="112263"/>
                  <a:pt x="5334776" y="127007"/>
                </a:cubicBezTo>
                <a:cubicBezTo>
                  <a:pt x="5329403" y="130259"/>
                  <a:pt x="5331592" y="139940"/>
                  <a:pt x="5338702" y="140774"/>
                </a:cubicBezTo>
                <a:cubicBezTo>
                  <a:pt x="5368652" y="145394"/>
                  <a:pt x="5353212" y="163545"/>
                  <a:pt x="5348519" y="175192"/>
                </a:cubicBezTo>
                <a:cubicBezTo>
                  <a:pt x="5342312" y="185554"/>
                  <a:pt x="5342764" y="191152"/>
                  <a:pt x="5345177" y="203634"/>
                </a:cubicBezTo>
                <a:cubicBezTo>
                  <a:pt x="5353708" y="239565"/>
                  <a:pt x="5367836" y="275043"/>
                  <a:pt x="5363659" y="310595"/>
                </a:cubicBezTo>
                <a:cubicBezTo>
                  <a:pt x="5360835" y="362938"/>
                  <a:pt x="5374804" y="413921"/>
                  <a:pt x="5380377" y="465587"/>
                </a:cubicBezTo>
                <a:cubicBezTo>
                  <a:pt x="5382408" y="490775"/>
                  <a:pt x="5387236" y="515737"/>
                  <a:pt x="5392065" y="540701"/>
                </a:cubicBezTo>
                <a:cubicBezTo>
                  <a:pt x="5393805" y="544785"/>
                  <a:pt x="5390170" y="552122"/>
                  <a:pt x="5402651" y="549704"/>
                </a:cubicBezTo>
                <a:cubicBezTo>
                  <a:pt x="5430187" y="541843"/>
                  <a:pt x="5440771" y="550846"/>
                  <a:pt x="5438716" y="577774"/>
                </a:cubicBezTo>
                <a:cubicBezTo>
                  <a:pt x="5437273" y="594792"/>
                  <a:pt x="5440974" y="605761"/>
                  <a:pt x="5458217" y="610000"/>
                </a:cubicBezTo>
                <a:cubicBezTo>
                  <a:pt x="5465552" y="613634"/>
                  <a:pt x="5474174" y="615753"/>
                  <a:pt x="5472277" y="627173"/>
                </a:cubicBezTo>
                <a:cubicBezTo>
                  <a:pt x="5466814" y="664238"/>
                  <a:pt x="5483514" y="696691"/>
                  <a:pt x="5490533" y="731336"/>
                </a:cubicBezTo>
                <a:cubicBezTo>
                  <a:pt x="5491436" y="742532"/>
                  <a:pt x="5496423" y="751987"/>
                  <a:pt x="5482881" y="758715"/>
                </a:cubicBezTo>
                <a:cubicBezTo>
                  <a:pt x="5473198" y="760908"/>
                  <a:pt x="5478185" y="770364"/>
                  <a:pt x="5481436" y="775735"/>
                </a:cubicBezTo>
                <a:cubicBezTo>
                  <a:pt x="5484912" y="783906"/>
                  <a:pt x="5490959" y="789049"/>
                  <a:pt x="5502156" y="788145"/>
                </a:cubicBezTo>
                <a:cubicBezTo>
                  <a:pt x="5504953" y="787918"/>
                  <a:pt x="5513125" y="784439"/>
                  <a:pt x="5511611" y="783153"/>
                </a:cubicBezTo>
                <a:cubicBezTo>
                  <a:pt x="5498611" y="761668"/>
                  <a:pt x="5523124" y="751236"/>
                  <a:pt x="5523057" y="732930"/>
                </a:cubicBezTo>
                <a:cubicBezTo>
                  <a:pt x="5519899" y="693748"/>
                  <a:pt x="5526647" y="655172"/>
                  <a:pt x="5536196" y="616370"/>
                </a:cubicBezTo>
                <a:cubicBezTo>
                  <a:pt x="5540666" y="601923"/>
                  <a:pt x="5539763" y="590728"/>
                  <a:pt x="5519947" y="589514"/>
                </a:cubicBezTo>
                <a:cubicBezTo>
                  <a:pt x="5514349" y="589966"/>
                  <a:pt x="5505952" y="590646"/>
                  <a:pt x="5506562" y="580737"/>
                </a:cubicBezTo>
                <a:cubicBezTo>
                  <a:pt x="5506111" y="575139"/>
                  <a:pt x="5511484" y="571889"/>
                  <a:pt x="5517081" y="571435"/>
                </a:cubicBezTo>
                <a:cubicBezTo>
                  <a:pt x="5532588" y="571590"/>
                  <a:pt x="5533421" y="564480"/>
                  <a:pt x="5532294" y="550486"/>
                </a:cubicBezTo>
                <a:cubicBezTo>
                  <a:pt x="5530940" y="533692"/>
                  <a:pt x="5529587" y="516900"/>
                  <a:pt x="5517264" y="503812"/>
                </a:cubicBezTo>
                <a:cubicBezTo>
                  <a:pt x="5514014" y="498441"/>
                  <a:pt x="5506453" y="492010"/>
                  <a:pt x="5511599" y="485960"/>
                </a:cubicBezTo>
                <a:cubicBezTo>
                  <a:pt x="5525752" y="469322"/>
                  <a:pt x="5518575" y="450183"/>
                  <a:pt x="5518509" y="431879"/>
                </a:cubicBezTo>
                <a:cubicBezTo>
                  <a:pt x="5520789" y="407747"/>
                  <a:pt x="5543111" y="387632"/>
                  <a:pt x="5564439" y="390132"/>
                </a:cubicBezTo>
                <a:cubicBezTo>
                  <a:pt x="5577147" y="390514"/>
                  <a:pt x="5583580" y="382950"/>
                  <a:pt x="5594775" y="382044"/>
                </a:cubicBezTo>
                <a:cubicBezTo>
                  <a:pt x="5596962" y="391727"/>
                  <a:pt x="5597641" y="400123"/>
                  <a:pt x="5602401" y="406782"/>
                </a:cubicBezTo>
                <a:cubicBezTo>
                  <a:pt x="5628852" y="455347"/>
                  <a:pt x="5615061" y="511395"/>
                  <a:pt x="5627517" y="561094"/>
                </a:cubicBezTo>
                <a:cubicBezTo>
                  <a:pt x="5637334" y="595511"/>
                  <a:pt x="5624987" y="634541"/>
                  <a:pt x="5648798" y="667829"/>
                </a:cubicBezTo>
                <a:cubicBezTo>
                  <a:pt x="5650534" y="671913"/>
                  <a:pt x="5652498" y="678797"/>
                  <a:pt x="5647126" y="682047"/>
                </a:cubicBezTo>
                <a:cubicBezTo>
                  <a:pt x="5629499" y="690517"/>
                  <a:pt x="5641371" y="698007"/>
                  <a:pt x="5647645" y="705951"/>
                </a:cubicBezTo>
                <a:cubicBezTo>
                  <a:pt x="5652181" y="709810"/>
                  <a:pt x="5658230" y="714954"/>
                  <a:pt x="5658681" y="720553"/>
                </a:cubicBezTo>
                <a:cubicBezTo>
                  <a:pt x="5656015" y="757389"/>
                  <a:pt x="5677028" y="790903"/>
                  <a:pt x="5674364" y="827738"/>
                </a:cubicBezTo>
                <a:cubicBezTo>
                  <a:pt x="5672535" y="857466"/>
                  <a:pt x="5690070" y="882808"/>
                  <a:pt x="5681355" y="914501"/>
                </a:cubicBezTo>
                <a:cubicBezTo>
                  <a:pt x="5679460" y="925922"/>
                  <a:pt x="5693745" y="945894"/>
                  <a:pt x="5695325" y="965487"/>
                </a:cubicBezTo>
                <a:cubicBezTo>
                  <a:pt x="5697966" y="980766"/>
                  <a:pt x="5715210" y="985004"/>
                  <a:pt x="5727918" y="985387"/>
                </a:cubicBezTo>
                <a:cubicBezTo>
                  <a:pt x="5742136" y="987053"/>
                  <a:pt x="5739498" y="971772"/>
                  <a:pt x="5743130" y="964437"/>
                </a:cubicBezTo>
                <a:cubicBezTo>
                  <a:pt x="5748886" y="948476"/>
                  <a:pt x="5742160" y="934935"/>
                  <a:pt x="5739522" y="919656"/>
                </a:cubicBezTo>
                <a:cubicBezTo>
                  <a:pt x="5746404" y="917690"/>
                  <a:pt x="5763038" y="931839"/>
                  <a:pt x="5754123" y="908615"/>
                </a:cubicBezTo>
                <a:cubicBezTo>
                  <a:pt x="5749135" y="899159"/>
                  <a:pt x="5751482" y="893335"/>
                  <a:pt x="5764191" y="893715"/>
                </a:cubicBezTo>
                <a:cubicBezTo>
                  <a:pt x="5769786" y="893264"/>
                  <a:pt x="5775385" y="892812"/>
                  <a:pt x="5774708" y="884414"/>
                </a:cubicBezTo>
                <a:cubicBezTo>
                  <a:pt x="5775543" y="877304"/>
                  <a:pt x="5768433" y="876471"/>
                  <a:pt x="5762610" y="874124"/>
                </a:cubicBezTo>
                <a:cubicBezTo>
                  <a:pt x="5744080" y="871399"/>
                  <a:pt x="5735843" y="856570"/>
                  <a:pt x="5745910" y="841672"/>
                </a:cubicBezTo>
                <a:cubicBezTo>
                  <a:pt x="5752343" y="834109"/>
                  <a:pt x="5753179" y="826998"/>
                  <a:pt x="5748415" y="820341"/>
                </a:cubicBezTo>
                <a:cubicBezTo>
                  <a:pt x="5729143" y="790912"/>
                  <a:pt x="5727721" y="755815"/>
                  <a:pt x="5715331" y="724421"/>
                </a:cubicBezTo>
                <a:cubicBezTo>
                  <a:pt x="5704679" y="697112"/>
                  <a:pt x="5725490" y="675709"/>
                  <a:pt x="5754380" y="684641"/>
                </a:cubicBezTo>
                <a:cubicBezTo>
                  <a:pt x="5760201" y="686987"/>
                  <a:pt x="5764287" y="685248"/>
                  <a:pt x="5768148" y="680711"/>
                </a:cubicBezTo>
                <a:cubicBezTo>
                  <a:pt x="5780177" y="672696"/>
                  <a:pt x="5786225" y="677839"/>
                  <a:pt x="5791440" y="690094"/>
                </a:cubicBezTo>
                <a:cubicBezTo>
                  <a:pt x="5805567" y="725574"/>
                  <a:pt x="5811524" y="764529"/>
                  <a:pt x="5817481" y="803485"/>
                </a:cubicBezTo>
                <a:cubicBezTo>
                  <a:pt x="5818835" y="820278"/>
                  <a:pt x="5822987" y="836846"/>
                  <a:pt x="5842804" y="838059"/>
                </a:cubicBezTo>
                <a:cubicBezTo>
                  <a:pt x="5858309" y="838215"/>
                  <a:pt x="5861041" y="819681"/>
                  <a:pt x="5864224" y="806748"/>
                </a:cubicBezTo>
                <a:cubicBezTo>
                  <a:pt x="5866730" y="785417"/>
                  <a:pt x="5877248" y="776116"/>
                  <a:pt x="5898126" y="773019"/>
                </a:cubicBezTo>
                <a:cubicBezTo>
                  <a:pt x="5910607" y="770600"/>
                  <a:pt x="5927398" y="769242"/>
                  <a:pt x="5933606" y="758879"/>
                </a:cubicBezTo>
                <a:cubicBezTo>
                  <a:pt x="5946630" y="728249"/>
                  <a:pt x="5974618" y="725984"/>
                  <a:pt x="5999128" y="715552"/>
                </a:cubicBezTo>
                <a:cubicBezTo>
                  <a:pt x="6015468" y="708596"/>
                  <a:pt x="6028628" y="714573"/>
                  <a:pt x="6026957" y="728793"/>
                </a:cubicBezTo>
                <a:cubicBezTo>
                  <a:pt x="6025804" y="766917"/>
                  <a:pt x="6056274" y="795439"/>
                  <a:pt x="6046723" y="834241"/>
                </a:cubicBezTo>
                <a:cubicBezTo>
                  <a:pt x="6043993" y="852773"/>
                  <a:pt x="6049883" y="873425"/>
                  <a:pt x="6029908" y="887718"/>
                </a:cubicBezTo>
                <a:cubicBezTo>
                  <a:pt x="6025823" y="889456"/>
                  <a:pt x="6023476" y="895279"/>
                  <a:pt x="6025212" y="899364"/>
                </a:cubicBezTo>
                <a:cubicBezTo>
                  <a:pt x="6036476" y="916764"/>
                  <a:pt x="6036768" y="937868"/>
                  <a:pt x="6036224" y="966081"/>
                </a:cubicBezTo>
                <a:cubicBezTo>
                  <a:pt x="6054010" y="942107"/>
                  <a:pt x="6060602" y="919038"/>
                  <a:pt x="6079066" y="903460"/>
                </a:cubicBezTo>
                <a:cubicBezTo>
                  <a:pt x="6082922" y="898922"/>
                  <a:pt x="6087009" y="897182"/>
                  <a:pt x="6091547" y="901042"/>
                </a:cubicBezTo>
                <a:cubicBezTo>
                  <a:pt x="6096083" y="904900"/>
                  <a:pt x="6096535" y="910497"/>
                  <a:pt x="6091390" y="916548"/>
                </a:cubicBezTo>
                <a:cubicBezTo>
                  <a:pt x="6087754" y="923884"/>
                  <a:pt x="6073534" y="922218"/>
                  <a:pt x="6078748" y="934473"/>
                </a:cubicBezTo>
                <a:cubicBezTo>
                  <a:pt x="6080261" y="935758"/>
                  <a:pt x="6080261" y="935758"/>
                  <a:pt x="6083059" y="935532"/>
                </a:cubicBezTo>
                <a:cubicBezTo>
                  <a:pt x="6098114" y="930088"/>
                  <a:pt x="6105991" y="905507"/>
                  <a:pt x="6130568" y="913379"/>
                </a:cubicBezTo>
                <a:cubicBezTo>
                  <a:pt x="6130568" y="913379"/>
                  <a:pt x="6139577" y="902792"/>
                  <a:pt x="6129441" y="899385"/>
                </a:cubicBezTo>
                <a:cubicBezTo>
                  <a:pt x="6119308" y="895979"/>
                  <a:pt x="6117570" y="891894"/>
                  <a:pt x="6122492" y="883046"/>
                </a:cubicBezTo>
                <a:cubicBezTo>
                  <a:pt x="6129759" y="868373"/>
                  <a:pt x="6134225" y="853925"/>
                  <a:pt x="6153595" y="849542"/>
                </a:cubicBezTo>
                <a:cubicBezTo>
                  <a:pt x="6161764" y="846063"/>
                  <a:pt x="6165625" y="841527"/>
                  <a:pt x="6159124" y="830784"/>
                </a:cubicBezTo>
                <a:cubicBezTo>
                  <a:pt x="6154588" y="826926"/>
                  <a:pt x="6150051" y="823066"/>
                  <a:pt x="6157997" y="816790"/>
                </a:cubicBezTo>
                <a:cubicBezTo>
                  <a:pt x="6164655" y="812026"/>
                  <a:pt x="6171764" y="812861"/>
                  <a:pt x="6179099" y="816493"/>
                </a:cubicBezTo>
                <a:cubicBezTo>
                  <a:pt x="6186435" y="820125"/>
                  <a:pt x="6186884" y="825721"/>
                  <a:pt x="6184539" y="831547"/>
                </a:cubicBezTo>
                <a:cubicBezTo>
                  <a:pt x="6180068" y="845992"/>
                  <a:pt x="6172575" y="857866"/>
                  <a:pt x="6182550" y="876779"/>
                </a:cubicBezTo>
                <a:cubicBezTo>
                  <a:pt x="6200721" y="840097"/>
                  <a:pt x="6213518" y="806666"/>
                  <a:pt x="6208622" y="763397"/>
                </a:cubicBezTo>
                <a:cubicBezTo>
                  <a:pt x="6199391" y="771186"/>
                  <a:pt x="6198782" y="781095"/>
                  <a:pt x="6193634" y="787147"/>
                </a:cubicBezTo>
                <a:cubicBezTo>
                  <a:pt x="6188715" y="795994"/>
                  <a:pt x="6185531" y="808929"/>
                  <a:pt x="6172375" y="802952"/>
                </a:cubicBezTo>
                <a:cubicBezTo>
                  <a:pt x="6160727" y="798257"/>
                  <a:pt x="6159825" y="787064"/>
                  <a:pt x="6164520" y="775416"/>
                </a:cubicBezTo>
                <a:cubicBezTo>
                  <a:pt x="6186323" y="731395"/>
                  <a:pt x="6208129" y="687378"/>
                  <a:pt x="6229931" y="643358"/>
                </a:cubicBezTo>
                <a:cubicBezTo>
                  <a:pt x="6236140" y="632998"/>
                  <a:pt x="6285841" y="620526"/>
                  <a:pt x="6293402" y="626956"/>
                </a:cubicBezTo>
                <a:cubicBezTo>
                  <a:pt x="6304211" y="638758"/>
                  <a:pt x="6313735" y="652074"/>
                  <a:pt x="6306692" y="669545"/>
                </a:cubicBezTo>
                <a:cubicBezTo>
                  <a:pt x="6304877" y="673213"/>
                  <a:pt x="6305101" y="676013"/>
                  <a:pt x="6306188" y="678565"/>
                </a:cubicBezTo>
                <a:lnTo>
                  <a:pt x="6308743" y="682705"/>
                </a:lnTo>
                <a:lnTo>
                  <a:pt x="6308439" y="658287"/>
                </a:lnTo>
                <a:cubicBezTo>
                  <a:pt x="6306347" y="638077"/>
                  <a:pt x="6312701" y="620152"/>
                  <a:pt x="6329560" y="608089"/>
                </a:cubicBezTo>
                <a:cubicBezTo>
                  <a:pt x="6363277" y="583966"/>
                  <a:pt x="6377014" y="549906"/>
                  <a:pt x="6377432" y="509219"/>
                </a:cubicBezTo>
                <a:cubicBezTo>
                  <a:pt x="6376328" y="474165"/>
                  <a:pt x="6397525" y="457234"/>
                  <a:pt x="6422564" y="442852"/>
                </a:cubicBezTo>
                <a:cubicBezTo>
                  <a:pt x="6436874" y="434633"/>
                  <a:pt x="6469905" y="446591"/>
                  <a:pt x="6474283" y="458354"/>
                </a:cubicBezTo>
                <a:cubicBezTo>
                  <a:pt x="6484824" y="480850"/>
                  <a:pt x="6484824" y="480850"/>
                  <a:pt x="6505258" y="466735"/>
                </a:cubicBezTo>
                <a:cubicBezTo>
                  <a:pt x="6512184" y="474651"/>
                  <a:pt x="6506059" y="480550"/>
                  <a:pt x="6502748" y="487210"/>
                </a:cubicBezTo>
                <a:cubicBezTo>
                  <a:pt x="6501985" y="490026"/>
                  <a:pt x="6496886" y="497714"/>
                  <a:pt x="6502521" y="499236"/>
                </a:cubicBezTo>
                <a:cubicBezTo>
                  <a:pt x="6532467" y="505829"/>
                  <a:pt x="6523336" y="539623"/>
                  <a:pt x="6538215" y="557248"/>
                </a:cubicBezTo>
                <a:cubicBezTo>
                  <a:pt x="6540272" y="560827"/>
                  <a:pt x="6545143" y="565167"/>
                  <a:pt x="6547197" y="568746"/>
                </a:cubicBezTo>
                <a:cubicBezTo>
                  <a:pt x="6557169" y="565397"/>
                  <a:pt x="6566073" y="543630"/>
                  <a:pt x="6571211" y="552575"/>
                </a:cubicBezTo>
                <a:cubicBezTo>
                  <a:pt x="6584302" y="571228"/>
                  <a:pt x="6616038" y="576792"/>
                  <a:pt x="6612271" y="607505"/>
                </a:cubicBezTo>
                <a:cubicBezTo>
                  <a:pt x="6607744" y="641036"/>
                  <a:pt x="6606033" y="675328"/>
                  <a:pt x="6613530" y="709089"/>
                </a:cubicBezTo>
                <a:cubicBezTo>
                  <a:pt x="6615853" y="717274"/>
                  <a:pt x="6611780" y="726749"/>
                  <a:pt x="6623043" y="729795"/>
                </a:cubicBezTo>
                <a:cubicBezTo>
                  <a:pt x="6633280" y="731054"/>
                  <a:pt x="6644013" y="724891"/>
                  <a:pt x="6649872" y="714388"/>
                </a:cubicBezTo>
                <a:cubicBezTo>
                  <a:pt x="6655468" y="699279"/>
                  <a:pt x="6659271" y="685197"/>
                  <a:pt x="6659234" y="668565"/>
                </a:cubicBezTo>
                <a:cubicBezTo>
                  <a:pt x="6657369" y="636326"/>
                  <a:pt x="6665739" y="605349"/>
                  <a:pt x="6675898" y="573341"/>
                </a:cubicBezTo>
                <a:cubicBezTo>
                  <a:pt x="6676660" y="570525"/>
                  <a:pt x="6675366" y="564131"/>
                  <a:pt x="6678184" y="564891"/>
                </a:cubicBezTo>
                <a:cubicBezTo>
                  <a:pt x="6706040" y="551272"/>
                  <a:pt x="6698048" y="524934"/>
                  <a:pt x="6700560" y="504457"/>
                </a:cubicBezTo>
                <a:cubicBezTo>
                  <a:pt x="6710567" y="405920"/>
                  <a:pt x="6741047" y="309901"/>
                  <a:pt x="6741845" y="211895"/>
                </a:cubicBezTo>
                <a:cubicBezTo>
                  <a:pt x="6742074" y="199866"/>
                  <a:pt x="6745383" y="193208"/>
                  <a:pt x="6757411" y="193439"/>
                </a:cubicBezTo>
                <a:cubicBezTo>
                  <a:pt x="6767646" y="194696"/>
                  <a:pt x="6772518" y="199038"/>
                  <a:pt x="6773051" y="208249"/>
                </a:cubicBezTo>
                <a:cubicBezTo>
                  <a:pt x="6773355" y="229487"/>
                  <a:pt x="6783630" y="247377"/>
                  <a:pt x="6792876" y="263479"/>
                </a:cubicBezTo>
                <a:cubicBezTo>
                  <a:pt x="6805208" y="284948"/>
                  <a:pt x="6807300" y="305158"/>
                  <a:pt x="6803002" y="326661"/>
                </a:cubicBezTo>
                <a:cubicBezTo>
                  <a:pt x="6800489" y="347137"/>
                  <a:pt x="6803610" y="369136"/>
                  <a:pt x="6805704" y="389346"/>
                </a:cubicBezTo>
                <a:cubicBezTo>
                  <a:pt x="6810120" y="417741"/>
                  <a:pt x="6825720" y="415918"/>
                  <a:pt x="6846691" y="411013"/>
                </a:cubicBezTo>
                <a:cubicBezTo>
                  <a:pt x="6852054" y="407931"/>
                  <a:pt x="6859210" y="403822"/>
                  <a:pt x="6863321" y="410979"/>
                </a:cubicBezTo>
                <a:cubicBezTo>
                  <a:pt x="6867430" y="418134"/>
                  <a:pt x="6859247" y="420454"/>
                  <a:pt x="6856700" y="424299"/>
                </a:cubicBezTo>
                <a:cubicBezTo>
                  <a:pt x="6848289" y="438647"/>
                  <a:pt x="6851144" y="456040"/>
                  <a:pt x="6857309" y="466773"/>
                </a:cubicBezTo>
                <a:cubicBezTo>
                  <a:pt x="6867317" y="480059"/>
                  <a:pt x="6881358" y="467237"/>
                  <a:pt x="6889275" y="460311"/>
                </a:cubicBezTo>
                <a:cubicBezTo>
                  <a:pt x="6905104" y="446460"/>
                  <a:pt x="6915304" y="431085"/>
                  <a:pt x="6912182" y="409087"/>
                </a:cubicBezTo>
                <a:cubicBezTo>
                  <a:pt x="6911916" y="404482"/>
                  <a:pt x="6909597" y="396298"/>
                  <a:pt x="6916749" y="392188"/>
                </a:cubicBezTo>
                <a:cubicBezTo>
                  <a:pt x="6922114" y="389107"/>
                  <a:pt x="6926225" y="396264"/>
                  <a:pt x="6928279" y="399842"/>
                </a:cubicBezTo>
                <a:cubicBezTo>
                  <a:pt x="6935208" y="407759"/>
                  <a:pt x="6940571" y="404678"/>
                  <a:pt x="6946698" y="398781"/>
                </a:cubicBezTo>
                <a:cubicBezTo>
                  <a:pt x="6969149" y="371611"/>
                  <a:pt x="6989815" y="345467"/>
                  <a:pt x="6991260" y="306568"/>
                </a:cubicBezTo>
                <a:cubicBezTo>
                  <a:pt x="6991755" y="299147"/>
                  <a:pt x="6993177" y="291788"/>
                  <a:pt x="6995178" y="284466"/>
                </a:cubicBezTo>
                <a:lnTo>
                  <a:pt x="7000741" y="268022"/>
                </a:lnTo>
                <a:lnTo>
                  <a:pt x="7009046" y="207849"/>
                </a:lnTo>
                <a:cubicBezTo>
                  <a:pt x="7003475" y="202546"/>
                  <a:pt x="7003475" y="202546"/>
                  <a:pt x="7003475" y="202546"/>
                </a:cubicBezTo>
                <a:cubicBezTo>
                  <a:pt x="7003475" y="202546"/>
                  <a:pt x="7008782" y="196970"/>
                  <a:pt x="7008782" y="196970"/>
                </a:cubicBezTo>
                <a:cubicBezTo>
                  <a:pt x="7003207" y="191666"/>
                  <a:pt x="7008245" y="175213"/>
                  <a:pt x="7008245" y="175213"/>
                </a:cubicBezTo>
                <a:cubicBezTo>
                  <a:pt x="7007978" y="164333"/>
                  <a:pt x="7013549" y="169637"/>
                  <a:pt x="7013819" y="180516"/>
                </a:cubicBezTo>
                <a:lnTo>
                  <a:pt x="7015918" y="183176"/>
                </a:lnTo>
                <a:lnTo>
                  <a:pt x="7014085" y="191395"/>
                </a:lnTo>
                <a:cubicBezTo>
                  <a:pt x="7016737" y="188607"/>
                  <a:pt x="7018066" y="187213"/>
                  <a:pt x="7018031" y="185854"/>
                </a:cubicBezTo>
                <a:lnTo>
                  <a:pt x="7015918" y="183176"/>
                </a:lnTo>
                <a:lnTo>
                  <a:pt x="7018452" y="171811"/>
                </a:lnTo>
                <a:cubicBezTo>
                  <a:pt x="7020214" y="150081"/>
                  <a:pt x="7016529" y="124660"/>
                  <a:pt x="7028666" y="120276"/>
                </a:cubicBezTo>
                <a:cubicBezTo>
                  <a:pt x="7034450" y="189525"/>
                  <a:pt x="7060674" y="218465"/>
                  <a:pt x="7067612" y="272380"/>
                </a:cubicBezTo>
                <a:lnTo>
                  <a:pt x="7069089" y="298212"/>
                </a:lnTo>
                <a:lnTo>
                  <a:pt x="7078027" y="320975"/>
                </a:lnTo>
                <a:cubicBezTo>
                  <a:pt x="7086780" y="344498"/>
                  <a:pt x="7093744" y="369050"/>
                  <a:pt x="7097132" y="395654"/>
                </a:cubicBezTo>
                <a:cubicBezTo>
                  <a:pt x="7121676" y="388695"/>
                  <a:pt x="7134691" y="374082"/>
                  <a:pt x="7135148" y="350028"/>
                </a:cubicBezTo>
                <a:cubicBezTo>
                  <a:pt x="7135871" y="330579"/>
                  <a:pt x="7144319" y="332866"/>
                  <a:pt x="7156877" y="342307"/>
                </a:cubicBezTo>
                <a:cubicBezTo>
                  <a:pt x="7171224" y="350720"/>
                  <a:pt x="7171261" y="367354"/>
                  <a:pt x="7178454" y="379876"/>
                </a:cubicBezTo>
                <a:cubicBezTo>
                  <a:pt x="7185914" y="397006"/>
                  <a:pt x="7191586" y="415162"/>
                  <a:pt x="7199044" y="432291"/>
                </a:cubicBezTo>
                <a:cubicBezTo>
                  <a:pt x="7202125" y="437659"/>
                  <a:pt x="7202659" y="446869"/>
                  <a:pt x="7209055" y="445576"/>
                </a:cubicBezTo>
                <a:cubicBezTo>
                  <a:pt x="7218263" y="445044"/>
                  <a:pt x="7220544" y="436596"/>
                  <a:pt x="7222065" y="430964"/>
                </a:cubicBezTo>
                <a:cubicBezTo>
                  <a:pt x="7223589" y="425332"/>
                  <a:pt x="7224084" y="417909"/>
                  <a:pt x="7225605" y="412278"/>
                </a:cubicBezTo>
                <a:cubicBezTo>
                  <a:pt x="7232150" y="365692"/>
                  <a:pt x="7239456" y="316292"/>
                  <a:pt x="7248817" y="270469"/>
                </a:cubicBezTo>
                <a:cubicBezTo>
                  <a:pt x="7254145" y="250755"/>
                  <a:pt x="7265104" y="232564"/>
                  <a:pt x="7291970" y="233788"/>
                </a:cubicBezTo>
                <a:cubicBezTo>
                  <a:pt x="7302207" y="235046"/>
                  <a:pt x="7310124" y="228121"/>
                  <a:pt x="7315223" y="220433"/>
                </a:cubicBezTo>
                <a:cubicBezTo>
                  <a:pt x="7315983" y="217618"/>
                  <a:pt x="7318532" y="213774"/>
                  <a:pt x="7319295" y="210958"/>
                </a:cubicBezTo>
                <a:cubicBezTo>
                  <a:pt x="7331813" y="203769"/>
                  <a:pt x="7346883" y="192733"/>
                  <a:pt x="7360204" y="199358"/>
                </a:cubicBezTo>
                <a:cubicBezTo>
                  <a:pt x="7373523" y="205983"/>
                  <a:pt x="7370746" y="221855"/>
                  <a:pt x="7365913" y="234147"/>
                </a:cubicBezTo>
                <a:cubicBezTo>
                  <a:pt x="7353735" y="279208"/>
                  <a:pt x="7348979" y="324765"/>
                  <a:pt x="7355488" y="373370"/>
                </a:cubicBezTo>
                <a:cubicBezTo>
                  <a:pt x="7356287" y="387187"/>
                  <a:pt x="7362944" y="390499"/>
                  <a:pt x="7374211" y="393546"/>
                </a:cubicBezTo>
                <a:cubicBezTo>
                  <a:pt x="7388292" y="397355"/>
                  <a:pt x="7388520" y="385329"/>
                  <a:pt x="7390802" y="376880"/>
                </a:cubicBezTo>
                <a:cubicBezTo>
                  <a:pt x="7396130" y="357166"/>
                  <a:pt x="7401458" y="337451"/>
                  <a:pt x="7407809" y="319527"/>
                </a:cubicBezTo>
                <a:cubicBezTo>
                  <a:pt x="7411883" y="310050"/>
                  <a:pt x="7418773" y="301337"/>
                  <a:pt x="7429274" y="307201"/>
                </a:cubicBezTo>
                <a:cubicBezTo>
                  <a:pt x="7439777" y="313063"/>
                  <a:pt x="7427259" y="320254"/>
                  <a:pt x="7424974" y="328702"/>
                </a:cubicBezTo>
                <a:cubicBezTo>
                  <a:pt x="7422425" y="332547"/>
                  <a:pt x="7420904" y="338178"/>
                  <a:pt x="7418354" y="342023"/>
                </a:cubicBezTo>
                <a:cubicBezTo>
                  <a:pt x="7406672" y="379661"/>
                  <a:pt x="7407698" y="381450"/>
                  <a:pt x="7447847" y="372669"/>
                </a:cubicBezTo>
                <a:cubicBezTo>
                  <a:pt x="7458844" y="371110"/>
                  <a:pt x="7459111" y="375715"/>
                  <a:pt x="7463221" y="382872"/>
                </a:cubicBezTo>
                <a:cubicBezTo>
                  <a:pt x="7477377" y="419945"/>
                  <a:pt x="7485904" y="455496"/>
                  <a:pt x="7466040" y="495455"/>
                </a:cubicBezTo>
                <a:cubicBezTo>
                  <a:pt x="7449752" y="533360"/>
                  <a:pt x="7443703" y="572523"/>
                  <a:pt x="7443285" y="613209"/>
                </a:cubicBezTo>
                <a:cubicBezTo>
                  <a:pt x="7442105" y="656713"/>
                  <a:pt x="7423269" y="698460"/>
                  <a:pt x="7430537" y="744248"/>
                </a:cubicBezTo>
                <a:cubicBezTo>
                  <a:pt x="7431831" y="750643"/>
                  <a:pt x="7428521" y="757303"/>
                  <a:pt x="7425972" y="761147"/>
                </a:cubicBezTo>
                <a:cubicBezTo>
                  <a:pt x="7397201" y="822876"/>
                  <a:pt x="7387118" y="888146"/>
                  <a:pt x="7379852" y="954180"/>
                </a:cubicBezTo>
                <a:cubicBezTo>
                  <a:pt x="7377835" y="967234"/>
                  <a:pt x="7375056" y="983105"/>
                  <a:pt x="7391955" y="987675"/>
                </a:cubicBezTo>
                <a:cubicBezTo>
                  <a:pt x="7409877" y="994036"/>
                  <a:pt x="7415472" y="978927"/>
                  <a:pt x="7421065" y="963818"/>
                </a:cubicBezTo>
                <a:cubicBezTo>
                  <a:pt x="7427420" y="945892"/>
                  <a:pt x="7435888" y="928539"/>
                  <a:pt x="7441634" y="910071"/>
                </a:cubicBezTo>
                <a:lnTo>
                  <a:pt x="7442779" y="904548"/>
                </a:lnTo>
                <a:lnTo>
                  <a:pt x="7441905" y="901132"/>
                </a:lnTo>
                <a:lnTo>
                  <a:pt x="7447092" y="871900"/>
                </a:lnTo>
                <a:lnTo>
                  <a:pt x="7445874" y="849642"/>
                </a:lnTo>
                <a:cubicBezTo>
                  <a:pt x="7443421" y="839156"/>
                  <a:pt x="7445962" y="831154"/>
                  <a:pt x="7451965" y="827112"/>
                </a:cubicBezTo>
                <a:lnTo>
                  <a:pt x="7455319" y="826256"/>
                </a:lnTo>
                <a:lnTo>
                  <a:pt x="7463005" y="771807"/>
                </a:lnTo>
                <a:cubicBezTo>
                  <a:pt x="7471418" y="734266"/>
                  <a:pt x="7478977" y="707574"/>
                  <a:pt x="7499093" y="660044"/>
                </a:cubicBezTo>
                <a:cubicBezTo>
                  <a:pt x="7509942" y="660902"/>
                  <a:pt x="7503236" y="676746"/>
                  <a:pt x="7514084" y="677604"/>
                </a:cubicBezTo>
                <a:cubicBezTo>
                  <a:pt x="7530910" y="602523"/>
                  <a:pt x="7535182" y="548281"/>
                  <a:pt x="7551155" y="484047"/>
                </a:cubicBezTo>
                <a:cubicBezTo>
                  <a:pt x="7556280" y="418956"/>
                  <a:pt x="7572253" y="354724"/>
                  <a:pt x="7600783" y="269653"/>
                </a:cubicBezTo>
                <a:cubicBezTo>
                  <a:pt x="7591514" y="318041"/>
                  <a:pt x="7609922" y="292208"/>
                  <a:pt x="7627477" y="277223"/>
                </a:cubicBezTo>
                <a:cubicBezTo>
                  <a:pt x="7633327" y="272227"/>
                  <a:pt x="7634181" y="261379"/>
                  <a:pt x="7640032" y="256385"/>
                </a:cubicBezTo>
                <a:cubicBezTo>
                  <a:pt x="7640032" y="256385"/>
                  <a:pt x="7645029" y="262238"/>
                  <a:pt x="7644175" y="273086"/>
                </a:cubicBezTo>
                <a:cubicBezTo>
                  <a:pt x="7644175" y="273086"/>
                  <a:pt x="7644175" y="273086"/>
                  <a:pt x="7643321" y="283934"/>
                </a:cubicBezTo>
                <a:cubicBezTo>
                  <a:pt x="7645029" y="262238"/>
                  <a:pt x="7660021" y="279798"/>
                  <a:pt x="7646609" y="311485"/>
                </a:cubicBezTo>
                <a:cubicBezTo>
                  <a:pt x="7646609" y="311485"/>
                  <a:pt x="7646609" y="311485"/>
                  <a:pt x="7635761" y="310627"/>
                </a:cubicBezTo>
                <a:cubicBezTo>
                  <a:pt x="7629911" y="315622"/>
                  <a:pt x="7629056" y="326471"/>
                  <a:pt x="7629056" y="326471"/>
                </a:cubicBezTo>
                <a:cubicBezTo>
                  <a:pt x="7618207" y="325612"/>
                  <a:pt x="7624057" y="320617"/>
                  <a:pt x="7624914" y="309769"/>
                </a:cubicBezTo>
                <a:cubicBezTo>
                  <a:pt x="7624914" y="309769"/>
                  <a:pt x="7624914" y="309769"/>
                  <a:pt x="7625768" y="298921"/>
                </a:cubicBezTo>
                <a:cubicBezTo>
                  <a:pt x="7606506" y="335601"/>
                  <a:pt x="7589678" y="410683"/>
                  <a:pt x="7599673" y="422390"/>
                </a:cubicBezTo>
                <a:cubicBezTo>
                  <a:pt x="7582847" y="497472"/>
                  <a:pt x="7550173" y="565841"/>
                  <a:pt x="7557604" y="610093"/>
                </a:cubicBezTo>
                <a:cubicBezTo>
                  <a:pt x="7548336" y="658482"/>
                  <a:pt x="7539197" y="635926"/>
                  <a:pt x="7525786" y="667614"/>
                </a:cubicBezTo>
                <a:cubicBezTo>
                  <a:pt x="7516517" y="716004"/>
                  <a:pt x="7533218" y="711866"/>
                  <a:pt x="7530655" y="744413"/>
                </a:cubicBezTo>
                <a:cubicBezTo>
                  <a:pt x="7524164" y="757544"/>
                  <a:pt x="7519081" y="770105"/>
                  <a:pt x="7515069" y="782068"/>
                </a:cubicBezTo>
                <a:lnTo>
                  <a:pt x="7511638" y="794826"/>
                </a:lnTo>
                <a:lnTo>
                  <a:pt x="7547747" y="701913"/>
                </a:lnTo>
                <a:cubicBezTo>
                  <a:pt x="7561923" y="663437"/>
                  <a:pt x="7574688" y="624580"/>
                  <a:pt x="7583937" y="584771"/>
                </a:cubicBezTo>
                <a:cubicBezTo>
                  <a:pt x="7592801" y="546370"/>
                  <a:pt x="7603724" y="511547"/>
                  <a:pt x="7642310" y="491763"/>
                </a:cubicBezTo>
                <a:cubicBezTo>
                  <a:pt x="7649466" y="487656"/>
                  <a:pt x="7654563" y="479967"/>
                  <a:pt x="7655822" y="469730"/>
                </a:cubicBezTo>
                <a:cubicBezTo>
                  <a:pt x="7659054" y="429806"/>
                  <a:pt x="7681241" y="398030"/>
                  <a:pt x="7699583" y="363704"/>
                </a:cubicBezTo>
                <a:cubicBezTo>
                  <a:pt x="7712064" y="339881"/>
                  <a:pt x="7722756" y="317084"/>
                  <a:pt x="7733451" y="294288"/>
                </a:cubicBezTo>
                <a:cubicBezTo>
                  <a:pt x="7739311" y="283784"/>
                  <a:pt x="7746960" y="272256"/>
                  <a:pt x="7759745" y="269669"/>
                </a:cubicBezTo>
                <a:cubicBezTo>
                  <a:pt x="7773559" y="268873"/>
                  <a:pt x="7787376" y="268077"/>
                  <a:pt x="7784101" y="291371"/>
                </a:cubicBezTo>
                <a:cubicBezTo>
                  <a:pt x="7775996" y="326954"/>
                  <a:pt x="7786311" y="361476"/>
                  <a:pt x="7786918" y="403953"/>
                </a:cubicBezTo>
                <a:cubicBezTo>
                  <a:pt x="7813709" y="371912"/>
                  <a:pt x="7840007" y="347291"/>
                  <a:pt x="7845295" y="310945"/>
                </a:cubicBezTo>
                <a:cubicBezTo>
                  <a:pt x="7845791" y="303524"/>
                  <a:pt x="7849101" y="296863"/>
                  <a:pt x="7857283" y="294545"/>
                </a:cubicBezTo>
                <a:cubicBezTo>
                  <a:pt x="7866493" y="294015"/>
                  <a:pt x="7865998" y="301437"/>
                  <a:pt x="7867292" y="307829"/>
                </a:cubicBezTo>
                <a:cubicBezTo>
                  <a:pt x="7870641" y="317803"/>
                  <a:pt x="7879089" y="320088"/>
                  <a:pt x="7887271" y="317768"/>
                </a:cubicBezTo>
                <a:cubicBezTo>
                  <a:pt x="7900057" y="315182"/>
                  <a:pt x="7898497" y="304182"/>
                  <a:pt x="7894386" y="297026"/>
                </a:cubicBezTo>
                <a:cubicBezTo>
                  <a:pt x="7886166" y="282714"/>
                  <a:pt x="7893053" y="273998"/>
                  <a:pt x="7903785" y="267837"/>
                </a:cubicBezTo>
                <a:cubicBezTo>
                  <a:pt x="7917066" y="257830"/>
                  <a:pt x="7934458" y="254979"/>
                  <a:pt x="7943440" y="266474"/>
                </a:cubicBezTo>
                <a:cubicBezTo>
                  <a:pt x="7950632" y="278998"/>
                  <a:pt x="7935296" y="285426"/>
                  <a:pt x="7925591" y="293380"/>
                </a:cubicBezTo>
                <a:cubicBezTo>
                  <a:pt x="7922015" y="295434"/>
                  <a:pt x="7921254" y="298250"/>
                  <a:pt x="7915889" y="301333"/>
                </a:cubicBezTo>
                <a:cubicBezTo>
                  <a:pt x="7925629" y="310011"/>
                  <a:pt x="7931490" y="299510"/>
                  <a:pt x="7938910" y="300005"/>
                </a:cubicBezTo>
                <a:cubicBezTo>
                  <a:pt x="7950936" y="300237"/>
                  <a:pt x="7962964" y="300467"/>
                  <a:pt x="7953792" y="317629"/>
                </a:cubicBezTo>
                <a:cubicBezTo>
                  <a:pt x="7950480" y="324290"/>
                  <a:pt x="7948692" y="325317"/>
                  <a:pt x="7954590" y="331447"/>
                </a:cubicBezTo>
                <a:cubicBezTo>
                  <a:pt x="7973581" y="356229"/>
                  <a:pt x="7982600" y="384356"/>
                  <a:pt x="7988803" y="411723"/>
                </a:cubicBezTo>
                <a:cubicBezTo>
                  <a:pt x="7994245" y="441908"/>
                  <a:pt x="7999687" y="472090"/>
                  <a:pt x="8015100" y="498926"/>
                </a:cubicBezTo>
                <a:cubicBezTo>
                  <a:pt x="8018182" y="504293"/>
                  <a:pt x="8021532" y="514266"/>
                  <a:pt x="8020009" y="519898"/>
                </a:cubicBezTo>
                <a:cubicBezTo>
                  <a:pt x="8008556" y="545510"/>
                  <a:pt x="8026251" y="563899"/>
                  <a:pt x="8037288" y="578972"/>
                </a:cubicBezTo>
                <a:cubicBezTo>
                  <a:pt x="8042427" y="587918"/>
                  <a:pt x="8056278" y="603755"/>
                  <a:pt x="8065753" y="607830"/>
                </a:cubicBezTo>
                <a:cubicBezTo>
                  <a:pt x="8085467" y="613162"/>
                  <a:pt x="8081395" y="622638"/>
                  <a:pt x="8079379" y="635692"/>
                </a:cubicBezTo>
                <a:cubicBezTo>
                  <a:pt x="8077094" y="644141"/>
                  <a:pt x="8073785" y="650800"/>
                  <a:pt x="8086836" y="652821"/>
                </a:cubicBezTo>
                <a:cubicBezTo>
                  <a:pt x="8089654" y="653583"/>
                  <a:pt x="8090681" y="655372"/>
                  <a:pt x="8093498" y="656135"/>
                </a:cubicBezTo>
                <a:cubicBezTo>
                  <a:pt x="8078198" y="679194"/>
                  <a:pt x="8111991" y="688337"/>
                  <a:pt x="8106664" y="708052"/>
                </a:cubicBezTo>
                <a:cubicBezTo>
                  <a:pt x="8106170" y="715472"/>
                  <a:pt x="8114885" y="722364"/>
                  <a:pt x="8120784" y="728493"/>
                </a:cubicBezTo>
                <a:cubicBezTo>
                  <a:pt x="8138479" y="746880"/>
                  <a:pt x="8139545" y="765301"/>
                  <a:pt x="8126036" y="787336"/>
                </a:cubicBezTo>
                <a:cubicBezTo>
                  <a:pt x="8110738" y="810398"/>
                  <a:pt x="8099285" y="836011"/>
                  <a:pt x="8097305" y="865697"/>
                </a:cubicBezTo>
                <a:cubicBezTo>
                  <a:pt x="8096544" y="868513"/>
                  <a:pt x="8093995" y="872356"/>
                  <a:pt x="8096051" y="875934"/>
                </a:cubicBezTo>
                <a:cubicBezTo>
                  <a:pt x="8114317" y="920165"/>
                  <a:pt x="8088325" y="966022"/>
                  <a:pt x="8092779" y="1011049"/>
                </a:cubicBezTo>
                <a:cubicBezTo>
                  <a:pt x="8096472" y="1058892"/>
                  <a:pt x="8088137" y="1106504"/>
                  <a:pt x="8087226" y="1154612"/>
                </a:cubicBezTo>
                <a:cubicBezTo>
                  <a:pt x="8087112" y="1216535"/>
                  <a:pt x="8071892" y="1272862"/>
                  <a:pt x="8063329" y="1332502"/>
                </a:cubicBezTo>
                <a:lnTo>
                  <a:pt x="8062111" y="1375004"/>
                </a:lnTo>
                <a:lnTo>
                  <a:pt x="8079609" y="1393023"/>
                </a:lnTo>
                <a:cubicBezTo>
                  <a:pt x="8086325" y="1404270"/>
                  <a:pt x="8089513" y="1417609"/>
                  <a:pt x="8086666" y="1434633"/>
                </a:cubicBezTo>
                <a:lnTo>
                  <a:pt x="8089607" y="1477351"/>
                </a:lnTo>
                <a:lnTo>
                  <a:pt x="8091995" y="1474949"/>
                </a:lnTo>
                <a:cubicBezTo>
                  <a:pt x="8101354" y="1470228"/>
                  <a:pt x="8092556" y="1455309"/>
                  <a:pt x="8095427" y="1444653"/>
                </a:cubicBezTo>
                <a:cubicBezTo>
                  <a:pt x="8106923" y="1402038"/>
                  <a:pt x="8098405" y="1361269"/>
                  <a:pt x="8078492" y="1322439"/>
                </a:cubicBezTo>
                <a:cubicBezTo>
                  <a:pt x="8073119" y="1309281"/>
                  <a:pt x="8074604" y="1299646"/>
                  <a:pt x="8085723" y="1291496"/>
                </a:cubicBezTo>
                <a:cubicBezTo>
                  <a:pt x="8106288" y="1302067"/>
                  <a:pt x="8113328" y="1320414"/>
                  <a:pt x="8115825" y="1344228"/>
                </a:cubicBezTo>
                <a:cubicBezTo>
                  <a:pt x="8117581" y="1372856"/>
                  <a:pt x="8133140" y="1399918"/>
                  <a:pt x="8142493" y="1427256"/>
                </a:cubicBezTo>
                <a:cubicBezTo>
                  <a:pt x="8150551" y="1446993"/>
                  <a:pt x="8152772" y="1464596"/>
                  <a:pt x="8144616" y="1485533"/>
                </a:cubicBezTo>
                <a:cubicBezTo>
                  <a:pt x="8139472" y="1498920"/>
                  <a:pt x="8139747" y="1513140"/>
                  <a:pt x="8140452" y="1527583"/>
                </a:cubicBezTo>
                <a:lnTo>
                  <a:pt x="8140562" y="1530757"/>
                </a:lnTo>
                <a:lnTo>
                  <a:pt x="8141513" y="1536457"/>
                </a:lnTo>
                <a:lnTo>
                  <a:pt x="8140788" y="1537281"/>
                </a:lnTo>
                <a:lnTo>
                  <a:pt x="8140931" y="1541405"/>
                </a:lnTo>
                <a:lnTo>
                  <a:pt x="8142842" y="1544423"/>
                </a:lnTo>
                <a:lnTo>
                  <a:pt x="8141513" y="1536457"/>
                </a:lnTo>
                <a:lnTo>
                  <a:pt x="8143662" y="1534019"/>
                </a:lnTo>
                <a:cubicBezTo>
                  <a:pt x="8144481" y="1523614"/>
                  <a:pt x="8150093" y="1518824"/>
                  <a:pt x="8149274" y="1529228"/>
                </a:cubicBezTo>
                <a:cubicBezTo>
                  <a:pt x="8149274" y="1529228"/>
                  <a:pt x="8153247" y="1545247"/>
                  <a:pt x="8147635" y="1550036"/>
                </a:cubicBezTo>
                <a:cubicBezTo>
                  <a:pt x="8147635" y="1550036"/>
                  <a:pt x="8152427" y="1555650"/>
                  <a:pt x="8152427" y="1555650"/>
                </a:cubicBezTo>
                <a:cubicBezTo>
                  <a:pt x="8152427" y="1555650"/>
                  <a:pt x="8152427" y="1555650"/>
                  <a:pt x="8146816" y="1560441"/>
                </a:cubicBezTo>
                <a:cubicBezTo>
                  <a:pt x="8151547" y="1600075"/>
                  <a:pt x="8153677" y="1639502"/>
                  <a:pt x="8151410" y="1676619"/>
                </a:cubicBezTo>
                <a:lnTo>
                  <a:pt x="8144573" y="1729605"/>
                </a:lnTo>
                <a:lnTo>
                  <a:pt x="8145111" y="1738308"/>
                </a:lnTo>
                <a:cubicBezTo>
                  <a:pt x="8144988" y="1748460"/>
                  <a:pt x="8144864" y="1758613"/>
                  <a:pt x="8135827" y="1767033"/>
                </a:cubicBezTo>
                <a:lnTo>
                  <a:pt x="8130506" y="1776016"/>
                </a:lnTo>
                <a:lnTo>
                  <a:pt x="8129613" y="1778933"/>
                </a:lnTo>
                <a:cubicBezTo>
                  <a:pt x="8137985" y="1797263"/>
                  <a:pt x="8139024" y="1824581"/>
                  <a:pt x="8137046" y="1855158"/>
                </a:cubicBezTo>
                <a:lnTo>
                  <a:pt x="8134443" y="1878514"/>
                </a:lnTo>
                <a:lnTo>
                  <a:pt x="8140446" y="1888265"/>
                </a:lnTo>
                <a:cubicBezTo>
                  <a:pt x="8144336" y="1896057"/>
                  <a:pt x="8146852" y="1904236"/>
                  <a:pt x="8146233" y="1913367"/>
                </a:cubicBezTo>
                <a:cubicBezTo>
                  <a:pt x="8144995" y="1914977"/>
                  <a:pt x="8146605" y="1916215"/>
                  <a:pt x="8146605" y="1916215"/>
                </a:cubicBezTo>
                <a:cubicBezTo>
                  <a:pt x="8179410" y="1923509"/>
                  <a:pt x="8139425" y="1938874"/>
                  <a:pt x="8152301" y="1948773"/>
                </a:cubicBezTo>
                <a:cubicBezTo>
                  <a:pt x="8121352" y="1955716"/>
                  <a:pt x="8141903" y="1968957"/>
                  <a:pt x="8148712" y="1976755"/>
                </a:cubicBezTo>
                <a:cubicBezTo>
                  <a:pt x="8155521" y="1984553"/>
                  <a:pt x="8156635" y="1993094"/>
                  <a:pt x="8159359" y="2002874"/>
                </a:cubicBezTo>
                <a:cubicBezTo>
                  <a:pt x="8160350" y="2021570"/>
                  <a:pt x="8158865" y="2043482"/>
                  <a:pt x="8167656" y="2055363"/>
                </a:cubicBezTo>
                <a:cubicBezTo>
                  <a:pt x="8178426" y="2071332"/>
                  <a:pt x="8177065" y="2083093"/>
                  <a:pt x="8171248" y="2093990"/>
                </a:cubicBezTo>
                <a:cubicBezTo>
                  <a:pt x="8164006" y="2105074"/>
                  <a:pt x="8163542" y="2118167"/>
                  <a:pt x="8161516" y="2130376"/>
                </a:cubicBezTo>
                <a:lnTo>
                  <a:pt x="8161093" y="2131766"/>
                </a:lnTo>
                <a:lnTo>
                  <a:pt x="8170789" y="2145813"/>
                </a:lnTo>
                <a:cubicBezTo>
                  <a:pt x="8172583" y="2154090"/>
                  <a:pt x="8171051" y="2163210"/>
                  <a:pt x="8166465" y="2173534"/>
                </a:cubicBezTo>
                <a:cubicBezTo>
                  <a:pt x="8155861" y="2195271"/>
                  <a:pt x="8148882" y="2218782"/>
                  <a:pt x="8150580" y="2244731"/>
                </a:cubicBezTo>
                <a:cubicBezTo>
                  <a:pt x="8150245" y="2247258"/>
                  <a:pt x="8148478" y="2250882"/>
                  <a:pt x="8150671" y="2253744"/>
                </a:cubicBezTo>
                <a:cubicBezTo>
                  <a:pt x="8171582" y="2289967"/>
                  <a:pt x="8154334" y="2332688"/>
                  <a:pt x="8163370" y="2371189"/>
                </a:cubicBezTo>
                <a:cubicBezTo>
                  <a:pt x="8172069" y="2412217"/>
                  <a:pt x="8170323" y="2454426"/>
                  <a:pt x="8175063" y="2496216"/>
                </a:cubicBezTo>
                <a:cubicBezTo>
                  <a:pt x="8182085" y="2549880"/>
                  <a:pt x="8175372" y="2600434"/>
                  <a:pt x="8174810" y="2653090"/>
                </a:cubicBezTo>
                <a:lnTo>
                  <a:pt x="8178642" y="2690056"/>
                </a:lnTo>
                <a:lnTo>
                  <a:pt x="8195874" y="2703656"/>
                </a:lnTo>
                <a:cubicBezTo>
                  <a:pt x="8202986" y="2712630"/>
                  <a:pt x="8207282" y="2723822"/>
                  <a:pt x="8206773" y="2738898"/>
                </a:cubicBezTo>
                <a:lnTo>
                  <a:pt x="8214231" y="2775573"/>
                </a:lnTo>
                <a:lnTo>
                  <a:pt x="8216024" y="2773217"/>
                </a:lnTo>
                <a:cubicBezTo>
                  <a:pt x="8223589" y="2768050"/>
                  <a:pt x="8214251" y="2756135"/>
                  <a:pt x="8215516" y="2746573"/>
                </a:cubicBezTo>
                <a:cubicBezTo>
                  <a:pt x="8220575" y="2708328"/>
                  <a:pt x="8208509" y="2673982"/>
                  <a:pt x="8186792" y="2642630"/>
                </a:cubicBezTo>
                <a:cubicBezTo>
                  <a:pt x="8180624" y="2631846"/>
                  <a:pt x="8180802" y="2623327"/>
                  <a:pt x="8189498" y="2614988"/>
                </a:cubicBezTo>
                <a:lnTo>
                  <a:pt x="8207594" y="2628563"/>
                </a:lnTo>
                <a:lnTo>
                  <a:pt x="8207594" y="1570066"/>
                </a:lnTo>
                <a:lnTo>
                  <a:pt x="8217412" y="1577815"/>
                </a:lnTo>
                <a:cubicBezTo>
                  <a:pt x="8224524" y="1586790"/>
                  <a:pt x="8228820" y="1597981"/>
                  <a:pt x="8228311" y="1613058"/>
                </a:cubicBezTo>
                <a:lnTo>
                  <a:pt x="8235769" y="1649732"/>
                </a:lnTo>
                <a:lnTo>
                  <a:pt x="8237562" y="1647376"/>
                </a:lnTo>
                <a:cubicBezTo>
                  <a:pt x="8245127" y="1642209"/>
                  <a:pt x="8235789" y="1630295"/>
                  <a:pt x="8237054" y="1620732"/>
                </a:cubicBezTo>
                <a:cubicBezTo>
                  <a:pt x="8242113" y="1582486"/>
                  <a:pt x="8230047" y="1548141"/>
                  <a:pt x="8208330" y="1516789"/>
                </a:cubicBezTo>
                <a:cubicBezTo>
                  <a:pt x="8202162" y="1506005"/>
                  <a:pt x="8202340" y="1497487"/>
                  <a:pt x="8211036" y="1489147"/>
                </a:cubicBezTo>
                <a:cubicBezTo>
                  <a:pt x="8230071" y="1495942"/>
                  <a:pt x="8238279" y="1511031"/>
                  <a:pt x="8243180" y="1531375"/>
                </a:cubicBezTo>
                <a:cubicBezTo>
                  <a:pt x="8247992" y="1555979"/>
                  <a:pt x="8264585" y="1577637"/>
                  <a:pt x="8275832" y="1600246"/>
                </a:cubicBezTo>
                <a:lnTo>
                  <a:pt x="8279591" y="1609772"/>
                </a:lnTo>
                <a:lnTo>
                  <a:pt x="8281624" y="1604307"/>
                </a:lnTo>
                <a:cubicBezTo>
                  <a:pt x="8301374" y="1587215"/>
                  <a:pt x="8278307" y="1580630"/>
                  <a:pt x="8276119" y="1570949"/>
                </a:cubicBezTo>
                <a:cubicBezTo>
                  <a:pt x="8269393" y="1557406"/>
                  <a:pt x="8265692" y="1546438"/>
                  <a:pt x="8280522" y="1538196"/>
                </a:cubicBezTo>
                <a:cubicBezTo>
                  <a:pt x="8285893" y="1534944"/>
                  <a:pt x="8289528" y="1527607"/>
                  <a:pt x="8286276" y="1522238"/>
                </a:cubicBezTo>
                <a:cubicBezTo>
                  <a:pt x="8275016" y="1504838"/>
                  <a:pt x="8281832" y="1484566"/>
                  <a:pt x="8278967" y="1466488"/>
                </a:cubicBezTo>
                <a:cubicBezTo>
                  <a:pt x="8276777" y="1456805"/>
                  <a:pt x="8278448" y="1442585"/>
                  <a:pt x="8259308" y="1449765"/>
                </a:cubicBezTo>
                <a:cubicBezTo>
                  <a:pt x="8253936" y="1453019"/>
                  <a:pt x="8244638" y="1442501"/>
                  <a:pt x="8253643" y="1431915"/>
                </a:cubicBezTo>
                <a:cubicBezTo>
                  <a:pt x="8257728" y="1430178"/>
                  <a:pt x="8260301" y="1427151"/>
                  <a:pt x="8258564" y="1423066"/>
                </a:cubicBezTo>
                <a:cubicBezTo>
                  <a:pt x="8253961" y="1400904"/>
                  <a:pt x="8249357" y="1378738"/>
                  <a:pt x="8253150" y="1355896"/>
                </a:cubicBezTo>
                <a:cubicBezTo>
                  <a:pt x="8257168" y="1335851"/>
                  <a:pt x="8275180" y="1314676"/>
                  <a:pt x="8253784" y="1293870"/>
                </a:cubicBezTo>
                <a:cubicBezTo>
                  <a:pt x="8250759" y="1291298"/>
                  <a:pt x="8253107" y="1285472"/>
                  <a:pt x="8254170" y="1281163"/>
                </a:cubicBezTo>
                <a:cubicBezTo>
                  <a:pt x="8248663" y="1247804"/>
                  <a:pt x="8264259" y="1214146"/>
                  <a:pt x="8254668" y="1182526"/>
                </a:cubicBezTo>
                <a:cubicBezTo>
                  <a:pt x="8247040" y="1157789"/>
                  <a:pt x="8251058" y="1137746"/>
                  <a:pt x="8261960" y="1115737"/>
                </a:cubicBezTo>
                <a:cubicBezTo>
                  <a:pt x="8274985" y="1085105"/>
                  <a:pt x="8295118" y="1055305"/>
                  <a:pt x="8299520" y="1022554"/>
                </a:cubicBezTo>
                <a:cubicBezTo>
                  <a:pt x="8304374" y="995399"/>
                  <a:pt x="8313990" y="974903"/>
                  <a:pt x="8338502" y="964468"/>
                </a:cubicBezTo>
                <a:cubicBezTo>
                  <a:pt x="8350599" y="974758"/>
                  <a:pt x="8351501" y="985955"/>
                  <a:pt x="8344233" y="1000628"/>
                </a:cubicBezTo>
                <a:cubicBezTo>
                  <a:pt x="8318118" y="1043585"/>
                  <a:pt x="8304935" y="1089723"/>
                  <a:pt x="8314593" y="1139649"/>
                </a:cubicBezTo>
                <a:cubicBezTo>
                  <a:pt x="8317008" y="1152131"/>
                  <a:pt x="8305655" y="1168543"/>
                  <a:pt x="8316015" y="1174746"/>
                </a:cubicBezTo>
                <a:cubicBezTo>
                  <a:pt x="8351630" y="1197219"/>
                  <a:pt x="8314252" y="1222779"/>
                  <a:pt x="8322941" y="1243204"/>
                </a:cubicBezTo>
                <a:cubicBezTo>
                  <a:pt x="8292672" y="1269596"/>
                  <a:pt x="8316934" y="1308480"/>
                  <a:pt x="8302398" y="1337826"/>
                </a:cubicBezTo>
                <a:cubicBezTo>
                  <a:pt x="8300051" y="1343652"/>
                  <a:pt x="8304813" y="1350308"/>
                  <a:pt x="8312148" y="1353941"/>
                </a:cubicBezTo>
                <a:cubicBezTo>
                  <a:pt x="8324019" y="1361432"/>
                  <a:pt x="8337176" y="1367409"/>
                  <a:pt x="8350561" y="1376185"/>
                </a:cubicBezTo>
                <a:cubicBezTo>
                  <a:pt x="8355574" y="1333525"/>
                  <a:pt x="8362549" y="1297748"/>
                  <a:pt x="8375122" y="1261521"/>
                </a:cubicBezTo>
                <a:cubicBezTo>
                  <a:pt x="8380043" y="1252671"/>
                  <a:pt x="8379365" y="1244274"/>
                  <a:pt x="8375891" y="1236104"/>
                </a:cubicBezTo>
                <a:cubicBezTo>
                  <a:pt x="8370226" y="1218251"/>
                  <a:pt x="8358738" y="1198053"/>
                  <a:pt x="8361470" y="1179522"/>
                </a:cubicBezTo>
                <a:cubicBezTo>
                  <a:pt x="8363751" y="1155394"/>
                  <a:pt x="8361720" y="1130203"/>
                  <a:pt x="8361201" y="1106300"/>
                </a:cubicBezTo>
                <a:cubicBezTo>
                  <a:pt x="8359647" y="1034593"/>
                  <a:pt x="8372311" y="964551"/>
                  <a:pt x="8382177" y="894737"/>
                </a:cubicBezTo>
                <a:cubicBezTo>
                  <a:pt x="8385744" y="869095"/>
                  <a:pt x="8404206" y="853517"/>
                  <a:pt x="8428109" y="852992"/>
                </a:cubicBezTo>
                <a:cubicBezTo>
                  <a:pt x="8449212" y="852693"/>
                  <a:pt x="8459279" y="837793"/>
                  <a:pt x="8474558" y="835149"/>
                </a:cubicBezTo>
                <a:cubicBezTo>
                  <a:pt x="8512228" y="830693"/>
                  <a:pt x="8476614" y="808221"/>
                  <a:pt x="8485619" y="797634"/>
                </a:cubicBezTo>
                <a:cubicBezTo>
                  <a:pt x="8487967" y="791810"/>
                  <a:pt x="8487516" y="786213"/>
                  <a:pt x="8489863" y="780388"/>
                </a:cubicBezTo>
                <a:cubicBezTo>
                  <a:pt x="8496454" y="757318"/>
                  <a:pt x="8501759" y="735763"/>
                  <a:pt x="8496931" y="710798"/>
                </a:cubicBezTo>
                <a:cubicBezTo>
                  <a:pt x="8496254" y="702403"/>
                  <a:pt x="8499887" y="695066"/>
                  <a:pt x="8499210" y="686670"/>
                </a:cubicBezTo>
                <a:cubicBezTo>
                  <a:pt x="8497789" y="651572"/>
                  <a:pt x="8536454" y="624500"/>
                  <a:pt x="8524898" y="585996"/>
                </a:cubicBezTo>
                <a:cubicBezTo>
                  <a:pt x="8524673" y="583199"/>
                  <a:pt x="8525734" y="578886"/>
                  <a:pt x="8528534" y="578660"/>
                </a:cubicBezTo>
                <a:cubicBezTo>
                  <a:pt x="8547672" y="571478"/>
                  <a:pt x="8544581" y="550600"/>
                  <a:pt x="8551849" y="535928"/>
                </a:cubicBezTo>
                <a:cubicBezTo>
                  <a:pt x="8555483" y="528591"/>
                  <a:pt x="8557381" y="517169"/>
                  <a:pt x="8563429" y="522314"/>
                </a:cubicBezTo>
                <a:cubicBezTo>
                  <a:pt x="8574240" y="534116"/>
                  <a:pt x="8594666" y="525422"/>
                  <a:pt x="8600331" y="543274"/>
                </a:cubicBezTo>
                <a:cubicBezTo>
                  <a:pt x="8599270" y="547585"/>
                  <a:pt x="8598209" y="551895"/>
                  <a:pt x="8593897" y="550838"/>
                </a:cubicBezTo>
                <a:cubicBezTo>
                  <a:pt x="8569318" y="542966"/>
                  <a:pt x="8576495" y="562104"/>
                  <a:pt x="8577398" y="573299"/>
                </a:cubicBezTo>
                <a:cubicBezTo>
                  <a:pt x="8578301" y="584494"/>
                  <a:pt x="8574440" y="589032"/>
                  <a:pt x="8564983" y="594022"/>
                </a:cubicBezTo>
                <a:cubicBezTo>
                  <a:pt x="8552953" y="602038"/>
                  <a:pt x="8551349" y="634563"/>
                  <a:pt x="8564509" y="640542"/>
                </a:cubicBezTo>
                <a:cubicBezTo>
                  <a:pt x="8571844" y="644174"/>
                  <a:pt x="8585001" y="650152"/>
                  <a:pt x="8584933" y="631846"/>
                </a:cubicBezTo>
                <a:cubicBezTo>
                  <a:pt x="8584032" y="620651"/>
                  <a:pt x="8592203" y="617173"/>
                  <a:pt x="8600147" y="610897"/>
                </a:cubicBezTo>
                <a:cubicBezTo>
                  <a:pt x="8618610" y="595320"/>
                  <a:pt x="8624976" y="569451"/>
                  <a:pt x="8637390" y="548729"/>
                </a:cubicBezTo>
                <a:cubicBezTo>
                  <a:pt x="8643596" y="538365"/>
                  <a:pt x="8627415" y="529814"/>
                  <a:pt x="8623713" y="518846"/>
                </a:cubicBezTo>
                <a:cubicBezTo>
                  <a:pt x="8609811" y="486167"/>
                  <a:pt x="8618592" y="472781"/>
                  <a:pt x="8656714" y="473921"/>
                </a:cubicBezTo>
                <a:cubicBezTo>
                  <a:pt x="8656714" y="473921"/>
                  <a:pt x="8660798" y="472183"/>
                  <a:pt x="8662311" y="473469"/>
                </a:cubicBezTo>
                <a:cubicBezTo>
                  <a:pt x="8661407" y="462275"/>
                  <a:pt x="8653013" y="462953"/>
                  <a:pt x="8647414" y="463406"/>
                </a:cubicBezTo>
                <a:cubicBezTo>
                  <a:pt x="8637506" y="462799"/>
                  <a:pt x="8635544" y="455915"/>
                  <a:pt x="8637663" y="447292"/>
                </a:cubicBezTo>
                <a:cubicBezTo>
                  <a:pt x="8641073" y="437158"/>
                  <a:pt x="8647054" y="423997"/>
                  <a:pt x="8657414" y="430202"/>
                </a:cubicBezTo>
                <a:cubicBezTo>
                  <a:pt x="8676621" y="441325"/>
                  <a:pt x="8685627" y="430736"/>
                  <a:pt x="8691609" y="417576"/>
                </a:cubicBezTo>
                <a:cubicBezTo>
                  <a:pt x="8696078" y="403130"/>
                  <a:pt x="8714157" y="400259"/>
                  <a:pt x="8714541" y="387551"/>
                </a:cubicBezTo>
                <a:cubicBezTo>
                  <a:pt x="8715468" y="346630"/>
                  <a:pt x="8729102" y="306089"/>
                  <a:pt x="8728515" y="263881"/>
                </a:cubicBezTo>
                <a:cubicBezTo>
                  <a:pt x="8725650" y="245802"/>
                  <a:pt x="8728381" y="227270"/>
                  <a:pt x="8736936" y="211084"/>
                </a:cubicBezTo>
                <a:cubicBezTo>
                  <a:pt x="8741631" y="199437"/>
                  <a:pt x="8743076" y="182418"/>
                  <a:pt x="8761607" y="185145"/>
                </a:cubicBezTo>
                <a:cubicBezTo>
                  <a:pt x="8780137" y="187871"/>
                  <a:pt x="8773093" y="205343"/>
                  <a:pt x="8776795" y="216311"/>
                </a:cubicBezTo>
                <a:cubicBezTo>
                  <a:pt x="8777021" y="219111"/>
                  <a:pt x="8775733" y="220623"/>
                  <a:pt x="8775959" y="223422"/>
                </a:cubicBezTo>
                <a:cubicBezTo>
                  <a:pt x="8767087" y="270620"/>
                  <a:pt x="8790740" y="319414"/>
                  <a:pt x="8767649" y="364945"/>
                </a:cubicBezTo>
                <a:cubicBezTo>
                  <a:pt x="8780039" y="396339"/>
                  <a:pt x="8779723" y="427352"/>
                  <a:pt x="8780917" y="459651"/>
                </a:cubicBezTo>
                <a:cubicBezTo>
                  <a:pt x="8781144" y="462449"/>
                  <a:pt x="8784167" y="465022"/>
                  <a:pt x="8788478" y="466082"/>
                </a:cubicBezTo>
                <a:cubicBezTo>
                  <a:pt x="8794076" y="465628"/>
                  <a:pt x="8795136" y="461317"/>
                  <a:pt x="8793397" y="457232"/>
                </a:cubicBezTo>
                <a:cubicBezTo>
                  <a:pt x="8792496" y="446037"/>
                  <a:pt x="8794392" y="434615"/>
                  <a:pt x="8802337" y="428340"/>
                </a:cubicBezTo>
                <a:cubicBezTo>
                  <a:pt x="8829197" y="412082"/>
                  <a:pt x="8829965" y="386666"/>
                  <a:pt x="8827934" y="361476"/>
                </a:cubicBezTo>
                <a:cubicBezTo>
                  <a:pt x="8826897" y="313672"/>
                  <a:pt x="8825635" y="263068"/>
                  <a:pt x="8840105" y="215416"/>
                </a:cubicBezTo>
                <a:cubicBezTo>
                  <a:pt x="8843513" y="205281"/>
                  <a:pt x="8839812" y="194312"/>
                  <a:pt x="8836112" y="183344"/>
                </a:cubicBezTo>
                <a:cubicBezTo>
                  <a:pt x="8824331" y="142042"/>
                  <a:pt x="8830853" y="100667"/>
                  <a:pt x="8837381" y="59292"/>
                </a:cubicBezTo>
                <a:cubicBezTo>
                  <a:pt x="8839660" y="35163"/>
                  <a:pt x="8860086" y="26468"/>
                  <a:pt x="8883152" y="33054"/>
                </a:cubicBezTo>
                <a:cubicBezTo>
                  <a:pt x="8890261" y="33889"/>
                  <a:pt x="8891323" y="29575"/>
                  <a:pt x="8896695" y="26325"/>
                </a:cubicBezTo>
                <a:cubicBezTo>
                  <a:pt x="8904527" y="18648"/>
                  <a:pt x="8910597" y="15340"/>
                  <a:pt x="8915637" y="16693"/>
                </a:cubicBezTo>
                <a:cubicBezTo>
                  <a:pt x="8920675" y="18046"/>
                  <a:pt x="8924681" y="24061"/>
                  <a:pt x="8928381" y="35030"/>
                </a:cubicBezTo>
                <a:cubicBezTo>
                  <a:pt x="8930798" y="47511"/>
                  <a:pt x="8933211" y="59992"/>
                  <a:pt x="8934340" y="73986"/>
                </a:cubicBezTo>
                <a:cubicBezTo>
                  <a:pt x="8934408" y="92291"/>
                  <a:pt x="8948694" y="112264"/>
                  <a:pt x="8923121" y="127008"/>
                </a:cubicBezTo>
                <a:cubicBezTo>
                  <a:pt x="8917748" y="130260"/>
                  <a:pt x="8919937" y="139941"/>
                  <a:pt x="8927048" y="140776"/>
                </a:cubicBezTo>
                <a:cubicBezTo>
                  <a:pt x="8956998" y="145395"/>
                  <a:pt x="8941558" y="163546"/>
                  <a:pt x="8936864" y="175194"/>
                </a:cubicBezTo>
                <a:cubicBezTo>
                  <a:pt x="8930657" y="185555"/>
                  <a:pt x="8931109" y="191153"/>
                  <a:pt x="8933523" y="203635"/>
                </a:cubicBezTo>
                <a:cubicBezTo>
                  <a:pt x="8942054" y="239566"/>
                  <a:pt x="8956181" y="275044"/>
                  <a:pt x="8952005" y="310596"/>
                </a:cubicBezTo>
                <a:cubicBezTo>
                  <a:pt x="8949180" y="362939"/>
                  <a:pt x="8963149" y="413922"/>
                  <a:pt x="8968723" y="465588"/>
                </a:cubicBezTo>
                <a:cubicBezTo>
                  <a:pt x="8970754" y="490776"/>
                  <a:pt x="8975582" y="515738"/>
                  <a:pt x="8980411" y="540702"/>
                </a:cubicBezTo>
                <a:cubicBezTo>
                  <a:pt x="8982150" y="544786"/>
                  <a:pt x="8978515" y="552123"/>
                  <a:pt x="8990997" y="549705"/>
                </a:cubicBezTo>
                <a:cubicBezTo>
                  <a:pt x="9018533" y="541844"/>
                  <a:pt x="9029117" y="550847"/>
                  <a:pt x="9027062" y="577775"/>
                </a:cubicBezTo>
                <a:cubicBezTo>
                  <a:pt x="9025618" y="594793"/>
                  <a:pt x="9029320" y="605762"/>
                  <a:pt x="9046563" y="610001"/>
                </a:cubicBezTo>
                <a:cubicBezTo>
                  <a:pt x="9053897" y="613635"/>
                  <a:pt x="9062520" y="615754"/>
                  <a:pt x="9060622" y="627174"/>
                </a:cubicBezTo>
                <a:cubicBezTo>
                  <a:pt x="9055160" y="664239"/>
                  <a:pt x="9071859" y="696692"/>
                  <a:pt x="9078878" y="731337"/>
                </a:cubicBezTo>
                <a:cubicBezTo>
                  <a:pt x="9079780" y="742533"/>
                  <a:pt x="9084769" y="751989"/>
                  <a:pt x="9071226" y="758717"/>
                </a:cubicBezTo>
                <a:cubicBezTo>
                  <a:pt x="9061544" y="760909"/>
                  <a:pt x="9066531" y="770365"/>
                  <a:pt x="9069781" y="775737"/>
                </a:cubicBezTo>
                <a:cubicBezTo>
                  <a:pt x="9073257" y="783908"/>
                  <a:pt x="9079305" y="789051"/>
                  <a:pt x="9090500" y="788146"/>
                </a:cubicBezTo>
                <a:cubicBezTo>
                  <a:pt x="9093299" y="787918"/>
                  <a:pt x="9101470" y="784441"/>
                  <a:pt x="9099956" y="783155"/>
                </a:cubicBezTo>
                <a:cubicBezTo>
                  <a:pt x="9086957" y="761669"/>
                  <a:pt x="9111469" y="751237"/>
                  <a:pt x="9111402" y="732931"/>
                </a:cubicBezTo>
                <a:cubicBezTo>
                  <a:pt x="9108245" y="693749"/>
                  <a:pt x="9114992" y="655173"/>
                  <a:pt x="9124541" y="616373"/>
                </a:cubicBezTo>
                <a:cubicBezTo>
                  <a:pt x="9129012" y="601925"/>
                  <a:pt x="9128109" y="590729"/>
                  <a:pt x="9108293" y="589516"/>
                </a:cubicBezTo>
                <a:cubicBezTo>
                  <a:pt x="9102695" y="589968"/>
                  <a:pt x="9094297" y="590647"/>
                  <a:pt x="9094908" y="580738"/>
                </a:cubicBezTo>
                <a:cubicBezTo>
                  <a:pt x="9094457" y="575141"/>
                  <a:pt x="9099829" y="571890"/>
                  <a:pt x="9105427" y="571436"/>
                </a:cubicBezTo>
                <a:cubicBezTo>
                  <a:pt x="9120932" y="571592"/>
                  <a:pt x="9121767" y="564481"/>
                  <a:pt x="9120640" y="550488"/>
                </a:cubicBezTo>
                <a:cubicBezTo>
                  <a:pt x="9119286" y="533693"/>
                  <a:pt x="9117932" y="516901"/>
                  <a:pt x="9105610" y="503813"/>
                </a:cubicBezTo>
                <a:cubicBezTo>
                  <a:pt x="9102359" y="498442"/>
                  <a:pt x="9094799" y="492011"/>
                  <a:pt x="9099945" y="485961"/>
                </a:cubicBezTo>
                <a:cubicBezTo>
                  <a:pt x="9114098" y="469323"/>
                  <a:pt x="9106920" y="450184"/>
                  <a:pt x="9106853" y="431880"/>
                </a:cubicBezTo>
                <a:cubicBezTo>
                  <a:pt x="9109135" y="407749"/>
                  <a:pt x="9131456" y="387633"/>
                  <a:pt x="9152785" y="390134"/>
                </a:cubicBezTo>
                <a:cubicBezTo>
                  <a:pt x="9165492" y="390515"/>
                  <a:pt x="9171925" y="382951"/>
                  <a:pt x="9183121" y="382046"/>
                </a:cubicBezTo>
                <a:cubicBezTo>
                  <a:pt x="9185308" y="391728"/>
                  <a:pt x="9185985" y="400125"/>
                  <a:pt x="9190747" y="406783"/>
                </a:cubicBezTo>
                <a:cubicBezTo>
                  <a:pt x="9217198" y="455348"/>
                  <a:pt x="9203406" y="511396"/>
                  <a:pt x="9215862" y="561095"/>
                </a:cubicBezTo>
                <a:cubicBezTo>
                  <a:pt x="9225679" y="595513"/>
                  <a:pt x="9213332" y="634542"/>
                  <a:pt x="9237143" y="667830"/>
                </a:cubicBezTo>
                <a:cubicBezTo>
                  <a:pt x="9238880" y="671914"/>
                  <a:pt x="9240844" y="678798"/>
                  <a:pt x="9235472" y="682048"/>
                </a:cubicBezTo>
                <a:cubicBezTo>
                  <a:pt x="9217845" y="690518"/>
                  <a:pt x="9229717" y="698008"/>
                  <a:pt x="9235990" y="705952"/>
                </a:cubicBezTo>
                <a:cubicBezTo>
                  <a:pt x="9240526" y="709811"/>
                  <a:pt x="9246575" y="714955"/>
                  <a:pt x="9247026" y="720554"/>
                </a:cubicBezTo>
                <a:cubicBezTo>
                  <a:pt x="9244360" y="757390"/>
                  <a:pt x="9265373" y="790903"/>
                  <a:pt x="9262709" y="827741"/>
                </a:cubicBezTo>
                <a:cubicBezTo>
                  <a:pt x="9260880" y="857467"/>
                  <a:pt x="9278416" y="882811"/>
                  <a:pt x="9269701" y="914501"/>
                </a:cubicBezTo>
                <a:cubicBezTo>
                  <a:pt x="9267806" y="925924"/>
                  <a:pt x="9282091" y="945895"/>
                  <a:pt x="9283671" y="965488"/>
                </a:cubicBezTo>
                <a:cubicBezTo>
                  <a:pt x="9286312" y="980768"/>
                  <a:pt x="9303556" y="985006"/>
                  <a:pt x="9316263" y="985387"/>
                </a:cubicBezTo>
                <a:cubicBezTo>
                  <a:pt x="9330481" y="987053"/>
                  <a:pt x="9327842" y="971775"/>
                  <a:pt x="9331476" y="964439"/>
                </a:cubicBezTo>
                <a:cubicBezTo>
                  <a:pt x="9337231" y="948477"/>
                  <a:pt x="9330505" y="934937"/>
                  <a:pt x="9327866" y="919658"/>
                </a:cubicBezTo>
                <a:cubicBezTo>
                  <a:pt x="9334749" y="917691"/>
                  <a:pt x="9351384" y="931841"/>
                  <a:pt x="9342468" y="908617"/>
                </a:cubicBezTo>
                <a:cubicBezTo>
                  <a:pt x="9337480" y="899160"/>
                  <a:pt x="9339828" y="893337"/>
                  <a:pt x="9352536" y="893717"/>
                </a:cubicBezTo>
                <a:cubicBezTo>
                  <a:pt x="9358132" y="893264"/>
                  <a:pt x="9363730" y="892812"/>
                  <a:pt x="9363054" y="884415"/>
                </a:cubicBezTo>
                <a:cubicBezTo>
                  <a:pt x="9363889" y="877306"/>
                  <a:pt x="9356779" y="876473"/>
                  <a:pt x="9350956" y="874124"/>
                </a:cubicBezTo>
                <a:cubicBezTo>
                  <a:pt x="9332426" y="871399"/>
                  <a:pt x="9324189" y="856571"/>
                  <a:pt x="9334256" y="841673"/>
                </a:cubicBezTo>
                <a:cubicBezTo>
                  <a:pt x="9340688" y="834109"/>
                  <a:pt x="9341524" y="826998"/>
                  <a:pt x="9336761" y="820342"/>
                </a:cubicBezTo>
                <a:cubicBezTo>
                  <a:pt x="9317488" y="790914"/>
                  <a:pt x="9316067" y="755816"/>
                  <a:pt x="9303676" y="724422"/>
                </a:cubicBezTo>
                <a:cubicBezTo>
                  <a:pt x="9293025" y="697113"/>
                  <a:pt x="9313836" y="675710"/>
                  <a:pt x="9342726" y="684642"/>
                </a:cubicBezTo>
                <a:cubicBezTo>
                  <a:pt x="9348547" y="686988"/>
                  <a:pt x="9352633" y="685249"/>
                  <a:pt x="9356494" y="680712"/>
                </a:cubicBezTo>
                <a:cubicBezTo>
                  <a:pt x="9368522" y="672697"/>
                  <a:pt x="9374570" y="677840"/>
                  <a:pt x="9379786" y="690095"/>
                </a:cubicBezTo>
                <a:cubicBezTo>
                  <a:pt x="9393913" y="725575"/>
                  <a:pt x="9399870" y="764530"/>
                  <a:pt x="9405827" y="803487"/>
                </a:cubicBezTo>
                <a:cubicBezTo>
                  <a:pt x="9407181" y="820281"/>
                  <a:pt x="9411332" y="836847"/>
                  <a:pt x="9431150" y="838059"/>
                </a:cubicBezTo>
                <a:cubicBezTo>
                  <a:pt x="9446654" y="838215"/>
                  <a:pt x="9449386" y="819682"/>
                  <a:pt x="9452569" y="806750"/>
                </a:cubicBezTo>
                <a:cubicBezTo>
                  <a:pt x="9455076" y="785419"/>
                  <a:pt x="9465594" y="776117"/>
                  <a:pt x="9486472" y="773020"/>
                </a:cubicBezTo>
                <a:cubicBezTo>
                  <a:pt x="9498953" y="770601"/>
                  <a:pt x="9515744" y="769243"/>
                  <a:pt x="9521952" y="758880"/>
                </a:cubicBezTo>
                <a:cubicBezTo>
                  <a:pt x="9534976" y="728250"/>
                  <a:pt x="9562963" y="725985"/>
                  <a:pt x="9587474" y="715553"/>
                </a:cubicBezTo>
                <a:cubicBezTo>
                  <a:pt x="9603816" y="708597"/>
                  <a:pt x="9616975" y="714575"/>
                  <a:pt x="9615303" y="728794"/>
                </a:cubicBezTo>
                <a:cubicBezTo>
                  <a:pt x="9614150" y="766918"/>
                  <a:pt x="9644619" y="795439"/>
                  <a:pt x="9635069" y="834244"/>
                </a:cubicBezTo>
                <a:cubicBezTo>
                  <a:pt x="9632340" y="852774"/>
                  <a:pt x="9638229" y="873426"/>
                  <a:pt x="9618254" y="887718"/>
                </a:cubicBezTo>
                <a:cubicBezTo>
                  <a:pt x="9614169" y="889456"/>
                  <a:pt x="9611821" y="895279"/>
                  <a:pt x="9613559" y="899366"/>
                </a:cubicBezTo>
                <a:cubicBezTo>
                  <a:pt x="9624821" y="916766"/>
                  <a:pt x="9625114" y="937870"/>
                  <a:pt x="9624570" y="966082"/>
                </a:cubicBezTo>
                <a:cubicBezTo>
                  <a:pt x="9642357" y="942109"/>
                  <a:pt x="9648949" y="919040"/>
                  <a:pt x="9667412" y="903460"/>
                </a:cubicBezTo>
                <a:cubicBezTo>
                  <a:pt x="9671270" y="898923"/>
                  <a:pt x="9675356" y="897184"/>
                  <a:pt x="9679893" y="901044"/>
                </a:cubicBezTo>
                <a:cubicBezTo>
                  <a:pt x="9684429" y="904902"/>
                  <a:pt x="9684880" y="910499"/>
                  <a:pt x="9679735" y="916548"/>
                </a:cubicBezTo>
                <a:cubicBezTo>
                  <a:pt x="9676101" y="923885"/>
                  <a:pt x="9661880" y="922218"/>
                  <a:pt x="9667094" y="934473"/>
                </a:cubicBezTo>
                <a:cubicBezTo>
                  <a:pt x="9668607" y="935759"/>
                  <a:pt x="9668607" y="935759"/>
                  <a:pt x="9671405" y="935533"/>
                </a:cubicBezTo>
                <a:cubicBezTo>
                  <a:pt x="9686459" y="930090"/>
                  <a:pt x="9694337" y="905507"/>
                  <a:pt x="9718916" y="913380"/>
                </a:cubicBezTo>
                <a:cubicBezTo>
                  <a:pt x="9718916" y="913380"/>
                  <a:pt x="9727923" y="902792"/>
                  <a:pt x="9717788" y="899387"/>
                </a:cubicBezTo>
                <a:cubicBezTo>
                  <a:pt x="9707655" y="895980"/>
                  <a:pt x="9705916" y="891895"/>
                  <a:pt x="9710837" y="883046"/>
                </a:cubicBezTo>
                <a:cubicBezTo>
                  <a:pt x="9718106" y="868373"/>
                  <a:pt x="9722574" y="853927"/>
                  <a:pt x="9741941" y="849542"/>
                </a:cubicBezTo>
                <a:cubicBezTo>
                  <a:pt x="9750111" y="846064"/>
                  <a:pt x="9753970" y="841530"/>
                  <a:pt x="9747470" y="830786"/>
                </a:cubicBezTo>
                <a:cubicBezTo>
                  <a:pt x="9742934" y="826926"/>
                  <a:pt x="9738396" y="823068"/>
                  <a:pt x="9746342" y="816792"/>
                </a:cubicBezTo>
                <a:cubicBezTo>
                  <a:pt x="9753001" y="812028"/>
                  <a:pt x="9760111" y="812861"/>
                  <a:pt x="9767445" y="816493"/>
                </a:cubicBezTo>
                <a:cubicBezTo>
                  <a:pt x="9774781" y="820126"/>
                  <a:pt x="9775231" y="825723"/>
                  <a:pt x="9772885" y="831547"/>
                </a:cubicBezTo>
                <a:cubicBezTo>
                  <a:pt x="9768415" y="845994"/>
                  <a:pt x="9760922" y="857868"/>
                  <a:pt x="9770896" y="876779"/>
                </a:cubicBezTo>
                <a:cubicBezTo>
                  <a:pt x="9789068" y="840097"/>
                  <a:pt x="9801865" y="806666"/>
                  <a:pt x="9796968" y="763398"/>
                </a:cubicBezTo>
                <a:cubicBezTo>
                  <a:pt x="9787737" y="771187"/>
                  <a:pt x="9787128" y="781097"/>
                  <a:pt x="9781982" y="787148"/>
                </a:cubicBezTo>
                <a:cubicBezTo>
                  <a:pt x="9777061" y="795995"/>
                  <a:pt x="9773879" y="808929"/>
                  <a:pt x="9760721" y="802953"/>
                </a:cubicBezTo>
                <a:cubicBezTo>
                  <a:pt x="9749073" y="798260"/>
                  <a:pt x="9748170" y="787064"/>
                  <a:pt x="9752867" y="775417"/>
                </a:cubicBezTo>
                <a:cubicBezTo>
                  <a:pt x="9774671" y="731397"/>
                  <a:pt x="9796474" y="687379"/>
                  <a:pt x="9818279" y="643359"/>
                </a:cubicBezTo>
                <a:cubicBezTo>
                  <a:pt x="9824487" y="632999"/>
                  <a:pt x="9874187" y="620527"/>
                  <a:pt x="9881747" y="626958"/>
                </a:cubicBezTo>
                <a:cubicBezTo>
                  <a:pt x="9892558" y="638760"/>
                  <a:pt x="9902082" y="652075"/>
                  <a:pt x="9895040" y="669546"/>
                </a:cubicBezTo>
                <a:cubicBezTo>
                  <a:pt x="9893223" y="673214"/>
                  <a:pt x="9893448" y="676014"/>
                  <a:pt x="9894534" y="678567"/>
                </a:cubicBezTo>
                <a:lnTo>
                  <a:pt x="9897089" y="682706"/>
                </a:lnTo>
                <a:lnTo>
                  <a:pt x="9896786" y="658288"/>
                </a:lnTo>
                <a:cubicBezTo>
                  <a:pt x="9894693" y="638078"/>
                  <a:pt x="9901047" y="620153"/>
                  <a:pt x="9917906" y="608090"/>
                </a:cubicBezTo>
                <a:cubicBezTo>
                  <a:pt x="9951623" y="583967"/>
                  <a:pt x="9965360" y="549907"/>
                  <a:pt x="9965778" y="509220"/>
                </a:cubicBezTo>
                <a:cubicBezTo>
                  <a:pt x="9964675" y="474166"/>
                  <a:pt x="9985870" y="457235"/>
                  <a:pt x="10010911" y="442853"/>
                </a:cubicBezTo>
                <a:cubicBezTo>
                  <a:pt x="10025220" y="434634"/>
                  <a:pt x="10058252" y="446592"/>
                  <a:pt x="10062629" y="458355"/>
                </a:cubicBezTo>
                <a:cubicBezTo>
                  <a:pt x="10073171" y="480851"/>
                  <a:pt x="10073171" y="480851"/>
                  <a:pt x="10093604" y="466736"/>
                </a:cubicBezTo>
                <a:cubicBezTo>
                  <a:pt x="10100532" y="474652"/>
                  <a:pt x="10094405" y="480551"/>
                  <a:pt x="10091095" y="487211"/>
                </a:cubicBezTo>
                <a:cubicBezTo>
                  <a:pt x="10090332" y="490027"/>
                  <a:pt x="10085233" y="497715"/>
                  <a:pt x="10090867" y="499237"/>
                </a:cubicBezTo>
                <a:cubicBezTo>
                  <a:pt x="10120815" y="505830"/>
                  <a:pt x="10111683" y="539624"/>
                  <a:pt x="10126561" y="557249"/>
                </a:cubicBezTo>
                <a:cubicBezTo>
                  <a:pt x="10128618" y="560828"/>
                  <a:pt x="10133489" y="565169"/>
                  <a:pt x="10135543" y="568747"/>
                </a:cubicBezTo>
                <a:cubicBezTo>
                  <a:pt x="10145515" y="565398"/>
                  <a:pt x="10154419" y="543631"/>
                  <a:pt x="10159556" y="552576"/>
                </a:cubicBezTo>
                <a:cubicBezTo>
                  <a:pt x="10172648" y="571229"/>
                  <a:pt x="10204385" y="576793"/>
                  <a:pt x="10200618" y="607506"/>
                </a:cubicBezTo>
                <a:cubicBezTo>
                  <a:pt x="10196091" y="641037"/>
                  <a:pt x="10194379" y="675329"/>
                  <a:pt x="10201877" y="709090"/>
                </a:cubicBezTo>
                <a:cubicBezTo>
                  <a:pt x="10204199" y="717275"/>
                  <a:pt x="10200127" y="726751"/>
                  <a:pt x="10211391" y="729797"/>
                </a:cubicBezTo>
                <a:cubicBezTo>
                  <a:pt x="10221628" y="731055"/>
                  <a:pt x="10232359" y="724892"/>
                  <a:pt x="10238218" y="714389"/>
                </a:cubicBezTo>
                <a:cubicBezTo>
                  <a:pt x="10243814" y="699280"/>
                  <a:pt x="10247617" y="685198"/>
                  <a:pt x="10247580" y="668566"/>
                </a:cubicBezTo>
                <a:cubicBezTo>
                  <a:pt x="10245715" y="636327"/>
                  <a:pt x="10254086" y="605350"/>
                  <a:pt x="10264246" y="573342"/>
                </a:cubicBezTo>
                <a:cubicBezTo>
                  <a:pt x="10265008" y="570527"/>
                  <a:pt x="10263714" y="564132"/>
                  <a:pt x="10266531" y="564892"/>
                </a:cubicBezTo>
                <a:cubicBezTo>
                  <a:pt x="10294386" y="551273"/>
                  <a:pt x="10286394" y="524935"/>
                  <a:pt x="10288906" y="504458"/>
                </a:cubicBezTo>
                <a:cubicBezTo>
                  <a:pt x="10298913" y="405921"/>
                  <a:pt x="10329393" y="309902"/>
                  <a:pt x="10330192" y="211896"/>
                </a:cubicBezTo>
                <a:cubicBezTo>
                  <a:pt x="10330420" y="199867"/>
                  <a:pt x="10333730" y="193209"/>
                  <a:pt x="10345756" y="193440"/>
                </a:cubicBezTo>
                <a:cubicBezTo>
                  <a:pt x="10355992" y="194697"/>
                  <a:pt x="10360863" y="199039"/>
                  <a:pt x="10361397" y="208250"/>
                </a:cubicBezTo>
                <a:cubicBezTo>
                  <a:pt x="10361701" y="229488"/>
                  <a:pt x="10371976" y="247378"/>
                  <a:pt x="10381224" y="263480"/>
                </a:cubicBezTo>
                <a:cubicBezTo>
                  <a:pt x="10393554" y="284948"/>
                  <a:pt x="10395647" y="305159"/>
                  <a:pt x="10391348" y="326662"/>
                </a:cubicBezTo>
                <a:cubicBezTo>
                  <a:pt x="10388836" y="347139"/>
                  <a:pt x="10391957" y="369137"/>
                  <a:pt x="10394051" y="389347"/>
                </a:cubicBezTo>
                <a:cubicBezTo>
                  <a:pt x="10398466" y="417742"/>
                  <a:pt x="10414067" y="415919"/>
                  <a:pt x="10435037" y="411014"/>
                </a:cubicBezTo>
                <a:cubicBezTo>
                  <a:pt x="10440403" y="407932"/>
                  <a:pt x="10447557" y="403824"/>
                  <a:pt x="10451666" y="410980"/>
                </a:cubicBezTo>
                <a:cubicBezTo>
                  <a:pt x="10455776" y="418136"/>
                  <a:pt x="10447595" y="420455"/>
                  <a:pt x="10445045" y="424300"/>
                </a:cubicBezTo>
                <a:cubicBezTo>
                  <a:pt x="10436635" y="438648"/>
                  <a:pt x="10439490" y="456041"/>
                  <a:pt x="10445655" y="466774"/>
                </a:cubicBezTo>
                <a:cubicBezTo>
                  <a:pt x="10455662" y="480060"/>
                  <a:pt x="10469705" y="467238"/>
                  <a:pt x="10477621" y="460312"/>
                </a:cubicBezTo>
                <a:cubicBezTo>
                  <a:pt x="10493451" y="446461"/>
                  <a:pt x="10503650" y="431086"/>
                  <a:pt x="10500529" y="409088"/>
                </a:cubicBezTo>
                <a:cubicBezTo>
                  <a:pt x="10500263" y="404483"/>
                  <a:pt x="10497943" y="396299"/>
                  <a:pt x="10505096" y="392190"/>
                </a:cubicBezTo>
                <a:cubicBezTo>
                  <a:pt x="10510461" y="389108"/>
                  <a:pt x="10514572" y="396265"/>
                  <a:pt x="10516626" y="399844"/>
                </a:cubicBezTo>
                <a:cubicBezTo>
                  <a:pt x="10523553" y="407760"/>
                  <a:pt x="10528918" y="404679"/>
                  <a:pt x="10535044" y="398782"/>
                </a:cubicBezTo>
                <a:cubicBezTo>
                  <a:pt x="10557497" y="371612"/>
                  <a:pt x="10578160" y="345468"/>
                  <a:pt x="10579606" y="306569"/>
                </a:cubicBezTo>
                <a:cubicBezTo>
                  <a:pt x="10580102" y="299148"/>
                  <a:pt x="10581523" y="291789"/>
                  <a:pt x="10583526" y="284467"/>
                </a:cubicBezTo>
                <a:lnTo>
                  <a:pt x="10589088" y="268023"/>
                </a:lnTo>
                <a:lnTo>
                  <a:pt x="10597394" y="207850"/>
                </a:lnTo>
                <a:cubicBezTo>
                  <a:pt x="10591822" y="202547"/>
                  <a:pt x="10591822" y="202547"/>
                  <a:pt x="10591822" y="202547"/>
                </a:cubicBezTo>
                <a:cubicBezTo>
                  <a:pt x="10591822" y="202547"/>
                  <a:pt x="10597128" y="196971"/>
                  <a:pt x="10597128" y="196971"/>
                </a:cubicBezTo>
                <a:cubicBezTo>
                  <a:pt x="10591554" y="191667"/>
                  <a:pt x="10596592" y="175214"/>
                  <a:pt x="10596592" y="175214"/>
                </a:cubicBezTo>
                <a:cubicBezTo>
                  <a:pt x="10596324" y="164334"/>
                  <a:pt x="10601897" y="169638"/>
                  <a:pt x="10602165" y="180517"/>
                </a:cubicBezTo>
                <a:lnTo>
                  <a:pt x="10604265" y="183177"/>
                </a:lnTo>
                <a:lnTo>
                  <a:pt x="10602433" y="191396"/>
                </a:lnTo>
                <a:cubicBezTo>
                  <a:pt x="10605085" y="188608"/>
                  <a:pt x="10606412" y="187214"/>
                  <a:pt x="10606378" y="185855"/>
                </a:cubicBezTo>
                <a:lnTo>
                  <a:pt x="10604265" y="183177"/>
                </a:lnTo>
                <a:lnTo>
                  <a:pt x="10606800" y="171812"/>
                </a:lnTo>
                <a:cubicBezTo>
                  <a:pt x="10608561" y="150082"/>
                  <a:pt x="10604875" y="124661"/>
                  <a:pt x="10617013" y="120277"/>
                </a:cubicBezTo>
                <a:cubicBezTo>
                  <a:pt x="10622796" y="189526"/>
                  <a:pt x="10649020" y="218466"/>
                  <a:pt x="10655958" y="272381"/>
                </a:cubicBezTo>
                <a:lnTo>
                  <a:pt x="10657436" y="298213"/>
                </a:lnTo>
                <a:lnTo>
                  <a:pt x="10666373" y="320976"/>
                </a:lnTo>
                <a:cubicBezTo>
                  <a:pt x="10675126" y="344499"/>
                  <a:pt x="10682090" y="369051"/>
                  <a:pt x="10685479" y="395655"/>
                </a:cubicBezTo>
                <a:cubicBezTo>
                  <a:pt x="10710023" y="388696"/>
                  <a:pt x="10723038" y="374084"/>
                  <a:pt x="10723493" y="350029"/>
                </a:cubicBezTo>
                <a:cubicBezTo>
                  <a:pt x="10724218" y="330580"/>
                  <a:pt x="10732666" y="332867"/>
                  <a:pt x="10745224" y="342308"/>
                </a:cubicBezTo>
                <a:cubicBezTo>
                  <a:pt x="10759570" y="350721"/>
                  <a:pt x="10759608" y="367355"/>
                  <a:pt x="10766801" y="379878"/>
                </a:cubicBezTo>
                <a:cubicBezTo>
                  <a:pt x="10774261" y="397007"/>
                  <a:pt x="10779932" y="415163"/>
                  <a:pt x="10787390" y="432292"/>
                </a:cubicBezTo>
                <a:cubicBezTo>
                  <a:pt x="10790472" y="437660"/>
                  <a:pt x="10791006" y="446870"/>
                  <a:pt x="10797401" y="445577"/>
                </a:cubicBezTo>
                <a:cubicBezTo>
                  <a:pt x="10806609" y="445046"/>
                  <a:pt x="10808891" y="436597"/>
                  <a:pt x="10810413" y="430965"/>
                </a:cubicBezTo>
                <a:cubicBezTo>
                  <a:pt x="10811935" y="425333"/>
                  <a:pt x="10812430" y="417910"/>
                  <a:pt x="10813953" y="412280"/>
                </a:cubicBezTo>
                <a:cubicBezTo>
                  <a:pt x="10820496" y="365693"/>
                  <a:pt x="10827803" y="316293"/>
                  <a:pt x="10837164" y="270470"/>
                </a:cubicBezTo>
                <a:cubicBezTo>
                  <a:pt x="10842492" y="250756"/>
                  <a:pt x="10853452" y="232565"/>
                  <a:pt x="10880318" y="233789"/>
                </a:cubicBezTo>
                <a:cubicBezTo>
                  <a:pt x="10890553" y="235047"/>
                  <a:pt x="10898471" y="228122"/>
                  <a:pt x="10903570" y="220434"/>
                </a:cubicBezTo>
                <a:cubicBezTo>
                  <a:pt x="10904331" y="217619"/>
                  <a:pt x="10906880" y="213775"/>
                  <a:pt x="10907642" y="210959"/>
                </a:cubicBezTo>
                <a:cubicBezTo>
                  <a:pt x="10920162" y="203770"/>
                  <a:pt x="10935231" y="192734"/>
                  <a:pt x="10948551" y="199359"/>
                </a:cubicBezTo>
                <a:cubicBezTo>
                  <a:pt x="10961871" y="205984"/>
                  <a:pt x="10959093" y="221856"/>
                  <a:pt x="10954260" y="234148"/>
                </a:cubicBezTo>
                <a:cubicBezTo>
                  <a:pt x="10942082" y="279209"/>
                  <a:pt x="10937326" y="324767"/>
                  <a:pt x="10943835" y="373371"/>
                </a:cubicBezTo>
                <a:cubicBezTo>
                  <a:pt x="10944634" y="387188"/>
                  <a:pt x="10951292" y="390501"/>
                  <a:pt x="10962558" y="393547"/>
                </a:cubicBezTo>
                <a:cubicBezTo>
                  <a:pt x="10976639" y="397356"/>
                  <a:pt x="10976866" y="385330"/>
                  <a:pt x="10979149" y="376881"/>
                </a:cubicBezTo>
                <a:cubicBezTo>
                  <a:pt x="10984477" y="357167"/>
                  <a:pt x="10989806" y="337452"/>
                  <a:pt x="10996158" y="319528"/>
                </a:cubicBezTo>
                <a:cubicBezTo>
                  <a:pt x="11000230" y="310051"/>
                  <a:pt x="11007120" y="301338"/>
                  <a:pt x="11017621" y="307201"/>
                </a:cubicBezTo>
                <a:cubicBezTo>
                  <a:pt x="11028126" y="313064"/>
                  <a:pt x="11015606" y="320255"/>
                  <a:pt x="11013322" y="328703"/>
                </a:cubicBezTo>
                <a:cubicBezTo>
                  <a:pt x="11010773" y="332548"/>
                  <a:pt x="11009251" y="338179"/>
                  <a:pt x="11006701" y="342024"/>
                </a:cubicBezTo>
                <a:cubicBezTo>
                  <a:pt x="10995019" y="379662"/>
                  <a:pt x="10996046" y="381451"/>
                  <a:pt x="11036194" y="372670"/>
                </a:cubicBezTo>
                <a:cubicBezTo>
                  <a:pt x="11047192" y="371111"/>
                  <a:pt x="11047459" y="375716"/>
                  <a:pt x="11051569" y="382873"/>
                </a:cubicBezTo>
                <a:cubicBezTo>
                  <a:pt x="11065726" y="419946"/>
                  <a:pt x="11074251" y="455497"/>
                  <a:pt x="11054386" y="495456"/>
                </a:cubicBezTo>
                <a:cubicBezTo>
                  <a:pt x="11038100" y="533361"/>
                  <a:pt x="11032050" y="572524"/>
                  <a:pt x="11031632" y="613210"/>
                </a:cubicBezTo>
                <a:cubicBezTo>
                  <a:pt x="11030452" y="656714"/>
                  <a:pt x="11011616" y="698461"/>
                  <a:pt x="11018885" y="744249"/>
                </a:cubicBezTo>
                <a:cubicBezTo>
                  <a:pt x="11020179" y="750644"/>
                  <a:pt x="11016868" y="757305"/>
                  <a:pt x="11014319" y="761148"/>
                </a:cubicBezTo>
                <a:cubicBezTo>
                  <a:pt x="10985549" y="822877"/>
                  <a:pt x="10975465" y="888146"/>
                  <a:pt x="10968199" y="954180"/>
                </a:cubicBezTo>
                <a:cubicBezTo>
                  <a:pt x="10966182" y="967236"/>
                  <a:pt x="10963404" y="983106"/>
                  <a:pt x="10980301" y="987676"/>
                </a:cubicBezTo>
                <a:cubicBezTo>
                  <a:pt x="10998224" y="994038"/>
                  <a:pt x="11003819" y="978929"/>
                  <a:pt x="11009412" y="963820"/>
                </a:cubicBezTo>
                <a:cubicBezTo>
                  <a:pt x="11015768" y="945894"/>
                  <a:pt x="11024234" y="928541"/>
                  <a:pt x="11029981" y="910074"/>
                </a:cubicBezTo>
                <a:lnTo>
                  <a:pt x="11031127" y="904550"/>
                </a:lnTo>
                <a:lnTo>
                  <a:pt x="11030252" y="901132"/>
                </a:lnTo>
                <a:lnTo>
                  <a:pt x="11035439" y="871903"/>
                </a:lnTo>
                <a:lnTo>
                  <a:pt x="11034223" y="849642"/>
                </a:lnTo>
                <a:cubicBezTo>
                  <a:pt x="11031768" y="839156"/>
                  <a:pt x="11034309" y="831156"/>
                  <a:pt x="11040312" y="827113"/>
                </a:cubicBezTo>
                <a:lnTo>
                  <a:pt x="11043665" y="826256"/>
                </a:lnTo>
                <a:lnTo>
                  <a:pt x="11051351" y="771808"/>
                </a:lnTo>
                <a:cubicBezTo>
                  <a:pt x="11059764" y="734267"/>
                  <a:pt x="11067324" y="707576"/>
                  <a:pt x="11087440" y="660045"/>
                </a:cubicBezTo>
                <a:cubicBezTo>
                  <a:pt x="11098288" y="660903"/>
                  <a:pt x="11091584" y="676747"/>
                  <a:pt x="11102431" y="677606"/>
                </a:cubicBezTo>
                <a:cubicBezTo>
                  <a:pt x="11119258" y="602524"/>
                  <a:pt x="11123529" y="548282"/>
                  <a:pt x="11139503" y="484048"/>
                </a:cubicBezTo>
                <a:cubicBezTo>
                  <a:pt x="11144628" y="418957"/>
                  <a:pt x="11160600" y="354726"/>
                  <a:pt x="11189130" y="269654"/>
                </a:cubicBezTo>
                <a:cubicBezTo>
                  <a:pt x="11179862" y="318042"/>
                  <a:pt x="11198269" y="292209"/>
                  <a:pt x="11215823" y="277224"/>
                </a:cubicBezTo>
                <a:cubicBezTo>
                  <a:pt x="11221674" y="272228"/>
                  <a:pt x="11222528" y="261380"/>
                  <a:pt x="11228379" y="256386"/>
                </a:cubicBezTo>
                <a:cubicBezTo>
                  <a:pt x="11228379" y="256386"/>
                  <a:pt x="11233377" y="262239"/>
                  <a:pt x="11232522" y="273087"/>
                </a:cubicBezTo>
                <a:cubicBezTo>
                  <a:pt x="11232522" y="273087"/>
                  <a:pt x="11232522" y="273087"/>
                  <a:pt x="11231669" y="283935"/>
                </a:cubicBezTo>
                <a:cubicBezTo>
                  <a:pt x="11233377" y="262239"/>
                  <a:pt x="11248368" y="279799"/>
                  <a:pt x="11234957" y="311486"/>
                </a:cubicBezTo>
                <a:cubicBezTo>
                  <a:pt x="11234957" y="311486"/>
                  <a:pt x="11234957" y="311486"/>
                  <a:pt x="11224108" y="310628"/>
                </a:cubicBezTo>
                <a:cubicBezTo>
                  <a:pt x="11218258" y="315623"/>
                  <a:pt x="11217403" y="326471"/>
                  <a:pt x="11217403" y="326471"/>
                </a:cubicBezTo>
                <a:cubicBezTo>
                  <a:pt x="11206555" y="325613"/>
                  <a:pt x="11212406" y="320618"/>
                  <a:pt x="11213261" y="309770"/>
                </a:cubicBezTo>
                <a:cubicBezTo>
                  <a:pt x="11213261" y="309770"/>
                  <a:pt x="11213261" y="309770"/>
                  <a:pt x="11214115" y="298922"/>
                </a:cubicBezTo>
                <a:cubicBezTo>
                  <a:pt x="11194853" y="335602"/>
                  <a:pt x="11178025" y="410684"/>
                  <a:pt x="11188020" y="422391"/>
                </a:cubicBezTo>
                <a:cubicBezTo>
                  <a:pt x="11171193" y="497473"/>
                  <a:pt x="11138520" y="565842"/>
                  <a:pt x="11145952" y="610095"/>
                </a:cubicBezTo>
                <a:cubicBezTo>
                  <a:pt x="11136683" y="658483"/>
                  <a:pt x="11127545" y="635927"/>
                  <a:pt x="11114133" y="667615"/>
                </a:cubicBezTo>
                <a:cubicBezTo>
                  <a:pt x="11104865" y="716005"/>
                  <a:pt x="11121565" y="711868"/>
                  <a:pt x="11119002" y="744414"/>
                </a:cubicBezTo>
                <a:cubicBezTo>
                  <a:pt x="11112511" y="757545"/>
                  <a:pt x="11107428" y="770106"/>
                  <a:pt x="11103417" y="782068"/>
                </a:cubicBezTo>
                <a:lnTo>
                  <a:pt x="11099985" y="794826"/>
                </a:lnTo>
                <a:lnTo>
                  <a:pt x="11136094" y="701914"/>
                </a:lnTo>
                <a:cubicBezTo>
                  <a:pt x="11150270" y="663439"/>
                  <a:pt x="11163035" y="624581"/>
                  <a:pt x="11172284" y="584772"/>
                </a:cubicBezTo>
                <a:cubicBezTo>
                  <a:pt x="11181149" y="546372"/>
                  <a:pt x="11192071" y="511548"/>
                  <a:pt x="11230659" y="491764"/>
                </a:cubicBezTo>
                <a:cubicBezTo>
                  <a:pt x="11237813" y="487657"/>
                  <a:pt x="11242911" y="479968"/>
                  <a:pt x="11244169" y="469731"/>
                </a:cubicBezTo>
                <a:cubicBezTo>
                  <a:pt x="11247401" y="429807"/>
                  <a:pt x="11269588" y="398031"/>
                  <a:pt x="11287930" y="363705"/>
                </a:cubicBezTo>
                <a:cubicBezTo>
                  <a:pt x="11300412" y="339882"/>
                  <a:pt x="11311104" y="317085"/>
                  <a:pt x="11321798" y="294289"/>
                </a:cubicBezTo>
                <a:cubicBezTo>
                  <a:pt x="11327658" y="283785"/>
                  <a:pt x="11335307" y="272257"/>
                  <a:pt x="11348094" y="269670"/>
                </a:cubicBezTo>
                <a:cubicBezTo>
                  <a:pt x="11361907" y="268874"/>
                  <a:pt x="11375722" y="268078"/>
                  <a:pt x="11372449" y="291371"/>
                </a:cubicBezTo>
                <a:cubicBezTo>
                  <a:pt x="11364343" y="326955"/>
                  <a:pt x="11374657" y="361477"/>
                  <a:pt x="11375266" y="403954"/>
                </a:cubicBezTo>
                <a:cubicBezTo>
                  <a:pt x="11402057" y="371913"/>
                  <a:pt x="11428354" y="347292"/>
                  <a:pt x="11433642" y="310947"/>
                </a:cubicBezTo>
                <a:cubicBezTo>
                  <a:pt x="11434138" y="303525"/>
                  <a:pt x="11437448" y="296865"/>
                  <a:pt x="11445629" y="294546"/>
                </a:cubicBezTo>
                <a:cubicBezTo>
                  <a:pt x="11454840" y="294016"/>
                  <a:pt x="11454344" y="301438"/>
                  <a:pt x="11455638" y="307830"/>
                </a:cubicBezTo>
                <a:cubicBezTo>
                  <a:pt x="11458988" y="317804"/>
                  <a:pt x="11467436" y="320089"/>
                  <a:pt x="11475618" y="317769"/>
                </a:cubicBezTo>
                <a:cubicBezTo>
                  <a:pt x="11488404" y="315184"/>
                  <a:pt x="11486844" y="304183"/>
                  <a:pt x="11482733" y="297027"/>
                </a:cubicBezTo>
                <a:cubicBezTo>
                  <a:pt x="11474513" y="282715"/>
                  <a:pt x="11481401" y="274000"/>
                  <a:pt x="11492132" y="267838"/>
                </a:cubicBezTo>
                <a:cubicBezTo>
                  <a:pt x="11505413" y="257831"/>
                  <a:pt x="11522805" y="254980"/>
                  <a:pt x="11531786" y="266475"/>
                </a:cubicBezTo>
                <a:cubicBezTo>
                  <a:pt x="11538979" y="278999"/>
                  <a:pt x="11523643" y="285427"/>
                  <a:pt x="11513938" y="293381"/>
                </a:cubicBezTo>
                <a:cubicBezTo>
                  <a:pt x="11510362" y="295436"/>
                  <a:pt x="11509600" y="298252"/>
                  <a:pt x="11504236" y="301334"/>
                </a:cubicBezTo>
                <a:cubicBezTo>
                  <a:pt x="11513977" y="310013"/>
                  <a:pt x="11519837" y="299511"/>
                  <a:pt x="11527257" y="300006"/>
                </a:cubicBezTo>
                <a:cubicBezTo>
                  <a:pt x="11539283" y="300238"/>
                  <a:pt x="11551310" y="300468"/>
                  <a:pt x="11542138" y="317631"/>
                </a:cubicBezTo>
                <a:cubicBezTo>
                  <a:pt x="11538827" y="324292"/>
                  <a:pt x="11537039" y="325318"/>
                  <a:pt x="11542937" y="331449"/>
                </a:cubicBezTo>
                <a:cubicBezTo>
                  <a:pt x="11561928" y="356230"/>
                  <a:pt x="11570947" y="384359"/>
                  <a:pt x="11577151" y="411724"/>
                </a:cubicBezTo>
                <a:cubicBezTo>
                  <a:pt x="11582592" y="441909"/>
                  <a:pt x="11588034" y="472091"/>
                  <a:pt x="11603447" y="498927"/>
                </a:cubicBezTo>
                <a:cubicBezTo>
                  <a:pt x="11606530" y="504294"/>
                  <a:pt x="11609879" y="514267"/>
                  <a:pt x="11608356" y="519900"/>
                </a:cubicBezTo>
                <a:cubicBezTo>
                  <a:pt x="11596903" y="545511"/>
                  <a:pt x="11614598" y="563900"/>
                  <a:pt x="11625635" y="578973"/>
                </a:cubicBezTo>
                <a:cubicBezTo>
                  <a:pt x="11630774" y="587919"/>
                  <a:pt x="11644625" y="603756"/>
                  <a:pt x="11654101" y="607831"/>
                </a:cubicBezTo>
                <a:cubicBezTo>
                  <a:pt x="11673814" y="613163"/>
                  <a:pt x="11669742" y="622640"/>
                  <a:pt x="11667726" y="635694"/>
                </a:cubicBezTo>
                <a:cubicBezTo>
                  <a:pt x="11665442" y="644142"/>
                  <a:pt x="11662132" y="650801"/>
                  <a:pt x="11675183" y="652823"/>
                </a:cubicBezTo>
                <a:cubicBezTo>
                  <a:pt x="11678001" y="653584"/>
                  <a:pt x="11679028" y="655374"/>
                  <a:pt x="11681845" y="656136"/>
                </a:cubicBezTo>
                <a:cubicBezTo>
                  <a:pt x="11666545" y="679196"/>
                  <a:pt x="11700338" y="688338"/>
                  <a:pt x="11695011" y="708053"/>
                </a:cubicBezTo>
                <a:cubicBezTo>
                  <a:pt x="11694517" y="715473"/>
                  <a:pt x="11703232" y="722366"/>
                  <a:pt x="11709131" y="728494"/>
                </a:cubicBezTo>
                <a:cubicBezTo>
                  <a:pt x="11726826" y="746881"/>
                  <a:pt x="11727892" y="765302"/>
                  <a:pt x="11714383" y="787337"/>
                </a:cubicBezTo>
                <a:cubicBezTo>
                  <a:pt x="11699085" y="810398"/>
                  <a:pt x="11687631" y="836012"/>
                  <a:pt x="11685652" y="865697"/>
                </a:cubicBezTo>
                <a:cubicBezTo>
                  <a:pt x="11684891" y="868514"/>
                  <a:pt x="11682342" y="872358"/>
                  <a:pt x="11684398" y="875937"/>
                </a:cubicBezTo>
                <a:cubicBezTo>
                  <a:pt x="11702665" y="920167"/>
                  <a:pt x="11676673" y="966024"/>
                  <a:pt x="11681126" y="1011051"/>
                </a:cubicBezTo>
                <a:cubicBezTo>
                  <a:pt x="11684819" y="1058892"/>
                  <a:pt x="11676485" y="1106505"/>
                  <a:pt x="11675573" y="1154613"/>
                </a:cubicBezTo>
                <a:cubicBezTo>
                  <a:pt x="11675459" y="1216538"/>
                  <a:pt x="11660239" y="1272863"/>
                  <a:pt x="11651676" y="1332503"/>
                </a:cubicBezTo>
                <a:lnTo>
                  <a:pt x="11650459" y="1375005"/>
                </a:lnTo>
                <a:lnTo>
                  <a:pt x="11667956" y="1393024"/>
                </a:lnTo>
                <a:cubicBezTo>
                  <a:pt x="11674672" y="1404272"/>
                  <a:pt x="11677860" y="1417611"/>
                  <a:pt x="11675014" y="1434634"/>
                </a:cubicBezTo>
                <a:lnTo>
                  <a:pt x="11677955" y="1477351"/>
                </a:lnTo>
                <a:lnTo>
                  <a:pt x="11680342" y="1474951"/>
                </a:lnTo>
                <a:cubicBezTo>
                  <a:pt x="11689701" y="1470229"/>
                  <a:pt x="11680902" y="1455310"/>
                  <a:pt x="11683775" y="1444654"/>
                </a:cubicBezTo>
                <a:cubicBezTo>
                  <a:pt x="11695270" y="1402038"/>
                  <a:pt x="11686753" y="1361270"/>
                  <a:pt x="11666839" y="1322441"/>
                </a:cubicBezTo>
                <a:cubicBezTo>
                  <a:pt x="11661467" y="1309281"/>
                  <a:pt x="11662951" y="1299648"/>
                  <a:pt x="11674070" y="1291496"/>
                </a:cubicBezTo>
                <a:cubicBezTo>
                  <a:pt x="11694636" y="1302069"/>
                  <a:pt x="11701675" y="1320415"/>
                  <a:pt x="11704172" y="1344230"/>
                </a:cubicBezTo>
                <a:cubicBezTo>
                  <a:pt x="11705928" y="1372858"/>
                  <a:pt x="11721487" y="1399919"/>
                  <a:pt x="11730840" y="1427256"/>
                </a:cubicBezTo>
                <a:cubicBezTo>
                  <a:pt x="11738898" y="1446995"/>
                  <a:pt x="11741119" y="1464599"/>
                  <a:pt x="11732963" y="1485535"/>
                </a:cubicBezTo>
                <a:cubicBezTo>
                  <a:pt x="11727819" y="1498921"/>
                  <a:pt x="11728094" y="1513141"/>
                  <a:pt x="11728800" y="1527583"/>
                </a:cubicBezTo>
                <a:lnTo>
                  <a:pt x="11728909" y="1530757"/>
                </a:lnTo>
                <a:lnTo>
                  <a:pt x="11729861" y="1536459"/>
                </a:lnTo>
                <a:lnTo>
                  <a:pt x="11729135" y="1537281"/>
                </a:lnTo>
                <a:lnTo>
                  <a:pt x="11729278" y="1541406"/>
                </a:lnTo>
                <a:lnTo>
                  <a:pt x="11731190" y="1544425"/>
                </a:lnTo>
                <a:lnTo>
                  <a:pt x="11729861" y="1536459"/>
                </a:lnTo>
                <a:lnTo>
                  <a:pt x="11732009" y="1534020"/>
                </a:lnTo>
                <a:cubicBezTo>
                  <a:pt x="11732828" y="1523615"/>
                  <a:pt x="11738440" y="1518826"/>
                  <a:pt x="11737621" y="1529229"/>
                </a:cubicBezTo>
                <a:cubicBezTo>
                  <a:pt x="11737621" y="1529229"/>
                  <a:pt x="11741594" y="1545248"/>
                  <a:pt x="11735982" y="1550038"/>
                </a:cubicBezTo>
                <a:cubicBezTo>
                  <a:pt x="11735982" y="1550038"/>
                  <a:pt x="11740774" y="1555650"/>
                  <a:pt x="11740774" y="1555650"/>
                </a:cubicBezTo>
                <a:cubicBezTo>
                  <a:pt x="11740774" y="1555650"/>
                  <a:pt x="11740774" y="1555650"/>
                  <a:pt x="11735163" y="1560441"/>
                </a:cubicBezTo>
                <a:cubicBezTo>
                  <a:pt x="11739895" y="1600076"/>
                  <a:pt x="11742024" y="1639503"/>
                  <a:pt x="11739757" y="1676621"/>
                </a:cubicBezTo>
                <a:lnTo>
                  <a:pt x="11732921" y="1729606"/>
                </a:lnTo>
                <a:lnTo>
                  <a:pt x="11733458" y="1738310"/>
                </a:lnTo>
                <a:cubicBezTo>
                  <a:pt x="11733335" y="1748461"/>
                  <a:pt x="11733212" y="1758613"/>
                  <a:pt x="11724175" y="1767035"/>
                </a:cubicBezTo>
                <a:lnTo>
                  <a:pt x="11718853" y="1776017"/>
                </a:lnTo>
                <a:lnTo>
                  <a:pt x="11717960" y="1778934"/>
                </a:lnTo>
                <a:cubicBezTo>
                  <a:pt x="11726332" y="1797264"/>
                  <a:pt x="11727371" y="1824583"/>
                  <a:pt x="11725393" y="1855159"/>
                </a:cubicBezTo>
                <a:lnTo>
                  <a:pt x="11722790" y="1878515"/>
                </a:lnTo>
                <a:lnTo>
                  <a:pt x="11728794" y="1888266"/>
                </a:lnTo>
                <a:cubicBezTo>
                  <a:pt x="11732683" y="1896058"/>
                  <a:pt x="11735199" y="1904237"/>
                  <a:pt x="11734580" y="1913368"/>
                </a:cubicBezTo>
                <a:cubicBezTo>
                  <a:pt x="11733342" y="1914979"/>
                  <a:pt x="11734952" y="1916216"/>
                  <a:pt x="11734952" y="1916216"/>
                </a:cubicBezTo>
                <a:cubicBezTo>
                  <a:pt x="11767757" y="1923510"/>
                  <a:pt x="11727772" y="1938875"/>
                  <a:pt x="11740648" y="1948774"/>
                </a:cubicBezTo>
                <a:cubicBezTo>
                  <a:pt x="11709699" y="1955716"/>
                  <a:pt x="11730251" y="1968959"/>
                  <a:pt x="11737059" y="1976755"/>
                </a:cubicBezTo>
                <a:cubicBezTo>
                  <a:pt x="11743868" y="1984553"/>
                  <a:pt x="11744983" y="1993094"/>
                  <a:pt x="11747706" y="2002874"/>
                </a:cubicBezTo>
                <a:cubicBezTo>
                  <a:pt x="11748697" y="2021570"/>
                  <a:pt x="11747213" y="2043482"/>
                  <a:pt x="11756003" y="2055364"/>
                </a:cubicBezTo>
                <a:cubicBezTo>
                  <a:pt x="11766773" y="2071333"/>
                  <a:pt x="11765412" y="2083094"/>
                  <a:pt x="11759595" y="2093992"/>
                </a:cubicBezTo>
                <a:cubicBezTo>
                  <a:pt x="11745112" y="2116158"/>
                  <a:pt x="11757740" y="2146361"/>
                  <a:pt x="11730753" y="2161473"/>
                </a:cubicBezTo>
                <a:cubicBezTo>
                  <a:pt x="11748581" y="2198238"/>
                  <a:pt x="11715898" y="2180793"/>
                  <a:pt x="11704881" y="2185129"/>
                </a:cubicBezTo>
                <a:cubicBezTo>
                  <a:pt x="11700795" y="2187111"/>
                  <a:pt x="11698320" y="2190332"/>
                  <a:pt x="11698690" y="2193178"/>
                </a:cubicBezTo>
                <a:cubicBezTo>
                  <a:pt x="11699434" y="2198872"/>
                  <a:pt x="11702653" y="2201348"/>
                  <a:pt x="11705872" y="2203824"/>
                </a:cubicBezTo>
                <a:cubicBezTo>
                  <a:pt x="11734098" y="2220405"/>
                  <a:pt x="11738309" y="2241573"/>
                  <a:pt x="11718130" y="2264483"/>
                </a:cubicBezTo>
                <a:cubicBezTo>
                  <a:pt x="11710331" y="2271294"/>
                  <a:pt x="11714293" y="2279464"/>
                  <a:pt x="11719121" y="2283179"/>
                </a:cubicBezTo>
                <a:cubicBezTo>
                  <a:pt x="11736824" y="2296791"/>
                  <a:pt x="11761461" y="2308048"/>
                  <a:pt x="11726676" y="2329972"/>
                </a:cubicBezTo>
                <a:cubicBezTo>
                  <a:pt x="11728287" y="2364515"/>
                  <a:pt x="11714917" y="2395221"/>
                  <a:pt x="11720613" y="2427782"/>
                </a:cubicBezTo>
                <a:cubicBezTo>
                  <a:pt x="11722470" y="2442018"/>
                  <a:pt x="11727547" y="2458731"/>
                  <a:pt x="11706750" y="2465792"/>
                </a:cubicBezTo>
                <a:cubicBezTo>
                  <a:pt x="11699818" y="2468147"/>
                  <a:pt x="11703407" y="2473470"/>
                  <a:pt x="11705388" y="2477554"/>
                </a:cubicBezTo>
                <a:cubicBezTo>
                  <a:pt x="11727923" y="2528185"/>
                  <a:pt x="11736218" y="2580675"/>
                  <a:pt x="11733126" y="2634655"/>
                </a:cubicBezTo>
                <a:cubicBezTo>
                  <a:pt x="11732136" y="2649264"/>
                  <a:pt x="11732384" y="2662262"/>
                  <a:pt x="11737089" y="2676127"/>
                </a:cubicBezTo>
                <a:lnTo>
                  <a:pt x="11737646" y="2679444"/>
                </a:lnTo>
                <a:lnTo>
                  <a:pt x="11717488" y="2679444"/>
                </a:lnTo>
                <a:lnTo>
                  <a:pt x="11719236" y="2681491"/>
                </a:lnTo>
                <a:cubicBezTo>
                  <a:pt x="11719236" y="2681491"/>
                  <a:pt x="11719236" y="2681491"/>
                  <a:pt x="11713625" y="2686282"/>
                </a:cubicBezTo>
                <a:cubicBezTo>
                  <a:pt x="11718357" y="2725917"/>
                  <a:pt x="11720486" y="2765345"/>
                  <a:pt x="11718219" y="2802461"/>
                </a:cubicBezTo>
                <a:lnTo>
                  <a:pt x="11711383" y="2855447"/>
                </a:lnTo>
                <a:lnTo>
                  <a:pt x="11711920" y="2864150"/>
                </a:lnTo>
                <a:cubicBezTo>
                  <a:pt x="11711797" y="2874301"/>
                  <a:pt x="11711674" y="2884454"/>
                  <a:pt x="11702637" y="2892875"/>
                </a:cubicBezTo>
                <a:lnTo>
                  <a:pt x="11697315" y="2901857"/>
                </a:lnTo>
                <a:lnTo>
                  <a:pt x="11696422" y="2904775"/>
                </a:lnTo>
                <a:cubicBezTo>
                  <a:pt x="11704794" y="2923104"/>
                  <a:pt x="11705833" y="2950423"/>
                  <a:pt x="11703855" y="2981001"/>
                </a:cubicBezTo>
                <a:lnTo>
                  <a:pt x="11701252" y="3004355"/>
                </a:lnTo>
                <a:lnTo>
                  <a:pt x="11707256" y="3014106"/>
                </a:lnTo>
                <a:cubicBezTo>
                  <a:pt x="11711145" y="3021900"/>
                  <a:pt x="11713661" y="3030078"/>
                  <a:pt x="11713042" y="3039209"/>
                </a:cubicBezTo>
                <a:cubicBezTo>
                  <a:pt x="11711804" y="3040819"/>
                  <a:pt x="11713414" y="3042058"/>
                  <a:pt x="11713414" y="3042058"/>
                </a:cubicBezTo>
                <a:cubicBezTo>
                  <a:pt x="11746219" y="3049351"/>
                  <a:pt x="11706234" y="3064716"/>
                  <a:pt x="11719110" y="3074615"/>
                </a:cubicBezTo>
                <a:cubicBezTo>
                  <a:pt x="11688161" y="3081557"/>
                  <a:pt x="11708713" y="3094799"/>
                  <a:pt x="11715521" y="3102596"/>
                </a:cubicBezTo>
                <a:cubicBezTo>
                  <a:pt x="11722330" y="3110394"/>
                  <a:pt x="11723445" y="3118936"/>
                  <a:pt x="11726168" y="3128715"/>
                </a:cubicBezTo>
                <a:cubicBezTo>
                  <a:pt x="11727159" y="3147411"/>
                  <a:pt x="11725675" y="3169323"/>
                  <a:pt x="11734465" y="3181206"/>
                </a:cubicBezTo>
                <a:cubicBezTo>
                  <a:pt x="11745235" y="3197174"/>
                  <a:pt x="11743874" y="3208935"/>
                  <a:pt x="11738057" y="3219832"/>
                </a:cubicBezTo>
                <a:cubicBezTo>
                  <a:pt x="11723574" y="3241998"/>
                  <a:pt x="11736202" y="3272202"/>
                  <a:pt x="11709215" y="3287314"/>
                </a:cubicBezTo>
                <a:cubicBezTo>
                  <a:pt x="11727043" y="3324079"/>
                  <a:pt x="11694360" y="3306633"/>
                  <a:pt x="11683343" y="3310969"/>
                </a:cubicBezTo>
                <a:cubicBezTo>
                  <a:pt x="11679257" y="3312952"/>
                  <a:pt x="11676782" y="3316172"/>
                  <a:pt x="11677152" y="3319018"/>
                </a:cubicBezTo>
                <a:cubicBezTo>
                  <a:pt x="11677896" y="3324713"/>
                  <a:pt x="11681115" y="3327188"/>
                  <a:pt x="11684334" y="3329664"/>
                </a:cubicBezTo>
                <a:cubicBezTo>
                  <a:pt x="11712560" y="3346245"/>
                  <a:pt x="11716771" y="3367414"/>
                  <a:pt x="11696592" y="3390324"/>
                </a:cubicBezTo>
                <a:cubicBezTo>
                  <a:pt x="11688793" y="3397135"/>
                  <a:pt x="11692755" y="3405305"/>
                  <a:pt x="11697583" y="3409019"/>
                </a:cubicBezTo>
                <a:cubicBezTo>
                  <a:pt x="11715286" y="3422631"/>
                  <a:pt x="11739923" y="3433889"/>
                  <a:pt x="11705138" y="3455813"/>
                </a:cubicBezTo>
                <a:cubicBezTo>
                  <a:pt x="11706749" y="3490355"/>
                  <a:pt x="11693379" y="3521062"/>
                  <a:pt x="11699075" y="3553622"/>
                </a:cubicBezTo>
                <a:cubicBezTo>
                  <a:pt x="11700932" y="3567859"/>
                  <a:pt x="11706009" y="3584571"/>
                  <a:pt x="11685212" y="3591633"/>
                </a:cubicBezTo>
                <a:cubicBezTo>
                  <a:pt x="11678280" y="3593988"/>
                  <a:pt x="11681869" y="3599310"/>
                  <a:pt x="11683850" y="3603395"/>
                </a:cubicBezTo>
                <a:cubicBezTo>
                  <a:pt x="11706385" y="3654025"/>
                  <a:pt x="11714680" y="3706515"/>
                  <a:pt x="11711588" y="3760495"/>
                </a:cubicBezTo>
                <a:cubicBezTo>
                  <a:pt x="11710598" y="3775105"/>
                  <a:pt x="11710846" y="3788103"/>
                  <a:pt x="11715551" y="3801968"/>
                </a:cubicBezTo>
                <a:cubicBezTo>
                  <a:pt x="11724961" y="3829698"/>
                  <a:pt x="11718895" y="3860899"/>
                  <a:pt x="11735610" y="3889121"/>
                </a:cubicBezTo>
                <a:cubicBezTo>
                  <a:pt x="11745142" y="3906698"/>
                  <a:pt x="11745639" y="3932696"/>
                  <a:pt x="11751458" y="3955103"/>
                </a:cubicBezTo>
                <a:cubicBezTo>
                  <a:pt x="11756534" y="3971816"/>
                  <a:pt x="11758764" y="3988901"/>
                  <a:pt x="11755298" y="4006729"/>
                </a:cubicBezTo>
                <a:cubicBezTo>
                  <a:pt x="11746264" y="4048454"/>
                  <a:pt x="11751835" y="4091165"/>
                  <a:pt x="11771273" y="4129166"/>
                </a:cubicBezTo>
                <a:cubicBezTo>
                  <a:pt x="11777216" y="4141421"/>
                  <a:pt x="11779568" y="4148354"/>
                  <a:pt x="11769293" y="4158385"/>
                </a:cubicBezTo>
                <a:cubicBezTo>
                  <a:pt x="11764341" y="4164825"/>
                  <a:pt x="11757780" y="4170026"/>
                  <a:pt x="11763352" y="4179434"/>
                </a:cubicBezTo>
                <a:cubicBezTo>
                  <a:pt x="11767313" y="4187604"/>
                  <a:pt x="11777465" y="4187724"/>
                  <a:pt x="11787616" y="4187844"/>
                </a:cubicBezTo>
                <a:cubicBezTo>
                  <a:pt x="11805071" y="4188459"/>
                  <a:pt x="11824137" y="4190311"/>
                  <a:pt x="11841593" y="4190924"/>
                </a:cubicBezTo>
                <a:cubicBezTo>
                  <a:pt x="11848895" y="4191417"/>
                  <a:pt x="11857808" y="4193147"/>
                  <a:pt x="11854467" y="4200824"/>
                </a:cubicBezTo>
                <a:cubicBezTo>
                  <a:pt x="11845307" y="4219398"/>
                  <a:pt x="11855706" y="4232518"/>
                  <a:pt x="11859174" y="4247991"/>
                </a:cubicBezTo>
                <a:cubicBezTo>
                  <a:pt x="11859916" y="4253687"/>
                  <a:pt x="11861403" y="4265076"/>
                  <a:pt x="11854098" y="4264583"/>
                </a:cubicBezTo>
                <a:cubicBezTo>
                  <a:pt x="11830949" y="4264714"/>
                  <a:pt x="11839615" y="4286749"/>
                  <a:pt x="11831817" y="4293561"/>
                </a:cubicBezTo>
                <a:cubicBezTo>
                  <a:pt x="11812505" y="4312014"/>
                  <a:pt x="11836397" y="4317577"/>
                  <a:pt x="11839121" y="4327358"/>
                </a:cubicBezTo>
                <a:cubicBezTo>
                  <a:pt x="11846674" y="4340850"/>
                  <a:pt x="11851006" y="4351867"/>
                  <a:pt x="11836275" y="4361033"/>
                </a:cubicBezTo>
                <a:cubicBezTo>
                  <a:pt x="11830952" y="4364626"/>
                  <a:pt x="11827610" y="4372302"/>
                  <a:pt x="11831201" y="4377624"/>
                </a:cubicBezTo>
                <a:cubicBezTo>
                  <a:pt x="11843580" y="4394830"/>
                  <a:pt x="11837640" y="4415877"/>
                  <a:pt x="11841478" y="4434200"/>
                </a:cubicBezTo>
                <a:cubicBezTo>
                  <a:pt x="11844202" y="4443979"/>
                  <a:pt x="11843213" y="4458589"/>
                  <a:pt x="11862400" y="4450288"/>
                </a:cubicBezTo>
                <a:cubicBezTo>
                  <a:pt x="11867724" y="4446697"/>
                  <a:pt x="11877752" y="4456969"/>
                  <a:pt x="11869086" y="4468238"/>
                </a:cubicBezTo>
                <a:cubicBezTo>
                  <a:pt x="11865001" y="4470220"/>
                  <a:pt x="11862526" y="4473439"/>
                  <a:pt x="11864506" y="4477525"/>
                </a:cubicBezTo>
                <a:cubicBezTo>
                  <a:pt x="11870326" y="4499931"/>
                  <a:pt x="11876145" y="4522338"/>
                  <a:pt x="11873423" y="4545862"/>
                </a:cubicBezTo>
                <a:cubicBezTo>
                  <a:pt x="11870328" y="4566538"/>
                  <a:pt x="11852997" y="4589076"/>
                  <a:pt x="11875902" y="4609248"/>
                </a:cubicBezTo>
                <a:cubicBezTo>
                  <a:pt x="11879120" y="4611724"/>
                  <a:pt x="11877016" y="4617791"/>
                  <a:pt x="11876149" y="4622248"/>
                </a:cubicBezTo>
                <a:cubicBezTo>
                  <a:pt x="11883454" y="4656045"/>
                  <a:pt x="11869220" y="4691210"/>
                  <a:pt x="11880611" y="4723024"/>
                </a:cubicBezTo>
                <a:cubicBezTo>
                  <a:pt x="11889648" y="4747906"/>
                  <a:pt x="11886555" y="4768582"/>
                  <a:pt x="11876528" y="4791614"/>
                </a:cubicBezTo>
                <a:cubicBezTo>
                  <a:pt x="11864769" y="4823558"/>
                  <a:pt x="11845706" y="4855011"/>
                  <a:pt x="11842859" y="4888687"/>
                </a:cubicBezTo>
                <a:cubicBezTo>
                  <a:pt x="11839271" y="4916667"/>
                  <a:pt x="11830482" y="4938088"/>
                  <a:pt x="11805971" y="4949981"/>
                </a:cubicBezTo>
                <a:cubicBezTo>
                  <a:pt x="11793096" y="4940081"/>
                  <a:pt x="11791610" y="4928691"/>
                  <a:pt x="11798294" y="4913337"/>
                </a:cubicBezTo>
                <a:cubicBezTo>
                  <a:pt x="11822804" y="4868140"/>
                  <a:pt x="11833943" y="4820349"/>
                  <a:pt x="11821561" y="4769841"/>
                </a:cubicBezTo>
                <a:cubicBezTo>
                  <a:pt x="11818466" y="4757213"/>
                  <a:pt x="11829236" y="4739877"/>
                  <a:pt x="11818341" y="4734062"/>
                </a:cubicBezTo>
                <a:cubicBezTo>
                  <a:pt x="11780830" y="4712902"/>
                  <a:pt x="11817720" y="4684912"/>
                  <a:pt x="11807816" y="4664487"/>
                </a:cubicBezTo>
                <a:cubicBezTo>
                  <a:pt x="11837402" y="4636002"/>
                  <a:pt x="11810660" y="4597508"/>
                  <a:pt x="11824028" y="4566801"/>
                </a:cubicBezTo>
                <a:cubicBezTo>
                  <a:pt x="11826133" y="4560733"/>
                  <a:pt x="11820934" y="4554173"/>
                  <a:pt x="11813258" y="4550833"/>
                </a:cubicBezTo>
                <a:lnTo>
                  <a:pt x="11806534" y="4547369"/>
                </a:lnTo>
                <a:lnTo>
                  <a:pt x="11799104" y="4606125"/>
                </a:lnTo>
                <a:cubicBezTo>
                  <a:pt x="11796602" y="4626286"/>
                  <a:pt x="11794841" y="4643204"/>
                  <a:pt x="11794418" y="4658852"/>
                </a:cubicBezTo>
                <a:cubicBezTo>
                  <a:pt x="11791316" y="4677038"/>
                  <a:pt x="11788285" y="4692615"/>
                  <a:pt x="11783916" y="4709462"/>
                </a:cubicBezTo>
                <a:lnTo>
                  <a:pt x="11772042" y="4746750"/>
                </a:lnTo>
                <a:lnTo>
                  <a:pt x="11772586" y="4769005"/>
                </a:lnTo>
                <a:cubicBezTo>
                  <a:pt x="11773499" y="4781555"/>
                  <a:pt x="11774768" y="4794060"/>
                  <a:pt x="11775635" y="4806253"/>
                </a:cubicBezTo>
                <a:cubicBezTo>
                  <a:pt x="11780837" y="4879420"/>
                  <a:pt x="11771432" y="4951601"/>
                  <a:pt x="11764874" y="5023410"/>
                </a:cubicBezTo>
                <a:cubicBezTo>
                  <a:pt x="11762523" y="5049782"/>
                  <a:pt x="11744450" y="5066624"/>
                  <a:pt x="11720062" y="5068366"/>
                </a:cubicBezTo>
                <a:lnTo>
                  <a:pt x="11704508" y="5074145"/>
                </a:lnTo>
                <a:lnTo>
                  <a:pt x="11687283" y="5146619"/>
                </a:lnTo>
                <a:cubicBezTo>
                  <a:pt x="11690526" y="5123217"/>
                  <a:pt x="11688057" y="5117929"/>
                  <a:pt x="11682771" y="5120394"/>
                </a:cubicBezTo>
                <a:lnTo>
                  <a:pt x="11661664" y="5140383"/>
                </a:lnTo>
                <a:lnTo>
                  <a:pt x="11660643" y="5145638"/>
                </a:lnTo>
                <a:cubicBezTo>
                  <a:pt x="11655074" y="5169533"/>
                  <a:pt x="11650741" y="5191820"/>
                  <a:pt x="11656931" y="5217074"/>
                </a:cubicBezTo>
                <a:cubicBezTo>
                  <a:pt x="11658047" y="5225617"/>
                  <a:pt x="11654704" y="5233293"/>
                  <a:pt x="11655818" y="5241835"/>
                </a:cubicBezTo>
                <a:cubicBezTo>
                  <a:pt x="11659039" y="5277613"/>
                  <a:pt x="11620912" y="5307214"/>
                  <a:pt x="11634654" y="5345962"/>
                </a:cubicBezTo>
                <a:cubicBezTo>
                  <a:pt x="11635026" y="5348809"/>
                  <a:pt x="11634160" y="5353266"/>
                  <a:pt x="11631312" y="5353639"/>
                </a:cubicBezTo>
                <a:cubicBezTo>
                  <a:pt x="11612125" y="5361939"/>
                  <a:pt x="11616334" y="5383108"/>
                  <a:pt x="11609650" y="5398461"/>
                </a:cubicBezTo>
                <a:cubicBezTo>
                  <a:pt x="11607978" y="5402301"/>
                  <a:pt x="11606802" y="5407160"/>
                  <a:pt x="11605239" y="5410442"/>
                </a:cubicBezTo>
                <a:lnTo>
                  <a:pt x="11600601" y="5412172"/>
                </a:lnTo>
                <a:lnTo>
                  <a:pt x="11598788" y="5417158"/>
                </a:lnTo>
                <a:cubicBezTo>
                  <a:pt x="11591053" y="5439411"/>
                  <a:pt x="11581399" y="5460830"/>
                  <a:pt x="11547935" y="5460321"/>
                </a:cubicBezTo>
                <a:lnTo>
                  <a:pt x="11536404" y="5459059"/>
                </a:lnTo>
                <a:lnTo>
                  <a:pt x="11529257" y="5463929"/>
                </a:lnTo>
                <a:cubicBezTo>
                  <a:pt x="11523243" y="5465870"/>
                  <a:pt x="11515414" y="5466894"/>
                  <a:pt x="11505665" y="5467083"/>
                </a:cubicBezTo>
                <a:cubicBezTo>
                  <a:pt x="11505665" y="5467083"/>
                  <a:pt x="11501580" y="5469065"/>
                  <a:pt x="11499969" y="5467827"/>
                </a:cubicBezTo>
                <a:cubicBezTo>
                  <a:pt x="11501455" y="5479217"/>
                  <a:pt x="11509997" y="5478100"/>
                  <a:pt x="11515692" y="5477355"/>
                </a:cubicBezTo>
                <a:cubicBezTo>
                  <a:pt x="11525844" y="5477476"/>
                  <a:pt x="11528196" y="5484408"/>
                  <a:pt x="11526463" y="5493323"/>
                </a:cubicBezTo>
                <a:cubicBezTo>
                  <a:pt x="11523493" y="5503847"/>
                  <a:pt x="11518046" y="5517590"/>
                  <a:pt x="11507151" y="5511775"/>
                </a:cubicBezTo>
                <a:cubicBezTo>
                  <a:pt x="11486972" y="5501382"/>
                  <a:pt x="11478308" y="5512651"/>
                  <a:pt x="11472860" y="5526394"/>
                </a:cubicBezTo>
                <a:cubicBezTo>
                  <a:pt x="11469024" y="5541376"/>
                  <a:pt x="11450703" y="5545220"/>
                  <a:pt x="11450951" y="5558219"/>
                </a:cubicBezTo>
                <a:cubicBezTo>
                  <a:pt x="11452066" y="5600065"/>
                  <a:pt x="11440183" y="5642162"/>
                  <a:pt x="11442909" y="5685245"/>
                </a:cubicBezTo>
                <a:cubicBezTo>
                  <a:pt x="11446748" y="5703568"/>
                  <a:pt x="11444891" y="5722634"/>
                  <a:pt x="11436969" y="5739598"/>
                </a:cubicBezTo>
                <a:cubicBezTo>
                  <a:pt x="11432761" y="5751732"/>
                  <a:pt x="11432142" y="5769189"/>
                  <a:pt x="11413078" y="5767338"/>
                </a:cubicBezTo>
                <a:cubicBezTo>
                  <a:pt x="11394013" y="5765486"/>
                  <a:pt x="11400326" y="5747286"/>
                  <a:pt x="11395992" y="5736267"/>
                </a:cubicBezTo>
                <a:cubicBezTo>
                  <a:pt x="11395621" y="5733422"/>
                  <a:pt x="11396860" y="5731811"/>
                  <a:pt x="11396487" y="5728964"/>
                </a:cubicBezTo>
                <a:cubicBezTo>
                  <a:pt x="11398159" y="5716799"/>
                  <a:pt x="11397748" y="5704635"/>
                  <a:pt x="11396524" y="5692487"/>
                </a:cubicBezTo>
                <a:lnTo>
                  <a:pt x="11396190" y="5689973"/>
                </a:lnTo>
                <a:lnTo>
                  <a:pt x="11394523" y="5694317"/>
                </a:lnTo>
                <a:cubicBezTo>
                  <a:pt x="11390946" y="5703990"/>
                  <a:pt x="11387367" y="5713664"/>
                  <a:pt x="11375458" y="5706616"/>
                </a:cubicBezTo>
                <a:cubicBezTo>
                  <a:pt x="11368636" y="5703651"/>
                  <a:pt x="11365673" y="5710474"/>
                  <a:pt x="11363325" y="5714443"/>
                </a:cubicBezTo>
                <a:cubicBezTo>
                  <a:pt x="11356840" y="5727220"/>
                  <a:pt x="11350158" y="5733983"/>
                  <a:pt x="11342631" y="5735157"/>
                </a:cubicBezTo>
                <a:lnTo>
                  <a:pt x="11332528" y="5730123"/>
                </a:lnTo>
                <a:lnTo>
                  <a:pt x="11331371" y="5740372"/>
                </a:lnTo>
                <a:cubicBezTo>
                  <a:pt x="11328400" y="5750898"/>
                  <a:pt x="11332733" y="5761915"/>
                  <a:pt x="11337068" y="5772932"/>
                </a:cubicBezTo>
                <a:cubicBezTo>
                  <a:pt x="11351182" y="5814527"/>
                  <a:pt x="11346603" y="5857117"/>
                  <a:pt x="11342024" y="5899707"/>
                </a:cubicBezTo>
                <a:cubicBezTo>
                  <a:pt x="11340911" y="5924467"/>
                  <a:pt x="11320485" y="5934379"/>
                  <a:pt x="11296593" y="5928815"/>
                </a:cubicBezTo>
                <a:cubicBezTo>
                  <a:pt x="11289289" y="5928321"/>
                  <a:pt x="11288422" y="5932780"/>
                  <a:pt x="11283099" y="5936371"/>
                </a:cubicBezTo>
                <a:cubicBezTo>
                  <a:pt x="11267873" y="5952842"/>
                  <a:pt x="11258960" y="5951112"/>
                  <a:pt x="11250293" y="5929077"/>
                </a:cubicBezTo>
                <a:cubicBezTo>
                  <a:pt x="11247197" y="5916450"/>
                  <a:pt x="11244101" y="5903823"/>
                  <a:pt x="11242245" y="5889586"/>
                </a:cubicBezTo>
                <a:cubicBezTo>
                  <a:pt x="11241253" y="5870891"/>
                  <a:pt x="11225654" y="5851211"/>
                  <a:pt x="11251031" y="5834861"/>
                </a:cubicBezTo>
                <a:cubicBezTo>
                  <a:pt x="11256355" y="5831268"/>
                  <a:pt x="11253631" y="5821489"/>
                  <a:pt x="11246326" y="5820996"/>
                </a:cubicBezTo>
                <a:cubicBezTo>
                  <a:pt x="11238620" y="5820195"/>
                  <a:pt x="11233769" y="5818384"/>
                  <a:pt x="11230893" y="5815933"/>
                </a:cubicBezTo>
                <a:lnTo>
                  <a:pt x="11229090" y="5811448"/>
                </a:lnTo>
                <a:lnTo>
                  <a:pt x="11225058" y="5815911"/>
                </a:lnTo>
                <a:cubicBezTo>
                  <a:pt x="11218739" y="5817531"/>
                  <a:pt x="11217117" y="5811212"/>
                  <a:pt x="11216614" y="5806627"/>
                </a:cubicBezTo>
                <a:cubicBezTo>
                  <a:pt x="11214991" y="5800306"/>
                  <a:pt x="11213369" y="5793988"/>
                  <a:pt x="11205431" y="5789289"/>
                </a:cubicBezTo>
                <a:cubicBezTo>
                  <a:pt x="11196763" y="5794880"/>
                  <a:pt x="11199503" y="5802933"/>
                  <a:pt x="11202858" y="5808133"/>
                </a:cubicBezTo>
                <a:cubicBezTo>
                  <a:pt x="11215161" y="5827206"/>
                  <a:pt x="11220531" y="5850749"/>
                  <a:pt x="11229368" y="5872056"/>
                </a:cubicBezTo>
                <a:cubicBezTo>
                  <a:pt x="11238706" y="5897948"/>
                  <a:pt x="11238371" y="5920261"/>
                  <a:pt x="11216343" y="5939380"/>
                </a:cubicBezTo>
                <a:cubicBezTo>
                  <a:pt x="11212261" y="5944469"/>
                  <a:pt x="11207062" y="5947824"/>
                  <a:pt x="11209802" y="5955877"/>
                </a:cubicBezTo>
                <a:cubicBezTo>
                  <a:pt x="11214667" y="5974834"/>
                  <a:pt x="11203038" y="5987247"/>
                  <a:pt x="11190291" y="5997925"/>
                </a:cubicBezTo>
                <a:cubicBezTo>
                  <a:pt x="11181626" y="6003515"/>
                  <a:pt x="11132140" y="5983878"/>
                  <a:pt x="11127163" y="5972357"/>
                </a:cubicBezTo>
                <a:cubicBezTo>
                  <a:pt x="11110721" y="5924039"/>
                  <a:pt x="11094278" y="5875722"/>
                  <a:pt x="11077837" y="5827403"/>
                </a:cubicBezTo>
                <a:cubicBezTo>
                  <a:pt x="11074593" y="5814766"/>
                  <a:pt x="11077053" y="5803359"/>
                  <a:pt x="11089690" y="5800117"/>
                </a:cubicBezTo>
                <a:cubicBezTo>
                  <a:pt x="11104059" y="5795758"/>
                  <a:pt x="11105570" y="5809515"/>
                  <a:pt x="11109428" y="5819301"/>
                </a:cubicBezTo>
                <a:cubicBezTo>
                  <a:pt x="11113902" y="5826236"/>
                  <a:pt x="11113175" y="5836526"/>
                  <a:pt x="11121619" y="5845810"/>
                </a:cubicBezTo>
                <a:cubicBezTo>
                  <a:pt x="11132575" y="5801913"/>
                  <a:pt x="11123963" y="5765732"/>
                  <a:pt x="11110260" y="5725467"/>
                </a:cubicBezTo>
                <a:cubicBezTo>
                  <a:pt x="11097402" y="5743583"/>
                  <a:pt x="11103497" y="5756838"/>
                  <a:pt x="11106127" y="5772328"/>
                </a:cubicBezTo>
                <a:cubicBezTo>
                  <a:pt x="11107748" y="5778648"/>
                  <a:pt x="11106519" y="5784350"/>
                  <a:pt x="11098467" y="5787089"/>
                </a:cubicBezTo>
                <a:cubicBezTo>
                  <a:pt x="11090416" y="5789827"/>
                  <a:pt x="11082979" y="5789714"/>
                  <a:pt x="11076773" y="5783898"/>
                </a:cubicBezTo>
                <a:cubicBezTo>
                  <a:pt x="11069447" y="5776348"/>
                  <a:pt x="11074647" y="5772994"/>
                  <a:pt x="11079846" y="5769638"/>
                </a:cubicBezTo>
                <a:cubicBezTo>
                  <a:pt x="11088011" y="5759463"/>
                  <a:pt x="11084655" y="5754262"/>
                  <a:pt x="11076715" y="5749563"/>
                </a:cubicBezTo>
                <a:cubicBezTo>
                  <a:pt x="11057367" y="5742402"/>
                  <a:pt x="11054739" y="5726911"/>
                  <a:pt x="11049259" y="5710805"/>
                </a:cubicBezTo>
                <a:cubicBezTo>
                  <a:pt x="11045399" y="5701019"/>
                  <a:pt x="11047748" y="5697048"/>
                  <a:pt x="11058650" y="5694926"/>
                </a:cubicBezTo>
                <a:cubicBezTo>
                  <a:pt x="11069554" y="5692803"/>
                  <a:pt x="11061726" y="5680667"/>
                  <a:pt x="11061726" y="5680667"/>
                </a:cubicBezTo>
                <a:cubicBezTo>
                  <a:pt x="11035334" y="5685415"/>
                  <a:pt x="11030579" y="5659020"/>
                  <a:pt x="11015818" y="5651358"/>
                </a:cubicBezTo>
                <a:cubicBezTo>
                  <a:pt x="11012967" y="5650741"/>
                  <a:pt x="11012967" y="5650741"/>
                  <a:pt x="11011234" y="5651859"/>
                </a:cubicBezTo>
                <a:cubicBezTo>
                  <a:pt x="11004188" y="5663768"/>
                  <a:pt x="11019063" y="5663994"/>
                  <a:pt x="11021801" y="5672048"/>
                </a:cubicBezTo>
                <a:cubicBezTo>
                  <a:pt x="11026275" y="5678983"/>
                  <a:pt x="11025046" y="5684686"/>
                  <a:pt x="11019845" y="5688040"/>
                </a:cubicBezTo>
                <a:cubicBezTo>
                  <a:pt x="11014646" y="5691395"/>
                  <a:pt x="11010675" y="5689046"/>
                  <a:pt x="11007321" y="5683845"/>
                </a:cubicBezTo>
                <a:cubicBezTo>
                  <a:pt x="10990435" y="5665276"/>
                  <a:pt x="10986798" y="5640614"/>
                  <a:pt x="10971756" y="5613491"/>
                </a:cubicBezTo>
                <a:cubicBezTo>
                  <a:pt x="10968459" y="5642624"/>
                  <a:pt x="10965274" y="5664320"/>
                  <a:pt x="10951295" y="5680703"/>
                </a:cubicBezTo>
                <a:cubicBezTo>
                  <a:pt x="10948948" y="5684672"/>
                  <a:pt x="10950570" y="5690991"/>
                  <a:pt x="10954539" y="5693340"/>
                </a:cubicBezTo>
                <a:cubicBezTo>
                  <a:pt x="10973160" y="5710790"/>
                  <a:pt x="10964272" y="5731255"/>
                  <a:pt x="10964550" y="5750717"/>
                </a:cubicBezTo>
                <a:cubicBezTo>
                  <a:pt x="10969084" y="5791987"/>
                  <a:pt x="10933803" y="5817199"/>
                  <a:pt x="10929781" y="5856622"/>
                </a:cubicBezTo>
                <a:cubicBezTo>
                  <a:pt x="10929559" y="5871497"/>
                  <a:pt x="10915188" y="5875856"/>
                  <a:pt x="10899308" y="5866457"/>
                </a:cubicBezTo>
                <a:cubicBezTo>
                  <a:pt x="10875488" y="5852362"/>
                  <a:pt x="10846973" y="5846204"/>
                  <a:pt x="10837745" y="5812877"/>
                </a:cubicBezTo>
                <a:cubicBezTo>
                  <a:pt x="10832767" y="5801355"/>
                  <a:pt x="10815657" y="5797662"/>
                  <a:pt x="10803133" y="5793465"/>
                </a:cubicBezTo>
                <a:cubicBezTo>
                  <a:pt x="10782053" y="5787421"/>
                  <a:pt x="10772491" y="5776404"/>
                  <a:pt x="10772824" y="5754092"/>
                </a:cubicBezTo>
                <a:cubicBezTo>
                  <a:pt x="10771314" y="5740336"/>
                  <a:pt x="10771034" y="5720875"/>
                  <a:pt x="10755042" y="5718916"/>
                </a:cubicBezTo>
                <a:cubicBezTo>
                  <a:pt x="10734466" y="5717457"/>
                  <a:pt x="10727925" y="5733953"/>
                  <a:pt x="10724236" y="5751064"/>
                </a:cubicBezTo>
                <a:cubicBezTo>
                  <a:pt x="10712776" y="5790373"/>
                  <a:pt x="10701316" y="5829682"/>
                  <a:pt x="10681917" y="5864292"/>
                </a:cubicBezTo>
                <a:cubicBezTo>
                  <a:pt x="10674872" y="5876203"/>
                  <a:pt x="10667938" y="5880674"/>
                  <a:pt x="10656645" y="5870775"/>
                </a:cubicBezTo>
                <a:cubicBezTo>
                  <a:pt x="10653290" y="5865575"/>
                  <a:pt x="10649319" y="5863224"/>
                  <a:pt x="10643002" y="5864845"/>
                </a:cubicBezTo>
                <a:cubicBezTo>
                  <a:pt x="10612025" y="5870096"/>
                  <a:pt x="10593517" y="5845208"/>
                  <a:pt x="10608219" y="5818537"/>
                </a:cubicBezTo>
                <a:cubicBezTo>
                  <a:pt x="10625271" y="5787896"/>
                  <a:pt x="10631532" y="5751941"/>
                  <a:pt x="10655404" y="5724265"/>
                </a:cubicBezTo>
                <a:cubicBezTo>
                  <a:pt x="10661219" y="5718059"/>
                  <a:pt x="10661330" y="5710622"/>
                  <a:pt x="10655738" y="5701953"/>
                </a:cubicBezTo>
                <a:cubicBezTo>
                  <a:pt x="10647407" y="5685232"/>
                  <a:pt x="10657916" y="5671086"/>
                  <a:pt x="10677374" y="5670811"/>
                </a:cubicBezTo>
                <a:cubicBezTo>
                  <a:pt x="10683693" y="5669188"/>
                  <a:pt x="10691130" y="5669302"/>
                  <a:pt x="10691241" y="5661865"/>
                </a:cubicBezTo>
                <a:cubicBezTo>
                  <a:pt x="10693086" y="5653309"/>
                  <a:pt x="10687381" y="5652078"/>
                  <a:pt x="10681679" y="5650847"/>
                </a:cubicBezTo>
                <a:cubicBezTo>
                  <a:pt x="10668539" y="5649502"/>
                  <a:pt x="10666918" y="5643184"/>
                  <a:pt x="10673347" y="5634125"/>
                </a:cubicBezTo>
                <a:cubicBezTo>
                  <a:pt x="10685702" y="5611423"/>
                  <a:pt x="10666637" y="5623723"/>
                  <a:pt x="10659816" y="5620757"/>
                </a:cubicBezTo>
                <a:cubicBezTo>
                  <a:pt x="10664622" y="5605381"/>
                  <a:pt x="10673400" y="5592353"/>
                  <a:pt x="10669653" y="5575129"/>
                </a:cubicBezTo>
                <a:cubicBezTo>
                  <a:pt x="10666913" y="5567076"/>
                  <a:pt x="10671719" y="5551699"/>
                  <a:pt x="10656847" y="5551473"/>
                </a:cubicBezTo>
                <a:cubicBezTo>
                  <a:pt x="10643708" y="5550129"/>
                  <a:pt x="10625368" y="5552138"/>
                  <a:pt x="10620560" y="5567515"/>
                </a:cubicBezTo>
                <a:cubicBezTo>
                  <a:pt x="10616255" y="5587478"/>
                  <a:pt x="10598812" y="5606096"/>
                  <a:pt x="10599204" y="5618119"/>
                </a:cubicBezTo>
                <a:cubicBezTo>
                  <a:pt x="10603848" y="5651952"/>
                  <a:pt x="10582323" y="5675656"/>
                  <a:pt x="10580143" y="5706523"/>
                </a:cubicBezTo>
                <a:cubicBezTo>
                  <a:pt x="10577854" y="5744829"/>
                  <a:pt x="10551632" y="5776474"/>
                  <a:pt x="10549342" y="5814778"/>
                </a:cubicBezTo>
                <a:cubicBezTo>
                  <a:pt x="10548114" y="5820483"/>
                  <a:pt x="10541181" y="5824955"/>
                  <a:pt x="10535980" y="5828310"/>
                </a:cubicBezTo>
                <a:cubicBezTo>
                  <a:pt x="10528433" y="5835634"/>
                  <a:pt x="10515181" y="5841727"/>
                  <a:pt x="10532180" y="5852859"/>
                </a:cubicBezTo>
                <a:cubicBezTo>
                  <a:pt x="10537269" y="5856942"/>
                  <a:pt x="10534305" y="5863762"/>
                  <a:pt x="10531957" y="5867732"/>
                </a:cubicBezTo>
                <a:cubicBezTo>
                  <a:pt x="10502883" y="5898762"/>
                  <a:pt x="10510267" y="5940649"/>
                  <a:pt x="10495452" y="5974756"/>
                </a:cubicBezTo>
                <a:cubicBezTo>
                  <a:pt x="10475830" y="6024242"/>
                  <a:pt x="10482376" y="6083855"/>
                  <a:pt x="10448496" y="6130260"/>
                </a:cubicBezTo>
                <a:cubicBezTo>
                  <a:pt x="10442681" y="6136467"/>
                  <a:pt x="10440835" y="6145022"/>
                  <a:pt x="10437259" y="6154696"/>
                </a:cubicBezTo>
                <a:cubicBezTo>
                  <a:pt x="10425851" y="6152233"/>
                  <a:pt x="10420260" y="6143564"/>
                  <a:pt x="10407120" y="6142220"/>
                </a:cubicBezTo>
                <a:cubicBezTo>
                  <a:pt x="10384811" y="6141881"/>
                  <a:pt x="10364569" y="6118112"/>
                  <a:pt x="10365517" y="6092946"/>
                </a:cubicBezTo>
                <a:cubicBezTo>
                  <a:pt x="10368087" y="6074101"/>
                  <a:pt x="10378095" y="6055370"/>
                  <a:pt x="10365792" y="6036299"/>
                </a:cubicBezTo>
                <a:cubicBezTo>
                  <a:pt x="10361319" y="6029365"/>
                  <a:pt x="10369986" y="6023774"/>
                  <a:pt x="10374068" y="6018687"/>
                </a:cubicBezTo>
                <a:cubicBezTo>
                  <a:pt x="10388548" y="6006890"/>
                  <a:pt x="10392238" y="5989780"/>
                  <a:pt x="10395927" y="5972668"/>
                </a:cubicBezTo>
                <a:cubicBezTo>
                  <a:pt x="10399000" y="5958409"/>
                  <a:pt x="10399112" y="5950972"/>
                  <a:pt x="10383121" y="5949013"/>
                </a:cubicBezTo>
                <a:cubicBezTo>
                  <a:pt x="10377417" y="5947780"/>
                  <a:pt x="10372328" y="5943698"/>
                  <a:pt x="10373558" y="5937994"/>
                </a:cubicBezTo>
                <a:cubicBezTo>
                  <a:pt x="10374284" y="5927705"/>
                  <a:pt x="10382839" y="5929553"/>
                  <a:pt x="10388543" y="5930783"/>
                </a:cubicBezTo>
                <a:cubicBezTo>
                  <a:pt x="10409118" y="5932241"/>
                  <a:pt x="10411579" y="5920834"/>
                  <a:pt x="10408950" y="5905343"/>
                </a:cubicBezTo>
                <a:cubicBezTo>
                  <a:pt x="10404417" y="5864073"/>
                  <a:pt x="10402739" y="5823419"/>
                  <a:pt x="10411347" y="5783495"/>
                </a:cubicBezTo>
                <a:cubicBezTo>
                  <a:pt x="10413917" y="5764649"/>
                  <a:pt x="10390096" y="5750555"/>
                  <a:pt x="10406422" y="5730202"/>
                </a:cubicBezTo>
                <a:cubicBezTo>
                  <a:pt x="10408156" y="5729085"/>
                  <a:pt x="10400215" y="5724386"/>
                  <a:pt x="10397364" y="5723769"/>
                </a:cubicBezTo>
                <a:cubicBezTo>
                  <a:pt x="10385957" y="5721308"/>
                  <a:pt x="10379025" y="5725778"/>
                  <a:pt x="10374328" y="5733719"/>
                </a:cubicBezTo>
                <a:cubicBezTo>
                  <a:pt x="10370246" y="5738806"/>
                  <a:pt x="10363817" y="5747865"/>
                  <a:pt x="10373489" y="5751446"/>
                </a:cubicBezTo>
                <a:cubicBezTo>
                  <a:pt x="10386519" y="5760227"/>
                  <a:pt x="10380088" y="5769285"/>
                  <a:pt x="10377630" y="5780692"/>
                </a:cubicBezTo>
                <a:cubicBezTo>
                  <a:pt x="10365666" y="5815416"/>
                  <a:pt x="10344031" y="5846559"/>
                  <a:pt x="10344592" y="5885481"/>
                </a:cubicBezTo>
                <a:cubicBezTo>
                  <a:pt x="10344985" y="5897503"/>
                  <a:pt x="10335814" y="5898507"/>
                  <a:pt x="10327764" y="5901247"/>
                </a:cubicBezTo>
                <a:cubicBezTo>
                  <a:pt x="10309424" y="5903256"/>
                  <a:pt x="10304112" y="5914047"/>
                  <a:pt x="10303275" y="5931774"/>
                </a:cubicBezTo>
                <a:cubicBezTo>
                  <a:pt x="10301711" y="5959790"/>
                  <a:pt x="10289578" y="5967616"/>
                  <a:pt x="10262291" y="5955755"/>
                </a:cubicBezTo>
                <a:cubicBezTo>
                  <a:pt x="10249767" y="5951561"/>
                  <a:pt x="10252507" y="5959613"/>
                  <a:pt x="10250159" y="5963582"/>
                </a:cubicBezTo>
                <a:cubicBezTo>
                  <a:pt x="10241773" y="5988633"/>
                  <a:pt x="10233389" y="6013684"/>
                  <a:pt x="10227854" y="6039350"/>
                </a:cubicBezTo>
                <a:cubicBezTo>
                  <a:pt x="10215054" y="6091801"/>
                  <a:pt x="10193698" y="6142403"/>
                  <a:pt x="10189453" y="6196700"/>
                </a:cubicBezTo>
                <a:cubicBezTo>
                  <a:pt x="10188895" y="6233888"/>
                  <a:pt x="10169496" y="6268499"/>
                  <a:pt x="10155799" y="6304341"/>
                </a:cubicBezTo>
                <a:cubicBezTo>
                  <a:pt x="10151607" y="6316866"/>
                  <a:pt x="10150377" y="6322569"/>
                  <a:pt x="10155354" y="6334090"/>
                </a:cubicBezTo>
                <a:cubicBezTo>
                  <a:pt x="10158597" y="6346728"/>
                  <a:pt x="10172019" y="6367534"/>
                  <a:pt x="10140539" y="6368198"/>
                </a:cubicBezTo>
                <a:cubicBezTo>
                  <a:pt x="10133103" y="6368086"/>
                  <a:pt x="10129524" y="6377758"/>
                  <a:pt x="10134615" y="6381842"/>
                </a:cubicBezTo>
                <a:cubicBezTo>
                  <a:pt x="10158938" y="6400523"/>
                  <a:pt x="10141493" y="6419142"/>
                  <a:pt x="10138923" y="6437987"/>
                </a:cubicBezTo>
                <a:cubicBezTo>
                  <a:pt x="10135847" y="6452245"/>
                  <a:pt x="10131655" y="6464770"/>
                  <a:pt x="10127461" y="6477296"/>
                </a:cubicBezTo>
                <a:cubicBezTo>
                  <a:pt x="10116841" y="6498879"/>
                  <a:pt x="10107670" y="6499884"/>
                  <a:pt x="10093635" y="6481931"/>
                </a:cubicBezTo>
                <a:cubicBezTo>
                  <a:pt x="10088547" y="6477848"/>
                  <a:pt x="10088042" y="6473261"/>
                  <a:pt x="10080607" y="6473149"/>
                </a:cubicBezTo>
                <a:cubicBezTo>
                  <a:pt x="10055949" y="6476780"/>
                  <a:pt x="10036099" y="6465032"/>
                  <a:pt x="10037049" y="6439869"/>
                </a:cubicBezTo>
                <a:cubicBezTo>
                  <a:pt x="10035981" y="6396363"/>
                  <a:pt x="10034918" y="6352856"/>
                  <a:pt x="10052697" y="6311926"/>
                </a:cubicBezTo>
                <a:cubicBezTo>
                  <a:pt x="10058007" y="6301135"/>
                  <a:pt x="10063318" y="6290344"/>
                  <a:pt x="10061192" y="6279440"/>
                </a:cubicBezTo>
                <a:cubicBezTo>
                  <a:pt x="10052801" y="6228382"/>
                  <a:pt x="10061017" y="6176434"/>
                  <a:pt x="10068618" y="6127338"/>
                </a:cubicBezTo>
                <a:cubicBezTo>
                  <a:pt x="10074153" y="6101672"/>
                  <a:pt x="10076835" y="6075390"/>
                  <a:pt x="10051391" y="6054974"/>
                </a:cubicBezTo>
                <a:cubicBezTo>
                  <a:pt x="10044068" y="6047425"/>
                  <a:pt x="10043675" y="6035402"/>
                  <a:pt x="10046135" y="6023994"/>
                </a:cubicBezTo>
                <a:cubicBezTo>
                  <a:pt x="10048483" y="6020024"/>
                  <a:pt x="10047979" y="6015439"/>
                  <a:pt x="10042276" y="6014208"/>
                </a:cubicBezTo>
                <a:cubicBezTo>
                  <a:pt x="10037691" y="6014710"/>
                  <a:pt x="10034226" y="6016946"/>
                  <a:pt x="10033610" y="6019798"/>
                </a:cubicBezTo>
                <a:cubicBezTo>
                  <a:pt x="10027965" y="6052900"/>
                  <a:pt x="10024052" y="6084887"/>
                  <a:pt x="10007001" y="6115528"/>
                </a:cubicBezTo>
                <a:cubicBezTo>
                  <a:pt x="10024561" y="6165579"/>
                  <a:pt x="9993531" y="6212603"/>
                  <a:pt x="9996218" y="6262427"/>
                </a:cubicBezTo>
                <a:cubicBezTo>
                  <a:pt x="9995604" y="6265279"/>
                  <a:pt x="9996723" y="6267013"/>
                  <a:pt x="9996108" y="6269865"/>
                </a:cubicBezTo>
                <a:cubicBezTo>
                  <a:pt x="9990796" y="6280656"/>
                  <a:pt x="9995663" y="6299614"/>
                  <a:pt x="9976205" y="6299889"/>
                </a:cubicBezTo>
                <a:cubicBezTo>
                  <a:pt x="9956746" y="6300165"/>
                  <a:pt x="9957584" y="6282439"/>
                  <a:pt x="9954340" y="6269801"/>
                </a:cubicBezTo>
                <a:cubicBezTo>
                  <a:pt x="9947742" y="6251961"/>
                  <a:pt x="9947460" y="6232502"/>
                  <a:pt x="9952883" y="6214273"/>
                </a:cubicBezTo>
                <a:cubicBezTo>
                  <a:pt x="9959254" y="6170880"/>
                  <a:pt x="9950753" y="6127260"/>
                  <a:pt x="9955392" y="6084986"/>
                </a:cubicBezTo>
                <a:cubicBezTo>
                  <a:pt x="9956732" y="6071844"/>
                  <a:pt x="9938505" y="6066418"/>
                  <a:pt x="9935876" y="6050928"/>
                </a:cubicBezTo>
                <a:cubicBezTo>
                  <a:pt x="9931513" y="6036554"/>
                  <a:pt x="9923684" y="6024418"/>
                  <a:pt x="9902382" y="6033250"/>
                </a:cubicBezTo>
                <a:cubicBezTo>
                  <a:pt x="9890864" y="6038224"/>
                  <a:pt x="9886501" y="6023853"/>
                  <a:pt x="9884375" y="6012948"/>
                </a:cubicBezTo>
                <a:cubicBezTo>
                  <a:pt x="9883369" y="6003777"/>
                  <a:pt x="9886332" y="5996955"/>
                  <a:pt x="9896621" y="5997683"/>
                </a:cubicBezTo>
                <a:cubicBezTo>
                  <a:pt x="9902323" y="5998916"/>
                  <a:pt x="9910878" y="6000762"/>
                  <a:pt x="9913338" y="5989356"/>
                </a:cubicBezTo>
                <a:cubicBezTo>
                  <a:pt x="9911604" y="5990474"/>
                  <a:pt x="9907635" y="5988125"/>
                  <a:pt x="9907635" y="5988125"/>
                </a:cubicBezTo>
                <a:cubicBezTo>
                  <a:pt x="9868215" y="5984090"/>
                  <a:pt x="9861000" y="5969102"/>
                  <a:pt x="9879786" y="5937344"/>
                </a:cubicBezTo>
                <a:cubicBezTo>
                  <a:pt x="9885097" y="5926552"/>
                  <a:pt x="9902932" y="5919957"/>
                  <a:pt x="9897957" y="5908435"/>
                </a:cubicBezTo>
                <a:cubicBezTo>
                  <a:pt x="9888002" y="5885395"/>
                  <a:pt x="9884981" y="5857881"/>
                  <a:pt x="9868093" y="5839314"/>
                </a:cubicBezTo>
                <a:cubicBezTo>
                  <a:pt x="9860769" y="5831764"/>
                  <a:pt x="9852829" y="5827065"/>
                  <a:pt x="9855288" y="5815657"/>
                </a:cubicBezTo>
                <a:cubicBezTo>
                  <a:pt x="9857859" y="5796812"/>
                  <a:pt x="9843489" y="5801172"/>
                  <a:pt x="9835439" y="5803911"/>
                </a:cubicBezTo>
                <a:cubicBezTo>
                  <a:pt x="9821068" y="5808270"/>
                  <a:pt x="9818276" y="5841989"/>
                  <a:pt x="9829571" y="5851889"/>
                </a:cubicBezTo>
                <a:cubicBezTo>
                  <a:pt x="9838629" y="5858320"/>
                  <a:pt x="9841984" y="5863523"/>
                  <a:pt x="9839525" y="5874929"/>
                </a:cubicBezTo>
                <a:cubicBezTo>
                  <a:pt x="9837065" y="5886336"/>
                  <a:pt x="9827058" y="5905068"/>
                  <a:pt x="9853449" y="5900319"/>
                </a:cubicBezTo>
                <a:cubicBezTo>
                  <a:pt x="9858032" y="5899817"/>
                  <a:pt x="9858536" y="5904402"/>
                  <a:pt x="9859040" y="5908989"/>
                </a:cubicBezTo>
                <a:cubicBezTo>
                  <a:pt x="9850767" y="5926601"/>
                  <a:pt x="9830916" y="5914855"/>
                  <a:pt x="9818169" y="5925534"/>
                </a:cubicBezTo>
                <a:cubicBezTo>
                  <a:pt x="9811236" y="5930005"/>
                  <a:pt x="9810843" y="5917983"/>
                  <a:pt x="9808102" y="5909929"/>
                </a:cubicBezTo>
                <a:cubicBezTo>
                  <a:pt x="9802623" y="5893823"/>
                  <a:pt x="9808659" y="5872743"/>
                  <a:pt x="9789929" y="5862729"/>
                </a:cubicBezTo>
                <a:cubicBezTo>
                  <a:pt x="9787076" y="5862115"/>
                  <a:pt x="9786573" y="5857527"/>
                  <a:pt x="9787187" y="5854677"/>
                </a:cubicBezTo>
                <a:cubicBezTo>
                  <a:pt x="9791478" y="5845157"/>
                  <a:pt x="9792439" y="5835944"/>
                  <a:pt x="9791563" y="5826918"/>
                </a:cubicBezTo>
                <a:lnTo>
                  <a:pt x="9785880" y="5804107"/>
                </a:lnTo>
                <a:lnTo>
                  <a:pt x="9781067" y="5809173"/>
                </a:lnTo>
                <a:cubicBezTo>
                  <a:pt x="9774500" y="5815711"/>
                  <a:pt x="9769069" y="5822806"/>
                  <a:pt x="9774908" y="5834777"/>
                </a:cubicBezTo>
                <a:cubicBezTo>
                  <a:pt x="9772124" y="5835147"/>
                  <a:pt x="9770918" y="5836724"/>
                  <a:pt x="9768132" y="5837094"/>
                </a:cubicBezTo>
                <a:cubicBezTo>
                  <a:pt x="9755424" y="5837370"/>
                  <a:pt x="9757739" y="5844144"/>
                  <a:pt x="9758850" y="5852493"/>
                </a:cubicBezTo>
                <a:cubicBezTo>
                  <a:pt x="9759120" y="5865203"/>
                  <a:pt x="9761806" y="5874759"/>
                  <a:pt x="9742321" y="5877352"/>
                </a:cubicBezTo>
                <a:cubicBezTo>
                  <a:pt x="9732764" y="5880041"/>
                  <a:pt x="9717544" y="5893397"/>
                  <a:pt x="9711510" y="5901282"/>
                </a:cubicBezTo>
                <a:cubicBezTo>
                  <a:pt x="9699070" y="5914266"/>
                  <a:pt x="9679859" y="5929570"/>
                  <a:pt x="9687544" y="5955456"/>
                </a:cubicBezTo>
                <a:cubicBezTo>
                  <a:pt x="9688284" y="5961024"/>
                  <a:pt x="9683825" y="5970113"/>
                  <a:pt x="9680205" y="5974844"/>
                </a:cubicBezTo>
                <a:cubicBezTo>
                  <a:pt x="9662103" y="5998498"/>
                  <a:pt x="9653088" y="6026606"/>
                  <a:pt x="9644076" y="6054717"/>
                </a:cubicBezTo>
                <a:cubicBezTo>
                  <a:pt x="9634692" y="6080041"/>
                  <a:pt x="9622525" y="6105737"/>
                  <a:pt x="9601269" y="6126977"/>
                </a:cubicBezTo>
                <a:cubicBezTo>
                  <a:pt x="9594865" y="6132079"/>
                  <a:pt x="9596443" y="6133286"/>
                  <a:pt x="9598757" y="6140060"/>
                </a:cubicBezTo>
                <a:cubicBezTo>
                  <a:pt x="9605336" y="6157596"/>
                  <a:pt x="9593832" y="6156292"/>
                  <a:pt x="9582327" y="6154991"/>
                </a:cubicBezTo>
                <a:cubicBezTo>
                  <a:pt x="9575186" y="6154525"/>
                  <a:pt x="9570923" y="6143763"/>
                  <a:pt x="9560531" y="6150810"/>
                </a:cubicBezTo>
                <a:cubicBezTo>
                  <a:pt x="9565259" y="6154430"/>
                  <a:pt x="9565630" y="6157213"/>
                  <a:pt x="9568781" y="6159626"/>
                </a:cubicBezTo>
                <a:cubicBezTo>
                  <a:pt x="9577033" y="6168443"/>
                  <a:pt x="9590852" y="6176518"/>
                  <a:pt x="9582405" y="6187556"/>
                </a:cubicBezTo>
                <a:cubicBezTo>
                  <a:pt x="9572379" y="6197387"/>
                  <a:pt x="9556146" y="6192466"/>
                  <a:pt x="9544743" y="6181237"/>
                </a:cubicBezTo>
                <a:cubicBezTo>
                  <a:pt x="9535283" y="6173998"/>
                  <a:pt x="9529816" y="6164811"/>
                  <a:pt x="9539470" y="6152197"/>
                </a:cubicBezTo>
                <a:cubicBezTo>
                  <a:pt x="9544297" y="6145890"/>
                  <a:pt x="9547179" y="6135591"/>
                  <a:pt x="9535307" y="6131506"/>
                </a:cubicBezTo>
                <a:cubicBezTo>
                  <a:pt x="9527794" y="6128256"/>
                  <a:pt x="9519445" y="6129368"/>
                  <a:pt x="9514986" y="6138459"/>
                </a:cubicBezTo>
                <a:cubicBezTo>
                  <a:pt x="9512942" y="6144395"/>
                  <a:pt x="9512475" y="6151539"/>
                  <a:pt x="9503754" y="6149867"/>
                </a:cubicBezTo>
                <a:cubicBezTo>
                  <a:pt x="9496242" y="6146618"/>
                  <a:pt x="9493927" y="6139845"/>
                  <a:pt x="9494394" y="6132702"/>
                </a:cubicBezTo>
                <a:cubicBezTo>
                  <a:pt x="9493949" y="6097353"/>
                  <a:pt x="9471976" y="6070533"/>
                  <a:pt x="9450472" y="6036572"/>
                </a:cubicBezTo>
                <a:cubicBezTo>
                  <a:pt x="9444514" y="6077021"/>
                  <a:pt x="9430303" y="6108654"/>
                  <a:pt x="9433531" y="6143632"/>
                </a:cubicBezTo>
                <a:cubicBezTo>
                  <a:pt x="9433705" y="6166270"/>
                  <a:pt x="9420625" y="6163761"/>
                  <a:pt x="9407546" y="6161253"/>
                </a:cubicBezTo>
                <a:cubicBezTo>
                  <a:pt x="9395673" y="6157166"/>
                  <a:pt x="9389835" y="6145197"/>
                  <a:pt x="9385574" y="6134435"/>
                </a:cubicBezTo>
                <a:cubicBezTo>
                  <a:pt x="9378256" y="6111330"/>
                  <a:pt x="9370941" y="6088227"/>
                  <a:pt x="9362048" y="6063917"/>
                </a:cubicBezTo>
                <a:cubicBezTo>
                  <a:pt x="9348894" y="6028844"/>
                  <a:pt x="9331748" y="5995718"/>
                  <a:pt x="9333719" y="5957215"/>
                </a:cubicBezTo>
                <a:cubicBezTo>
                  <a:pt x="9333815" y="5947289"/>
                  <a:pt x="9329923" y="5939308"/>
                  <a:pt x="9323618" y="5934483"/>
                </a:cubicBezTo>
                <a:cubicBezTo>
                  <a:pt x="9289306" y="5910723"/>
                  <a:pt x="9283293" y="5876114"/>
                  <a:pt x="9279696" y="5838354"/>
                </a:cubicBezTo>
                <a:cubicBezTo>
                  <a:pt x="9275913" y="5799201"/>
                  <a:pt x="9268652" y="5760510"/>
                  <a:pt x="9259998" y="5722005"/>
                </a:cubicBezTo>
                <a:lnTo>
                  <a:pt x="9237309" y="5628786"/>
                </a:lnTo>
                <a:lnTo>
                  <a:pt x="9238969" y="5641393"/>
                </a:lnTo>
                <a:cubicBezTo>
                  <a:pt x="9241281" y="5653314"/>
                  <a:pt x="9244540" y="5665942"/>
                  <a:pt x="9249072" y="5679293"/>
                </a:cubicBezTo>
                <a:cubicBezTo>
                  <a:pt x="9247397" y="5710670"/>
                  <a:pt x="9231986" y="5704607"/>
                  <a:pt x="9234703" y="5751950"/>
                </a:cubicBezTo>
                <a:cubicBezTo>
                  <a:pt x="9243487" y="5783882"/>
                  <a:pt x="9255064" y="5763517"/>
                  <a:pt x="9257779" y="5810859"/>
                </a:cubicBezTo>
                <a:cubicBezTo>
                  <a:pt x="9245086" y="5852140"/>
                  <a:pt x="9267604" y="5921508"/>
                  <a:pt x="9274153" y="5995275"/>
                </a:cubicBezTo>
                <a:cubicBezTo>
                  <a:pt x="9263135" y="6005179"/>
                  <a:pt x="9269684" y="6078944"/>
                  <a:pt x="9283419" y="6116381"/>
                </a:cubicBezTo>
                <a:cubicBezTo>
                  <a:pt x="9283978" y="6105923"/>
                  <a:pt x="9283978" y="6105923"/>
                  <a:pt x="9283978" y="6105923"/>
                </a:cubicBezTo>
                <a:cubicBezTo>
                  <a:pt x="9284536" y="6095464"/>
                  <a:pt x="9279586" y="6089958"/>
                  <a:pt x="9290045" y="6090512"/>
                </a:cubicBezTo>
                <a:cubicBezTo>
                  <a:pt x="9290045" y="6090512"/>
                  <a:pt x="9289486" y="6100972"/>
                  <a:pt x="9294436" y="6106477"/>
                </a:cubicBezTo>
                <a:cubicBezTo>
                  <a:pt x="9304895" y="6107032"/>
                  <a:pt x="9304895" y="6107032"/>
                  <a:pt x="9304895" y="6107032"/>
                </a:cubicBezTo>
                <a:cubicBezTo>
                  <a:pt x="9313679" y="6138963"/>
                  <a:pt x="9297153" y="6153820"/>
                  <a:pt x="9298269" y="6132902"/>
                </a:cubicBezTo>
                <a:cubicBezTo>
                  <a:pt x="9297711" y="6143361"/>
                  <a:pt x="9297711" y="6143361"/>
                  <a:pt x="9297711" y="6143361"/>
                </a:cubicBezTo>
                <a:cubicBezTo>
                  <a:pt x="9297153" y="6153820"/>
                  <a:pt x="9291643" y="6158771"/>
                  <a:pt x="9291643" y="6158771"/>
                </a:cubicBezTo>
                <a:cubicBezTo>
                  <a:pt x="9286694" y="6153265"/>
                  <a:pt x="9287251" y="6142807"/>
                  <a:pt x="9282302" y="6137299"/>
                </a:cubicBezTo>
                <a:cubicBezTo>
                  <a:pt x="9267451" y="6120779"/>
                  <a:pt x="9253158" y="6093802"/>
                  <a:pt x="9255875" y="6141143"/>
                </a:cubicBezTo>
                <a:cubicBezTo>
                  <a:pt x="9239425" y="6056364"/>
                  <a:pt x="9232317" y="5993057"/>
                  <a:pt x="9235669" y="5930305"/>
                </a:cubicBezTo>
                <a:cubicBezTo>
                  <a:pt x="9228561" y="5866997"/>
                  <a:pt x="9231352" y="5814703"/>
                  <a:pt x="9224803" y="5740937"/>
                </a:cubicBezTo>
                <a:cubicBezTo>
                  <a:pt x="9214344" y="5740383"/>
                  <a:pt x="9218736" y="5756348"/>
                  <a:pt x="9208276" y="5755794"/>
                </a:cubicBezTo>
                <a:cubicBezTo>
                  <a:pt x="9195101" y="5707899"/>
                  <a:pt x="9191268" y="5681474"/>
                  <a:pt x="9187994" y="5644591"/>
                </a:cubicBezTo>
                <a:lnTo>
                  <a:pt x="9187553" y="5591668"/>
                </a:lnTo>
                <a:lnTo>
                  <a:pt x="9184461" y="5590427"/>
                </a:lnTo>
                <a:cubicBezTo>
                  <a:pt x="9179246" y="5585810"/>
                  <a:pt x="9177835" y="5577853"/>
                  <a:pt x="9181504" y="5568160"/>
                </a:cubicBezTo>
                <a:lnTo>
                  <a:pt x="9185483" y="5547076"/>
                </a:lnTo>
                <a:lnTo>
                  <a:pt x="9184235" y="5518531"/>
                </a:lnTo>
                <a:lnTo>
                  <a:pt x="9185503" y="5515381"/>
                </a:lnTo>
                <a:lnTo>
                  <a:pt x="9185108" y="5509966"/>
                </a:lnTo>
                <a:cubicBezTo>
                  <a:pt x="9181963" y="5491618"/>
                  <a:pt x="9176082" y="5473989"/>
                  <a:pt x="9172287" y="5456082"/>
                </a:cubicBezTo>
                <a:cubicBezTo>
                  <a:pt x="9168863" y="5440959"/>
                  <a:pt x="9165438" y="5425834"/>
                  <a:pt x="9147533" y="5429635"/>
                </a:cubicBezTo>
                <a:cubicBezTo>
                  <a:pt x="9130833" y="5431855"/>
                  <a:pt x="9131474" y="5447350"/>
                  <a:pt x="9131745" y="5460062"/>
                </a:cubicBezTo>
                <a:cubicBezTo>
                  <a:pt x="9130318" y="5523983"/>
                  <a:pt x="9131676" y="5587535"/>
                  <a:pt x="9151311" y="5650073"/>
                </a:cubicBezTo>
                <a:cubicBezTo>
                  <a:pt x="9153256" y="5654063"/>
                  <a:pt x="9155572" y="5660837"/>
                  <a:pt x="9153527" y="5666773"/>
                </a:cubicBezTo>
                <a:cubicBezTo>
                  <a:pt x="9140796" y="5709541"/>
                  <a:pt x="9153481" y="5751758"/>
                  <a:pt x="9149099" y="5793413"/>
                </a:cubicBezTo>
                <a:cubicBezTo>
                  <a:pt x="9144348" y="5832286"/>
                  <a:pt x="9145162" y="5870417"/>
                  <a:pt x="9155902" y="5908645"/>
                </a:cubicBezTo>
                <a:cubicBezTo>
                  <a:pt x="9169795" y="5949285"/>
                  <a:pt x="9157162" y="5982124"/>
                  <a:pt x="9138961" y="6015704"/>
                </a:cubicBezTo>
                <a:cubicBezTo>
                  <a:pt x="9134133" y="6022012"/>
                  <a:pt x="9133295" y="6026373"/>
                  <a:pt x="9122999" y="6023492"/>
                </a:cubicBezTo>
                <a:cubicBezTo>
                  <a:pt x="9085806" y="6010032"/>
                  <a:pt x="9084600" y="6011609"/>
                  <a:pt x="9090980" y="6048999"/>
                </a:cubicBezTo>
                <a:cubicBezTo>
                  <a:pt x="9092927" y="6052990"/>
                  <a:pt x="9093666" y="6058556"/>
                  <a:pt x="9095611" y="6062546"/>
                </a:cubicBezTo>
                <a:cubicBezTo>
                  <a:pt x="9096720" y="6070896"/>
                  <a:pt x="9107756" y="6079341"/>
                  <a:pt x="9096991" y="6083606"/>
                </a:cubicBezTo>
                <a:cubicBezTo>
                  <a:pt x="9086229" y="6087871"/>
                  <a:pt x="9080759" y="6078684"/>
                  <a:pt x="9078074" y="6069127"/>
                </a:cubicBezTo>
                <a:cubicBezTo>
                  <a:pt x="9074281" y="6051221"/>
                  <a:pt x="9071693" y="6031736"/>
                  <a:pt x="9069106" y="6012253"/>
                </a:cubicBezTo>
                <a:cubicBezTo>
                  <a:pt x="9067997" y="6003903"/>
                  <a:pt x="9069303" y="5992399"/>
                  <a:pt x="9055386" y="5994250"/>
                </a:cubicBezTo>
                <a:cubicBezTo>
                  <a:pt x="9044252" y="5995732"/>
                  <a:pt x="9037479" y="5998050"/>
                  <a:pt x="9034967" y="6011131"/>
                </a:cubicBezTo>
                <a:cubicBezTo>
                  <a:pt x="9022605" y="6056681"/>
                  <a:pt x="9021375" y="6100749"/>
                  <a:pt x="9027289" y="6145285"/>
                </a:cubicBezTo>
                <a:cubicBezTo>
                  <a:pt x="9030343" y="6157624"/>
                  <a:pt x="9030984" y="6173119"/>
                  <a:pt x="9017437" y="6177755"/>
                </a:cubicBezTo>
                <a:cubicBezTo>
                  <a:pt x="9003890" y="6182389"/>
                  <a:pt x="8990909" y="6169953"/>
                  <a:pt x="8979874" y="6161508"/>
                </a:cubicBezTo>
                <a:cubicBezTo>
                  <a:pt x="8979504" y="6158723"/>
                  <a:pt x="8977558" y="6154733"/>
                  <a:pt x="8977188" y="6151951"/>
                </a:cubicBezTo>
                <a:cubicBezTo>
                  <a:pt x="8973297" y="6143971"/>
                  <a:pt x="8966620" y="6136361"/>
                  <a:pt x="8956694" y="6136265"/>
                </a:cubicBezTo>
                <a:cubicBezTo>
                  <a:pt x="8930905" y="6134033"/>
                  <a:pt x="8922752" y="6115288"/>
                  <a:pt x="8920164" y="6095805"/>
                </a:cubicBezTo>
                <a:cubicBezTo>
                  <a:pt x="8917035" y="6050900"/>
                  <a:pt x="8916318" y="6002842"/>
                  <a:pt x="8915972" y="5957564"/>
                </a:cubicBezTo>
                <a:cubicBezTo>
                  <a:pt x="8915233" y="5952000"/>
                  <a:pt x="8915700" y="5944855"/>
                  <a:pt x="8914960" y="5939288"/>
                </a:cubicBezTo>
                <a:cubicBezTo>
                  <a:pt x="8914222" y="5933722"/>
                  <a:pt x="8913114" y="5925373"/>
                  <a:pt x="8904395" y="5923699"/>
                </a:cubicBezTo>
                <a:cubicBezTo>
                  <a:pt x="8898457" y="5921657"/>
                  <a:pt x="8896783" y="5930376"/>
                  <a:pt x="8893162" y="5935108"/>
                </a:cubicBezTo>
                <a:cubicBezTo>
                  <a:pt x="8883877" y="5950506"/>
                  <a:pt x="8876168" y="5967111"/>
                  <a:pt x="8866881" y="5982509"/>
                </a:cubicBezTo>
                <a:cubicBezTo>
                  <a:pt x="8858434" y="5993546"/>
                  <a:pt x="8856292" y="6009412"/>
                  <a:pt x="8841537" y="6015624"/>
                </a:cubicBezTo>
                <a:cubicBezTo>
                  <a:pt x="8828361" y="6023042"/>
                  <a:pt x="8820011" y="6024154"/>
                  <a:pt x="8821783" y="6005506"/>
                </a:cubicBezTo>
                <a:cubicBezTo>
                  <a:pt x="8824394" y="5982497"/>
                  <a:pt x="8813827" y="5966908"/>
                  <a:pt x="8791289" y="5957162"/>
                </a:cubicBezTo>
                <a:cubicBezTo>
                  <a:pt x="8784689" y="5982115"/>
                  <a:pt x="8774935" y="6004659"/>
                  <a:pt x="8763606" y="6025994"/>
                </a:cubicBezTo>
                <a:lnTo>
                  <a:pt x="8752197" y="6046581"/>
                </a:lnTo>
                <a:lnTo>
                  <a:pt x="8747516" y="6071041"/>
                </a:lnTo>
                <a:cubicBezTo>
                  <a:pt x="8734071" y="6121602"/>
                  <a:pt x="8705387" y="6145895"/>
                  <a:pt x="8691102" y="6211234"/>
                </a:cubicBezTo>
                <a:cubicBezTo>
                  <a:pt x="8680076" y="6205514"/>
                  <a:pt x="8686812" y="6181726"/>
                  <a:pt x="8687881" y="6160771"/>
                </a:cubicBezTo>
                <a:lnTo>
                  <a:pt x="8686902" y="6149607"/>
                </a:lnTo>
                <a:lnTo>
                  <a:pt x="8689257" y="6147318"/>
                </a:lnTo>
                <a:cubicBezTo>
                  <a:pt x="8689462" y="6146027"/>
                  <a:pt x="8688372" y="6144529"/>
                  <a:pt x="8686195" y="6141534"/>
                </a:cubicBezTo>
                <a:lnTo>
                  <a:pt x="8686902" y="6149607"/>
                </a:lnTo>
                <a:lnTo>
                  <a:pt x="8684562" y="6151878"/>
                </a:lnTo>
                <a:cubicBezTo>
                  <a:pt x="8682929" y="6162223"/>
                  <a:pt x="8676940" y="6166579"/>
                  <a:pt x="8678573" y="6156233"/>
                </a:cubicBezTo>
                <a:cubicBezTo>
                  <a:pt x="8678573" y="6156233"/>
                  <a:pt x="8675850" y="6139896"/>
                  <a:pt x="8681839" y="6135542"/>
                </a:cubicBezTo>
                <a:cubicBezTo>
                  <a:pt x="8681839" y="6135542"/>
                  <a:pt x="8677482" y="6129550"/>
                  <a:pt x="8677482" y="6129550"/>
                </a:cubicBezTo>
                <a:cubicBezTo>
                  <a:pt x="8677482" y="6129550"/>
                  <a:pt x="8677482" y="6129550"/>
                  <a:pt x="8683470" y="6125195"/>
                </a:cubicBezTo>
                <a:lnTo>
                  <a:pt x="8683164" y="6066732"/>
                </a:lnTo>
                <a:lnTo>
                  <a:pt x="8679938" y="6050339"/>
                </a:lnTo>
                <a:cubicBezTo>
                  <a:pt x="8678956" y="6043100"/>
                  <a:pt x="8678530" y="6035898"/>
                  <a:pt x="8678997" y="6028755"/>
                </a:cubicBezTo>
                <a:cubicBezTo>
                  <a:pt x="8682543" y="5991459"/>
                  <a:pt x="8666137" y="5963898"/>
                  <a:pt x="8648154" y="5935133"/>
                </a:cubicBezTo>
                <a:cubicBezTo>
                  <a:pt x="8643055" y="5928730"/>
                  <a:pt x="8638327" y="5925111"/>
                  <a:pt x="8630715" y="5931788"/>
                </a:cubicBezTo>
                <a:cubicBezTo>
                  <a:pt x="8628303" y="5934942"/>
                  <a:pt x="8623474" y="5941250"/>
                  <a:pt x="8618746" y="5937631"/>
                </a:cubicBezTo>
                <a:cubicBezTo>
                  <a:pt x="8612440" y="5932804"/>
                  <a:pt x="8615690" y="5925290"/>
                  <a:pt x="8616528" y="5920930"/>
                </a:cubicBezTo>
                <a:cubicBezTo>
                  <a:pt x="8622290" y="5900336"/>
                  <a:pt x="8614506" y="5884376"/>
                  <a:pt x="8601157" y="5869156"/>
                </a:cubicBezTo>
                <a:cubicBezTo>
                  <a:pt x="8594481" y="5861546"/>
                  <a:pt x="8582705" y="5847534"/>
                  <a:pt x="8571475" y="5858944"/>
                </a:cubicBezTo>
                <a:cubicBezTo>
                  <a:pt x="8564234" y="5868404"/>
                  <a:pt x="8559308" y="5884638"/>
                  <a:pt x="8565516" y="5899392"/>
                </a:cubicBezTo>
                <a:cubicBezTo>
                  <a:pt x="8567462" y="5903382"/>
                  <a:pt x="8574975" y="5906632"/>
                  <a:pt x="8570147" y="5912939"/>
                </a:cubicBezTo>
                <a:cubicBezTo>
                  <a:pt x="8565321" y="5919247"/>
                  <a:pt x="8559014" y="5914420"/>
                  <a:pt x="8554285" y="5910801"/>
                </a:cubicBezTo>
                <a:cubicBezTo>
                  <a:pt x="8534899" y="5903465"/>
                  <a:pt x="8520244" y="5899750"/>
                  <a:pt x="8512437" y="5926284"/>
                </a:cubicBezTo>
                <a:cubicBezTo>
                  <a:pt x="8507880" y="5945302"/>
                  <a:pt x="8502117" y="5965896"/>
                  <a:pt x="8501921" y="5985751"/>
                </a:cubicBezTo>
                <a:cubicBezTo>
                  <a:pt x="8503301" y="6006812"/>
                  <a:pt x="8498745" y="6025828"/>
                  <a:pt x="8484263" y="6044751"/>
                </a:cubicBezTo>
                <a:cubicBezTo>
                  <a:pt x="8473402" y="6058943"/>
                  <a:pt x="8461333" y="6074712"/>
                  <a:pt x="8458353" y="6094937"/>
                </a:cubicBezTo>
                <a:cubicBezTo>
                  <a:pt x="8456679" y="6103658"/>
                  <a:pt x="8451482" y="6107183"/>
                  <a:pt x="8441556" y="6107086"/>
                </a:cubicBezTo>
                <a:cubicBezTo>
                  <a:pt x="8430054" y="6105785"/>
                  <a:pt x="8427737" y="6099012"/>
                  <a:pt x="8429042" y="6087507"/>
                </a:cubicBezTo>
                <a:cubicBezTo>
                  <a:pt x="8440688" y="5993898"/>
                  <a:pt x="8423764" y="5898426"/>
                  <a:pt x="8426690" y="5803145"/>
                </a:cubicBezTo>
                <a:cubicBezTo>
                  <a:pt x="8426886" y="5783290"/>
                  <a:pt x="8437845" y="5759172"/>
                  <a:pt x="8412993" y="5742650"/>
                </a:cubicBezTo>
                <a:cubicBezTo>
                  <a:pt x="8410209" y="5743020"/>
                  <a:pt x="8412254" y="5737083"/>
                  <a:pt x="8411883" y="5734300"/>
                </a:cubicBezTo>
                <a:cubicBezTo>
                  <a:pt x="8406241" y="5702475"/>
                  <a:pt x="8402176" y="5671858"/>
                  <a:pt x="8408037" y="5641336"/>
                </a:cubicBezTo>
                <a:cubicBezTo>
                  <a:pt x="8410179" y="5625471"/>
                  <a:pt x="8408333" y="5611554"/>
                  <a:pt x="8404907" y="5596430"/>
                </a:cubicBezTo>
                <a:cubicBezTo>
                  <a:pt x="8400646" y="5585667"/>
                  <a:pt x="8391188" y="5578428"/>
                  <a:pt x="8381261" y="5578333"/>
                </a:cubicBezTo>
                <a:cubicBezTo>
                  <a:pt x="8370128" y="5579814"/>
                  <a:pt x="8372814" y="5589369"/>
                  <a:pt x="8369562" y="5596884"/>
                </a:cubicBezTo>
                <a:cubicBezTo>
                  <a:pt x="8358134" y="5628147"/>
                  <a:pt x="8355425" y="5661083"/>
                  <a:pt x="8355501" y="5693648"/>
                </a:cubicBezTo>
                <a:cubicBezTo>
                  <a:pt x="8355206" y="5723429"/>
                  <a:pt x="8324221" y="5724719"/>
                  <a:pt x="8309369" y="5740858"/>
                </a:cubicBezTo>
                <a:cubicBezTo>
                  <a:pt x="8303334" y="5748742"/>
                  <a:pt x="8297595" y="5726847"/>
                  <a:pt x="8288505" y="5722389"/>
                </a:cubicBezTo>
                <a:cubicBezTo>
                  <a:pt x="8286091" y="5725543"/>
                  <a:pt x="8280895" y="5729068"/>
                  <a:pt x="8278481" y="5732222"/>
                </a:cubicBezTo>
                <a:cubicBezTo>
                  <a:pt x="8262053" y="5747155"/>
                  <a:pt x="8266488" y="5780555"/>
                  <a:pt x="8237078" y="5783054"/>
                </a:cubicBezTo>
                <a:cubicBezTo>
                  <a:pt x="8231512" y="5783794"/>
                  <a:pt x="8235402" y="5791773"/>
                  <a:pt x="8235775" y="5794556"/>
                </a:cubicBezTo>
                <a:cubicBezTo>
                  <a:pt x="8238088" y="5801329"/>
                  <a:pt x="8243188" y="5807734"/>
                  <a:pt x="8235576" y="5814410"/>
                </a:cubicBezTo>
                <a:cubicBezTo>
                  <a:pt x="8217867" y="5798356"/>
                  <a:pt x="8217867" y="5798356"/>
                  <a:pt x="8204960" y="5818485"/>
                </a:cubicBezTo>
                <a:cubicBezTo>
                  <a:pt x="8199295" y="5829154"/>
                  <a:pt x="8166266" y="5836381"/>
                  <a:pt x="8153654" y="5826729"/>
                </a:cubicBezTo>
                <a:cubicBezTo>
                  <a:pt x="8131582" y="5809836"/>
                  <a:pt x="8113503" y="5790998"/>
                  <a:pt x="8118995" y="5757693"/>
                </a:cubicBezTo>
                <a:cubicBezTo>
                  <a:pt x="8123746" y="5718819"/>
                  <a:pt x="8114953" y="5684583"/>
                  <a:pt x="8085836" y="5657299"/>
                </a:cubicBezTo>
                <a:cubicBezTo>
                  <a:pt x="8071279" y="5643655"/>
                  <a:pt x="8067484" y="5625749"/>
                  <a:pt x="8072040" y="5606731"/>
                </a:cubicBezTo>
                <a:lnTo>
                  <a:pt x="8074256" y="5591489"/>
                </a:lnTo>
                <a:lnTo>
                  <a:pt x="8073951" y="5590903"/>
                </a:lnTo>
                <a:lnTo>
                  <a:pt x="8074421" y="5590358"/>
                </a:lnTo>
                <a:lnTo>
                  <a:pt x="8075556" y="5582540"/>
                </a:lnTo>
                <a:lnTo>
                  <a:pt x="8073887" y="5568496"/>
                </a:lnTo>
                <a:lnTo>
                  <a:pt x="8073692" y="5568339"/>
                </a:lnTo>
                <a:cubicBezTo>
                  <a:pt x="8056105" y="5564358"/>
                  <a:pt x="8052047" y="5551239"/>
                  <a:pt x="8045447" y="5537915"/>
                </a:cubicBezTo>
                <a:cubicBezTo>
                  <a:pt x="8040978" y="5529878"/>
                  <a:pt x="8042556" y="5526168"/>
                  <a:pt x="8051759" y="5523076"/>
                </a:cubicBezTo>
                <a:cubicBezTo>
                  <a:pt x="8060962" y="5519982"/>
                  <a:pt x="8052784" y="5510368"/>
                  <a:pt x="8052784" y="5510368"/>
                </a:cubicBezTo>
                <a:cubicBezTo>
                  <a:pt x="8030463" y="5517516"/>
                  <a:pt x="8023309" y="5495193"/>
                  <a:pt x="8009637" y="5490250"/>
                </a:cubicBezTo>
                <a:cubicBezTo>
                  <a:pt x="8007097" y="5490044"/>
                  <a:pt x="8007097" y="5490044"/>
                  <a:pt x="8005723" y="5491212"/>
                </a:cubicBezTo>
                <a:cubicBezTo>
                  <a:pt x="8000989" y="5502341"/>
                  <a:pt x="8013902" y="5500827"/>
                  <a:pt x="8017202" y="5507490"/>
                </a:cubicBezTo>
                <a:cubicBezTo>
                  <a:pt x="8021875" y="5512985"/>
                  <a:pt x="8021465" y="5518067"/>
                  <a:pt x="8017346" y="5521571"/>
                </a:cubicBezTo>
                <a:cubicBezTo>
                  <a:pt x="8013227" y="5525076"/>
                  <a:pt x="8009516" y="5523496"/>
                  <a:pt x="8006012" y="5519376"/>
                </a:cubicBezTo>
                <a:cubicBezTo>
                  <a:pt x="7989246" y="5505228"/>
                  <a:pt x="7983259" y="5484279"/>
                  <a:pt x="7967107" y="5462508"/>
                </a:cubicBezTo>
                <a:cubicBezTo>
                  <a:pt x="7967601" y="5488129"/>
                  <a:pt x="7967334" y="5507294"/>
                  <a:pt x="7957108" y="5523094"/>
                </a:cubicBezTo>
                <a:cubicBezTo>
                  <a:pt x="7955530" y="5526804"/>
                  <a:pt x="7957662" y="5532093"/>
                  <a:pt x="7961371" y="5533671"/>
                </a:cubicBezTo>
                <a:cubicBezTo>
                  <a:pt x="7979511" y="5546650"/>
                  <a:pt x="7974163" y="5565404"/>
                  <a:pt x="7976640" y="5582233"/>
                </a:cubicBezTo>
                <a:cubicBezTo>
                  <a:pt x="7985315" y="5617471"/>
                  <a:pt x="7957645" y="5643371"/>
                  <a:pt x="7958692" y="5677990"/>
                </a:cubicBezTo>
                <a:cubicBezTo>
                  <a:pt x="7960208" y="5690904"/>
                  <a:pt x="7948259" y="5696333"/>
                  <a:pt x="7933420" y="5690015"/>
                </a:cubicBezTo>
                <a:cubicBezTo>
                  <a:pt x="7911162" y="5680542"/>
                  <a:pt x="7885746" y="5678485"/>
                  <a:pt x="7873917" y="5650669"/>
                </a:cubicBezTo>
                <a:cubicBezTo>
                  <a:pt x="7868282" y="5641259"/>
                  <a:pt x="7853033" y="5640026"/>
                  <a:pt x="7841698" y="5637829"/>
                </a:cubicBezTo>
                <a:cubicBezTo>
                  <a:pt x="7822739" y="5635017"/>
                  <a:pt x="7813187" y="5626570"/>
                  <a:pt x="7810912" y="5607200"/>
                </a:cubicBezTo>
                <a:cubicBezTo>
                  <a:pt x="7808021" y="5595454"/>
                  <a:pt x="7805541" y="5578626"/>
                  <a:pt x="7791461" y="5578766"/>
                </a:cubicBezTo>
                <a:cubicBezTo>
                  <a:pt x="7773465" y="5579868"/>
                  <a:pt x="7769693" y="5594913"/>
                  <a:pt x="7768463" y="5610162"/>
                </a:cubicBezTo>
                <a:cubicBezTo>
                  <a:pt x="7763054" y="5645539"/>
                  <a:pt x="7757644" y="5680915"/>
                  <a:pt x="7744815" y="5713133"/>
                </a:cubicBezTo>
                <a:cubicBezTo>
                  <a:pt x="7740081" y="5724263"/>
                  <a:pt x="7734588" y="5728933"/>
                  <a:pt x="7723666" y="5721655"/>
                </a:cubicBezTo>
                <a:cubicBezTo>
                  <a:pt x="7720159" y="5717534"/>
                  <a:pt x="7716449" y="5715955"/>
                  <a:pt x="7711162" y="5718086"/>
                </a:cubicBezTo>
                <a:cubicBezTo>
                  <a:pt x="7684926" y="5726197"/>
                  <a:pt x="7666029" y="5706760"/>
                  <a:pt x="7675702" y="5681961"/>
                </a:cubicBezTo>
                <a:cubicBezTo>
                  <a:pt x="7686953" y="5653453"/>
                  <a:pt x="7688244" y="5621580"/>
                  <a:pt x="7705745" y="5594856"/>
                </a:cubicBezTo>
                <a:cubicBezTo>
                  <a:pt x="7710071" y="5588811"/>
                  <a:pt x="7709311" y="5582354"/>
                  <a:pt x="7703471" y="5575486"/>
                </a:cubicBezTo>
                <a:cubicBezTo>
                  <a:pt x="7694328" y="5561958"/>
                  <a:pt x="7701808" y="5548491"/>
                  <a:pt x="7718637" y="5546016"/>
                </a:cubicBezTo>
                <a:cubicBezTo>
                  <a:pt x="7723924" y="5543885"/>
                  <a:pt x="7730381" y="5543127"/>
                  <a:pt x="7729622" y="5536671"/>
                </a:cubicBezTo>
                <a:cubicBezTo>
                  <a:pt x="7730237" y="5529045"/>
                  <a:pt x="7725153" y="5528635"/>
                  <a:pt x="7720070" y="5528224"/>
                </a:cubicBezTo>
                <a:cubicBezTo>
                  <a:pt x="7708531" y="5528570"/>
                  <a:pt x="7706400" y="5523280"/>
                  <a:pt x="7710927" y="5514693"/>
                </a:cubicBezTo>
                <a:cubicBezTo>
                  <a:pt x="7719025" y="5493603"/>
                  <a:pt x="7703920" y="5506452"/>
                  <a:pt x="7697668" y="5504667"/>
                </a:cubicBezTo>
                <a:cubicBezTo>
                  <a:pt x="7700064" y="5490792"/>
                  <a:pt x="7706173" y="5478495"/>
                  <a:pt x="7700947" y="5464001"/>
                </a:cubicBezTo>
                <a:cubicBezTo>
                  <a:pt x="7697645" y="5457340"/>
                  <a:pt x="7700043" y="5443463"/>
                  <a:pt x="7687130" y="5444977"/>
                </a:cubicBezTo>
                <a:cubicBezTo>
                  <a:pt x="7675591" y="5445324"/>
                  <a:pt x="7659933" y="5449173"/>
                  <a:pt x="7657534" y="5463049"/>
                </a:cubicBezTo>
                <a:cubicBezTo>
                  <a:pt x="7656099" y="5480840"/>
                  <a:pt x="7643127" y="5498978"/>
                  <a:pt x="7644847" y="5509349"/>
                </a:cubicBezTo>
                <a:cubicBezTo>
                  <a:pt x="7652762" y="5538128"/>
                  <a:pt x="7636836" y="5561143"/>
                  <a:pt x="7638498" y="5588137"/>
                </a:cubicBezTo>
                <a:cubicBezTo>
                  <a:pt x="7640918" y="5621589"/>
                  <a:pt x="7621836" y="5652023"/>
                  <a:pt x="7624255" y="5685474"/>
                </a:cubicBezTo>
                <a:cubicBezTo>
                  <a:pt x="7623848" y="5690558"/>
                  <a:pt x="7618355" y="5695230"/>
                  <a:pt x="7614234" y="5698734"/>
                </a:cubicBezTo>
                <a:cubicBezTo>
                  <a:pt x="7608538" y="5705948"/>
                  <a:pt x="7597756" y="5712751"/>
                  <a:pt x="7613764" y="5720440"/>
                </a:cubicBezTo>
                <a:cubicBezTo>
                  <a:pt x="7618640" y="5723393"/>
                  <a:pt x="7616859" y="5729644"/>
                  <a:pt x="7615281" y="5733354"/>
                </a:cubicBezTo>
                <a:cubicBezTo>
                  <a:pt x="7593658" y="5763581"/>
                  <a:pt x="7604871" y="5799025"/>
                  <a:pt x="7595956" y="5830279"/>
                </a:cubicBezTo>
                <a:cubicBezTo>
                  <a:pt x="7584644" y="5875412"/>
                  <a:pt x="7597169" y="5926309"/>
                  <a:pt x="7573149" y="5970412"/>
                </a:cubicBezTo>
                <a:cubicBezTo>
                  <a:pt x="7568825" y="5976458"/>
                  <a:pt x="7568208" y="5984083"/>
                  <a:pt x="7566223" y="5992875"/>
                </a:cubicBezTo>
                <a:cubicBezTo>
                  <a:pt x="7556057" y="5992054"/>
                  <a:pt x="7550213" y="5985185"/>
                  <a:pt x="7538675" y="5985532"/>
                </a:cubicBezTo>
                <a:cubicBezTo>
                  <a:pt x="7519307" y="5987802"/>
                  <a:pt x="7499036" y="5969535"/>
                  <a:pt x="7496964" y="5947622"/>
                </a:cubicBezTo>
                <a:cubicBezTo>
                  <a:pt x="7497025" y="5930998"/>
                  <a:pt x="7503543" y="5913619"/>
                  <a:pt x="7490691" y="5898509"/>
                </a:cubicBezTo>
                <a:cubicBezTo>
                  <a:pt x="7486018" y="5893014"/>
                  <a:pt x="7492883" y="5887174"/>
                  <a:pt x="7495836" y="5882298"/>
                </a:cubicBezTo>
                <a:cubicBezTo>
                  <a:pt x="7507026" y="5870412"/>
                  <a:pt x="7508256" y="5855164"/>
                  <a:pt x="7509482" y="5839913"/>
                </a:cubicBezTo>
                <a:cubicBezTo>
                  <a:pt x="7510506" y="5827205"/>
                  <a:pt x="7509749" y="5820748"/>
                  <a:pt x="7495669" y="5820888"/>
                </a:cubicBezTo>
                <a:cubicBezTo>
                  <a:pt x="7490586" y="5820478"/>
                  <a:pt x="7485707" y="5817525"/>
                  <a:pt x="7486118" y="5812442"/>
                </a:cubicBezTo>
                <a:cubicBezTo>
                  <a:pt x="7485563" y="5803443"/>
                  <a:pt x="7493187" y="5804061"/>
                  <a:pt x="7498271" y="5804471"/>
                </a:cubicBezTo>
                <a:cubicBezTo>
                  <a:pt x="7516267" y="5803369"/>
                  <a:pt x="7517087" y="5793203"/>
                  <a:pt x="7513026" y="5780083"/>
                </a:cubicBezTo>
                <a:cubicBezTo>
                  <a:pt x="7504355" y="5744847"/>
                  <a:pt x="7498226" y="5709816"/>
                  <a:pt x="7501096" y="5674235"/>
                </a:cubicBezTo>
                <a:cubicBezTo>
                  <a:pt x="7501157" y="5657610"/>
                  <a:pt x="7478896" y="5648137"/>
                  <a:pt x="7490702" y="5628626"/>
                </a:cubicBezTo>
                <a:cubicBezTo>
                  <a:pt x="7492074" y="5627458"/>
                  <a:pt x="7484655" y="5624300"/>
                  <a:pt x="7482114" y="5624093"/>
                </a:cubicBezTo>
                <a:cubicBezTo>
                  <a:pt x="7471948" y="5623271"/>
                  <a:pt x="7466456" y="5627943"/>
                  <a:pt x="7463300" y="5635362"/>
                </a:cubicBezTo>
                <a:cubicBezTo>
                  <a:pt x="7460347" y="5640240"/>
                  <a:pt x="7455818" y="5648828"/>
                  <a:pt x="7464609" y="5650818"/>
                </a:cubicBezTo>
                <a:cubicBezTo>
                  <a:pt x="7476909" y="5656929"/>
                  <a:pt x="7472378" y="5665516"/>
                  <a:pt x="7471559" y="5675681"/>
                </a:cubicBezTo>
                <a:cubicBezTo>
                  <a:pt x="7465187" y="5707143"/>
                  <a:pt x="7450021" y="5736613"/>
                  <a:pt x="7454983" y="5770273"/>
                </a:cubicBezTo>
                <a:cubicBezTo>
                  <a:pt x="7456704" y="5780644"/>
                  <a:pt x="7448874" y="5782568"/>
                  <a:pt x="7442213" y="5785867"/>
                </a:cubicBezTo>
                <a:cubicBezTo>
                  <a:pt x="7426556" y="5789717"/>
                  <a:pt x="7423194" y="5799678"/>
                  <a:pt x="7424505" y="5815133"/>
                </a:cubicBezTo>
                <a:cubicBezTo>
                  <a:pt x="7426373" y="5839586"/>
                  <a:pt x="7416760" y="5847763"/>
                  <a:pt x="7391754" y="5840623"/>
                </a:cubicBezTo>
                <a:cubicBezTo>
                  <a:pt x="7380420" y="5838428"/>
                  <a:pt x="7383721" y="5845090"/>
                  <a:pt x="7382142" y="5848799"/>
                </a:cubicBezTo>
                <a:cubicBezTo>
                  <a:pt x="7377755" y="5871468"/>
                  <a:pt x="7373371" y="5894137"/>
                  <a:pt x="7371527" y="5917011"/>
                </a:cubicBezTo>
                <a:cubicBezTo>
                  <a:pt x="7366467" y="5963928"/>
                  <a:pt x="7353781" y="6010227"/>
                  <a:pt x="7356344" y="6057759"/>
                </a:cubicBezTo>
                <a:cubicBezTo>
                  <a:pt x="7360138" y="6090044"/>
                  <a:pt x="7347308" y="6122262"/>
                  <a:pt x="7339563" y="6154892"/>
                </a:cubicBezTo>
                <a:cubicBezTo>
                  <a:pt x="7337370" y="6166226"/>
                  <a:pt x="7336959" y="6171310"/>
                  <a:pt x="7342595" y="6180719"/>
                </a:cubicBezTo>
                <a:cubicBezTo>
                  <a:pt x="7346859" y="6191297"/>
                  <a:pt x="7360880" y="6207781"/>
                  <a:pt x="7333682" y="6211975"/>
                </a:cubicBezTo>
                <a:cubicBezTo>
                  <a:pt x="7327226" y="6212733"/>
                  <a:pt x="7325237" y="6221524"/>
                  <a:pt x="7330116" y="6224477"/>
                </a:cubicBezTo>
                <a:cubicBezTo>
                  <a:pt x="7353338" y="6237866"/>
                  <a:pt x="7340365" y="6256004"/>
                  <a:pt x="7340301" y="6272627"/>
                </a:cubicBezTo>
                <a:cubicBezTo>
                  <a:pt x="7339280" y="6285335"/>
                  <a:pt x="7337087" y="6296668"/>
                  <a:pt x="7334892" y="6308003"/>
                </a:cubicBezTo>
                <a:cubicBezTo>
                  <a:pt x="7328172" y="6327926"/>
                  <a:pt x="7320342" y="6329849"/>
                  <a:pt x="7306119" y="6315908"/>
                </a:cubicBezTo>
                <a:cubicBezTo>
                  <a:pt x="7301239" y="6312957"/>
                  <a:pt x="7300274" y="6309041"/>
                  <a:pt x="7293820" y="6309798"/>
                </a:cubicBezTo>
                <a:cubicBezTo>
                  <a:pt x="7272873" y="6315778"/>
                  <a:pt x="7254324" y="6307882"/>
                  <a:pt x="7252253" y="6285971"/>
                </a:cubicBezTo>
                <a:cubicBezTo>
                  <a:pt x="7246327" y="6248398"/>
                  <a:pt x="7240404" y="6210824"/>
                  <a:pt x="7251100" y="6173317"/>
                </a:cubicBezTo>
                <a:cubicBezTo>
                  <a:pt x="7254462" y="6163357"/>
                  <a:pt x="7257824" y="6153397"/>
                  <a:pt x="7254728" y="6144193"/>
                </a:cubicBezTo>
                <a:cubicBezTo>
                  <a:pt x="7241589" y="6100920"/>
                  <a:pt x="7242734" y="6054966"/>
                  <a:pt x="7243674" y="6011554"/>
                </a:cubicBezTo>
                <a:cubicBezTo>
                  <a:pt x="7245519" y="5988681"/>
                  <a:pt x="7244822" y="5965599"/>
                  <a:pt x="7220431" y="5950836"/>
                </a:cubicBezTo>
                <a:cubicBezTo>
                  <a:pt x="7213217" y="5945137"/>
                  <a:pt x="7211494" y="5934765"/>
                  <a:pt x="7212313" y="5924599"/>
                </a:cubicBezTo>
                <a:cubicBezTo>
                  <a:pt x="7213893" y="5920889"/>
                  <a:pt x="7212929" y="5916974"/>
                  <a:pt x="7207845" y="5916562"/>
                </a:cubicBezTo>
                <a:cubicBezTo>
                  <a:pt x="7203932" y="5917525"/>
                  <a:pt x="7201184" y="5919861"/>
                  <a:pt x="7200980" y="5922402"/>
                </a:cubicBezTo>
                <a:cubicBezTo>
                  <a:pt x="7199895" y="5951733"/>
                  <a:pt x="7200183" y="5979896"/>
                  <a:pt x="7188932" y="6008405"/>
                </a:cubicBezTo>
                <a:cubicBezTo>
                  <a:pt x="7209900" y="6049753"/>
                  <a:pt x="7188421" y="6094063"/>
                  <a:pt x="7196477" y="6136924"/>
                </a:cubicBezTo>
                <a:cubicBezTo>
                  <a:pt x="7196273" y="6139465"/>
                  <a:pt x="7197442" y="6140838"/>
                  <a:pt x="7197236" y="6143379"/>
                </a:cubicBezTo>
                <a:cubicBezTo>
                  <a:pt x="7193875" y="6153341"/>
                  <a:pt x="7200272" y="6169207"/>
                  <a:pt x="7183444" y="6171682"/>
                </a:cubicBezTo>
                <a:cubicBezTo>
                  <a:pt x="7166617" y="6174159"/>
                  <a:pt x="7165304" y="6158704"/>
                  <a:pt x="7161038" y="6148127"/>
                </a:cubicBezTo>
                <a:cubicBezTo>
                  <a:pt x="7153273" y="6133428"/>
                  <a:pt x="7150791" y="6116600"/>
                  <a:pt x="7153392" y="6100182"/>
                </a:cubicBezTo>
                <a:cubicBezTo>
                  <a:pt x="7153926" y="6061852"/>
                  <a:pt x="7141545" y="6025038"/>
                  <a:pt x="7140704" y="5987876"/>
                </a:cubicBezTo>
                <a:cubicBezTo>
                  <a:pt x="7140355" y="5976336"/>
                  <a:pt x="7123938" y="5973729"/>
                  <a:pt x="7119878" y="5960610"/>
                </a:cubicBezTo>
                <a:cubicBezTo>
                  <a:pt x="7114445" y="5948660"/>
                  <a:pt x="7106268" y="5939044"/>
                  <a:pt x="7088826" y="5949144"/>
                </a:cubicBezTo>
                <a:cubicBezTo>
                  <a:pt x="7079418" y="5954778"/>
                  <a:pt x="7073987" y="5942829"/>
                  <a:pt x="7070891" y="5933625"/>
                </a:cubicBezTo>
                <a:cubicBezTo>
                  <a:pt x="7068964" y="5925795"/>
                  <a:pt x="7070748" y="5919543"/>
                  <a:pt x="7079745" y="5918991"/>
                </a:cubicBezTo>
                <a:cubicBezTo>
                  <a:pt x="7084829" y="5919403"/>
                  <a:pt x="7092454" y="5920019"/>
                  <a:pt x="7093271" y="5909853"/>
                </a:cubicBezTo>
                <a:cubicBezTo>
                  <a:pt x="7091899" y="5911021"/>
                  <a:pt x="7088188" y="5909442"/>
                  <a:pt x="7088188" y="5909442"/>
                </a:cubicBezTo>
                <a:cubicBezTo>
                  <a:pt x="7053572" y="5910480"/>
                  <a:pt x="7045598" y="5898323"/>
                  <a:pt x="7058223" y="5868647"/>
                </a:cubicBezTo>
                <a:cubicBezTo>
                  <a:pt x="7061584" y="5858685"/>
                  <a:pt x="7076279" y="5850920"/>
                  <a:pt x="7070644" y="5841510"/>
                </a:cubicBezTo>
                <a:cubicBezTo>
                  <a:pt x="7059369" y="5822691"/>
                  <a:pt x="7053588" y="5799200"/>
                  <a:pt x="7036821" y="5785055"/>
                </a:cubicBezTo>
                <a:cubicBezTo>
                  <a:pt x="7029606" y="5779355"/>
                  <a:pt x="7022186" y="5776196"/>
                  <a:pt x="7023007" y="5766030"/>
                </a:cubicBezTo>
                <a:cubicBezTo>
                  <a:pt x="7023068" y="5749406"/>
                  <a:pt x="7011119" y="5754836"/>
                  <a:pt x="7004458" y="5758134"/>
                </a:cubicBezTo>
                <a:cubicBezTo>
                  <a:pt x="6992508" y="5763563"/>
                  <a:pt x="6993964" y="5793100"/>
                  <a:pt x="7004890" y="5800379"/>
                </a:cubicBezTo>
                <a:cubicBezTo>
                  <a:pt x="7013476" y="5804909"/>
                  <a:pt x="7016981" y="5809031"/>
                  <a:pt x="7016162" y="5819197"/>
                </a:cubicBezTo>
                <a:cubicBezTo>
                  <a:pt x="7015344" y="5829364"/>
                  <a:pt x="7008826" y="5846744"/>
                  <a:pt x="7031146" y="5839595"/>
                </a:cubicBezTo>
                <a:cubicBezTo>
                  <a:pt x="7035061" y="5838633"/>
                  <a:pt x="7036022" y="5842548"/>
                  <a:pt x="7036987" y="5846464"/>
                </a:cubicBezTo>
                <a:cubicBezTo>
                  <a:pt x="7031843" y="5862675"/>
                  <a:pt x="7013296" y="5854780"/>
                  <a:pt x="7003478" y="5865497"/>
                </a:cubicBezTo>
                <a:cubicBezTo>
                  <a:pt x="6997984" y="5870169"/>
                  <a:pt x="6996262" y="5859797"/>
                  <a:pt x="6992961" y="5853134"/>
                </a:cubicBezTo>
                <a:cubicBezTo>
                  <a:pt x="6986362" y="5839810"/>
                  <a:pt x="6989169" y="5820852"/>
                  <a:pt x="6971788" y="5814329"/>
                </a:cubicBezTo>
                <a:cubicBezTo>
                  <a:pt x="6969248" y="5814124"/>
                  <a:pt x="6968283" y="5810207"/>
                  <a:pt x="6968488" y="5807667"/>
                </a:cubicBezTo>
                <a:cubicBezTo>
                  <a:pt x="6978981" y="5772701"/>
                  <a:pt x="6943868" y="5748117"/>
                  <a:pt x="6945161" y="5716245"/>
                </a:cubicBezTo>
                <a:cubicBezTo>
                  <a:pt x="6945775" y="5708620"/>
                  <a:pt x="6942475" y="5701956"/>
                  <a:pt x="6943090" y="5694333"/>
                </a:cubicBezTo>
                <a:cubicBezTo>
                  <a:pt x="6947476" y="5671664"/>
                  <a:pt x="6942657" y="5652088"/>
                  <a:pt x="6936673" y="5631138"/>
                </a:cubicBezTo>
                <a:cubicBezTo>
                  <a:pt x="6934539" y="5625849"/>
                  <a:pt x="6934950" y="5620767"/>
                  <a:pt x="6932818" y="5615478"/>
                </a:cubicBezTo>
                <a:cubicBezTo>
                  <a:pt x="6924640" y="5605863"/>
                  <a:pt x="6956982" y="5585456"/>
                  <a:pt x="6922774" y="5581409"/>
                </a:cubicBezTo>
                <a:cubicBezTo>
                  <a:pt x="6908898" y="5579008"/>
                  <a:pt x="6899758" y="5565478"/>
                  <a:pt x="6880591" y="5565207"/>
                </a:cubicBezTo>
                <a:cubicBezTo>
                  <a:pt x="6858887" y="5564730"/>
                  <a:pt x="6842121" y="5550584"/>
                  <a:pt x="6838883" y="5527298"/>
                </a:cubicBezTo>
                <a:cubicBezTo>
                  <a:pt x="6829923" y="5463899"/>
                  <a:pt x="6818422" y="5400294"/>
                  <a:pt x="6819833" y="5335175"/>
                </a:cubicBezTo>
                <a:cubicBezTo>
                  <a:pt x="6820304" y="5313469"/>
                  <a:pt x="6822147" y="5290594"/>
                  <a:pt x="6820076" y="5268683"/>
                </a:cubicBezTo>
                <a:cubicBezTo>
                  <a:pt x="6817597" y="5251854"/>
                  <a:pt x="6828027" y="5233511"/>
                  <a:pt x="6833173" y="5217300"/>
                </a:cubicBezTo>
                <a:cubicBezTo>
                  <a:pt x="6836328" y="5209881"/>
                  <a:pt x="6836944" y="5202255"/>
                  <a:pt x="6832474" y="5194220"/>
                </a:cubicBezTo>
                <a:cubicBezTo>
                  <a:pt x="6821057" y="5161320"/>
                  <a:pt x="6814722" y="5128830"/>
                  <a:pt x="6810170" y="5090090"/>
                </a:cubicBezTo>
                <a:cubicBezTo>
                  <a:pt x="6798016" y="5098060"/>
                  <a:pt x="6786067" y="5103489"/>
                  <a:pt x="6775288" y="5110292"/>
                </a:cubicBezTo>
                <a:cubicBezTo>
                  <a:pt x="6768626" y="5113589"/>
                  <a:pt x="6764303" y="5119635"/>
                  <a:pt x="6766434" y="5124925"/>
                </a:cubicBezTo>
                <a:cubicBezTo>
                  <a:pt x="6779634" y="5151574"/>
                  <a:pt x="6757602" y="5186884"/>
                  <a:pt x="6785088" y="5210852"/>
                </a:cubicBezTo>
                <a:cubicBezTo>
                  <a:pt x="6777198" y="5229401"/>
                  <a:pt x="6811140" y="5252611"/>
                  <a:pt x="6778799" y="5273019"/>
                </a:cubicBezTo>
                <a:cubicBezTo>
                  <a:pt x="6769393" y="5278653"/>
                  <a:pt x="6779701" y="5293556"/>
                  <a:pt x="6777509" y="5304891"/>
                </a:cubicBezTo>
                <a:cubicBezTo>
                  <a:pt x="6768738" y="5350228"/>
                  <a:pt x="6780708" y="5392127"/>
                  <a:pt x="6804423" y="5431138"/>
                </a:cubicBezTo>
                <a:cubicBezTo>
                  <a:pt x="6811023" y="5444462"/>
                  <a:pt x="6810205" y="5454629"/>
                  <a:pt x="6799219" y="5463975"/>
                </a:cubicBezTo>
                <a:cubicBezTo>
                  <a:pt x="6776960" y="5454497"/>
                  <a:pt x="6768229" y="5435885"/>
                  <a:pt x="6763820" y="5411226"/>
                </a:cubicBezTo>
                <a:cubicBezTo>
                  <a:pt x="6759822" y="5381485"/>
                  <a:pt x="6741540" y="5354423"/>
                  <a:pt x="6729711" y="5326606"/>
                </a:cubicBezTo>
                <a:cubicBezTo>
                  <a:pt x="6719810" y="5306619"/>
                  <a:pt x="6716163" y="5288417"/>
                  <a:pt x="6723090" y="5265955"/>
                </a:cubicBezTo>
                <a:cubicBezTo>
                  <a:pt x="6731799" y="5237240"/>
                  <a:pt x="6717636" y="5206675"/>
                  <a:pt x="6722636" y="5176382"/>
                </a:cubicBezTo>
                <a:cubicBezTo>
                  <a:pt x="6721671" y="5172467"/>
                  <a:pt x="6719540" y="5167177"/>
                  <a:pt x="6722287" y="5164843"/>
                </a:cubicBezTo>
                <a:cubicBezTo>
                  <a:pt x="6741717" y="5145948"/>
                  <a:pt x="6725359" y="5126718"/>
                  <a:pt x="6721712" y="5108516"/>
                </a:cubicBezTo>
                <a:cubicBezTo>
                  <a:pt x="6718267" y="5087772"/>
                  <a:pt x="6722448" y="5067644"/>
                  <a:pt x="6726629" y="5047519"/>
                </a:cubicBezTo>
                <a:cubicBezTo>
                  <a:pt x="6728206" y="5043809"/>
                  <a:pt x="6725869" y="5041061"/>
                  <a:pt x="6722158" y="5039482"/>
                </a:cubicBezTo>
                <a:cubicBezTo>
                  <a:pt x="6713979" y="5029868"/>
                  <a:pt x="6722425" y="5020318"/>
                  <a:pt x="6727303" y="5023272"/>
                </a:cubicBezTo>
                <a:cubicBezTo>
                  <a:pt x="6744684" y="5029792"/>
                  <a:pt x="6743166" y="5016879"/>
                  <a:pt x="6745156" y="5008086"/>
                </a:cubicBezTo>
                <a:cubicBezTo>
                  <a:pt x="6747758" y="4991669"/>
                  <a:pt x="6741566" y="4973260"/>
                  <a:pt x="6751793" y="4957460"/>
                </a:cubicBezTo>
                <a:cubicBezTo>
                  <a:pt x="6754745" y="4952583"/>
                  <a:pt x="6751445" y="4945920"/>
                  <a:pt x="6746566" y="4942968"/>
                </a:cubicBezTo>
                <a:cubicBezTo>
                  <a:pt x="6733101" y="4935484"/>
                  <a:pt x="6736460" y="4925523"/>
                  <a:pt x="6742568" y="4913226"/>
                </a:cubicBezTo>
                <a:cubicBezTo>
                  <a:pt x="6744557" y="4904433"/>
                  <a:pt x="6765503" y="4898453"/>
                  <a:pt x="6747567" y="4882932"/>
                </a:cubicBezTo>
                <a:cubicBezTo>
                  <a:pt x="6740354" y="4877233"/>
                  <a:pt x="6747077" y="4857310"/>
                  <a:pt x="6726539" y="4858208"/>
                </a:cubicBezTo>
                <a:cubicBezTo>
                  <a:pt x="6720084" y="4858964"/>
                  <a:pt x="6720901" y="4848799"/>
                  <a:pt x="6721312" y="4843715"/>
                </a:cubicBezTo>
                <a:lnTo>
                  <a:pt x="6724194" y="4832736"/>
                </a:lnTo>
                <a:lnTo>
                  <a:pt x="6695483" y="4829913"/>
                </a:lnTo>
                <a:cubicBezTo>
                  <a:pt x="6682958" y="4825719"/>
                  <a:pt x="6685699" y="4833771"/>
                  <a:pt x="6683350" y="4837740"/>
                </a:cubicBezTo>
                <a:cubicBezTo>
                  <a:pt x="6674964" y="4862791"/>
                  <a:pt x="6666581" y="4887842"/>
                  <a:pt x="6661046" y="4913508"/>
                </a:cubicBezTo>
                <a:cubicBezTo>
                  <a:pt x="6648245" y="4965959"/>
                  <a:pt x="6626890" y="5016561"/>
                  <a:pt x="6622645" y="5070858"/>
                </a:cubicBezTo>
                <a:cubicBezTo>
                  <a:pt x="6622087" y="5108046"/>
                  <a:pt x="6602688" y="5142657"/>
                  <a:pt x="6588991" y="5178499"/>
                </a:cubicBezTo>
                <a:cubicBezTo>
                  <a:pt x="6584799" y="5191024"/>
                  <a:pt x="6583569" y="5196727"/>
                  <a:pt x="6588546" y="5208248"/>
                </a:cubicBezTo>
                <a:cubicBezTo>
                  <a:pt x="6591789" y="5220886"/>
                  <a:pt x="6605210" y="5241692"/>
                  <a:pt x="6573730" y="5242356"/>
                </a:cubicBezTo>
                <a:cubicBezTo>
                  <a:pt x="6566295" y="5242244"/>
                  <a:pt x="6562715" y="5251916"/>
                  <a:pt x="6567807" y="5256000"/>
                </a:cubicBezTo>
                <a:cubicBezTo>
                  <a:pt x="6592130" y="5274681"/>
                  <a:pt x="6574685" y="5293300"/>
                  <a:pt x="6572115" y="5312145"/>
                </a:cubicBezTo>
                <a:cubicBezTo>
                  <a:pt x="6569038" y="5326403"/>
                  <a:pt x="6564846" y="5338928"/>
                  <a:pt x="6560652" y="5351454"/>
                </a:cubicBezTo>
                <a:cubicBezTo>
                  <a:pt x="6550032" y="5373037"/>
                  <a:pt x="6540861" y="5374042"/>
                  <a:pt x="6526827" y="5356089"/>
                </a:cubicBezTo>
                <a:cubicBezTo>
                  <a:pt x="6521738" y="5352006"/>
                  <a:pt x="6521234" y="5347419"/>
                  <a:pt x="6513799" y="5347307"/>
                </a:cubicBezTo>
                <a:cubicBezTo>
                  <a:pt x="6489141" y="5350938"/>
                  <a:pt x="6469290" y="5339190"/>
                  <a:pt x="6470241" y="5314027"/>
                </a:cubicBezTo>
                <a:cubicBezTo>
                  <a:pt x="6469173" y="5270521"/>
                  <a:pt x="6468110" y="5227014"/>
                  <a:pt x="6485889" y="5186084"/>
                </a:cubicBezTo>
                <a:cubicBezTo>
                  <a:pt x="6491198" y="5175293"/>
                  <a:pt x="6496510" y="5164502"/>
                  <a:pt x="6494384" y="5153598"/>
                </a:cubicBezTo>
                <a:cubicBezTo>
                  <a:pt x="6485994" y="5102540"/>
                  <a:pt x="6494210" y="5050592"/>
                  <a:pt x="6501809" y="5001496"/>
                </a:cubicBezTo>
                <a:cubicBezTo>
                  <a:pt x="6507345" y="4975830"/>
                  <a:pt x="6510026" y="4949548"/>
                  <a:pt x="6484583" y="4929132"/>
                </a:cubicBezTo>
                <a:cubicBezTo>
                  <a:pt x="6477259" y="4921583"/>
                  <a:pt x="6476867" y="4909560"/>
                  <a:pt x="6479327" y="4898152"/>
                </a:cubicBezTo>
                <a:cubicBezTo>
                  <a:pt x="6481675" y="4894182"/>
                  <a:pt x="6481172" y="4889597"/>
                  <a:pt x="6475467" y="4888366"/>
                </a:cubicBezTo>
                <a:cubicBezTo>
                  <a:pt x="6470883" y="4888868"/>
                  <a:pt x="6467417" y="4891104"/>
                  <a:pt x="6466799" y="4893956"/>
                </a:cubicBezTo>
                <a:cubicBezTo>
                  <a:pt x="6461155" y="4927058"/>
                  <a:pt x="6457245" y="4959045"/>
                  <a:pt x="6440193" y="4989686"/>
                </a:cubicBezTo>
                <a:cubicBezTo>
                  <a:pt x="6457753" y="5039737"/>
                  <a:pt x="6426724" y="5086761"/>
                  <a:pt x="6429410" y="5136585"/>
                </a:cubicBezTo>
                <a:cubicBezTo>
                  <a:pt x="6428795" y="5139437"/>
                  <a:pt x="6429915" y="5141171"/>
                  <a:pt x="6429300" y="5144023"/>
                </a:cubicBezTo>
                <a:cubicBezTo>
                  <a:pt x="6423985" y="5154814"/>
                  <a:pt x="6428855" y="5173772"/>
                  <a:pt x="6409397" y="5174047"/>
                </a:cubicBezTo>
                <a:cubicBezTo>
                  <a:pt x="6389937" y="5174323"/>
                  <a:pt x="6390775" y="5156597"/>
                  <a:pt x="6387530" y="5143959"/>
                </a:cubicBezTo>
                <a:cubicBezTo>
                  <a:pt x="6380934" y="5126119"/>
                  <a:pt x="6380652" y="5106660"/>
                  <a:pt x="6386074" y="5088431"/>
                </a:cubicBezTo>
                <a:cubicBezTo>
                  <a:pt x="6392446" y="5045038"/>
                  <a:pt x="6383946" y="5001418"/>
                  <a:pt x="6388582" y="4959144"/>
                </a:cubicBezTo>
                <a:cubicBezTo>
                  <a:pt x="6389923" y="4946002"/>
                  <a:pt x="6371695" y="4940576"/>
                  <a:pt x="6369068" y="4925086"/>
                </a:cubicBezTo>
                <a:cubicBezTo>
                  <a:pt x="6364705" y="4910712"/>
                  <a:pt x="6356875" y="4898576"/>
                  <a:pt x="6335573" y="4907408"/>
                </a:cubicBezTo>
                <a:cubicBezTo>
                  <a:pt x="6324055" y="4912382"/>
                  <a:pt x="6319693" y="4898011"/>
                  <a:pt x="6317568" y="4887106"/>
                </a:cubicBezTo>
                <a:cubicBezTo>
                  <a:pt x="6316559" y="4877935"/>
                  <a:pt x="6319523" y="4871113"/>
                  <a:pt x="6329812" y="4871841"/>
                </a:cubicBezTo>
                <a:cubicBezTo>
                  <a:pt x="6335514" y="4873074"/>
                  <a:pt x="6344069" y="4874920"/>
                  <a:pt x="6346528" y="4863514"/>
                </a:cubicBezTo>
                <a:cubicBezTo>
                  <a:pt x="6344796" y="4864632"/>
                  <a:pt x="6340827" y="4862283"/>
                  <a:pt x="6340827" y="4862283"/>
                </a:cubicBezTo>
                <a:cubicBezTo>
                  <a:pt x="6301407" y="4858248"/>
                  <a:pt x="6294193" y="4843260"/>
                  <a:pt x="6312978" y="4811502"/>
                </a:cubicBezTo>
                <a:cubicBezTo>
                  <a:pt x="6318288" y="4800710"/>
                  <a:pt x="6336123" y="4794115"/>
                  <a:pt x="6331149" y="4782593"/>
                </a:cubicBezTo>
                <a:cubicBezTo>
                  <a:pt x="6321194" y="4759553"/>
                  <a:pt x="6318173" y="4732039"/>
                  <a:pt x="6301283" y="4713472"/>
                </a:cubicBezTo>
                <a:cubicBezTo>
                  <a:pt x="6293960" y="4705922"/>
                  <a:pt x="6286021" y="4701223"/>
                  <a:pt x="6288479" y="4689815"/>
                </a:cubicBezTo>
                <a:cubicBezTo>
                  <a:pt x="6291050" y="4670970"/>
                  <a:pt x="6276681" y="4675330"/>
                  <a:pt x="6268631" y="4678069"/>
                </a:cubicBezTo>
                <a:cubicBezTo>
                  <a:pt x="6254260" y="4682428"/>
                  <a:pt x="6251468" y="4716147"/>
                  <a:pt x="6262761" y="4726047"/>
                </a:cubicBezTo>
                <a:cubicBezTo>
                  <a:pt x="6271819" y="4732478"/>
                  <a:pt x="6275177" y="4737681"/>
                  <a:pt x="6272717" y="4749087"/>
                </a:cubicBezTo>
                <a:cubicBezTo>
                  <a:pt x="6270257" y="4760494"/>
                  <a:pt x="6260249" y="4779226"/>
                  <a:pt x="6286642" y="4774477"/>
                </a:cubicBezTo>
                <a:cubicBezTo>
                  <a:pt x="6291225" y="4773975"/>
                  <a:pt x="6291729" y="4778560"/>
                  <a:pt x="6292232" y="4783147"/>
                </a:cubicBezTo>
                <a:cubicBezTo>
                  <a:pt x="6283959" y="4800759"/>
                  <a:pt x="6264107" y="4789013"/>
                  <a:pt x="6251360" y="4799692"/>
                </a:cubicBezTo>
                <a:cubicBezTo>
                  <a:pt x="6244429" y="4804163"/>
                  <a:pt x="6244033" y="4792141"/>
                  <a:pt x="6241294" y="4784087"/>
                </a:cubicBezTo>
                <a:cubicBezTo>
                  <a:pt x="6235815" y="4767981"/>
                  <a:pt x="6241849" y="4746901"/>
                  <a:pt x="6223120" y="4736887"/>
                </a:cubicBezTo>
                <a:cubicBezTo>
                  <a:pt x="6220268" y="4736273"/>
                  <a:pt x="6219765" y="4731685"/>
                  <a:pt x="6220378" y="4728835"/>
                </a:cubicBezTo>
                <a:cubicBezTo>
                  <a:pt x="6224670" y="4719315"/>
                  <a:pt x="6225631" y="4710102"/>
                  <a:pt x="6224753" y="4701076"/>
                </a:cubicBezTo>
                <a:lnTo>
                  <a:pt x="6219072" y="4678265"/>
                </a:lnTo>
                <a:lnTo>
                  <a:pt x="6214257" y="4683331"/>
                </a:lnTo>
                <a:cubicBezTo>
                  <a:pt x="6207689" y="4689869"/>
                  <a:pt x="6202262" y="4696964"/>
                  <a:pt x="6208100" y="4708935"/>
                </a:cubicBezTo>
                <a:cubicBezTo>
                  <a:pt x="6205317" y="4709305"/>
                  <a:pt x="6204110" y="4710882"/>
                  <a:pt x="6201324" y="4711252"/>
                </a:cubicBezTo>
                <a:cubicBezTo>
                  <a:pt x="6188616" y="4711528"/>
                  <a:pt x="6190930" y="4718302"/>
                  <a:pt x="6192042" y="4726651"/>
                </a:cubicBezTo>
                <a:cubicBezTo>
                  <a:pt x="6192312" y="4739361"/>
                  <a:pt x="6194997" y="4748917"/>
                  <a:pt x="6175514" y="4751510"/>
                </a:cubicBezTo>
                <a:cubicBezTo>
                  <a:pt x="6165957" y="4754199"/>
                  <a:pt x="6150737" y="4767555"/>
                  <a:pt x="6144702" y="4775440"/>
                </a:cubicBezTo>
                <a:cubicBezTo>
                  <a:pt x="6132262" y="4788424"/>
                  <a:pt x="6113050" y="4803728"/>
                  <a:pt x="6120735" y="4829614"/>
                </a:cubicBezTo>
                <a:cubicBezTo>
                  <a:pt x="6121474" y="4835182"/>
                  <a:pt x="6117017" y="4844271"/>
                  <a:pt x="6113398" y="4849002"/>
                </a:cubicBezTo>
                <a:cubicBezTo>
                  <a:pt x="6095295" y="4872656"/>
                  <a:pt x="6086280" y="4900764"/>
                  <a:pt x="6077267" y="4928875"/>
                </a:cubicBezTo>
                <a:cubicBezTo>
                  <a:pt x="6067885" y="4954199"/>
                  <a:pt x="6055716" y="4979895"/>
                  <a:pt x="6034461" y="5001135"/>
                </a:cubicBezTo>
                <a:cubicBezTo>
                  <a:pt x="6028056" y="5006237"/>
                  <a:pt x="6029635" y="5007444"/>
                  <a:pt x="6031949" y="5014218"/>
                </a:cubicBezTo>
                <a:cubicBezTo>
                  <a:pt x="6038528" y="5031754"/>
                  <a:pt x="6027022" y="5030450"/>
                  <a:pt x="6015520" y="5029149"/>
                </a:cubicBezTo>
                <a:cubicBezTo>
                  <a:pt x="6008376" y="5028683"/>
                  <a:pt x="6004114" y="5017921"/>
                  <a:pt x="5993721" y="5024968"/>
                </a:cubicBezTo>
                <a:cubicBezTo>
                  <a:pt x="5998451" y="5028588"/>
                  <a:pt x="5998822" y="5031371"/>
                  <a:pt x="6001974" y="5033784"/>
                </a:cubicBezTo>
                <a:cubicBezTo>
                  <a:pt x="6010225" y="5042601"/>
                  <a:pt x="6024044" y="5050676"/>
                  <a:pt x="6015596" y="5061714"/>
                </a:cubicBezTo>
                <a:cubicBezTo>
                  <a:pt x="6005571" y="5071545"/>
                  <a:pt x="5989338" y="5066624"/>
                  <a:pt x="5977934" y="5055395"/>
                </a:cubicBezTo>
                <a:cubicBezTo>
                  <a:pt x="5968474" y="5048156"/>
                  <a:pt x="5963006" y="5038969"/>
                  <a:pt x="5972661" y="5026355"/>
                </a:cubicBezTo>
                <a:cubicBezTo>
                  <a:pt x="5977490" y="5020048"/>
                  <a:pt x="5980370" y="5009749"/>
                  <a:pt x="5968498" y="5005664"/>
                </a:cubicBezTo>
                <a:cubicBezTo>
                  <a:pt x="5960987" y="5002414"/>
                  <a:pt x="5952637" y="5003526"/>
                  <a:pt x="5948177" y="5012617"/>
                </a:cubicBezTo>
                <a:cubicBezTo>
                  <a:pt x="5946135" y="5018553"/>
                  <a:pt x="5945667" y="5025697"/>
                  <a:pt x="5936947" y="5024025"/>
                </a:cubicBezTo>
                <a:cubicBezTo>
                  <a:pt x="5929434" y="5020776"/>
                  <a:pt x="5927120" y="5014003"/>
                  <a:pt x="5927587" y="5006860"/>
                </a:cubicBezTo>
                <a:cubicBezTo>
                  <a:pt x="5927141" y="4971511"/>
                  <a:pt x="5905169" y="4944691"/>
                  <a:pt x="5883665" y="4910730"/>
                </a:cubicBezTo>
                <a:cubicBezTo>
                  <a:pt x="5877706" y="4951179"/>
                  <a:pt x="5863495" y="4982812"/>
                  <a:pt x="5866724" y="5017790"/>
                </a:cubicBezTo>
                <a:cubicBezTo>
                  <a:pt x="5866898" y="5040428"/>
                  <a:pt x="5853817" y="5037919"/>
                  <a:pt x="5840739" y="5035411"/>
                </a:cubicBezTo>
                <a:cubicBezTo>
                  <a:pt x="5828865" y="5031324"/>
                  <a:pt x="5823028" y="5019355"/>
                  <a:pt x="5818766" y="5008593"/>
                </a:cubicBezTo>
                <a:cubicBezTo>
                  <a:pt x="5811449" y="4985488"/>
                  <a:pt x="5804134" y="4962385"/>
                  <a:pt x="5795241" y="4938075"/>
                </a:cubicBezTo>
                <a:cubicBezTo>
                  <a:pt x="5782087" y="4903002"/>
                  <a:pt x="5764940" y="4869876"/>
                  <a:pt x="5766911" y="4831373"/>
                </a:cubicBezTo>
                <a:cubicBezTo>
                  <a:pt x="5767008" y="4821447"/>
                  <a:pt x="5763116" y="4813466"/>
                  <a:pt x="5756811" y="4808641"/>
                </a:cubicBezTo>
                <a:cubicBezTo>
                  <a:pt x="5722498" y="4784881"/>
                  <a:pt x="5716485" y="4750272"/>
                  <a:pt x="5712889" y="4712512"/>
                </a:cubicBezTo>
                <a:cubicBezTo>
                  <a:pt x="5709106" y="4673359"/>
                  <a:pt x="5701845" y="4634668"/>
                  <a:pt x="5693191" y="4596163"/>
                </a:cubicBezTo>
                <a:lnTo>
                  <a:pt x="5670501" y="4502944"/>
                </a:lnTo>
                <a:lnTo>
                  <a:pt x="5672161" y="4515551"/>
                </a:lnTo>
                <a:cubicBezTo>
                  <a:pt x="5674475" y="4527472"/>
                  <a:pt x="5677733" y="4540100"/>
                  <a:pt x="5682265" y="4553451"/>
                </a:cubicBezTo>
                <a:cubicBezTo>
                  <a:pt x="5680589" y="4584828"/>
                  <a:pt x="5665178" y="4578765"/>
                  <a:pt x="5667897" y="4626108"/>
                </a:cubicBezTo>
                <a:cubicBezTo>
                  <a:pt x="5676679" y="4658040"/>
                  <a:pt x="5688255" y="4637675"/>
                  <a:pt x="5690971" y="4685017"/>
                </a:cubicBezTo>
                <a:cubicBezTo>
                  <a:pt x="5678279" y="4726298"/>
                  <a:pt x="5700796" y="4795666"/>
                  <a:pt x="5707345" y="4869433"/>
                </a:cubicBezTo>
                <a:cubicBezTo>
                  <a:pt x="5696328" y="4879337"/>
                  <a:pt x="5702876" y="4953102"/>
                  <a:pt x="5716611" y="4990539"/>
                </a:cubicBezTo>
                <a:cubicBezTo>
                  <a:pt x="5717170" y="4980081"/>
                  <a:pt x="5717170" y="4980081"/>
                  <a:pt x="5717170" y="4980081"/>
                </a:cubicBezTo>
                <a:cubicBezTo>
                  <a:pt x="5717728" y="4969622"/>
                  <a:pt x="5712778" y="4964116"/>
                  <a:pt x="5723237" y="4964670"/>
                </a:cubicBezTo>
                <a:cubicBezTo>
                  <a:pt x="5723237" y="4964670"/>
                  <a:pt x="5722679" y="4975130"/>
                  <a:pt x="5727628" y="4980635"/>
                </a:cubicBezTo>
                <a:cubicBezTo>
                  <a:pt x="5738088" y="4981190"/>
                  <a:pt x="5738088" y="4981190"/>
                  <a:pt x="5738088" y="4981190"/>
                </a:cubicBezTo>
                <a:cubicBezTo>
                  <a:pt x="5746871" y="5013121"/>
                  <a:pt x="5730345" y="5027978"/>
                  <a:pt x="5731462" y="5007060"/>
                </a:cubicBezTo>
                <a:cubicBezTo>
                  <a:pt x="5730904" y="5017519"/>
                  <a:pt x="5730904" y="5017519"/>
                  <a:pt x="5730904" y="5017519"/>
                </a:cubicBezTo>
                <a:cubicBezTo>
                  <a:pt x="5730345" y="5027978"/>
                  <a:pt x="5724837" y="5032929"/>
                  <a:pt x="5724837" y="5032929"/>
                </a:cubicBezTo>
                <a:cubicBezTo>
                  <a:pt x="5719886" y="5027423"/>
                  <a:pt x="5720444" y="5016965"/>
                  <a:pt x="5715494" y="5011457"/>
                </a:cubicBezTo>
                <a:cubicBezTo>
                  <a:pt x="5700644" y="4994937"/>
                  <a:pt x="5686350" y="4967960"/>
                  <a:pt x="5689067" y="5015301"/>
                </a:cubicBezTo>
                <a:cubicBezTo>
                  <a:pt x="5672618" y="4930522"/>
                  <a:pt x="5665510" y="4867215"/>
                  <a:pt x="5668862" y="4804463"/>
                </a:cubicBezTo>
                <a:cubicBezTo>
                  <a:pt x="5661754" y="4741155"/>
                  <a:pt x="5664544" y="4688861"/>
                  <a:pt x="5657995" y="4615095"/>
                </a:cubicBezTo>
                <a:cubicBezTo>
                  <a:pt x="5647536" y="4614541"/>
                  <a:pt x="5651928" y="4630506"/>
                  <a:pt x="5641469" y="4629952"/>
                </a:cubicBezTo>
                <a:cubicBezTo>
                  <a:pt x="5628293" y="4582057"/>
                  <a:pt x="5624460" y="4555632"/>
                  <a:pt x="5621186" y="4518749"/>
                </a:cubicBezTo>
                <a:lnTo>
                  <a:pt x="5620745" y="4465826"/>
                </a:lnTo>
                <a:lnTo>
                  <a:pt x="5617653" y="4464585"/>
                </a:lnTo>
                <a:cubicBezTo>
                  <a:pt x="5612438" y="4459968"/>
                  <a:pt x="5611027" y="4452011"/>
                  <a:pt x="5614697" y="4442318"/>
                </a:cubicBezTo>
                <a:lnTo>
                  <a:pt x="5618675" y="4421234"/>
                </a:lnTo>
                <a:lnTo>
                  <a:pt x="5617428" y="4392689"/>
                </a:lnTo>
                <a:lnTo>
                  <a:pt x="5618695" y="4389539"/>
                </a:lnTo>
                <a:lnTo>
                  <a:pt x="5618300" y="4384124"/>
                </a:lnTo>
                <a:cubicBezTo>
                  <a:pt x="5615155" y="4365776"/>
                  <a:pt x="5609274" y="4348147"/>
                  <a:pt x="5605479" y="4330240"/>
                </a:cubicBezTo>
                <a:cubicBezTo>
                  <a:pt x="5602056" y="4315117"/>
                  <a:pt x="5598631" y="4299992"/>
                  <a:pt x="5580725" y="4303793"/>
                </a:cubicBezTo>
                <a:cubicBezTo>
                  <a:pt x="5564026" y="4306013"/>
                  <a:pt x="5564667" y="4321508"/>
                  <a:pt x="5564937" y="4334220"/>
                </a:cubicBezTo>
                <a:cubicBezTo>
                  <a:pt x="5563511" y="4398141"/>
                  <a:pt x="5564869" y="4461693"/>
                  <a:pt x="5584503" y="4524231"/>
                </a:cubicBezTo>
                <a:cubicBezTo>
                  <a:pt x="5586448" y="4528221"/>
                  <a:pt x="5588765" y="4534995"/>
                  <a:pt x="5586721" y="4540931"/>
                </a:cubicBezTo>
                <a:cubicBezTo>
                  <a:pt x="5573989" y="4583699"/>
                  <a:pt x="5586674" y="4625916"/>
                  <a:pt x="5582291" y="4667571"/>
                </a:cubicBezTo>
                <a:cubicBezTo>
                  <a:pt x="5577541" y="4706444"/>
                  <a:pt x="5578355" y="4744575"/>
                  <a:pt x="5589095" y="4782803"/>
                </a:cubicBezTo>
                <a:cubicBezTo>
                  <a:pt x="5602989" y="4823443"/>
                  <a:pt x="5590355" y="4856282"/>
                  <a:pt x="5572153" y="4889862"/>
                </a:cubicBezTo>
                <a:cubicBezTo>
                  <a:pt x="5567325" y="4896170"/>
                  <a:pt x="5566488" y="4900531"/>
                  <a:pt x="5556192" y="4897650"/>
                </a:cubicBezTo>
                <a:cubicBezTo>
                  <a:pt x="5518998" y="4884190"/>
                  <a:pt x="5517793" y="4885767"/>
                  <a:pt x="5524173" y="4923157"/>
                </a:cubicBezTo>
                <a:cubicBezTo>
                  <a:pt x="5526119" y="4927148"/>
                  <a:pt x="5526858" y="4932714"/>
                  <a:pt x="5528804" y="4936704"/>
                </a:cubicBezTo>
                <a:cubicBezTo>
                  <a:pt x="5529912" y="4945054"/>
                  <a:pt x="5540949" y="4953499"/>
                  <a:pt x="5530183" y="4957764"/>
                </a:cubicBezTo>
                <a:cubicBezTo>
                  <a:pt x="5519421" y="4962029"/>
                  <a:pt x="5513952" y="4952842"/>
                  <a:pt x="5511266" y="4943285"/>
                </a:cubicBezTo>
                <a:cubicBezTo>
                  <a:pt x="5507474" y="4925379"/>
                  <a:pt x="5504885" y="4905894"/>
                  <a:pt x="5502298" y="4886411"/>
                </a:cubicBezTo>
                <a:cubicBezTo>
                  <a:pt x="5501189" y="4878061"/>
                  <a:pt x="5502496" y="4866557"/>
                  <a:pt x="5488578" y="4868408"/>
                </a:cubicBezTo>
                <a:cubicBezTo>
                  <a:pt x="5477445" y="4869890"/>
                  <a:pt x="5470671" y="4872208"/>
                  <a:pt x="5468159" y="4885289"/>
                </a:cubicBezTo>
                <a:cubicBezTo>
                  <a:pt x="5455797" y="4930839"/>
                  <a:pt x="5454568" y="4974907"/>
                  <a:pt x="5460481" y="5019443"/>
                </a:cubicBezTo>
                <a:cubicBezTo>
                  <a:pt x="5463535" y="5031782"/>
                  <a:pt x="5464177" y="5047277"/>
                  <a:pt x="5450630" y="5051913"/>
                </a:cubicBezTo>
                <a:cubicBezTo>
                  <a:pt x="5437082" y="5056547"/>
                  <a:pt x="5424101" y="5044111"/>
                  <a:pt x="5413066" y="5035666"/>
                </a:cubicBezTo>
                <a:cubicBezTo>
                  <a:pt x="5412696" y="5032881"/>
                  <a:pt x="5410751" y="5028891"/>
                  <a:pt x="5410382" y="5026109"/>
                </a:cubicBezTo>
                <a:cubicBezTo>
                  <a:pt x="5406489" y="5018129"/>
                  <a:pt x="5399813" y="5010519"/>
                  <a:pt x="5389886" y="5010423"/>
                </a:cubicBezTo>
                <a:cubicBezTo>
                  <a:pt x="5364098" y="5008191"/>
                  <a:pt x="5355945" y="4989446"/>
                  <a:pt x="5353357" y="4969963"/>
                </a:cubicBezTo>
                <a:lnTo>
                  <a:pt x="5352572" y="4944090"/>
                </a:lnTo>
                <a:lnTo>
                  <a:pt x="5351689" y="4944472"/>
                </a:lnTo>
                <a:lnTo>
                  <a:pt x="5336136" y="4950251"/>
                </a:lnTo>
                <a:lnTo>
                  <a:pt x="5318911" y="5022725"/>
                </a:lnTo>
                <a:cubicBezTo>
                  <a:pt x="5322154" y="4999323"/>
                  <a:pt x="5319684" y="4994035"/>
                  <a:pt x="5314399" y="4996500"/>
                </a:cubicBezTo>
                <a:lnTo>
                  <a:pt x="5293291" y="5016489"/>
                </a:lnTo>
                <a:lnTo>
                  <a:pt x="5292270" y="5021744"/>
                </a:lnTo>
                <a:cubicBezTo>
                  <a:pt x="5286702" y="5045639"/>
                  <a:pt x="5282368" y="5067926"/>
                  <a:pt x="5288559" y="5093180"/>
                </a:cubicBezTo>
                <a:cubicBezTo>
                  <a:pt x="5289674" y="5101723"/>
                  <a:pt x="5286332" y="5109399"/>
                  <a:pt x="5287445" y="5117941"/>
                </a:cubicBezTo>
                <a:cubicBezTo>
                  <a:pt x="5290667" y="5153719"/>
                  <a:pt x="5252539" y="5183320"/>
                  <a:pt x="5266281" y="5222068"/>
                </a:cubicBezTo>
                <a:cubicBezTo>
                  <a:pt x="5266653" y="5224915"/>
                  <a:pt x="5265787" y="5229372"/>
                  <a:pt x="5262940" y="5229745"/>
                </a:cubicBezTo>
                <a:cubicBezTo>
                  <a:pt x="5243752" y="5238045"/>
                  <a:pt x="5247961" y="5259214"/>
                  <a:pt x="5241277" y="5274567"/>
                </a:cubicBezTo>
                <a:cubicBezTo>
                  <a:pt x="5239606" y="5278407"/>
                  <a:pt x="5238429" y="5283266"/>
                  <a:pt x="5236868" y="5286548"/>
                </a:cubicBezTo>
                <a:lnTo>
                  <a:pt x="5232229" y="5288278"/>
                </a:lnTo>
                <a:lnTo>
                  <a:pt x="5230416" y="5293264"/>
                </a:lnTo>
                <a:cubicBezTo>
                  <a:pt x="5222680" y="5315517"/>
                  <a:pt x="5213027" y="5336936"/>
                  <a:pt x="5179563" y="5336427"/>
                </a:cubicBezTo>
                <a:lnTo>
                  <a:pt x="5168031" y="5335165"/>
                </a:lnTo>
                <a:lnTo>
                  <a:pt x="5160884" y="5340035"/>
                </a:lnTo>
                <a:cubicBezTo>
                  <a:pt x="5154870" y="5341976"/>
                  <a:pt x="5147041" y="5343000"/>
                  <a:pt x="5137292" y="5343189"/>
                </a:cubicBezTo>
                <a:cubicBezTo>
                  <a:pt x="5137292" y="5343189"/>
                  <a:pt x="5133207" y="5345171"/>
                  <a:pt x="5131597" y="5343933"/>
                </a:cubicBezTo>
                <a:cubicBezTo>
                  <a:pt x="5133083" y="5355323"/>
                  <a:pt x="5141625" y="5354206"/>
                  <a:pt x="5147319" y="5353461"/>
                </a:cubicBezTo>
                <a:cubicBezTo>
                  <a:pt x="5157471" y="5353582"/>
                  <a:pt x="5159823" y="5360514"/>
                  <a:pt x="5158090" y="5369429"/>
                </a:cubicBezTo>
                <a:cubicBezTo>
                  <a:pt x="5155120" y="5379953"/>
                  <a:pt x="5149673" y="5393696"/>
                  <a:pt x="5138779" y="5387881"/>
                </a:cubicBezTo>
                <a:cubicBezTo>
                  <a:pt x="5118599" y="5377488"/>
                  <a:pt x="5109935" y="5388757"/>
                  <a:pt x="5104488" y="5402500"/>
                </a:cubicBezTo>
                <a:cubicBezTo>
                  <a:pt x="5100651" y="5417482"/>
                  <a:pt x="5082330" y="5421326"/>
                  <a:pt x="5082578" y="5434325"/>
                </a:cubicBezTo>
                <a:cubicBezTo>
                  <a:pt x="5083693" y="5476171"/>
                  <a:pt x="5071810" y="5518268"/>
                  <a:pt x="5074536" y="5561351"/>
                </a:cubicBezTo>
                <a:cubicBezTo>
                  <a:pt x="5078375" y="5579674"/>
                  <a:pt x="5076518" y="5598740"/>
                  <a:pt x="5068596" y="5615704"/>
                </a:cubicBezTo>
                <a:cubicBezTo>
                  <a:pt x="5064388" y="5627838"/>
                  <a:pt x="5063769" y="5645295"/>
                  <a:pt x="5044705" y="5643444"/>
                </a:cubicBezTo>
                <a:cubicBezTo>
                  <a:pt x="5025640" y="5641592"/>
                  <a:pt x="5031953" y="5623392"/>
                  <a:pt x="5027620" y="5612373"/>
                </a:cubicBezTo>
                <a:cubicBezTo>
                  <a:pt x="5027248" y="5609528"/>
                  <a:pt x="5028487" y="5607917"/>
                  <a:pt x="5028114" y="5605070"/>
                </a:cubicBezTo>
                <a:cubicBezTo>
                  <a:pt x="5029787" y="5592905"/>
                  <a:pt x="5029375" y="5580741"/>
                  <a:pt x="5028151" y="5568593"/>
                </a:cubicBezTo>
                <a:lnTo>
                  <a:pt x="5027817" y="5566079"/>
                </a:lnTo>
                <a:lnTo>
                  <a:pt x="5026150" y="5570423"/>
                </a:lnTo>
                <a:cubicBezTo>
                  <a:pt x="5022573" y="5580096"/>
                  <a:pt x="5018995" y="5589770"/>
                  <a:pt x="5007086" y="5582722"/>
                </a:cubicBezTo>
                <a:cubicBezTo>
                  <a:pt x="5000263" y="5579757"/>
                  <a:pt x="4997300" y="5586580"/>
                  <a:pt x="4994952" y="5590549"/>
                </a:cubicBezTo>
                <a:cubicBezTo>
                  <a:pt x="4988468" y="5603326"/>
                  <a:pt x="4981785" y="5610089"/>
                  <a:pt x="4974258" y="5611263"/>
                </a:cubicBezTo>
                <a:lnTo>
                  <a:pt x="4964155" y="5606229"/>
                </a:lnTo>
                <a:lnTo>
                  <a:pt x="4962998" y="5616478"/>
                </a:lnTo>
                <a:cubicBezTo>
                  <a:pt x="4960027" y="5627004"/>
                  <a:pt x="4964360" y="5638021"/>
                  <a:pt x="4968695" y="5649038"/>
                </a:cubicBezTo>
                <a:cubicBezTo>
                  <a:pt x="4982809" y="5690633"/>
                  <a:pt x="4978231" y="5733223"/>
                  <a:pt x="4973653" y="5775813"/>
                </a:cubicBezTo>
                <a:cubicBezTo>
                  <a:pt x="4972539" y="5800573"/>
                  <a:pt x="4952112" y="5810485"/>
                  <a:pt x="4928221" y="5804921"/>
                </a:cubicBezTo>
                <a:cubicBezTo>
                  <a:pt x="4920916" y="5804427"/>
                  <a:pt x="4920049" y="5808886"/>
                  <a:pt x="4914726" y="5812477"/>
                </a:cubicBezTo>
                <a:cubicBezTo>
                  <a:pt x="4899500" y="5828948"/>
                  <a:pt x="4890587" y="5827218"/>
                  <a:pt x="4881921" y="5805183"/>
                </a:cubicBezTo>
                <a:cubicBezTo>
                  <a:pt x="4878824" y="5792556"/>
                  <a:pt x="4875729" y="5779929"/>
                  <a:pt x="4873872" y="5765692"/>
                </a:cubicBezTo>
                <a:cubicBezTo>
                  <a:pt x="4872881" y="5746997"/>
                  <a:pt x="4857281" y="5727317"/>
                  <a:pt x="4882658" y="5710967"/>
                </a:cubicBezTo>
                <a:cubicBezTo>
                  <a:pt x="4887982" y="5707374"/>
                  <a:pt x="4885258" y="5697595"/>
                  <a:pt x="4877953" y="5697102"/>
                </a:cubicBezTo>
                <a:cubicBezTo>
                  <a:pt x="4870247" y="5696301"/>
                  <a:pt x="4865397" y="5694490"/>
                  <a:pt x="4862520" y="5692039"/>
                </a:cubicBezTo>
                <a:lnTo>
                  <a:pt x="4860718" y="5687554"/>
                </a:lnTo>
                <a:lnTo>
                  <a:pt x="4856686" y="5692017"/>
                </a:lnTo>
                <a:cubicBezTo>
                  <a:pt x="4850366" y="5693637"/>
                  <a:pt x="4848744" y="5687318"/>
                  <a:pt x="4848241" y="5682733"/>
                </a:cubicBezTo>
                <a:cubicBezTo>
                  <a:pt x="4846618" y="5676412"/>
                  <a:pt x="4844996" y="5670094"/>
                  <a:pt x="4837059" y="5665395"/>
                </a:cubicBezTo>
                <a:cubicBezTo>
                  <a:pt x="4828390" y="5670986"/>
                  <a:pt x="4831131" y="5679039"/>
                  <a:pt x="4834485" y="5684239"/>
                </a:cubicBezTo>
                <a:cubicBezTo>
                  <a:pt x="4846788" y="5703312"/>
                  <a:pt x="4852158" y="5726855"/>
                  <a:pt x="4860995" y="5748162"/>
                </a:cubicBezTo>
                <a:cubicBezTo>
                  <a:pt x="4870334" y="5774054"/>
                  <a:pt x="4869998" y="5796367"/>
                  <a:pt x="4847970" y="5815486"/>
                </a:cubicBezTo>
                <a:cubicBezTo>
                  <a:pt x="4843889" y="5820575"/>
                  <a:pt x="4838690" y="5823930"/>
                  <a:pt x="4841429" y="5831983"/>
                </a:cubicBezTo>
                <a:cubicBezTo>
                  <a:pt x="4846295" y="5850940"/>
                  <a:pt x="4834665" y="5863353"/>
                  <a:pt x="4821919" y="5874031"/>
                </a:cubicBezTo>
                <a:cubicBezTo>
                  <a:pt x="4813254" y="5879621"/>
                  <a:pt x="4763767" y="5859984"/>
                  <a:pt x="4758790" y="5848463"/>
                </a:cubicBezTo>
                <a:cubicBezTo>
                  <a:pt x="4742348" y="5800145"/>
                  <a:pt x="4725907" y="5751828"/>
                  <a:pt x="4709464" y="5703509"/>
                </a:cubicBezTo>
                <a:cubicBezTo>
                  <a:pt x="4706221" y="5690872"/>
                  <a:pt x="4708681" y="5679465"/>
                  <a:pt x="4721317" y="5676223"/>
                </a:cubicBezTo>
                <a:cubicBezTo>
                  <a:pt x="4735687" y="5671864"/>
                  <a:pt x="4737197" y="5685621"/>
                  <a:pt x="4741055" y="5695407"/>
                </a:cubicBezTo>
                <a:cubicBezTo>
                  <a:pt x="4745530" y="5702342"/>
                  <a:pt x="4744802" y="5712632"/>
                  <a:pt x="4753246" y="5721916"/>
                </a:cubicBezTo>
                <a:cubicBezTo>
                  <a:pt x="4764202" y="5678019"/>
                  <a:pt x="4755590" y="5641838"/>
                  <a:pt x="4741887" y="5601573"/>
                </a:cubicBezTo>
                <a:cubicBezTo>
                  <a:pt x="4729029" y="5619689"/>
                  <a:pt x="4735124" y="5632944"/>
                  <a:pt x="4737754" y="5648434"/>
                </a:cubicBezTo>
                <a:cubicBezTo>
                  <a:pt x="4739375" y="5654754"/>
                  <a:pt x="4738146" y="5660456"/>
                  <a:pt x="4730096" y="5663195"/>
                </a:cubicBezTo>
                <a:cubicBezTo>
                  <a:pt x="4722044" y="5665933"/>
                  <a:pt x="4714606" y="5665820"/>
                  <a:pt x="4708401" y="5660004"/>
                </a:cubicBezTo>
                <a:cubicBezTo>
                  <a:pt x="4701074" y="5652454"/>
                  <a:pt x="4706274" y="5649100"/>
                  <a:pt x="4711474" y="5645744"/>
                </a:cubicBezTo>
                <a:cubicBezTo>
                  <a:pt x="4719638" y="5635569"/>
                  <a:pt x="4716282" y="5630368"/>
                  <a:pt x="4708342" y="5625669"/>
                </a:cubicBezTo>
                <a:cubicBezTo>
                  <a:pt x="4688994" y="5618508"/>
                  <a:pt x="4686367" y="5603017"/>
                  <a:pt x="4680887" y="5586911"/>
                </a:cubicBezTo>
                <a:cubicBezTo>
                  <a:pt x="4677026" y="5577125"/>
                  <a:pt x="4679376" y="5573154"/>
                  <a:pt x="4690278" y="5571032"/>
                </a:cubicBezTo>
                <a:cubicBezTo>
                  <a:pt x="4701181" y="5568909"/>
                  <a:pt x="4693353" y="5556773"/>
                  <a:pt x="4693353" y="5556773"/>
                </a:cubicBezTo>
                <a:cubicBezTo>
                  <a:pt x="4666961" y="5561521"/>
                  <a:pt x="4662206" y="5535126"/>
                  <a:pt x="4647445" y="5527464"/>
                </a:cubicBezTo>
                <a:cubicBezTo>
                  <a:pt x="4644594" y="5526847"/>
                  <a:pt x="4644594" y="5526847"/>
                  <a:pt x="4642861" y="5527965"/>
                </a:cubicBezTo>
                <a:cubicBezTo>
                  <a:pt x="4635816" y="5539874"/>
                  <a:pt x="4650691" y="5540100"/>
                  <a:pt x="4653428" y="5548154"/>
                </a:cubicBezTo>
                <a:cubicBezTo>
                  <a:pt x="4657902" y="5555089"/>
                  <a:pt x="4656673" y="5560792"/>
                  <a:pt x="4651473" y="5564146"/>
                </a:cubicBezTo>
                <a:cubicBezTo>
                  <a:pt x="4646273" y="5567501"/>
                  <a:pt x="4642302" y="5565152"/>
                  <a:pt x="4638948" y="5559951"/>
                </a:cubicBezTo>
                <a:cubicBezTo>
                  <a:pt x="4622062" y="5541382"/>
                  <a:pt x="4618425" y="5516720"/>
                  <a:pt x="4603383" y="5489597"/>
                </a:cubicBezTo>
                <a:cubicBezTo>
                  <a:pt x="4600087" y="5518730"/>
                  <a:pt x="4596901" y="5540426"/>
                  <a:pt x="4582923" y="5556809"/>
                </a:cubicBezTo>
                <a:cubicBezTo>
                  <a:pt x="4580575" y="5560778"/>
                  <a:pt x="4582197" y="5567097"/>
                  <a:pt x="4586166" y="5569446"/>
                </a:cubicBezTo>
                <a:cubicBezTo>
                  <a:pt x="4604787" y="5586896"/>
                  <a:pt x="4595899" y="5607361"/>
                  <a:pt x="4596177" y="5626823"/>
                </a:cubicBezTo>
                <a:cubicBezTo>
                  <a:pt x="4600711" y="5668093"/>
                  <a:pt x="4565431" y="5693305"/>
                  <a:pt x="4561409" y="5732728"/>
                </a:cubicBezTo>
                <a:cubicBezTo>
                  <a:pt x="4561186" y="5747603"/>
                  <a:pt x="4546815" y="5751962"/>
                  <a:pt x="4530935" y="5742563"/>
                </a:cubicBezTo>
                <a:cubicBezTo>
                  <a:pt x="4507115" y="5728468"/>
                  <a:pt x="4478600" y="5722310"/>
                  <a:pt x="4469372" y="5688983"/>
                </a:cubicBezTo>
                <a:cubicBezTo>
                  <a:pt x="4464394" y="5677461"/>
                  <a:pt x="4447285" y="5673768"/>
                  <a:pt x="4434760" y="5669571"/>
                </a:cubicBezTo>
                <a:cubicBezTo>
                  <a:pt x="4413680" y="5663527"/>
                  <a:pt x="4404118" y="5652510"/>
                  <a:pt x="4404451" y="5630198"/>
                </a:cubicBezTo>
                <a:cubicBezTo>
                  <a:pt x="4402941" y="5616442"/>
                  <a:pt x="4402661" y="5596981"/>
                  <a:pt x="4386670" y="5595022"/>
                </a:cubicBezTo>
                <a:cubicBezTo>
                  <a:pt x="4366094" y="5593563"/>
                  <a:pt x="4359552" y="5610059"/>
                  <a:pt x="4355863" y="5627170"/>
                </a:cubicBezTo>
                <a:cubicBezTo>
                  <a:pt x="4344403" y="5666479"/>
                  <a:pt x="4332944" y="5705788"/>
                  <a:pt x="4313544" y="5740398"/>
                </a:cubicBezTo>
                <a:cubicBezTo>
                  <a:pt x="4306499" y="5752309"/>
                  <a:pt x="4299565" y="5756780"/>
                  <a:pt x="4288272" y="5746881"/>
                </a:cubicBezTo>
                <a:cubicBezTo>
                  <a:pt x="4284917" y="5741681"/>
                  <a:pt x="4280946" y="5739330"/>
                  <a:pt x="4274629" y="5740951"/>
                </a:cubicBezTo>
                <a:cubicBezTo>
                  <a:pt x="4243653" y="5746202"/>
                  <a:pt x="4225144" y="5721314"/>
                  <a:pt x="4239847" y="5694643"/>
                </a:cubicBezTo>
                <a:cubicBezTo>
                  <a:pt x="4256899" y="5664002"/>
                  <a:pt x="4263160" y="5628047"/>
                  <a:pt x="4287032" y="5600371"/>
                </a:cubicBezTo>
                <a:cubicBezTo>
                  <a:pt x="4292846" y="5594165"/>
                  <a:pt x="4292957" y="5586728"/>
                  <a:pt x="4287365" y="5578059"/>
                </a:cubicBezTo>
                <a:cubicBezTo>
                  <a:pt x="4279034" y="5561338"/>
                  <a:pt x="4289543" y="5547192"/>
                  <a:pt x="4309002" y="5546917"/>
                </a:cubicBezTo>
                <a:cubicBezTo>
                  <a:pt x="4315320" y="5545294"/>
                  <a:pt x="4322757" y="5545408"/>
                  <a:pt x="4322868" y="5537971"/>
                </a:cubicBezTo>
                <a:cubicBezTo>
                  <a:pt x="4324713" y="5529415"/>
                  <a:pt x="4319009" y="5528184"/>
                  <a:pt x="4313306" y="5526953"/>
                </a:cubicBezTo>
                <a:cubicBezTo>
                  <a:pt x="4300167" y="5525608"/>
                  <a:pt x="4298546" y="5519290"/>
                  <a:pt x="4304974" y="5510231"/>
                </a:cubicBezTo>
                <a:cubicBezTo>
                  <a:pt x="4317330" y="5487529"/>
                  <a:pt x="4298264" y="5499829"/>
                  <a:pt x="4291443" y="5496863"/>
                </a:cubicBezTo>
                <a:cubicBezTo>
                  <a:pt x="4296249" y="5481487"/>
                  <a:pt x="4305028" y="5468459"/>
                  <a:pt x="4301281" y="5451235"/>
                </a:cubicBezTo>
                <a:cubicBezTo>
                  <a:pt x="4298540" y="5443182"/>
                  <a:pt x="4303346" y="5427805"/>
                  <a:pt x="4288475" y="5427579"/>
                </a:cubicBezTo>
                <a:cubicBezTo>
                  <a:pt x="4275336" y="5426235"/>
                  <a:pt x="4256995" y="5428244"/>
                  <a:pt x="4252187" y="5443621"/>
                </a:cubicBezTo>
                <a:cubicBezTo>
                  <a:pt x="4247882" y="5463584"/>
                  <a:pt x="4230439" y="5482202"/>
                  <a:pt x="4230831" y="5494225"/>
                </a:cubicBezTo>
                <a:cubicBezTo>
                  <a:pt x="4235475" y="5528058"/>
                  <a:pt x="4213951" y="5551762"/>
                  <a:pt x="4211771" y="5582629"/>
                </a:cubicBezTo>
                <a:cubicBezTo>
                  <a:pt x="4209482" y="5620935"/>
                  <a:pt x="4183259" y="5652580"/>
                  <a:pt x="4180970" y="5690884"/>
                </a:cubicBezTo>
                <a:cubicBezTo>
                  <a:pt x="4179741" y="5696589"/>
                  <a:pt x="4172808" y="5701061"/>
                  <a:pt x="4167609" y="5704416"/>
                </a:cubicBezTo>
                <a:cubicBezTo>
                  <a:pt x="4160060" y="5711740"/>
                  <a:pt x="4146808" y="5717833"/>
                  <a:pt x="4163807" y="5728965"/>
                </a:cubicBezTo>
                <a:cubicBezTo>
                  <a:pt x="4168896" y="5733048"/>
                  <a:pt x="4165932" y="5739868"/>
                  <a:pt x="4163584" y="5743838"/>
                </a:cubicBezTo>
                <a:cubicBezTo>
                  <a:pt x="4134511" y="5774868"/>
                  <a:pt x="4141895" y="5816755"/>
                  <a:pt x="4127079" y="5850862"/>
                </a:cubicBezTo>
                <a:cubicBezTo>
                  <a:pt x="4107457" y="5900348"/>
                  <a:pt x="4114003" y="5959961"/>
                  <a:pt x="4080123" y="6006366"/>
                </a:cubicBezTo>
                <a:cubicBezTo>
                  <a:pt x="4074308" y="6012573"/>
                  <a:pt x="4072463" y="6021128"/>
                  <a:pt x="4068886" y="6030802"/>
                </a:cubicBezTo>
                <a:cubicBezTo>
                  <a:pt x="4057479" y="6028339"/>
                  <a:pt x="4051887" y="6019670"/>
                  <a:pt x="4038747" y="6018326"/>
                </a:cubicBezTo>
                <a:cubicBezTo>
                  <a:pt x="4016438" y="6017987"/>
                  <a:pt x="3996196" y="5994218"/>
                  <a:pt x="3997145" y="5969052"/>
                </a:cubicBezTo>
                <a:cubicBezTo>
                  <a:pt x="3999714" y="5950207"/>
                  <a:pt x="4009722" y="5931476"/>
                  <a:pt x="3997420" y="5912405"/>
                </a:cubicBezTo>
                <a:cubicBezTo>
                  <a:pt x="3992946" y="5905471"/>
                  <a:pt x="4001613" y="5899880"/>
                  <a:pt x="4005695" y="5894793"/>
                </a:cubicBezTo>
                <a:cubicBezTo>
                  <a:pt x="4020175" y="5882996"/>
                  <a:pt x="4023865" y="5865886"/>
                  <a:pt x="4027554" y="5848774"/>
                </a:cubicBezTo>
                <a:cubicBezTo>
                  <a:pt x="4030627" y="5834515"/>
                  <a:pt x="4030739" y="5827078"/>
                  <a:pt x="4014748" y="5825119"/>
                </a:cubicBezTo>
                <a:cubicBezTo>
                  <a:pt x="4009045" y="5823886"/>
                  <a:pt x="4003955" y="5819804"/>
                  <a:pt x="4005185" y="5814100"/>
                </a:cubicBezTo>
                <a:cubicBezTo>
                  <a:pt x="4005912" y="5803811"/>
                  <a:pt x="4014466" y="5805659"/>
                  <a:pt x="4020171" y="5806889"/>
                </a:cubicBezTo>
                <a:cubicBezTo>
                  <a:pt x="4040745" y="5808347"/>
                  <a:pt x="4043207" y="5796940"/>
                  <a:pt x="4040577" y="5781449"/>
                </a:cubicBezTo>
                <a:cubicBezTo>
                  <a:pt x="4036044" y="5740179"/>
                  <a:pt x="4034366" y="5699525"/>
                  <a:pt x="4042974" y="5659601"/>
                </a:cubicBezTo>
                <a:cubicBezTo>
                  <a:pt x="4045544" y="5640755"/>
                  <a:pt x="4021723" y="5626661"/>
                  <a:pt x="4038049" y="5606308"/>
                </a:cubicBezTo>
                <a:cubicBezTo>
                  <a:pt x="4039783" y="5605191"/>
                  <a:pt x="4031843" y="5600492"/>
                  <a:pt x="4028991" y="5599875"/>
                </a:cubicBezTo>
                <a:cubicBezTo>
                  <a:pt x="4017584" y="5597414"/>
                  <a:pt x="4010652" y="5601884"/>
                  <a:pt x="4005955" y="5609825"/>
                </a:cubicBezTo>
                <a:cubicBezTo>
                  <a:pt x="4001874" y="5614912"/>
                  <a:pt x="3995445" y="5623971"/>
                  <a:pt x="4005117" y="5627552"/>
                </a:cubicBezTo>
                <a:cubicBezTo>
                  <a:pt x="4018146" y="5636333"/>
                  <a:pt x="4011716" y="5645391"/>
                  <a:pt x="4009258" y="5656798"/>
                </a:cubicBezTo>
                <a:cubicBezTo>
                  <a:pt x="3997293" y="5691522"/>
                  <a:pt x="3975658" y="5722665"/>
                  <a:pt x="3976219" y="5761587"/>
                </a:cubicBezTo>
                <a:cubicBezTo>
                  <a:pt x="3976612" y="5773609"/>
                  <a:pt x="3967441" y="5774613"/>
                  <a:pt x="3959391" y="5777353"/>
                </a:cubicBezTo>
                <a:cubicBezTo>
                  <a:pt x="3941051" y="5779362"/>
                  <a:pt x="3935740" y="5790153"/>
                  <a:pt x="3934902" y="5807880"/>
                </a:cubicBezTo>
                <a:cubicBezTo>
                  <a:pt x="3933339" y="5835896"/>
                  <a:pt x="3921205" y="5843722"/>
                  <a:pt x="3893918" y="5831861"/>
                </a:cubicBezTo>
                <a:cubicBezTo>
                  <a:pt x="3881394" y="5827667"/>
                  <a:pt x="3884134" y="5835719"/>
                  <a:pt x="3881786" y="5839688"/>
                </a:cubicBezTo>
                <a:cubicBezTo>
                  <a:pt x="3873400" y="5864739"/>
                  <a:pt x="3865016" y="5889790"/>
                  <a:pt x="3859482" y="5915456"/>
                </a:cubicBezTo>
                <a:cubicBezTo>
                  <a:pt x="3846681" y="5967907"/>
                  <a:pt x="3825325" y="6018509"/>
                  <a:pt x="3821080" y="6072806"/>
                </a:cubicBezTo>
                <a:cubicBezTo>
                  <a:pt x="3820522" y="6109994"/>
                  <a:pt x="3801124" y="6144605"/>
                  <a:pt x="3787426" y="6180447"/>
                </a:cubicBezTo>
                <a:cubicBezTo>
                  <a:pt x="3783235" y="6192972"/>
                  <a:pt x="3782005" y="6198675"/>
                  <a:pt x="3786981" y="6210196"/>
                </a:cubicBezTo>
                <a:cubicBezTo>
                  <a:pt x="3790224" y="6222834"/>
                  <a:pt x="3803646" y="6243640"/>
                  <a:pt x="3772167" y="6244304"/>
                </a:cubicBezTo>
                <a:cubicBezTo>
                  <a:pt x="3764731" y="6244192"/>
                  <a:pt x="3761151" y="6253864"/>
                  <a:pt x="3766242" y="6257948"/>
                </a:cubicBezTo>
                <a:cubicBezTo>
                  <a:pt x="3790565" y="6276629"/>
                  <a:pt x="3773120" y="6295248"/>
                  <a:pt x="3770550" y="6314093"/>
                </a:cubicBezTo>
                <a:cubicBezTo>
                  <a:pt x="3767475" y="6328351"/>
                  <a:pt x="3763282" y="6340876"/>
                  <a:pt x="3759088" y="6353402"/>
                </a:cubicBezTo>
                <a:cubicBezTo>
                  <a:pt x="3748468" y="6374985"/>
                  <a:pt x="3739298" y="6375990"/>
                  <a:pt x="3725262" y="6358037"/>
                </a:cubicBezTo>
                <a:cubicBezTo>
                  <a:pt x="3720174" y="6353954"/>
                  <a:pt x="3719670" y="6349367"/>
                  <a:pt x="3712234" y="6349255"/>
                </a:cubicBezTo>
                <a:cubicBezTo>
                  <a:pt x="3687576" y="6352886"/>
                  <a:pt x="3667726" y="6341138"/>
                  <a:pt x="3668676" y="6315975"/>
                </a:cubicBezTo>
                <a:cubicBezTo>
                  <a:pt x="3667609" y="6272469"/>
                  <a:pt x="3666545" y="6228962"/>
                  <a:pt x="3684324" y="6188032"/>
                </a:cubicBezTo>
                <a:cubicBezTo>
                  <a:pt x="3689634" y="6177241"/>
                  <a:pt x="3694945" y="6166450"/>
                  <a:pt x="3692819" y="6155546"/>
                </a:cubicBezTo>
                <a:cubicBezTo>
                  <a:pt x="3684429" y="6104488"/>
                  <a:pt x="3692645" y="6052540"/>
                  <a:pt x="3700245" y="6003444"/>
                </a:cubicBezTo>
                <a:cubicBezTo>
                  <a:pt x="3705780" y="5977778"/>
                  <a:pt x="3708462" y="5951496"/>
                  <a:pt x="3683019" y="5931080"/>
                </a:cubicBezTo>
                <a:cubicBezTo>
                  <a:pt x="3675696" y="5923531"/>
                  <a:pt x="3675302" y="5911508"/>
                  <a:pt x="3677762" y="5900100"/>
                </a:cubicBezTo>
                <a:cubicBezTo>
                  <a:pt x="3680111" y="5896130"/>
                  <a:pt x="3679607" y="5891545"/>
                  <a:pt x="3673903" y="5890314"/>
                </a:cubicBezTo>
                <a:cubicBezTo>
                  <a:pt x="3669318" y="5890816"/>
                  <a:pt x="3665853" y="5893052"/>
                  <a:pt x="3665237" y="5895904"/>
                </a:cubicBezTo>
                <a:cubicBezTo>
                  <a:pt x="3659592" y="5929006"/>
                  <a:pt x="3655680" y="5960993"/>
                  <a:pt x="3638628" y="5991634"/>
                </a:cubicBezTo>
                <a:cubicBezTo>
                  <a:pt x="3656189" y="6041685"/>
                  <a:pt x="3625159" y="6088709"/>
                  <a:pt x="3627846" y="6138533"/>
                </a:cubicBezTo>
                <a:cubicBezTo>
                  <a:pt x="3627231" y="6141385"/>
                  <a:pt x="3628350" y="6143119"/>
                  <a:pt x="3627735" y="6145971"/>
                </a:cubicBezTo>
                <a:cubicBezTo>
                  <a:pt x="3622424" y="6156762"/>
                  <a:pt x="3627291" y="6175720"/>
                  <a:pt x="3607832" y="6175995"/>
                </a:cubicBezTo>
                <a:cubicBezTo>
                  <a:pt x="3588374" y="6176271"/>
                  <a:pt x="3589211" y="6158545"/>
                  <a:pt x="3585968" y="6145907"/>
                </a:cubicBezTo>
                <a:cubicBezTo>
                  <a:pt x="3579369" y="6128067"/>
                  <a:pt x="3579088" y="6108608"/>
                  <a:pt x="3584510" y="6090379"/>
                </a:cubicBezTo>
                <a:cubicBezTo>
                  <a:pt x="3590882" y="6046986"/>
                  <a:pt x="3582381" y="6003366"/>
                  <a:pt x="3587019" y="5961092"/>
                </a:cubicBezTo>
                <a:cubicBezTo>
                  <a:pt x="3588359" y="5947950"/>
                  <a:pt x="3570132" y="5942524"/>
                  <a:pt x="3567504" y="5927034"/>
                </a:cubicBezTo>
                <a:cubicBezTo>
                  <a:pt x="3563140" y="5912660"/>
                  <a:pt x="3555312" y="5900524"/>
                  <a:pt x="3534009" y="5909356"/>
                </a:cubicBezTo>
                <a:cubicBezTo>
                  <a:pt x="3522491" y="5914330"/>
                  <a:pt x="3518129" y="5899959"/>
                  <a:pt x="3516003" y="5889054"/>
                </a:cubicBezTo>
                <a:cubicBezTo>
                  <a:pt x="3514996" y="5879883"/>
                  <a:pt x="3517959" y="5873061"/>
                  <a:pt x="3528248" y="5873789"/>
                </a:cubicBezTo>
                <a:cubicBezTo>
                  <a:pt x="3533951" y="5875022"/>
                  <a:pt x="3542506" y="5876868"/>
                  <a:pt x="3544966" y="5865462"/>
                </a:cubicBezTo>
                <a:cubicBezTo>
                  <a:pt x="3543232" y="5866580"/>
                  <a:pt x="3539262" y="5864231"/>
                  <a:pt x="3539262" y="5864231"/>
                </a:cubicBezTo>
                <a:cubicBezTo>
                  <a:pt x="3499842" y="5860196"/>
                  <a:pt x="3492628" y="5845208"/>
                  <a:pt x="3511414" y="5813450"/>
                </a:cubicBezTo>
                <a:cubicBezTo>
                  <a:pt x="3516725" y="5802658"/>
                  <a:pt x="3534559" y="5796063"/>
                  <a:pt x="3529584" y="5784541"/>
                </a:cubicBezTo>
                <a:cubicBezTo>
                  <a:pt x="3519630" y="5761501"/>
                  <a:pt x="3516608" y="5733987"/>
                  <a:pt x="3499720" y="5715420"/>
                </a:cubicBezTo>
                <a:cubicBezTo>
                  <a:pt x="3492396" y="5707870"/>
                  <a:pt x="3484456" y="5703171"/>
                  <a:pt x="3486915" y="5691763"/>
                </a:cubicBezTo>
                <a:cubicBezTo>
                  <a:pt x="3489486" y="5672918"/>
                  <a:pt x="3475116" y="5677278"/>
                  <a:pt x="3467066" y="5680017"/>
                </a:cubicBezTo>
                <a:cubicBezTo>
                  <a:pt x="3452695" y="5684376"/>
                  <a:pt x="3449903" y="5718095"/>
                  <a:pt x="3461198" y="5727995"/>
                </a:cubicBezTo>
                <a:cubicBezTo>
                  <a:pt x="3470256" y="5734426"/>
                  <a:pt x="3473612" y="5739629"/>
                  <a:pt x="3471152" y="5751035"/>
                </a:cubicBezTo>
                <a:cubicBezTo>
                  <a:pt x="3468692" y="5762442"/>
                  <a:pt x="3458685" y="5781174"/>
                  <a:pt x="3485077" y="5776425"/>
                </a:cubicBezTo>
                <a:cubicBezTo>
                  <a:pt x="3489660" y="5775923"/>
                  <a:pt x="3490164" y="5780508"/>
                  <a:pt x="3490668" y="5785095"/>
                </a:cubicBezTo>
                <a:cubicBezTo>
                  <a:pt x="3482394" y="5802707"/>
                  <a:pt x="3462543" y="5790961"/>
                  <a:pt x="3449797" y="5801640"/>
                </a:cubicBezTo>
                <a:cubicBezTo>
                  <a:pt x="3442864" y="5806111"/>
                  <a:pt x="3442470" y="5794089"/>
                  <a:pt x="3439730" y="5786035"/>
                </a:cubicBezTo>
                <a:cubicBezTo>
                  <a:pt x="3434250" y="5769929"/>
                  <a:pt x="3440287" y="5748849"/>
                  <a:pt x="3421557" y="5738835"/>
                </a:cubicBezTo>
                <a:cubicBezTo>
                  <a:pt x="3418704" y="5738221"/>
                  <a:pt x="3418200" y="5733633"/>
                  <a:pt x="3418814" y="5730783"/>
                </a:cubicBezTo>
                <a:cubicBezTo>
                  <a:pt x="3423105" y="5721263"/>
                  <a:pt x="3424066" y="5712050"/>
                  <a:pt x="3423190" y="5703024"/>
                </a:cubicBezTo>
                <a:lnTo>
                  <a:pt x="3417507" y="5680213"/>
                </a:lnTo>
                <a:lnTo>
                  <a:pt x="3412694" y="5685279"/>
                </a:lnTo>
                <a:cubicBezTo>
                  <a:pt x="3406127" y="5691817"/>
                  <a:pt x="3400697" y="5698912"/>
                  <a:pt x="3406535" y="5710883"/>
                </a:cubicBezTo>
                <a:cubicBezTo>
                  <a:pt x="3403752" y="5711253"/>
                  <a:pt x="3402545" y="5712830"/>
                  <a:pt x="3399760" y="5713200"/>
                </a:cubicBezTo>
                <a:cubicBezTo>
                  <a:pt x="3387052" y="5713476"/>
                  <a:pt x="3389366" y="5720250"/>
                  <a:pt x="3390477" y="5728599"/>
                </a:cubicBezTo>
                <a:cubicBezTo>
                  <a:pt x="3390747" y="5741309"/>
                  <a:pt x="3393434" y="5750865"/>
                  <a:pt x="3373949" y="5753458"/>
                </a:cubicBezTo>
                <a:cubicBezTo>
                  <a:pt x="3364392" y="5756147"/>
                  <a:pt x="3349172" y="5769503"/>
                  <a:pt x="3343138" y="5777388"/>
                </a:cubicBezTo>
                <a:cubicBezTo>
                  <a:pt x="3330698" y="5790372"/>
                  <a:pt x="3311486" y="5805676"/>
                  <a:pt x="3319172" y="5831562"/>
                </a:cubicBezTo>
                <a:cubicBezTo>
                  <a:pt x="3319911" y="5837130"/>
                  <a:pt x="3315453" y="5846219"/>
                  <a:pt x="3311833" y="5850950"/>
                </a:cubicBezTo>
                <a:cubicBezTo>
                  <a:pt x="3293730" y="5874604"/>
                  <a:pt x="3284716" y="5902712"/>
                  <a:pt x="3275703" y="5930823"/>
                </a:cubicBezTo>
                <a:cubicBezTo>
                  <a:pt x="3266320" y="5956147"/>
                  <a:pt x="3254152" y="5981843"/>
                  <a:pt x="3232896" y="6003083"/>
                </a:cubicBezTo>
                <a:cubicBezTo>
                  <a:pt x="3226492" y="6008185"/>
                  <a:pt x="3228070" y="6009392"/>
                  <a:pt x="3230384" y="6016166"/>
                </a:cubicBezTo>
                <a:cubicBezTo>
                  <a:pt x="3236964" y="6033702"/>
                  <a:pt x="3225459" y="6032398"/>
                  <a:pt x="3213955" y="6031097"/>
                </a:cubicBezTo>
                <a:cubicBezTo>
                  <a:pt x="3206813" y="6030631"/>
                  <a:pt x="3202550" y="6019869"/>
                  <a:pt x="3192158" y="6026916"/>
                </a:cubicBezTo>
                <a:cubicBezTo>
                  <a:pt x="3196886" y="6030536"/>
                  <a:pt x="3197257" y="6033319"/>
                  <a:pt x="3200409" y="6035732"/>
                </a:cubicBezTo>
                <a:cubicBezTo>
                  <a:pt x="3208661" y="6044549"/>
                  <a:pt x="3222480" y="6052624"/>
                  <a:pt x="3214032" y="6063662"/>
                </a:cubicBezTo>
                <a:cubicBezTo>
                  <a:pt x="3204006" y="6073493"/>
                  <a:pt x="3187774" y="6068572"/>
                  <a:pt x="3176370" y="6057343"/>
                </a:cubicBezTo>
                <a:cubicBezTo>
                  <a:pt x="3166911" y="6050104"/>
                  <a:pt x="3161443" y="6040917"/>
                  <a:pt x="3171098" y="6028303"/>
                </a:cubicBezTo>
                <a:cubicBezTo>
                  <a:pt x="3175925" y="6021996"/>
                  <a:pt x="3178806" y="6011697"/>
                  <a:pt x="3166934" y="6007612"/>
                </a:cubicBezTo>
                <a:cubicBezTo>
                  <a:pt x="3159422" y="6004362"/>
                  <a:pt x="3151072" y="6005474"/>
                  <a:pt x="3146614" y="6014565"/>
                </a:cubicBezTo>
                <a:cubicBezTo>
                  <a:pt x="3144570" y="6020501"/>
                  <a:pt x="3144103" y="6027645"/>
                  <a:pt x="3135382" y="6025973"/>
                </a:cubicBezTo>
                <a:cubicBezTo>
                  <a:pt x="3127869" y="6022724"/>
                  <a:pt x="3125555" y="6015951"/>
                  <a:pt x="3126022" y="6008808"/>
                </a:cubicBezTo>
                <a:cubicBezTo>
                  <a:pt x="3125576" y="5973459"/>
                  <a:pt x="3103604" y="5946639"/>
                  <a:pt x="3082100" y="5912678"/>
                </a:cubicBezTo>
                <a:cubicBezTo>
                  <a:pt x="3076141" y="5953127"/>
                  <a:pt x="3061930" y="5984760"/>
                  <a:pt x="3065159" y="6019738"/>
                </a:cubicBezTo>
                <a:cubicBezTo>
                  <a:pt x="3065333" y="6042376"/>
                  <a:pt x="3052252" y="6039867"/>
                  <a:pt x="3039174" y="6037359"/>
                </a:cubicBezTo>
                <a:cubicBezTo>
                  <a:pt x="3027300" y="6033272"/>
                  <a:pt x="3021463" y="6021303"/>
                  <a:pt x="3017201" y="6010541"/>
                </a:cubicBezTo>
                <a:cubicBezTo>
                  <a:pt x="3009884" y="5987436"/>
                  <a:pt x="3002569" y="5964333"/>
                  <a:pt x="2993676" y="5940023"/>
                </a:cubicBezTo>
                <a:cubicBezTo>
                  <a:pt x="2980521" y="5904950"/>
                  <a:pt x="2963376" y="5871824"/>
                  <a:pt x="2965346" y="5833321"/>
                </a:cubicBezTo>
                <a:cubicBezTo>
                  <a:pt x="2965443" y="5823395"/>
                  <a:pt x="2961551" y="5815414"/>
                  <a:pt x="2955246" y="5810589"/>
                </a:cubicBezTo>
                <a:cubicBezTo>
                  <a:pt x="2920934" y="5786829"/>
                  <a:pt x="2914920" y="5752220"/>
                  <a:pt x="2911324" y="5714460"/>
                </a:cubicBezTo>
                <a:cubicBezTo>
                  <a:pt x="2907541" y="5675307"/>
                  <a:pt x="2900280" y="5636616"/>
                  <a:pt x="2891626" y="5598111"/>
                </a:cubicBezTo>
                <a:lnTo>
                  <a:pt x="2868936" y="5504892"/>
                </a:lnTo>
                <a:lnTo>
                  <a:pt x="2870596" y="5517499"/>
                </a:lnTo>
                <a:cubicBezTo>
                  <a:pt x="2872909" y="5529420"/>
                  <a:pt x="2876168" y="5542048"/>
                  <a:pt x="2880700" y="5555399"/>
                </a:cubicBezTo>
                <a:cubicBezTo>
                  <a:pt x="2879024" y="5586776"/>
                  <a:pt x="2863614" y="5580713"/>
                  <a:pt x="2866331" y="5628056"/>
                </a:cubicBezTo>
                <a:cubicBezTo>
                  <a:pt x="2875114" y="5659988"/>
                  <a:pt x="2886690" y="5639623"/>
                  <a:pt x="2889406" y="5686965"/>
                </a:cubicBezTo>
                <a:cubicBezTo>
                  <a:pt x="2876714" y="5728246"/>
                  <a:pt x="2899232" y="5797614"/>
                  <a:pt x="2905780" y="5871381"/>
                </a:cubicBezTo>
                <a:cubicBezTo>
                  <a:pt x="2894762" y="5881285"/>
                  <a:pt x="2901312" y="5955050"/>
                  <a:pt x="2915046" y="5992487"/>
                </a:cubicBezTo>
                <a:cubicBezTo>
                  <a:pt x="2915605" y="5982029"/>
                  <a:pt x="2915605" y="5982029"/>
                  <a:pt x="2915605" y="5982029"/>
                </a:cubicBezTo>
                <a:cubicBezTo>
                  <a:pt x="2916164" y="5971570"/>
                  <a:pt x="2911213" y="5966064"/>
                  <a:pt x="2921672" y="5966618"/>
                </a:cubicBezTo>
                <a:cubicBezTo>
                  <a:pt x="2921672" y="5966618"/>
                  <a:pt x="2921114" y="5977078"/>
                  <a:pt x="2926064" y="5982583"/>
                </a:cubicBezTo>
                <a:cubicBezTo>
                  <a:pt x="2936523" y="5983138"/>
                  <a:pt x="2936523" y="5983138"/>
                  <a:pt x="2936523" y="5983138"/>
                </a:cubicBezTo>
                <a:cubicBezTo>
                  <a:pt x="2945306" y="6015069"/>
                  <a:pt x="2928780" y="6029926"/>
                  <a:pt x="2929897" y="6009008"/>
                </a:cubicBezTo>
                <a:cubicBezTo>
                  <a:pt x="2929339" y="6019467"/>
                  <a:pt x="2929339" y="6019467"/>
                  <a:pt x="2929339" y="6019467"/>
                </a:cubicBezTo>
                <a:cubicBezTo>
                  <a:pt x="2928780" y="6029926"/>
                  <a:pt x="2923271" y="6034877"/>
                  <a:pt x="2923271" y="6034877"/>
                </a:cubicBezTo>
                <a:cubicBezTo>
                  <a:pt x="2918321" y="6029371"/>
                  <a:pt x="2918879" y="6018913"/>
                  <a:pt x="2913929" y="6013405"/>
                </a:cubicBezTo>
                <a:cubicBezTo>
                  <a:pt x="2899078" y="5996885"/>
                  <a:pt x="2884786" y="5969908"/>
                  <a:pt x="2887502" y="6017249"/>
                </a:cubicBezTo>
                <a:cubicBezTo>
                  <a:pt x="2871053" y="5932470"/>
                  <a:pt x="2863945" y="5869163"/>
                  <a:pt x="2867297" y="5806411"/>
                </a:cubicBezTo>
                <a:cubicBezTo>
                  <a:pt x="2860188" y="5743103"/>
                  <a:pt x="2862980" y="5690809"/>
                  <a:pt x="2856430" y="5617043"/>
                </a:cubicBezTo>
                <a:cubicBezTo>
                  <a:pt x="2845971" y="5616489"/>
                  <a:pt x="2850363" y="5632454"/>
                  <a:pt x="2839904" y="5631900"/>
                </a:cubicBezTo>
                <a:cubicBezTo>
                  <a:pt x="2826728" y="5584005"/>
                  <a:pt x="2822895" y="5557580"/>
                  <a:pt x="2819621" y="5520697"/>
                </a:cubicBezTo>
                <a:lnTo>
                  <a:pt x="2819180" y="5467774"/>
                </a:lnTo>
                <a:lnTo>
                  <a:pt x="2816088" y="5466533"/>
                </a:lnTo>
                <a:cubicBezTo>
                  <a:pt x="2810873" y="5461916"/>
                  <a:pt x="2809462" y="5453959"/>
                  <a:pt x="2813132" y="5444266"/>
                </a:cubicBezTo>
                <a:lnTo>
                  <a:pt x="2817110" y="5423182"/>
                </a:lnTo>
                <a:lnTo>
                  <a:pt x="2815863" y="5394637"/>
                </a:lnTo>
                <a:lnTo>
                  <a:pt x="2817130" y="5391487"/>
                </a:lnTo>
                <a:lnTo>
                  <a:pt x="2816735" y="5386072"/>
                </a:lnTo>
                <a:cubicBezTo>
                  <a:pt x="2813590" y="5367724"/>
                  <a:pt x="2807709" y="5350095"/>
                  <a:pt x="2803914" y="5332188"/>
                </a:cubicBezTo>
                <a:cubicBezTo>
                  <a:pt x="2800491" y="5317065"/>
                  <a:pt x="2797066" y="5301940"/>
                  <a:pt x="2779160" y="5305741"/>
                </a:cubicBezTo>
                <a:cubicBezTo>
                  <a:pt x="2762460" y="5307961"/>
                  <a:pt x="2763102" y="5323456"/>
                  <a:pt x="2763372" y="5336168"/>
                </a:cubicBezTo>
                <a:cubicBezTo>
                  <a:pt x="2761945" y="5400089"/>
                  <a:pt x="2763304" y="5463641"/>
                  <a:pt x="2782938" y="5526179"/>
                </a:cubicBezTo>
                <a:cubicBezTo>
                  <a:pt x="2784883" y="5530169"/>
                  <a:pt x="2787200" y="5536943"/>
                  <a:pt x="2785155" y="5542879"/>
                </a:cubicBezTo>
                <a:cubicBezTo>
                  <a:pt x="2772424" y="5585647"/>
                  <a:pt x="2785109" y="5627864"/>
                  <a:pt x="2780726" y="5669519"/>
                </a:cubicBezTo>
                <a:cubicBezTo>
                  <a:pt x="2775976" y="5708392"/>
                  <a:pt x="2776790" y="5746523"/>
                  <a:pt x="2787530" y="5784751"/>
                </a:cubicBezTo>
                <a:cubicBezTo>
                  <a:pt x="2801423" y="5825391"/>
                  <a:pt x="2788790" y="5858230"/>
                  <a:pt x="2770588" y="5891810"/>
                </a:cubicBezTo>
                <a:cubicBezTo>
                  <a:pt x="2765760" y="5898118"/>
                  <a:pt x="2764922" y="5902479"/>
                  <a:pt x="2754626" y="5899598"/>
                </a:cubicBezTo>
                <a:cubicBezTo>
                  <a:pt x="2717434" y="5886138"/>
                  <a:pt x="2716228" y="5887715"/>
                  <a:pt x="2722608" y="5925105"/>
                </a:cubicBezTo>
                <a:cubicBezTo>
                  <a:pt x="2724554" y="5929096"/>
                  <a:pt x="2725293" y="5934662"/>
                  <a:pt x="2727239" y="5938652"/>
                </a:cubicBezTo>
                <a:cubicBezTo>
                  <a:pt x="2728348" y="5947002"/>
                  <a:pt x="2739383" y="5955447"/>
                  <a:pt x="2728618" y="5959712"/>
                </a:cubicBezTo>
                <a:cubicBezTo>
                  <a:pt x="2717856" y="5963977"/>
                  <a:pt x="2712387" y="5954790"/>
                  <a:pt x="2709702" y="5945233"/>
                </a:cubicBezTo>
                <a:cubicBezTo>
                  <a:pt x="2705908" y="5927327"/>
                  <a:pt x="2703320" y="5907842"/>
                  <a:pt x="2700733" y="5888359"/>
                </a:cubicBezTo>
                <a:cubicBezTo>
                  <a:pt x="2699624" y="5880009"/>
                  <a:pt x="2700930" y="5868505"/>
                  <a:pt x="2687013" y="5870356"/>
                </a:cubicBezTo>
                <a:cubicBezTo>
                  <a:pt x="2675880" y="5871838"/>
                  <a:pt x="2669106" y="5874156"/>
                  <a:pt x="2666594" y="5887237"/>
                </a:cubicBezTo>
                <a:cubicBezTo>
                  <a:pt x="2654232" y="5932787"/>
                  <a:pt x="2653003" y="5976855"/>
                  <a:pt x="2658916" y="6021391"/>
                </a:cubicBezTo>
                <a:cubicBezTo>
                  <a:pt x="2661970" y="6033730"/>
                  <a:pt x="2662612" y="6049225"/>
                  <a:pt x="2649065" y="6053861"/>
                </a:cubicBezTo>
                <a:cubicBezTo>
                  <a:pt x="2635518" y="6058495"/>
                  <a:pt x="2622536" y="6046059"/>
                  <a:pt x="2611501" y="6037614"/>
                </a:cubicBezTo>
                <a:cubicBezTo>
                  <a:pt x="2611131" y="6034829"/>
                  <a:pt x="2609186" y="6030839"/>
                  <a:pt x="2608816" y="6028057"/>
                </a:cubicBezTo>
                <a:cubicBezTo>
                  <a:pt x="2604924" y="6020077"/>
                  <a:pt x="2598247" y="6012467"/>
                  <a:pt x="2588321" y="6012371"/>
                </a:cubicBezTo>
                <a:cubicBezTo>
                  <a:pt x="2562533" y="6010139"/>
                  <a:pt x="2554380" y="5991394"/>
                  <a:pt x="2551792" y="5971911"/>
                </a:cubicBezTo>
                <a:cubicBezTo>
                  <a:pt x="2548663" y="5927006"/>
                  <a:pt x="2547946" y="5878948"/>
                  <a:pt x="2547599" y="5833670"/>
                </a:cubicBezTo>
                <a:cubicBezTo>
                  <a:pt x="2546860" y="5828106"/>
                  <a:pt x="2547328" y="5820961"/>
                  <a:pt x="2546588" y="5815394"/>
                </a:cubicBezTo>
                <a:cubicBezTo>
                  <a:pt x="2545849" y="5809828"/>
                  <a:pt x="2544741" y="5801479"/>
                  <a:pt x="2536023" y="5799805"/>
                </a:cubicBezTo>
                <a:cubicBezTo>
                  <a:pt x="2530085" y="5797763"/>
                  <a:pt x="2528410" y="5806482"/>
                  <a:pt x="2524790" y="5811214"/>
                </a:cubicBezTo>
                <a:cubicBezTo>
                  <a:pt x="2515504" y="5826612"/>
                  <a:pt x="2507796" y="5843217"/>
                  <a:pt x="2498509" y="5858615"/>
                </a:cubicBezTo>
                <a:cubicBezTo>
                  <a:pt x="2490061" y="5869652"/>
                  <a:pt x="2487920" y="5885518"/>
                  <a:pt x="2473165" y="5891730"/>
                </a:cubicBezTo>
                <a:cubicBezTo>
                  <a:pt x="2459989" y="5899148"/>
                  <a:pt x="2451639" y="5900260"/>
                  <a:pt x="2453411" y="5881612"/>
                </a:cubicBezTo>
                <a:cubicBezTo>
                  <a:pt x="2456022" y="5858603"/>
                  <a:pt x="2445455" y="5843014"/>
                  <a:pt x="2422917" y="5833268"/>
                </a:cubicBezTo>
                <a:cubicBezTo>
                  <a:pt x="2416316" y="5858221"/>
                  <a:pt x="2406563" y="5880765"/>
                  <a:pt x="2395233" y="5902100"/>
                </a:cubicBezTo>
                <a:lnTo>
                  <a:pt x="2383824" y="5922687"/>
                </a:lnTo>
                <a:lnTo>
                  <a:pt x="2379144" y="5947147"/>
                </a:lnTo>
                <a:cubicBezTo>
                  <a:pt x="2365699" y="5997708"/>
                  <a:pt x="2337015" y="6022001"/>
                  <a:pt x="2322730" y="6087340"/>
                </a:cubicBezTo>
                <a:cubicBezTo>
                  <a:pt x="2311703" y="6081620"/>
                  <a:pt x="2318439" y="6057832"/>
                  <a:pt x="2319508" y="6036877"/>
                </a:cubicBezTo>
                <a:lnTo>
                  <a:pt x="2318530" y="6025713"/>
                </a:lnTo>
                <a:lnTo>
                  <a:pt x="2320884" y="6023424"/>
                </a:lnTo>
                <a:cubicBezTo>
                  <a:pt x="2321089" y="6022133"/>
                  <a:pt x="2320000" y="6020635"/>
                  <a:pt x="2317823" y="6017640"/>
                </a:cubicBezTo>
                <a:lnTo>
                  <a:pt x="2318530" y="6025713"/>
                </a:lnTo>
                <a:lnTo>
                  <a:pt x="2316190" y="6027984"/>
                </a:lnTo>
                <a:cubicBezTo>
                  <a:pt x="2314556" y="6038329"/>
                  <a:pt x="2308568" y="6042685"/>
                  <a:pt x="2310200" y="6032339"/>
                </a:cubicBezTo>
                <a:cubicBezTo>
                  <a:pt x="2310200" y="6032339"/>
                  <a:pt x="2307478" y="6016002"/>
                  <a:pt x="2313466" y="6011648"/>
                </a:cubicBezTo>
                <a:cubicBezTo>
                  <a:pt x="2313466" y="6011648"/>
                  <a:pt x="2309110" y="6005656"/>
                  <a:pt x="2309110" y="6005656"/>
                </a:cubicBezTo>
                <a:cubicBezTo>
                  <a:pt x="2309110" y="6005656"/>
                  <a:pt x="2309110" y="6005656"/>
                  <a:pt x="2315098" y="6001301"/>
                </a:cubicBezTo>
                <a:lnTo>
                  <a:pt x="2314791" y="5942838"/>
                </a:lnTo>
                <a:lnTo>
                  <a:pt x="2311566" y="5926445"/>
                </a:lnTo>
                <a:cubicBezTo>
                  <a:pt x="2310583" y="5919206"/>
                  <a:pt x="2310158" y="5912004"/>
                  <a:pt x="2310624" y="5904861"/>
                </a:cubicBezTo>
                <a:cubicBezTo>
                  <a:pt x="2314170" y="5867565"/>
                  <a:pt x="2297764" y="5840004"/>
                  <a:pt x="2279782" y="5811239"/>
                </a:cubicBezTo>
                <a:cubicBezTo>
                  <a:pt x="2274683" y="5804836"/>
                  <a:pt x="2269954" y="5801217"/>
                  <a:pt x="2262343" y="5807894"/>
                </a:cubicBezTo>
                <a:cubicBezTo>
                  <a:pt x="2259930" y="5811048"/>
                  <a:pt x="2255102" y="5817356"/>
                  <a:pt x="2250373" y="5813737"/>
                </a:cubicBezTo>
                <a:cubicBezTo>
                  <a:pt x="2244067" y="5808910"/>
                  <a:pt x="2247318" y="5801396"/>
                  <a:pt x="2248156" y="5797036"/>
                </a:cubicBezTo>
                <a:cubicBezTo>
                  <a:pt x="2253918" y="5776442"/>
                  <a:pt x="2246134" y="5760482"/>
                  <a:pt x="2232784" y="5745262"/>
                </a:cubicBezTo>
                <a:cubicBezTo>
                  <a:pt x="2226109" y="5737652"/>
                  <a:pt x="2214333" y="5723640"/>
                  <a:pt x="2203102" y="5735050"/>
                </a:cubicBezTo>
                <a:cubicBezTo>
                  <a:pt x="2195862" y="5744510"/>
                  <a:pt x="2190936" y="5760744"/>
                  <a:pt x="2197143" y="5775498"/>
                </a:cubicBezTo>
                <a:cubicBezTo>
                  <a:pt x="2199089" y="5779488"/>
                  <a:pt x="2206602" y="5782738"/>
                  <a:pt x="2201774" y="5789045"/>
                </a:cubicBezTo>
                <a:cubicBezTo>
                  <a:pt x="2196948" y="5795353"/>
                  <a:pt x="2190642" y="5790526"/>
                  <a:pt x="2185912" y="5786907"/>
                </a:cubicBezTo>
                <a:cubicBezTo>
                  <a:pt x="2166526" y="5779571"/>
                  <a:pt x="2151872" y="5775856"/>
                  <a:pt x="2144064" y="5802390"/>
                </a:cubicBezTo>
                <a:cubicBezTo>
                  <a:pt x="2139508" y="5821408"/>
                  <a:pt x="2133744" y="5842002"/>
                  <a:pt x="2133549" y="5861857"/>
                </a:cubicBezTo>
                <a:cubicBezTo>
                  <a:pt x="2134929" y="5882918"/>
                  <a:pt x="2130372" y="5901934"/>
                  <a:pt x="2115890" y="5920857"/>
                </a:cubicBezTo>
                <a:cubicBezTo>
                  <a:pt x="2105029" y="5935049"/>
                  <a:pt x="2092960" y="5950818"/>
                  <a:pt x="2089981" y="5971043"/>
                </a:cubicBezTo>
                <a:cubicBezTo>
                  <a:pt x="2088306" y="5979764"/>
                  <a:pt x="2083109" y="5983289"/>
                  <a:pt x="2073183" y="5983192"/>
                </a:cubicBezTo>
                <a:cubicBezTo>
                  <a:pt x="2061682" y="5981891"/>
                  <a:pt x="2059364" y="5975118"/>
                  <a:pt x="2060670" y="5963613"/>
                </a:cubicBezTo>
                <a:cubicBezTo>
                  <a:pt x="2072316" y="5870004"/>
                  <a:pt x="2055391" y="5774532"/>
                  <a:pt x="2058318" y="5679251"/>
                </a:cubicBezTo>
                <a:cubicBezTo>
                  <a:pt x="2058513" y="5659396"/>
                  <a:pt x="2069472" y="5635278"/>
                  <a:pt x="2044620" y="5618756"/>
                </a:cubicBezTo>
                <a:cubicBezTo>
                  <a:pt x="2041836" y="5619126"/>
                  <a:pt x="2043882" y="5613189"/>
                  <a:pt x="2043511" y="5610406"/>
                </a:cubicBezTo>
                <a:cubicBezTo>
                  <a:pt x="2037869" y="5578581"/>
                  <a:pt x="2033804" y="5547964"/>
                  <a:pt x="2039664" y="5517442"/>
                </a:cubicBezTo>
                <a:cubicBezTo>
                  <a:pt x="2041806" y="5501577"/>
                  <a:pt x="2039960" y="5487660"/>
                  <a:pt x="2036534" y="5472536"/>
                </a:cubicBezTo>
                <a:cubicBezTo>
                  <a:pt x="2032273" y="5461773"/>
                  <a:pt x="2022815" y="5454534"/>
                  <a:pt x="2012888" y="5454439"/>
                </a:cubicBezTo>
                <a:cubicBezTo>
                  <a:pt x="2001755" y="5455920"/>
                  <a:pt x="2004441" y="5465475"/>
                  <a:pt x="2001189" y="5472990"/>
                </a:cubicBezTo>
                <a:cubicBezTo>
                  <a:pt x="1989761" y="5504253"/>
                  <a:pt x="1987053" y="5537189"/>
                  <a:pt x="1987128" y="5569754"/>
                </a:cubicBezTo>
                <a:cubicBezTo>
                  <a:pt x="1986834" y="5599535"/>
                  <a:pt x="1955848" y="5600825"/>
                  <a:pt x="1940996" y="5616964"/>
                </a:cubicBezTo>
                <a:cubicBezTo>
                  <a:pt x="1934962" y="5624848"/>
                  <a:pt x="1929222" y="5602953"/>
                  <a:pt x="1920132" y="5598495"/>
                </a:cubicBezTo>
                <a:cubicBezTo>
                  <a:pt x="1917719" y="5601649"/>
                  <a:pt x="1912523" y="5605174"/>
                  <a:pt x="1910108" y="5608328"/>
                </a:cubicBezTo>
                <a:cubicBezTo>
                  <a:pt x="1893680" y="5623261"/>
                  <a:pt x="1898115" y="5656661"/>
                  <a:pt x="1868705" y="5659160"/>
                </a:cubicBezTo>
                <a:cubicBezTo>
                  <a:pt x="1863140" y="5659900"/>
                  <a:pt x="1867030" y="5667879"/>
                  <a:pt x="1867402" y="5670662"/>
                </a:cubicBezTo>
                <a:cubicBezTo>
                  <a:pt x="1869716" y="5677435"/>
                  <a:pt x="1874815" y="5683840"/>
                  <a:pt x="1867204" y="5690516"/>
                </a:cubicBezTo>
                <a:cubicBezTo>
                  <a:pt x="1849494" y="5674462"/>
                  <a:pt x="1849494" y="5674462"/>
                  <a:pt x="1836588" y="5694591"/>
                </a:cubicBezTo>
                <a:cubicBezTo>
                  <a:pt x="1830923" y="5705260"/>
                  <a:pt x="1797894" y="5712487"/>
                  <a:pt x="1785282" y="5702835"/>
                </a:cubicBezTo>
                <a:cubicBezTo>
                  <a:pt x="1763210" y="5685942"/>
                  <a:pt x="1745130" y="5667104"/>
                  <a:pt x="1750622" y="5633799"/>
                </a:cubicBezTo>
                <a:cubicBezTo>
                  <a:pt x="1755374" y="5594925"/>
                  <a:pt x="1746580" y="5560689"/>
                  <a:pt x="1717464" y="5533405"/>
                </a:cubicBezTo>
                <a:cubicBezTo>
                  <a:pt x="1702907" y="5519761"/>
                  <a:pt x="1699112" y="5501855"/>
                  <a:pt x="1703668" y="5482837"/>
                </a:cubicBezTo>
                <a:lnTo>
                  <a:pt x="1705884" y="5467595"/>
                </a:lnTo>
                <a:lnTo>
                  <a:pt x="1705578" y="5467009"/>
                </a:lnTo>
                <a:lnTo>
                  <a:pt x="1706048" y="5466464"/>
                </a:lnTo>
                <a:lnTo>
                  <a:pt x="1707184" y="5458646"/>
                </a:lnTo>
                <a:lnTo>
                  <a:pt x="1705515" y="5444602"/>
                </a:lnTo>
                <a:lnTo>
                  <a:pt x="1705319" y="5444445"/>
                </a:lnTo>
                <a:cubicBezTo>
                  <a:pt x="1687732" y="5440464"/>
                  <a:pt x="1683674" y="5427345"/>
                  <a:pt x="1677074" y="5414021"/>
                </a:cubicBezTo>
                <a:cubicBezTo>
                  <a:pt x="1672606" y="5405984"/>
                  <a:pt x="1674184" y="5402274"/>
                  <a:pt x="1683387" y="5399182"/>
                </a:cubicBezTo>
                <a:cubicBezTo>
                  <a:pt x="1692589" y="5396088"/>
                  <a:pt x="1684411" y="5386474"/>
                  <a:pt x="1684411" y="5386474"/>
                </a:cubicBezTo>
                <a:cubicBezTo>
                  <a:pt x="1662091" y="5393622"/>
                  <a:pt x="1654936" y="5371299"/>
                  <a:pt x="1641265" y="5366356"/>
                </a:cubicBezTo>
                <a:cubicBezTo>
                  <a:pt x="1638724" y="5366150"/>
                  <a:pt x="1638724" y="5366150"/>
                  <a:pt x="1637350" y="5367318"/>
                </a:cubicBezTo>
                <a:cubicBezTo>
                  <a:pt x="1632616" y="5378447"/>
                  <a:pt x="1645530" y="5376933"/>
                  <a:pt x="1648830" y="5383596"/>
                </a:cubicBezTo>
                <a:cubicBezTo>
                  <a:pt x="1653502" y="5389091"/>
                  <a:pt x="1653092" y="5394173"/>
                  <a:pt x="1648973" y="5397677"/>
                </a:cubicBezTo>
                <a:cubicBezTo>
                  <a:pt x="1644854" y="5401182"/>
                  <a:pt x="1641144" y="5399602"/>
                  <a:pt x="1637639" y="5395482"/>
                </a:cubicBezTo>
                <a:cubicBezTo>
                  <a:pt x="1620873" y="5381334"/>
                  <a:pt x="1614886" y="5360385"/>
                  <a:pt x="1598735" y="5338614"/>
                </a:cubicBezTo>
                <a:cubicBezTo>
                  <a:pt x="1599228" y="5364235"/>
                  <a:pt x="1598962" y="5383400"/>
                  <a:pt x="1588735" y="5399200"/>
                </a:cubicBezTo>
                <a:cubicBezTo>
                  <a:pt x="1587157" y="5402910"/>
                  <a:pt x="1589289" y="5408199"/>
                  <a:pt x="1592998" y="5409777"/>
                </a:cubicBezTo>
                <a:cubicBezTo>
                  <a:pt x="1611138" y="5422756"/>
                  <a:pt x="1605790" y="5441510"/>
                  <a:pt x="1608268" y="5458339"/>
                </a:cubicBezTo>
                <a:cubicBezTo>
                  <a:pt x="1616942" y="5493577"/>
                  <a:pt x="1589272" y="5519477"/>
                  <a:pt x="1590319" y="5554096"/>
                </a:cubicBezTo>
                <a:cubicBezTo>
                  <a:pt x="1591836" y="5567010"/>
                  <a:pt x="1579886" y="5572439"/>
                  <a:pt x="1565048" y="5566121"/>
                </a:cubicBezTo>
                <a:cubicBezTo>
                  <a:pt x="1542789" y="5556648"/>
                  <a:pt x="1517373" y="5554591"/>
                  <a:pt x="1505546" y="5526775"/>
                </a:cubicBezTo>
                <a:cubicBezTo>
                  <a:pt x="1499909" y="5517365"/>
                  <a:pt x="1484660" y="5516132"/>
                  <a:pt x="1473326" y="5513935"/>
                </a:cubicBezTo>
                <a:cubicBezTo>
                  <a:pt x="1454366" y="5511123"/>
                  <a:pt x="1444815" y="5502676"/>
                  <a:pt x="1442540" y="5483306"/>
                </a:cubicBezTo>
                <a:cubicBezTo>
                  <a:pt x="1439650" y="5471560"/>
                  <a:pt x="1437168" y="5454732"/>
                  <a:pt x="1423088" y="5454872"/>
                </a:cubicBezTo>
                <a:cubicBezTo>
                  <a:pt x="1405092" y="5455974"/>
                  <a:pt x="1401321" y="5471019"/>
                  <a:pt x="1400092" y="5486268"/>
                </a:cubicBezTo>
                <a:cubicBezTo>
                  <a:pt x="1394682" y="5521645"/>
                  <a:pt x="1389272" y="5557021"/>
                  <a:pt x="1376443" y="5589239"/>
                </a:cubicBezTo>
                <a:cubicBezTo>
                  <a:pt x="1371708" y="5600369"/>
                  <a:pt x="1366215" y="5605039"/>
                  <a:pt x="1355293" y="5597761"/>
                </a:cubicBezTo>
                <a:cubicBezTo>
                  <a:pt x="1351787" y="5593640"/>
                  <a:pt x="1348077" y="5592061"/>
                  <a:pt x="1342789" y="5594192"/>
                </a:cubicBezTo>
                <a:cubicBezTo>
                  <a:pt x="1316554" y="5602303"/>
                  <a:pt x="1297656" y="5582866"/>
                  <a:pt x="1307329" y="5558067"/>
                </a:cubicBezTo>
                <a:cubicBezTo>
                  <a:pt x="1318580" y="5529559"/>
                  <a:pt x="1319871" y="5497686"/>
                  <a:pt x="1337373" y="5470962"/>
                </a:cubicBezTo>
                <a:cubicBezTo>
                  <a:pt x="1341698" y="5464917"/>
                  <a:pt x="1340938" y="5458460"/>
                  <a:pt x="1335098" y="5451592"/>
                </a:cubicBezTo>
                <a:cubicBezTo>
                  <a:pt x="1325956" y="5438064"/>
                  <a:pt x="1333436" y="5424597"/>
                  <a:pt x="1350264" y="5422122"/>
                </a:cubicBezTo>
                <a:cubicBezTo>
                  <a:pt x="1355552" y="5419991"/>
                  <a:pt x="1362008" y="5419233"/>
                  <a:pt x="1361249" y="5412777"/>
                </a:cubicBezTo>
                <a:cubicBezTo>
                  <a:pt x="1361864" y="5405151"/>
                  <a:pt x="1356780" y="5404741"/>
                  <a:pt x="1351698" y="5404330"/>
                </a:cubicBezTo>
                <a:cubicBezTo>
                  <a:pt x="1340158" y="5404676"/>
                  <a:pt x="1338027" y="5399386"/>
                  <a:pt x="1342555" y="5390799"/>
                </a:cubicBezTo>
                <a:cubicBezTo>
                  <a:pt x="1350652" y="5369709"/>
                  <a:pt x="1335547" y="5382558"/>
                  <a:pt x="1329296" y="5380773"/>
                </a:cubicBezTo>
                <a:cubicBezTo>
                  <a:pt x="1331692" y="5366898"/>
                  <a:pt x="1337800" y="5354601"/>
                  <a:pt x="1332574" y="5340107"/>
                </a:cubicBezTo>
                <a:cubicBezTo>
                  <a:pt x="1329273" y="5333446"/>
                  <a:pt x="1331670" y="5319569"/>
                  <a:pt x="1318758" y="5321083"/>
                </a:cubicBezTo>
                <a:cubicBezTo>
                  <a:pt x="1307219" y="5321430"/>
                  <a:pt x="1291561" y="5325279"/>
                  <a:pt x="1289162" y="5339155"/>
                </a:cubicBezTo>
                <a:cubicBezTo>
                  <a:pt x="1287726" y="5356946"/>
                  <a:pt x="1274754" y="5375084"/>
                  <a:pt x="1276476" y="5385455"/>
                </a:cubicBezTo>
                <a:cubicBezTo>
                  <a:pt x="1284389" y="5414234"/>
                  <a:pt x="1268464" y="5437249"/>
                  <a:pt x="1270126" y="5464243"/>
                </a:cubicBezTo>
                <a:cubicBezTo>
                  <a:pt x="1272545" y="5497695"/>
                  <a:pt x="1253464" y="5528129"/>
                  <a:pt x="1255884" y="5561580"/>
                </a:cubicBezTo>
                <a:cubicBezTo>
                  <a:pt x="1255475" y="5566664"/>
                  <a:pt x="1249982" y="5571336"/>
                  <a:pt x="1245862" y="5574840"/>
                </a:cubicBezTo>
                <a:cubicBezTo>
                  <a:pt x="1240165" y="5582054"/>
                  <a:pt x="1229384" y="5588857"/>
                  <a:pt x="1245392" y="5596546"/>
                </a:cubicBezTo>
                <a:cubicBezTo>
                  <a:pt x="1250270" y="5599499"/>
                  <a:pt x="1248486" y="5605750"/>
                  <a:pt x="1246908" y="5609460"/>
                </a:cubicBezTo>
                <a:cubicBezTo>
                  <a:pt x="1225286" y="5639687"/>
                  <a:pt x="1236498" y="5675131"/>
                  <a:pt x="1227584" y="5706385"/>
                </a:cubicBezTo>
                <a:cubicBezTo>
                  <a:pt x="1216272" y="5751518"/>
                  <a:pt x="1228796" y="5802415"/>
                  <a:pt x="1204776" y="5846518"/>
                </a:cubicBezTo>
                <a:cubicBezTo>
                  <a:pt x="1200452" y="5852564"/>
                  <a:pt x="1199837" y="5860189"/>
                  <a:pt x="1197850" y="5868981"/>
                </a:cubicBezTo>
                <a:cubicBezTo>
                  <a:pt x="1187684" y="5868160"/>
                  <a:pt x="1181842" y="5861291"/>
                  <a:pt x="1170304" y="5861638"/>
                </a:cubicBezTo>
                <a:cubicBezTo>
                  <a:pt x="1150934" y="5863908"/>
                  <a:pt x="1130663" y="5845641"/>
                  <a:pt x="1128592" y="5823728"/>
                </a:cubicBezTo>
                <a:cubicBezTo>
                  <a:pt x="1128652" y="5807104"/>
                  <a:pt x="1135170" y="5789725"/>
                  <a:pt x="1122318" y="5774615"/>
                </a:cubicBezTo>
                <a:cubicBezTo>
                  <a:pt x="1117645" y="5769120"/>
                  <a:pt x="1124511" y="5763280"/>
                  <a:pt x="1127463" y="5758404"/>
                </a:cubicBezTo>
                <a:cubicBezTo>
                  <a:pt x="1138654" y="5746518"/>
                  <a:pt x="1139883" y="5731270"/>
                  <a:pt x="1141112" y="5716019"/>
                </a:cubicBezTo>
                <a:cubicBezTo>
                  <a:pt x="1142134" y="5703311"/>
                  <a:pt x="1141378" y="5696854"/>
                  <a:pt x="1127296" y="5696994"/>
                </a:cubicBezTo>
                <a:cubicBezTo>
                  <a:pt x="1122213" y="5696584"/>
                  <a:pt x="1117335" y="5693631"/>
                  <a:pt x="1117745" y="5688548"/>
                </a:cubicBezTo>
                <a:cubicBezTo>
                  <a:pt x="1117190" y="5679549"/>
                  <a:pt x="1124816" y="5680167"/>
                  <a:pt x="1129898" y="5680577"/>
                </a:cubicBezTo>
                <a:cubicBezTo>
                  <a:pt x="1147894" y="5679475"/>
                  <a:pt x="1148714" y="5669309"/>
                  <a:pt x="1144654" y="5656189"/>
                </a:cubicBezTo>
                <a:cubicBezTo>
                  <a:pt x="1135984" y="5620953"/>
                  <a:pt x="1129854" y="5585922"/>
                  <a:pt x="1132723" y="5550341"/>
                </a:cubicBezTo>
                <a:cubicBezTo>
                  <a:pt x="1132784" y="5533716"/>
                  <a:pt x="1110524" y="5524243"/>
                  <a:pt x="1122330" y="5504732"/>
                </a:cubicBezTo>
                <a:cubicBezTo>
                  <a:pt x="1123702" y="5503564"/>
                  <a:pt x="1116283" y="5500406"/>
                  <a:pt x="1113742" y="5500199"/>
                </a:cubicBezTo>
                <a:cubicBezTo>
                  <a:pt x="1103576" y="5499377"/>
                  <a:pt x="1098084" y="5504049"/>
                  <a:pt x="1094927" y="5511468"/>
                </a:cubicBezTo>
                <a:cubicBezTo>
                  <a:pt x="1091976" y="5516346"/>
                  <a:pt x="1087446" y="5524934"/>
                  <a:pt x="1096238" y="5526924"/>
                </a:cubicBezTo>
                <a:cubicBezTo>
                  <a:pt x="1108538" y="5533035"/>
                  <a:pt x="1104006" y="5541622"/>
                  <a:pt x="1103188" y="5551787"/>
                </a:cubicBezTo>
                <a:cubicBezTo>
                  <a:pt x="1096814" y="5583249"/>
                  <a:pt x="1081648" y="5612719"/>
                  <a:pt x="1086610" y="5646379"/>
                </a:cubicBezTo>
                <a:cubicBezTo>
                  <a:pt x="1088332" y="5656750"/>
                  <a:pt x="1080502" y="5658674"/>
                  <a:pt x="1073842" y="5661973"/>
                </a:cubicBezTo>
                <a:cubicBezTo>
                  <a:pt x="1058184" y="5665823"/>
                  <a:pt x="1054821" y="5675784"/>
                  <a:pt x="1056134" y="5691239"/>
                </a:cubicBezTo>
                <a:cubicBezTo>
                  <a:pt x="1058000" y="5715692"/>
                  <a:pt x="1048388" y="5723869"/>
                  <a:pt x="1023381" y="5716729"/>
                </a:cubicBezTo>
                <a:cubicBezTo>
                  <a:pt x="1012047" y="5714534"/>
                  <a:pt x="1015348" y="5721196"/>
                  <a:pt x="1013769" y="5724905"/>
                </a:cubicBezTo>
                <a:cubicBezTo>
                  <a:pt x="1009384" y="5747574"/>
                  <a:pt x="1004998" y="5770243"/>
                  <a:pt x="1003154" y="5793117"/>
                </a:cubicBezTo>
                <a:cubicBezTo>
                  <a:pt x="998094" y="5840034"/>
                  <a:pt x="985409" y="5886333"/>
                  <a:pt x="987972" y="5933865"/>
                </a:cubicBezTo>
                <a:cubicBezTo>
                  <a:pt x="991766" y="5966150"/>
                  <a:pt x="978936" y="5998368"/>
                  <a:pt x="971190" y="6030998"/>
                </a:cubicBezTo>
                <a:cubicBezTo>
                  <a:pt x="968997" y="6042332"/>
                  <a:pt x="968587" y="6047416"/>
                  <a:pt x="974224" y="6056825"/>
                </a:cubicBezTo>
                <a:cubicBezTo>
                  <a:pt x="978486" y="6067403"/>
                  <a:pt x="992507" y="6083887"/>
                  <a:pt x="965310" y="6088081"/>
                </a:cubicBezTo>
                <a:cubicBezTo>
                  <a:pt x="958853" y="6088839"/>
                  <a:pt x="956864" y="6097630"/>
                  <a:pt x="961744" y="6100583"/>
                </a:cubicBezTo>
                <a:cubicBezTo>
                  <a:pt x="984966" y="6113972"/>
                  <a:pt x="971994" y="6132110"/>
                  <a:pt x="971930" y="6148733"/>
                </a:cubicBezTo>
                <a:cubicBezTo>
                  <a:pt x="970908" y="6161441"/>
                  <a:pt x="968714" y="6172774"/>
                  <a:pt x="966520" y="6184109"/>
                </a:cubicBezTo>
                <a:cubicBezTo>
                  <a:pt x="959800" y="6204032"/>
                  <a:pt x="951970" y="6205955"/>
                  <a:pt x="937746" y="6192014"/>
                </a:cubicBezTo>
                <a:cubicBezTo>
                  <a:pt x="932868" y="6189063"/>
                  <a:pt x="931903" y="6185147"/>
                  <a:pt x="925448" y="6185904"/>
                </a:cubicBezTo>
                <a:cubicBezTo>
                  <a:pt x="904500" y="6191884"/>
                  <a:pt x="885952" y="6183988"/>
                  <a:pt x="883882" y="6162077"/>
                </a:cubicBezTo>
                <a:cubicBezTo>
                  <a:pt x="877954" y="6124504"/>
                  <a:pt x="872031" y="6086930"/>
                  <a:pt x="882728" y="6049423"/>
                </a:cubicBezTo>
                <a:cubicBezTo>
                  <a:pt x="886090" y="6039463"/>
                  <a:pt x="889451" y="6029503"/>
                  <a:pt x="886356" y="6020299"/>
                </a:cubicBezTo>
                <a:cubicBezTo>
                  <a:pt x="873216" y="5977026"/>
                  <a:pt x="874362" y="5931072"/>
                  <a:pt x="875302" y="5887660"/>
                </a:cubicBezTo>
                <a:cubicBezTo>
                  <a:pt x="877148" y="5864787"/>
                  <a:pt x="876449" y="5841705"/>
                  <a:pt x="852058" y="5826942"/>
                </a:cubicBezTo>
                <a:cubicBezTo>
                  <a:pt x="844844" y="5821243"/>
                  <a:pt x="843121" y="5810871"/>
                  <a:pt x="843942" y="5800705"/>
                </a:cubicBezTo>
                <a:cubicBezTo>
                  <a:pt x="845520" y="5796995"/>
                  <a:pt x="844556" y="5793080"/>
                  <a:pt x="839473" y="5792668"/>
                </a:cubicBezTo>
                <a:cubicBezTo>
                  <a:pt x="835560" y="5793631"/>
                  <a:pt x="832812" y="5795967"/>
                  <a:pt x="832606" y="5798508"/>
                </a:cubicBezTo>
                <a:cubicBezTo>
                  <a:pt x="831522" y="5827839"/>
                  <a:pt x="831810" y="5856002"/>
                  <a:pt x="820558" y="5884511"/>
                </a:cubicBezTo>
                <a:cubicBezTo>
                  <a:pt x="841528" y="5925859"/>
                  <a:pt x="820048" y="5970169"/>
                  <a:pt x="828104" y="6013030"/>
                </a:cubicBezTo>
                <a:cubicBezTo>
                  <a:pt x="827900" y="6015571"/>
                  <a:pt x="829068" y="6016944"/>
                  <a:pt x="828864" y="6019485"/>
                </a:cubicBezTo>
                <a:cubicBezTo>
                  <a:pt x="825502" y="6029447"/>
                  <a:pt x="831898" y="6045313"/>
                  <a:pt x="815071" y="6047788"/>
                </a:cubicBezTo>
                <a:cubicBezTo>
                  <a:pt x="798244" y="6050265"/>
                  <a:pt x="796932" y="6034810"/>
                  <a:pt x="792667" y="6024233"/>
                </a:cubicBezTo>
                <a:cubicBezTo>
                  <a:pt x="784899" y="6009534"/>
                  <a:pt x="782418" y="5992706"/>
                  <a:pt x="785020" y="5976288"/>
                </a:cubicBezTo>
                <a:cubicBezTo>
                  <a:pt x="785553" y="5937958"/>
                  <a:pt x="773172" y="5901144"/>
                  <a:pt x="772330" y="5863982"/>
                </a:cubicBezTo>
                <a:cubicBezTo>
                  <a:pt x="771982" y="5852442"/>
                  <a:pt x="755564" y="5849835"/>
                  <a:pt x="751506" y="5836716"/>
                </a:cubicBezTo>
                <a:cubicBezTo>
                  <a:pt x="746073" y="5824766"/>
                  <a:pt x="737894" y="5815150"/>
                  <a:pt x="720454" y="5825250"/>
                </a:cubicBezTo>
                <a:cubicBezTo>
                  <a:pt x="711045" y="5830884"/>
                  <a:pt x="705614" y="5818935"/>
                  <a:pt x="702518" y="5809731"/>
                </a:cubicBezTo>
                <a:cubicBezTo>
                  <a:pt x="700592" y="5801901"/>
                  <a:pt x="702374" y="5795649"/>
                  <a:pt x="711372" y="5795097"/>
                </a:cubicBezTo>
                <a:cubicBezTo>
                  <a:pt x="716456" y="5795509"/>
                  <a:pt x="724080" y="5796125"/>
                  <a:pt x="724900" y="5785959"/>
                </a:cubicBezTo>
                <a:cubicBezTo>
                  <a:pt x="723526" y="5787127"/>
                  <a:pt x="719816" y="5785548"/>
                  <a:pt x="719816" y="5785548"/>
                </a:cubicBezTo>
                <a:cubicBezTo>
                  <a:pt x="685199" y="5786586"/>
                  <a:pt x="677224" y="5774429"/>
                  <a:pt x="689850" y="5744753"/>
                </a:cubicBezTo>
                <a:cubicBezTo>
                  <a:pt x="693210" y="5734791"/>
                  <a:pt x="707906" y="5727026"/>
                  <a:pt x="702270" y="5717616"/>
                </a:cubicBezTo>
                <a:cubicBezTo>
                  <a:pt x="690996" y="5698797"/>
                  <a:pt x="685214" y="5675306"/>
                  <a:pt x="668448" y="5661161"/>
                </a:cubicBezTo>
                <a:cubicBezTo>
                  <a:pt x="661234" y="5655461"/>
                  <a:pt x="653813" y="5652302"/>
                  <a:pt x="654634" y="5642136"/>
                </a:cubicBezTo>
                <a:cubicBezTo>
                  <a:pt x="654694" y="5625512"/>
                  <a:pt x="642745" y="5630942"/>
                  <a:pt x="636086" y="5634240"/>
                </a:cubicBezTo>
                <a:cubicBezTo>
                  <a:pt x="624135" y="5639669"/>
                  <a:pt x="625591" y="5669206"/>
                  <a:pt x="636516" y="5676485"/>
                </a:cubicBezTo>
                <a:cubicBezTo>
                  <a:pt x="645104" y="5681015"/>
                  <a:pt x="648610" y="5685137"/>
                  <a:pt x="647790" y="5695303"/>
                </a:cubicBezTo>
                <a:cubicBezTo>
                  <a:pt x="646971" y="5705470"/>
                  <a:pt x="640452" y="5722850"/>
                  <a:pt x="662773" y="5715701"/>
                </a:cubicBezTo>
                <a:cubicBezTo>
                  <a:pt x="666688" y="5714739"/>
                  <a:pt x="667650" y="5718654"/>
                  <a:pt x="668615" y="5722570"/>
                </a:cubicBezTo>
                <a:cubicBezTo>
                  <a:pt x="663471" y="5738781"/>
                  <a:pt x="644922" y="5730886"/>
                  <a:pt x="635104" y="5741603"/>
                </a:cubicBezTo>
                <a:cubicBezTo>
                  <a:pt x="629612" y="5746275"/>
                  <a:pt x="627889" y="5735903"/>
                  <a:pt x="624588" y="5729240"/>
                </a:cubicBezTo>
                <a:cubicBezTo>
                  <a:pt x="617989" y="5715916"/>
                  <a:pt x="620796" y="5696958"/>
                  <a:pt x="603415" y="5690435"/>
                </a:cubicBezTo>
                <a:cubicBezTo>
                  <a:pt x="600874" y="5690230"/>
                  <a:pt x="599910" y="5686313"/>
                  <a:pt x="600115" y="5683773"/>
                </a:cubicBezTo>
                <a:cubicBezTo>
                  <a:pt x="610608" y="5648807"/>
                  <a:pt x="575496" y="5624223"/>
                  <a:pt x="576787" y="5592351"/>
                </a:cubicBezTo>
                <a:cubicBezTo>
                  <a:pt x="577402" y="5584726"/>
                  <a:pt x="574102" y="5578062"/>
                  <a:pt x="574716" y="5570439"/>
                </a:cubicBezTo>
                <a:cubicBezTo>
                  <a:pt x="579102" y="5547770"/>
                  <a:pt x="574284" y="5528194"/>
                  <a:pt x="568300" y="5507244"/>
                </a:cubicBezTo>
                <a:cubicBezTo>
                  <a:pt x="566168" y="5501955"/>
                  <a:pt x="566577" y="5496873"/>
                  <a:pt x="564445" y="5491584"/>
                </a:cubicBezTo>
                <a:cubicBezTo>
                  <a:pt x="556267" y="5481969"/>
                  <a:pt x="588608" y="5461562"/>
                  <a:pt x="554401" y="5457515"/>
                </a:cubicBezTo>
                <a:cubicBezTo>
                  <a:pt x="540525" y="5455114"/>
                  <a:pt x="531384" y="5441584"/>
                  <a:pt x="512220" y="5441313"/>
                </a:cubicBezTo>
                <a:cubicBezTo>
                  <a:pt x="490514" y="5440836"/>
                  <a:pt x="473748" y="5426690"/>
                  <a:pt x="470509" y="5403404"/>
                </a:cubicBezTo>
                <a:cubicBezTo>
                  <a:pt x="461549" y="5340005"/>
                  <a:pt x="450049" y="5276400"/>
                  <a:pt x="451460" y="5211281"/>
                </a:cubicBezTo>
                <a:cubicBezTo>
                  <a:pt x="451931" y="5189575"/>
                  <a:pt x="453775" y="5166700"/>
                  <a:pt x="451704" y="5144789"/>
                </a:cubicBezTo>
                <a:cubicBezTo>
                  <a:pt x="449223" y="5127960"/>
                  <a:pt x="459656" y="5109617"/>
                  <a:pt x="464799" y="5093406"/>
                </a:cubicBezTo>
                <a:cubicBezTo>
                  <a:pt x="467954" y="5085987"/>
                  <a:pt x="468570" y="5078361"/>
                  <a:pt x="464101" y="5070326"/>
                </a:cubicBezTo>
                <a:cubicBezTo>
                  <a:pt x="452684" y="5037426"/>
                  <a:pt x="446350" y="5004936"/>
                  <a:pt x="441797" y="4966196"/>
                </a:cubicBezTo>
                <a:cubicBezTo>
                  <a:pt x="429644" y="4974166"/>
                  <a:pt x="417694" y="4979595"/>
                  <a:pt x="406914" y="4986398"/>
                </a:cubicBezTo>
                <a:cubicBezTo>
                  <a:pt x="400254" y="4989695"/>
                  <a:pt x="395930" y="4995741"/>
                  <a:pt x="398060" y="5001031"/>
                </a:cubicBezTo>
                <a:cubicBezTo>
                  <a:pt x="411261" y="5027680"/>
                  <a:pt x="389228" y="5062990"/>
                  <a:pt x="416716" y="5086958"/>
                </a:cubicBezTo>
                <a:cubicBezTo>
                  <a:pt x="408826" y="5105507"/>
                  <a:pt x="442768" y="5128717"/>
                  <a:pt x="410426" y="5149125"/>
                </a:cubicBezTo>
                <a:cubicBezTo>
                  <a:pt x="401019" y="5154759"/>
                  <a:pt x="411328" y="5169662"/>
                  <a:pt x="409135" y="5180997"/>
                </a:cubicBezTo>
                <a:cubicBezTo>
                  <a:pt x="400364" y="5226334"/>
                  <a:pt x="412336" y="5268233"/>
                  <a:pt x="436051" y="5307244"/>
                </a:cubicBezTo>
                <a:cubicBezTo>
                  <a:pt x="442650" y="5320568"/>
                  <a:pt x="441832" y="5330735"/>
                  <a:pt x="430846" y="5340081"/>
                </a:cubicBezTo>
                <a:cubicBezTo>
                  <a:pt x="408588" y="5330603"/>
                  <a:pt x="399855" y="5311991"/>
                  <a:pt x="395447" y="5287332"/>
                </a:cubicBezTo>
                <a:cubicBezTo>
                  <a:pt x="391450" y="5257591"/>
                  <a:pt x="373166" y="5230529"/>
                  <a:pt x="361340" y="5202712"/>
                </a:cubicBezTo>
                <a:cubicBezTo>
                  <a:pt x="351438" y="5182725"/>
                  <a:pt x="347790" y="5164523"/>
                  <a:pt x="354716" y="5142061"/>
                </a:cubicBezTo>
                <a:cubicBezTo>
                  <a:pt x="363426" y="5113346"/>
                  <a:pt x="349263" y="5082781"/>
                  <a:pt x="354263" y="5052488"/>
                </a:cubicBezTo>
                <a:cubicBezTo>
                  <a:pt x="353298" y="5048573"/>
                  <a:pt x="351168" y="5043283"/>
                  <a:pt x="353914" y="5040949"/>
                </a:cubicBezTo>
                <a:cubicBezTo>
                  <a:pt x="373344" y="5022054"/>
                  <a:pt x="356988" y="5002824"/>
                  <a:pt x="353338" y="4984622"/>
                </a:cubicBezTo>
                <a:cubicBezTo>
                  <a:pt x="349894" y="4963878"/>
                  <a:pt x="354074" y="4943750"/>
                  <a:pt x="358255" y="4923625"/>
                </a:cubicBezTo>
                <a:cubicBezTo>
                  <a:pt x="359832" y="4919915"/>
                  <a:pt x="357496" y="4917167"/>
                  <a:pt x="353785" y="4915588"/>
                </a:cubicBezTo>
                <a:cubicBezTo>
                  <a:pt x="345608" y="4905974"/>
                  <a:pt x="354052" y="4896424"/>
                  <a:pt x="358930" y="4899378"/>
                </a:cubicBezTo>
                <a:cubicBezTo>
                  <a:pt x="376310" y="4905898"/>
                  <a:pt x="374794" y="4892985"/>
                  <a:pt x="376782" y="4884192"/>
                </a:cubicBezTo>
                <a:cubicBezTo>
                  <a:pt x="379384" y="4867775"/>
                  <a:pt x="373194" y="4849366"/>
                  <a:pt x="383421" y="4833566"/>
                </a:cubicBezTo>
                <a:cubicBezTo>
                  <a:pt x="386372" y="4828689"/>
                  <a:pt x="383072" y="4822026"/>
                  <a:pt x="378194" y="4819074"/>
                </a:cubicBezTo>
                <a:cubicBezTo>
                  <a:pt x="364728" y="4811590"/>
                  <a:pt x="368088" y="4801629"/>
                  <a:pt x="374196" y="4789332"/>
                </a:cubicBezTo>
                <a:cubicBezTo>
                  <a:pt x="376183" y="4780539"/>
                  <a:pt x="397130" y="4774559"/>
                  <a:pt x="379196" y="4759038"/>
                </a:cubicBezTo>
                <a:cubicBezTo>
                  <a:pt x="371982" y="4753339"/>
                  <a:pt x="378703" y="4733416"/>
                  <a:pt x="358165" y="4734314"/>
                </a:cubicBezTo>
                <a:cubicBezTo>
                  <a:pt x="351711" y="4735070"/>
                  <a:pt x="352530" y="4724905"/>
                  <a:pt x="352938" y="4719821"/>
                </a:cubicBezTo>
                <a:cubicBezTo>
                  <a:pt x="355338" y="4705945"/>
                  <a:pt x="363985" y="4693854"/>
                  <a:pt x="355048" y="4677782"/>
                </a:cubicBezTo>
                <a:cubicBezTo>
                  <a:pt x="351748" y="4671120"/>
                  <a:pt x="359578" y="4669195"/>
                  <a:pt x="366034" y="4668439"/>
                </a:cubicBezTo>
                <a:cubicBezTo>
                  <a:pt x="381488" y="4667131"/>
                  <a:pt x="398316" y="4664654"/>
                  <a:pt x="413770" y="4663345"/>
                </a:cubicBezTo>
                <a:lnTo>
                  <a:pt x="417052" y="4662912"/>
                </a:lnTo>
                <a:lnTo>
                  <a:pt x="420136" y="4635791"/>
                </a:lnTo>
                <a:cubicBezTo>
                  <a:pt x="392004" y="4595706"/>
                  <a:pt x="399966" y="4489673"/>
                  <a:pt x="388762" y="4428687"/>
                </a:cubicBezTo>
                <a:cubicBezTo>
                  <a:pt x="391000" y="4404542"/>
                  <a:pt x="396228" y="4408776"/>
                  <a:pt x="402452" y="4422468"/>
                </a:cubicBezTo>
                <a:cubicBezTo>
                  <a:pt x="396290" y="4398011"/>
                  <a:pt x="397828" y="4370055"/>
                  <a:pt x="394573" y="4354034"/>
                </a:cubicBezTo>
                <a:lnTo>
                  <a:pt x="389472" y="4343031"/>
                </a:lnTo>
                <a:lnTo>
                  <a:pt x="374748" y="4336986"/>
                </a:lnTo>
                <a:cubicBezTo>
                  <a:pt x="368835" y="4336134"/>
                  <a:pt x="363380" y="4337597"/>
                  <a:pt x="359062" y="4343301"/>
                </a:cubicBezTo>
                <a:cubicBezTo>
                  <a:pt x="344690" y="4357549"/>
                  <a:pt x="337246" y="4349152"/>
                  <a:pt x="328263" y="4339866"/>
                </a:cubicBezTo>
                <a:cubicBezTo>
                  <a:pt x="304390" y="4313786"/>
                  <a:pt x="283180" y="4283095"/>
                  <a:pt x="257532" y="4260089"/>
                </a:cubicBezTo>
                <a:cubicBezTo>
                  <a:pt x="253809" y="4255891"/>
                  <a:pt x="251624" y="4252579"/>
                  <a:pt x="256709" y="4247317"/>
                </a:cubicBezTo>
                <a:cubicBezTo>
                  <a:pt x="277164" y="4250928"/>
                  <a:pt x="284543" y="4273635"/>
                  <a:pt x="300798" y="4280970"/>
                </a:cubicBezTo>
                <a:cubicBezTo>
                  <a:pt x="318590" y="4289192"/>
                  <a:pt x="341057" y="4285767"/>
                  <a:pt x="359736" y="4292452"/>
                </a:cubicBezTo>
                <a:cubicBezTo>
                  <a:pt x="368308" y="4295351"/>
                  <a:pt x="374454" y="4298900"/>
                  <a:pt x="378824" y="4305524"/>
                </a:cubicBezTo>
                <a:cubicBezTo>
                  <a:pt x="397677" y="4322556"/>
                  <a:pt x="404604" y="4299912"/>
                  <a:pt x="414539" y="4293350"/>
                </a:cubicBezTo>
                <a:cubicBezTo>
                  <a:pt x="430210" y="4283953"/>
                  <a:pt x="414604" y="4279042"/>
                  <a:pt x="409344" y="4273955"/>
                </a:cubicBezTo>
                <a:cubicBezTo>
                  <a:pt x="394215" y="4261122"/>
                  <a:pt x="376662" y="4248938"/>
                  <a:pt x="370582" y="4231080"/>
                </a:cubicBezTo>
                <a:cubicBezTo>
                  <a:pt x="362314" y="4209910"/>
                  <a:pt x="346297" y="4198614"/>
                  <a:pt x="325194" y="4192579"/>
                </a:cubicBezTo>
                <a:cubicBezTo>
                  <a:pt x="296408" y="4182108"/>
                  <a:pt x="270284" y="4167024"/>
                  <a:pt x="250134" y="4145143"/>
                </a:cubicBezTo>
                <a:cubicBezTo>
                  <a:pt x="224724" y="4118176"/>
                  <a:pt x="204400" y="4085947"/>
                  <a:pt x="173018" y="4065778"/>
                </a:cubicBezTo>
                <a:cubicBezTo>
                  <a:pt x="166870" y="4062229"/>
                  <a:pt x="156114" y="4056020"/>
                  <a:pt x="161438" y="4046796"/>
                </a:cubicBezTo>
                <a:cubicBezTo>
                  <a:pt x="166764" y="4037574"/>
                  <a:pt x="172845" y="4055431"/>
                  <a:pt x="181243" y="4047983"/>
                </a:cubicBezTo>
                <a:cubicBezTo>
                  <a:pt x="101507" y="4012194"/>
                  <a:pt x="55602" y="3942651"/>
                  <a:pt x="0" y="3875707"/>
                </a:cubicBezTo>
                <a:cubicBezTo>
                  <a:pt x="42682" y="3879856"/>
                  <a:pt x="71230" y="3894289"/>
                  <a:pt x="89129" y="3927166"/>
                </a:cubicBezTo>
                <a:cubicBezTo>
                  <a:pt x="108564" y="3960934"/>
                  <a:pt x="145274" y="3971878"/>
                  <a:pt x="173994" y="3996659"/>
                </a:cubicBezTo>
                <a:cubicBezTo>
                  <a:pt x="177782" y="3986548"/>
                  <a:pt x="172523" y="3981463"/>
                  <a:pt x="169688" y="3975728"/>
                </a:cubicBezTo>
                <a:cubicBezTo>
                  <a:pt x="168388" y="3970879"/>
                  <a:pt x="163130" y="3965792"/>
                  <a:pt x="172178" y="3960768"/>
                </a:cubicBezTo>
                <a:cubicBezTo>
                  <a:pt x="178800" y="3956394"/>
                  <a:pt x="182524" y="3960593"/>
                  <a:pt x="186895" y="3967216"/>
                </a:cubicBezTo>
                <a:cubicBezTo>
                  <a:pt x="191268" y="3973839"/>
                  <a:pt x="196526" y="3978925"/>
                  <a:pt x="200898" y="3985548"/>
                </a:cubicBezTo>
                <a:cubicBezTo>
                  <a:pt x="210530" y="3997257"/>
                  <a:pt x="213603" y="3999031"/>
                  <a:pt x="231222" y="3996906"/>
                </a:cubicBezTo>
                <a:cubicBezTo>
                  <a:pt x="214146" y="3976799"/>
                  <a:pt x="193757" y="3958881"/>
                  <a:pt x="180879" y="3935049"/>
                </a:cubicBezTo>
                <a:cubicBezTo>
                  <a:pt x="191463" y="3930912"/>
                  <a:pt x="194298" y="3936649"/>
                  <a:pt x="199558" y="3941735"/>
                </a:cubicBezTo>
                <a:cubicBezTo>
                  <a:pt x="219946" y="3959655"/>
                  <a:pt x="237910" y="3978224"/>
                  <a:pt x="254986" y="3998330"/>
                </a:cubicBezTo>
                <a:cubicBezTo>
                  <a:pt x="274900" y="4024173"/>
                  <a:pt x="304334" y="4037069"/>
                  <a:pt x="333425" y="4029270"/>
                </a:cubicBezTo>
                <a:cubicBezTo>
                  <a:pt x="281112" y="4013414"/>
                  <a:pt x="268364" y="3960965"/>
                  <a:pt x="231072" y="3933285"/>
                </a:cubicBezTo>
                <a:cubicBezTo>
                  <a:pt x="208908" y="3918440"/>
                  <a:pt x="198694" y="3889998"/>
                  <a:pt x="172332" y="3878877"/>
                </a:cubicBezTo>
                <a:cubicBezTo>
                  <a:pt x="157614" y="3872428"/>
                  <a:pt x="155016" y="3862732"/>
                  <a:pt x="159043" y="3848658"/>
                </a:cubicBezTo>
                <a:cubicBezTo>
                  <a:pt x="162182" y="3836126"/>
                  <a:pt x="158934" y="3824004"/>
                  <a:pt x="148416" y="3813831"/>
                </a:cubicBezTo>
                <a:cubicBezTo>
                  <a:pt x="136360" y="3802772"/>
                  <a:pt x="133353" y="3786688"/>
                  <a:pt x="127920" y="3771255"/>
                </a:cubicBezTo>
                <a:cubicBezTo>
                  <a:pt x="126622" y="3766406"/>
                  <a:pt x="128397" y="3763332"/>
                  <a:pt x="134133" y="3760495"/>
                </a:cubicBezTo>
                <a:cubicBezTo>
                  <a:pt x="138982" y="3759195"/>
                  <a:pt x="141168" y="3762507"/>
                  <a:pt x="144241" y="3764281"/>
                </a:cubicBezTo>
                <a:cubicBezTo>
                  <a:pt x="170710" y="3800059"/>
                  <a:pt x="217765" y="3810830"/>
                  <a:pt x="246659" y="3845957"/>
                </a:cubicBezTo>
                <a:cubicBezTo>
                  <a:pt x="248844" y="3849269"/>
                  <a:pt x="255230" y="3848856"/>
                  <a:pt x="257005" y="3845781"/>
                </a:cubicBezTo>
                <a:cubicBezTo>
                  <a:pt x="260317" y="3843595"/>
                  <a:pt x="259018" y="3838746"/>
                  <a:pt x="256832" y="3835435"/>
                </a:cubicBezTo>
                <a:cubicBezTo>
                  <a:pt x="253110" y="3831236"/>
                  <a:pt x="249387" y="3827037"/>
                  <a:pt x="244777" y="3824376"/>
                </a:cubicBezTo>
                <a:cubicBezTo>
                  <a:pt x="199216" y="3775527"/>
                  <a:pt x="150346" y="3728866"/>
                  <a:pt x="107449" y="3675405"/>
                </a:cubicBezTo>
                <a:cubicBezTo>
                  <a:pt x="77905" y="3637853"/>
                  <a:pt x="48362" y="3600302"/>
                  <a:pt x="18819" y="3562749"/>
                </a:cubicBezTo>
                <a:cubicBezTo>
                  <a:pt x="15096" y="3558551"/>
                  <a:pt x="7651" y="3550153"/>
                  <a:pt x="13625" y="3543354"/>
                </a:cubicBezTo>
                <a:cubicBezTo>
                  <a:pt x="22023" y="3535906"/>
                  <a:pt x="30356" y="3542766"/>
                  <a:pt x="35616" y="3547852"/>
                </a:cubicBezTo>
                <a:cubicBezTo>
                  <a:pt x="43948" y="3554713"/>
                  <a:pt x="52280" y="3561574"/>
                  <a:pt x="58190" y="3569084"/>
                </a:cubicBezTo>
                <a:cubicBezTo>
                  <a:pt x="107710" y="3618171"/>
                  <a:pt x="157230" y="3667255"/>
                  <a:pt x="205863" y="3717878"/>
                </a:cubicBezTo>
                <a:cubicBezTo>
                  <a:pt x="220106" y="3732249"/>
                  <a:pt x="252680" y="3732610"/>
                  <a:pt x="246814" y="3764065"/>
                </a:cubicBezTo>
                <a:cubicBezTo>
                  <a:pt x="247462" y="3766490"/>
                  <a:pt x="249000" y="3767377"/>
                  <a:pt x="250536" y="3768264"/>
                </a:cubicBezTo>
                <a:cubicBezTo>
                  <a:pt x="268978" y="3778912"/>
                  <a:pt x="281204" y="3800318"/>
                  <a:pt x="302308" y="3806352"/>
                </a:cubicBezTo>
                <a:cubicBezTo>
                  <a:pt x="310878" y="3809252"/>
                  <a:pt x="311290" y="3815637"/>
                  <a:pt x="312350" y="3824449"/>
                </a:cubicBezTo>
                <a:cubicBezTo>
                  <a:pt x="314232" y="3846029"/>
                  <a:pt x="325400" y="3858626"/>
                  <a:pt x="346503" y="3864661"/>
                </a:cubicBezTo>
                <a:cubicBezTo>
                  <a:pt x="350052" y="3858513"/>
                  <a:pt x="345682" y="3851890"/>
                  <a:pt x="349231" y="3845742"/>
                </a:cubicBezTo>
                <a:cubicBezTo>
                  <a:pt x="371655" y="3803351"/>
                  <a:pt x="369667" y="3757113"/>
                  <a:pt x="361292" y="3711288"/>
                </a:cubicBezTo>
                <a:cubicBezTo>
                  <a:pt x="351445" y="3650266"/>
                  <a:pt x="344674" y="3591018"/>
                  <a:pt x="354630" y="3531182"/>
                </a:cubicBezTo>
                <a:cubicBezTo>
                  <a:pt x="355756" y="3525685"/>
                  <a:pt x="355346" y="3519298"/>
                  <a:pt x="362618" y="3517350"/>
                </a:cubicBezTo>
                <a:cubicBezTo>
                  <a:pt x="383310" y="3517000"/>
                  <a:pt x="383614" y="3498729"/>
                  <a:pt x="383680" y="3484420"/>
                </a:cubicBezTo>
                <a:cubicBezTo>
                  <a:pt x="386128" y="3430495"/>
                  <a:pt x="393422" y="3375272"/>
                  <a:pt x="386412" y="3319986"/>
                </a:cubicBezTo>
                <a:cubicBezTo>
                  <a:pt x="382788" y="3294324"/>
                  <a:pt x="377729" y="3269371"/>
                  <a:pt x="373580" y="3244175"/>
                </a:cubicBezTo>
                <a:lnTo>
                  <a:pt x="372371" y="3231508"/>
                </a:lnTo>
                <a:lnTo>
                  <a:pt x="399164" y="3231508"/>
                </a:lnTo>
                <a:lnTo>
                  <a:pt x="399164" y="2975303"/>
                </a:lnTo>
                <a:lnTo>
                  <a:pt x="386648" y="2971342"/>
                </a:lnTo>
                <a:cubicBezTo>
                  <a:pt x="364942" y="2970865"/>
                  <a:pt x="348176" y="2956719"/>
                  <a:pt x="344937" y="2933433"/>
                </a:cubicBezTo>
                <a:cubicBezTo>
                  <a:pt x="335977" y="2870034"/>
                  <a:pt x="324477" y="2806429"/>
                  <a:pt x="325888" y="2741310"/>
                </a:cubicBezTo>
                <a:cubicBezTo>
                  <a:pt x="326359" y="2719604"/>
                  <a:pt x="328203" y="2696729"/>
                  <a:pt x="326132" y="2674818"/>
                </a:cubicBezTo>
                <a:cubicBezTo>
                  <a:pt x="323651" y="2657989"/>
                  <a:pt x="334084" y="2639646"/>
                  <a:pt x="339227" y="2623435"/>
                </a:cubicBezTo>
                <a:cubicBezTo>
                  <a:pt x="342382" y="2616016"/>
                  <a:pt x="342998" y="2608390"/>
                  <a:pt x="338529" y="2600355"/>
                </a:cubicBezTo>
                <a:cubicBezTo>
                  <a:pt x="327112" y="2567455"/>
                  <a:pt x="320778" y="2534965"/>
                  <a:pt x="316225" y="2496225"/>
                </a:cubicBezTo>
                <a:cubicBezTo>
                  <a:pt x="304072" y="2504195"/>
                  <a:pt x="292122" y="2509624"/>
                  <a:pt x="281342" y="2516427"/>
                </a:cubicBezTo>
                <a:cubicBezTo>
                  <a:pt x="274682" y="2519724"/>
                  <a:pt x="270358" y="2525770"/>
                  <a:pt x="272488" y="2531060"/>
                </a:cubicBezTo>
                <a:cubicBezTo>
                  <a:pt x="285689" y="2557709"/>
                  <a:pt x="263656" y="2593019"/>
                  <a:pt x="291144" y="2616987"/>
                </a:cubicBezTo>
                <a:cubicBezTo>
                  <a:pt x="283254" y="2635536"/>
                  <a:pt x="317196" y="2658746"/>
                  <a:pt x="284854" y="2679154"/>
                </a:cubicBezTo>
                <a:cubicBezTo>
                  <a:pt x="275447" y="2684788"/>
                  <a:pt x="285756" y="2699691"/>
                  <a:pt x="283563" y="2711026"/>
                </a:cubicBezTo>
                <a:cubicBezTo>
                  <a:pt x="274792" y="2756363"/>
                  <a:pt x="286764" y="2798262"/>
                  <a:pt x="310479" y="2837273"/>
                </a:cubicBezTo>
                <a:cubicBezTo>
                  <a:pt x="317078" y="2850597"/>
                  <a:pt x="316260" y="2860764"/>
                  <a:pt x="305274" y="2870110"/>
                </a:cubicBezTo>
                <a:cubicBezTo>
                  <a:pt x="283016" y="2860632"/>
                  <a:pt x="274283" y="2842020"/>
                  <a:pt x="269875" y="2817361"/>
                </a:cubicBezTo>
                <a:cubicBezTo>
                  <a:pt x="265878" y="2787620"/>
                  <a:pt x="247594" y="2760558"/>
                  <a:pt x="235768" y="2732741"/>
                </a:cubicBezTo>
                <a:cubicBezTo>
                  <a:pt x="225866" y="2712754"/>
                  <a:pt x="222218" y="2694552"/>
                  <a:pt x="229144" y="2672090"/>
                </a:cubicBezTo>
                <a:cubicBezTo>
                  <a:pt x="237854" y="2643375"/>
                  <a:pt x="223691" y="2612810"/>
                  <a:pt x="228691" y="2582517"/>
                </a:cubicBezTo>
                <a:cubicBezTo>
                  <a:pt x="227726" y="2578602"/>
                  <a:pt x="225596" y="2573312"/>
                  <a:pt x="228342" y="2570978"/>
                </a:cubicBezTo>
                <a:cubicBezTo>
                  <a:pt x="247772" y="2552083"/>
                  <a:pt x="231416" y="2532853"/>
                  <a:pt x="227766" y="2514651"/>
                </a:cubicBezTo>
                <a:cubicBezTo>
                  <a:pt x="224322" y="2493907"/>
                  <a:pt x="228502" y="2473779"/>
                  <a:pt x="232683" y="2453654"/>
                </a:cubicBezTo>
                <a:cubicBezTo>
                  <a:pt x="234260" y="2449944"/>
                  <a:pt x="231924" y="2447196"/>
                  <a:pt x="228213" y="2445617"/>
                </a:cubicBezTo>
                <a:cubicBezTo>
                  <a:pt x="220036" y="2436003"/>
                  <a:pt x="228480" y="2426453"/>
                  <a:pt x="233358" y="2429407"/>
                </a:cubicBezTo>
                <a:cubicBezTo>
                  <a:pt x="250738" y="2435927"/>
                  <a:pt x="249222" y="2423014"/>
                  <a:pt x="251210" y="2414221"/>
                </a:cubicBezTo>
                <a:cubicBezTo>
                  <a:pt x="253812" y="2397804"/>
                  <a:pt x="247622" y="2379395"/>
                  <a:pt x="257849" y="2363595"/>
                </a:cubicBezTo>
                <a:cubicBezTo>
                  <a:pt x="260800" y="2358718"/>
                  <a:pt x="257500" y="2352055"/>
                  <a:pt x="252622" y="2349103"/>
                </a:cubicBezTo>
                <a:cubicBezTo>
                  <a:pt x="239156" y="2341619"/>
                  <a:pt x="242516" y="2331658"/>
                  <a:pt x="248624" y="2319361"/>
                </a:cubicBezTo>
                <a:cubicBezTo>
                  <a:pt x="250611" y="2310568"/>
                  <a:pt x="271558" y="2304588"/>
                  <a:pt x="253624" y="2289067"/>
                </a:cubicBezTo>
                <a:cubicBezTo>
                  <a:pt x="246410" y="2283368"/>
                  <a:pt x="253131" y="2263445"/>
                  <a:pt x="232593" y="2264343"/>
                </a:cubicBezTo>
                <a:cubicBezTo>
                  <a:pt x="226139" y="2265099"/>
                  <a:pt x="226958" y="2254934"/>
                  <a:pt x="227366" y="2249850"/>
                </a:cubicBezTo>
                <a:lnTo>
                  <a:pt x="229959" y="2239981"/>
                </a:lnTo>
                <a:lnTo>
                  <a:pt x="225206" y="2240158"/>
                </a:lnTo>
                <a:lnTo>
                  <a:pt x="226487" y="2230385"/>
                </a:lnTo>
                <a:cubicBezTo>
                  <a:pt x="226848" y="2223358"/>
                  <a:pt x="226735" y="2216232"/>
                  <a:pt x="226417" y="2208689"/>
                </a:cubicBezTo>
                <a:cubicBezTo>
                  <a:pt x="224444" y="2152958"/>
                  <a:pt x="230036" y="2098792"/>
                  <a:pt x="245087" y="2046579"/>
                </a:cubicBezTo>
                <a:cubicBezTo>
                  <a:pt x="246409" y="2042366"/>
                  <a:pt x="248803" y="2036882"/>
                  <a:pt x="244200" y="2034434"/>
                </a:cubicBezTo>
                <a:cubicBezTo>
                  <a:pt x="230390" y="2027093"/>
                  <a:pt x="233788" y="2009853"/>
                  <a:pt x="235044" y="1995162"/>
                </a:cubicBezTo>
                <a:cubicBezTo>
                  <a:pt x="238878" y="1961563"/>
                  <a:pt x="230041" y="1929830"/>
                  <a:pt x="231162" y="1894178"/>
                </a:cubicBezTo>
                <a:cubicBezTo>
                  <a:pt x="225392" y="1888499"/>
                  <a:pt x="222088" y="1883516"/>
                  <a:pt x="220563" y="1879020"/>
                </a:cubicBezTo>
                <a:lnTo>
                  <a:pt x="220576" y="1876721"/>
                </a:lnTo>
                <a:lnTo>
                  <a:pt x="219944" y="1882664"/>
                </a:lnTo>
                <a:cubicBezTo>
                  <a:pt x="216640" y="1916154"/>
                  <a:pt x="214971" y="1945358"/>
                  <a:pt x="219284" y="1967149"/>
                </a:cubicBezTo>
                <a:cubicBezTo>
                  <a:pt x="217439" y="2017129"/>
                  <a:pt x="209572" y="1995630"/>
                  <a:pt x="203602" y="2029341"/>
                </a:cubicBezTo>
                <a:cubicBezTo>
                  <a:pt x="201754" y="2079321"/>
                  <a:pt x="212227" y="2072923"/>
                  <a:pt x="213366" y="2106048"/>
                </a:cubicBezTo>
                <a:cubicBezTo>
                  <a:pt x="201048" y="2162427"/>
                  <a:pt x="202566" y="2206593"/>
                  <a:pt x="203706" y="2239718"/>
                </a:cubicBezTo>
                <a:lnTo>
                  <a:pt x="203768" y="2240952"/>
                </a:lnTo>
                <a:lnTo>
                  <a:pt x="170246" y="2242199"/>
                </a:lnTo>
                <a:lnTo>
                  <a:pt x="170482" y="2233889"/>
                </a:lnTo>
                <a:cubicBezTo>
                  <a:pt x="171672" y="2195642"/>
                  <a:pt x="172710" y="2167527"/>
                  <a:pt x="171856" y="2142685"/>
                </a:cubicBezTo>
                <a:cubicBezTo>
                  <a:pt x="174081" y="2103747"/>
                  <a:pt x="176687" y="2075850"/>
                  <a:pt x="185641" y="2025283"/>
                </a:cubicBezTo>
                <a:cubicBezTo>
                  <a:pt x="192749" y="2024698"/>
                  <a:pt x="189765" y="2041554"/>
                  <a:pt x="196873" y="2040969"/>
                </a:cubicBezTo>
                <a:cubicBezTo>
                  <a:pt x="201324" y="1963091"/>
                  <a:pt x="199426" y="1907883"/>
                  <a:pt x="204258" y="1841048"/>
                </a:cubicBezTo>
                <a:cubicBezTo>
                  <a:pt x="202549" y="1791360"/>
                  <a:pt x="204839" y="1741344"/>
                  <a:pt x="210808" y="1681682"/>
                </a:cubicBezTo>
                <a:lnTo>
                  <a:pt x="212860" y="1663608"/>
                </a:lnTo>
                <a:lnTo>
                  <a:pt x="209642" y="1650493"/>
                </a:lnTo>
                <a:cubicBezTo>
                  <a:pt x="205793" y="1639230"/>
                  <a:pt x="204905" y="1627086"/>
                  <a:pt x="212088" y="1610629"/>
                </a:cubicBezTo>
                <a:cubicBezTo>
                  <a:pt x="217947" y="1598383"/>
                  <a:pt x="216992" y="1575756"/>
                  <a:pt x="217681" y="1556461"/>
                </a:cubicBezTo>
                <a:cubicBezTo>
                  <a:pt x="219506" y="1546372"/>
                  <a:pt x="220258" y="1537557"/>
                  <a:pt x="224795" y="1529522"/>
                </a:cubicBezTo>
                <a:cubicBezTo>
                  <a:pt x="229332" y="1521489"/>
                  <a:pt x="243008" y="1507868"/>
                  <a:pt x="222453" y="1500629"/>
                </a:cubicBezTo>
                <a:cubicBezTo>
                  <a:pt x="231023" y="1490439"/>
                  <a:pt x="204475" y="1474484"/>
                  <a:pt x="226288" y="1467031"/>
                </a:cubicBezTo>
                <a:cubicBezTo>
                  <a:pt x="226288" y="1467031"/>
                  <a:pt x="227358" y="1465758"/>
                  <a:pt x="226538" y="1464093"/>
                </a:cubicBezTo>
                <a:cubicBezTo>
                  <a:pt x="224948" y="1426383"/>
                  <a:pt x="256654" y="1404528"/>
                  <a:pt x="246930" y="1360651"/>
                </a:cubicBezTo>
                <a:cubicBezTo>
                  <a:pt x="242511" y="1344785"/>
                  <a:pt x="243198" y="1325490"/>
                  <a:pt x="233673" y="1313055"/>
                </a:cubicBezTo>
                <a:cubicBezTo>
                  <a:pt x="227680" y="1304340"/>
                  <a:pt x="227614" y="1293859"/>
                  <a:pt x="227548" y="1283378"/>
                </a:cubicBezTo>
                <a:cubicBezTo>
                  <a:pt x="229490" y="1249389"/>
                  <a:pt x="228720" y="1213345"/>
                  <a:pt x="235267" y="1181804"/>
                </a:cubicBezTo>
                <a:cubicBezTo>
                  <a:pt x="239737" y="1163290"/>
                  <a:pt x="236389" y="1146150"/>
                  <a:pt x="234933" y="1129403"/>
                </a:cubicBezTo>
                <a:cubicBezTo>
                  <a:pt x="231838" y="1109324"/>
                  <a:pt x="234415" y="1090420"/>
                  <a:pt x="244309" y="1076017"/>
                </a:cubicBezTo>
                <a:cubicBezTo>
                  <a:pt x="264098" y="1047212"/>
                  <a:pt x="270074" y="1011068"/>
                  <a:pt x="266844" y="970029"/>
                </a:cubicBezTo>
                <a:cubicBezTo>
                  <a:pt x="263112" y="934866"/>
                  <a:pt x="275398" y="914979"/>
                  <a:pt x="290399" y="897146"/>
                </a:cubicBezTo>
                <a:cubicBezTo>
                  <a:pt x="298970" y="886956"/>
                  <a:pt x="321418" y="894585"/>
                  <a:pt x="325268" y="905849"/>
                </a:cubicBezTo>
                <a:cubicBezTo>
                  <a:pt x="334039" y="927098"/>
                  <a:pt x="334039" y="927098"/>
                  <a:pt x="346075" y="910150"/>
                </a:cubicBezTo>
                <a:cubicBezTo>
                  <a:pt x="351248" y="917200"/>
                  <a:pt x="347783" y="923960"/>
                  <a:pt x="346210" y="931110"/>
                </a:cubicBezTo>
                <a:cubicBezTo>
                  <a:pt x="345957" y="934049"/>
                  <a:pt x="343312" y="942472"/>
                  <a:pt x="347096" y="943252"/>
                </a:cubicBezTo>
                <a:cubicBezTo>
                  <a:pt x="367082" y="945892"/>
                  <a:pt x="364069" y="981152"/>
                  <a:pt x="375233" y="996919"/>
                </a:cubicBezTo>
                <a:cubicBezTo>
                  <a:pt x="376874" y="1000247"/>
                  <a:pt x="380406" y="1003968"/>
                  <a:pt x="382046" y="1007298"/>
                </a:cubicBezTo>
                <a:cubicBezTo>
                  <a:pt x="388224" y="1002592"/>
                  <a:pt x="392125" y="979477"/>
                  <a:pt x="396226" y="987800"/>
                </a:cubicBezTo>
                <a:cubicBezTo>
                  <a:pt x="406320" y="1004839"/>
                  <a:pt x="427379" y="1006202"/>
                  <a:pt x="427578" y="1037642"/>
                </a:cubicBezTo>
                <a:cubicBezTo>
                  <a:pt x="427528" y="1072022"/>
                  <a:pt x="429367" y="1106793"/>
                  <a:pt x="437134" y="1139797"/>
                </a:cubicBezTo>
                <a:cubicBezTo>
                  <a:pt x="439344" y="1147732"/>
                  <a:pt x="437518" y="1157819"/>
                  <a:pt x="445086" y="1159383"/>
                </a:cubicBezTo>
                <a:cubicBezTo>
                  <a:pt x="451832" y="1159283"/>
                  <a:pt x="458260" y="1151640"/>
                  <a:pt x="461155" y="1140277"/>
                </a:cubicBezTo>
                <a:cubicBezTo>
                  <a:pt x="463482" y="1124311"/>
                  <a:pt x="464738" y="1109617"/>
                  <a:pt x="463283" y="1092869"/>
                </a:cubicBezTo>
                <a:cubicBezTo>
                  <a:pt x="459299" y="1060645"/>
                  <a:pt x="462062" y="1028323"/>
                  <a:pt x="465897" y="994725"/>
                </a:cubicBezTo>
                <a:cubicBezTo>
                  <a:pt x="466148" y="991786"/>
                  <a:pt x="464759" y="985519"/>
                  <a:pt x="466651" y="985909"/>
                </a:cubicBezTo>
                <a:cubicBezTo>
                  <a:pt x="483541" y="968467"/>
                  <a:pt x="476093" y="943004"/>
                  <a:pt x="475960" y="922044"/>
                </a:cubicBezTo>
                <a:cubicBezTo>
                  <a:pt x="473970" y="821451"/>
                  <a:pt x="485473" y="720660"/>
                  <a:pt x="477558" y="621833"/>
                </a:cubicBezTo>
                <a:cubicBezTo>
                  <a:pt x="476671" y="609688"/>
                  <a:pt x="478245" y="602538"/>
                  <a:pt x="486063" y="601163"/>
                </a:cubicBezTo>
                <a:cubicBezTo>
                  <a:pt x="492809" y="601063"/>
                  <a:pt x="496340" y="604783"/>
                  <a:pt x="497479" y="613989"/>
                </a:cubicBezTo>
                <a:cubicBezTo>
                  <a:pt x="499504" y="635342"/>
                  <a:pt x="507705" y="651988"/>
                  <a:pt x="515087" y="666972"/>
                </a:cubicBezTo>
                <a:cubicBezTo>
                  <a:pt x="524930" y="686950"/>
                  <a:pt x="528025" y="707026"/>
                  <a:pt x="527088" y="729260"/>
                </a:cubicBezTo>
                <a:cubicBezTo>
                  <a:pt x="527221" y="750222"/>
                  <a:pt x="531138" y="771963"/>
                  <a:pt x="534235" y="792043"/>
                </a:cubicBezTo>
                <a:cubicBezTo>
                  <a:pt x="539540" y="820054"/>
                  <a:pt x="549500" y="816131"/>
                  <a:pt x="562674" y="808388"/>
                </a:cubicBezTo>
                <a:cubicBezTo>
                  <a:pt x="565890" y="804566"/>
                  <a:pt x="570174" y="799471"/>
                  <a:pt x="573456" y="806130"/>
                </a:cubicBezTo>
                <a:cubicBezTo>
                  <a:pt x="576736" y="812789"/>
                  <a:pt x="571631" y="816220"/>
                  <a:pt x="570308" y="820433"/>
                </a:cubicBezTo>
                <a:cubicBezTo>
                  <a:pt x="566090" y="836009"/>
                  <a:pt x="569437" y="853147"/>
                  <a:pt x="574358" y="863135"/>
                </a:cubicBezTo>
                <a:cubicBezTo>
                  <a:pt x="581991" y="875180"/>
                  <a:pt x="589993" y="860388"/>
                  <a:pt x="594530" y="852353"/>
                </a:cubicBezTo>
                <a:cubicBezTo>
                  <a:pt x="603602" y="836285"/>
                  <a:pt x="608893" y="819435"/>
                  <a:pt x="604978" y="797693"/>
                </a:cubicBezTo>
                <a:cubicBezTo>
                  <a:pt x="604408" y="793091"/>
                  <a:pt x="602199" y="785157"/>
                  <a:pt x="606484" y="780062"/>
                </a:cubicBezTo>
                <a:cubicBezTo>
                  <a:pt x="609698" y="776242"/>
                  <a:pt x="612980" y="782901"/>
                  <a:pt x="614618" y="786230"/>
                </a:cubicBezTo>
                <a:cubicBezTo>
                  <a:pt x="619791" y="793279"/>
                  <a:pt x="623006" y="789459"/>
                  <a:pt x="626470" y="782700"/>
                </a:cubicBezTo>
                <a:cubicBezTo>
                  <a:pt x="638693" y="752330"/>
                  <a:pt x="649842" y="723235"/>
                  <a:pt x="647432" y="683860"/>
                </a:cubicBezTo>
                <a:cubicBezTo>
                  <a:pt x="647115" y="676317"/>
                  <a:pt x="647403" y="668715"/>
                  <a:pt x="648072" y="661074"/>
                </a:cubicBezTo>
                <a:lnTo>
                  <a:pt x="650263" y="643766"/>
                </a:lnTo>
                <a:lnTo>
                  <a:pt x="650472" y="582045"/>
                </a:lnTo>
                <a:cubicBezTo>
                  <a:pt x="646403" y="577447"/>
                  <a:pt x="646403" y="577447"/>
                  <a:pt x="646403" y="577447"/>
                </a:cubicBezTo>
                <a:cubicBezTo>
                  <a:pt x="646403" y="577447"/>
                  <a:pt x="649363" y="571122"/>
                  <a:pt x="649363" y="571122"/>
                </a:cubicBezTo>
                <a:cubicBezTo>
                  <a:pt x="645293" y="566524"/>
                  <a:pt x="647145" y="549278"/>
                  <a:pt x="647145" y="549278"/>
                </a:cubicBezTo>
                <a:cubicBezTo>
                  <a:pt x="646035" y="538354"/>
                  <a:pt x="650104" y="542953"/>
                  <a:pt x="651214" y="553874"/>
                </a:cubicBezTo>
                <a:lnTo>
                  <a:pt x="652804" y="556273"/>
                </a:lnTo>
                <a:lnTo>
                  <a:pt x="652323" y="564798"/>
                </a:lnTo>
                <a:cubicBezTo>
                  <a:pt x="653804" y="561634"/>
                  <a:pt x="654544" y="560053"/>
                  <a:pt x="654405" y="558688"/>
                </a:cubicBezTo>
                <a:lnTo>
                  <a:pt x="652804" y="556273"/>
                </a:lnTo>
                <a:lnTo>
                  <a:pt x="653470" y="544487"/>
                </a:lnTo>
                <a:cubicBezTo>
                  <a:pt x="652743" y="522363"/>
                  <a:pt x="648165" y="497251"/>
                  <a:pt x="655659" y="491211"/>
                </a:cubicBezTo>
                <a:cubicBezTo>
                  <a:pt x="665367" y="560192"/>
                  <a:pt x="684862" y="585838"/>
                  <a:pt x="694000" y="639217"/>
                </a:cubicBezTo>
                <a:lnTo>
                  <a:pt x="695320" y="649940"/>
                </a:lnTo>
                <a:lnTo>
                  <a:pt x="699870" y="616155"/>
                </a:lnTo>
                <a:cubicBezTo>
                  <a:pt x="703303" y="601854"/>
                  <a:pt x="706736" y="587553"/>
                  <a:pt x="705739" y="572577"/>
                </a:cubicBezTo>
                <a:cubicBezTo>
                  <a:pt x="706076" y="568024"/>
                  <a:pt x="710603" y="563841"/>
                  <a:pt x="713997" y="560703"/>
                </a:cubicBezTo>
                <a:cubicBezTo>
                  <a:pt x="718693" y="554244"/>
                  <a:pt x="727578" y="548153"/>
                  <a:pt x="714386" y="541266"/>
                </a:cubicBezTo>
                <a:cubicBezTo>
                  <a:pt x="710365" y="538623"/>
                  <a:pt x="711835" y="533026"/>
                  <a:pt x="713135" y="529705"/>
                </a:cubicBezTo>
                <a:cubicBezTo>
                  <a:pt x="730954" y="502637"/>
                  <a:pt x="721714" y="470900"/>
                  <a:pt x="729061" y="442915"/>
                </a:cubicBezTo>
                <a:cubicBezTo>
                  <a:pt x="738383" y="402503"/>
                  <a:pt x="728061" y="356928"/>
                  <a:pt x="747858" y="317438"/>
                </a:cubicBezTo>
                <a:cubicBezTo>
                  <a:pt x="751421" y="312023"/>
                  <a:pt x="751928" y="305196"/>
                  <a:pt x="753565" y="297322"/>
                </a:cubicBezTo>
                <a:cubicBezTo>
                  <a:pt x="761944" y="298059"/>
                  <a:pt x="766758" y="304210"/>
                  <a:pt x="776268" y="303899"/>
                </a:cubicBezTo>
                <a:cubicBezTo>
                  <a:pt x="792230" y="301866"/>
                  <a:pt x="808935" y="318223"/>
                  <a:pt x="810642" y="337845"/>
                </a:cubicBezTo>
                <a:cubicBezTo>
                  <a:pt x="810593" y="352729"/>
                  <a:pt x="805221" y="368291"/>
                  <a:pt x="815813" y="381820"/>
                </a:cubicBezTo>
                <a:cubicBezTo>
                  <a:pt x="819664" y="386740"/>
                  <a:pt x="814006" y="391969"/>
                  <a:pt x="811573" y="396337"/>
                </a:cubicBezTo>
                <a:cubicBezTo>
                  <a:pt x="802352" y="406979"/>
                  <a:pt x="801338" y="420633"/>
                  <a:pt x="800325" y="434289"/>
                </a:cubicBezTo>
                <a:cubicBezTo>
                  <a:pt x="799482" y="445668"/>
                  <a:pt x="800106" y="451449"/>
                  <a:pt x="811710" y="451323"/>
                </a:cubicBezTo>
                <a:cubicBezTo>
                  <a:pt x="815899" y="451693"/>
                  <a:pt x="819920" y="454335"/>
                  <a:pt x="819582" y="458887"/>
                </a:cubicBezTo>
                <a:cubicBezTo>
                  <a:pt x="820039" y="466945"/>
                  <a:pt x="813755" y="466392"/>
                  <a:pt x="809565" y="466024"/>
                </a:cubicBezTo>
                <a:cubicBezTo>
                  <a:pt x="794735" y="467011"/>
                  <a:pt x="794060" y="476114"/>
                  <a:pt x="797406" y="487862"/>
                </a:cubicBezTo>
                <a:cubicBezTo>
                  <a:pt x="804551" y="519413"/>
                  <a:pt x="809601" y="550781"/>
                  <a:pt x="807238" y="582641"/>
                </a:cubicBezTo>
                <a:lnTo>
                  <a:pt x="814331" y="600076"/>
                </a:lnTo>
                <a:lnTo>
                  <a:pt x="817834" y="584886"/>
                </a:lnTo>
                <a:lnTo>
                  <a:pt x="833854" y="572186"/>
                </a:lnTo>
                <a:lnTo>
                  <a:pt x="841913" y="539733"/>
                </a:lnTo>
                <a:cubicBezTo>
                  <a:pt x="845183" y="525847"/>
                  <a:pt x="847286" y="511715"/>
                  <a:pt x="845241" y="496646"/>
                </a:cubicBezTo>
                <a:cubicBezTo>
                  <a:pt x="843822" y="487360"/>
                  <a:pt x="850275" y="485637"/>
                  <a:pt x="855764" y="482682"/>
                </a:cubicBezTo>
                <a:cubicBezTo>
                  <a:pt x="868668" y="479235"/>
                  <a:pt x="871439" y="470316"/>
                  <a:pt x="870358" y="456478"/>
                </a:cubicBezTo>
                <a:cubicBezTo>
                  <a:pt x="868820" y="434582"/>
                  <a:pt x="876741" y="427261"/>
                  <a:pt x="897349" y="433653"/>
                </a:cubicBezTo>
                <a:cubicBezTo>
                  <a:pt x="906689" y="435619"/>
                  <a:pt x="903969" y="429653"/>
                  <a:pt x="905271" y="426332"/>
                </a:cubicBezTo>
                <a:cubicBezTo>
                  <a:pt x="908885" y="406033"/>
                  <a:pt x="912498" y="385736"/>
                  <a:pt x="914018" y="365254"/>
                </a:cubicBezTo>
                <a:cubicBezTo>
                  <a:pt x="918189" y="323243"/>
                  <a:pt x="928643" y="281787"/>
                  <a:pt x="926530" y="239224"/>
                </a:cubicBezTo>
                <a:cubicBezTo>
                  <a:pt x="923405" y="210316"/>
                  <a:pt x="933977" y="181467"/>
                  <a:pt x="940362" y="152250"/>
                </a:cubicBezTo>
                <a:cubicBezTo>
                  <a:pt x="942168" y="142101"/>
                  <a:pt x="942506" y="137549"/>
                  <a:pt x="937861" y="129123"/>
                </a:cubicBezTo>
                <a:cubicBezTo>
                  <a:pt x="934348" y="119653"/>
                  <a:pt x="922793" y="104893"/>
                  <a:pt x="945207" y="101137"/>
                </a:cubicBezTo>
                <a:cubicBezTo>
                  <a:pt x="950529" y="100458"/>
                  <a:pt x="952167" y="92587"/>
                  <a:pt x="948146" y="89942"/>
                </a:cubicBezTo>
                <a:cubicBezTo>
                  <a:pt x="929008" y="77953"/>
                  <a:pt x="939699" y="61713"/>
                  <a:pt x="939750" y="46827"/>
                </a:cubicBezTo>
                <a:cubicBezTo>
                  <a:pt x="940595" y="35449"/>
                  <a:pt x="942401" y="25300"/>
                  <a:pt x="944209" y="15151"/>
                </a:cubicBezTo>
                <a:cubicBezTo>
                  <a:pt x="946979" y="6231"/>
                  <a:pt x="949976" y="1341"/>
                  <a:pt x="953747" y="24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5738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5827169" y="1700808"/>
            <a:ext cx="6370226" cy="72000"/>
            <a:chOff x="3843032" y="6553200"/>
            <a:chExt cx="2066410" cy="87086"/>
          </a:xfrm>
        </p:grpSpPr>
        <p:sp>
          <p:nvSpPr>
            <p:cNvPr id="6" name="Rectangle 5"/>
            <p:cNvSpPr/>
            <p:nvPr userDrawn="1"/>
          </p:nvSpPr>
          <p:spPr>
            <a:xfrm flipV="1">
              <a:off x="3843032" y="6553200"/>
              <a:ext cx="413282" cy="870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 flipV="1">
              <a:off x="4256314" y="6553200"/>
              <a:ext cx="413282" cy="870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 flipV="1">
              <a:off x="4669596" y="6553200"/>
              <a:ext cx="413282" cy="870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5082878" y="6553200"/>
              <a:ext cx="413282" cy="870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5496160" y="6553200"/>
              <a:ext cx="413282" cy="870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11" name="평행 사변형 2">
            <a:extLst>
              <a:ext uri="{FF2B5EF4-FFF2-40B4-BE49-F238E27FC236}">
                <a16:creationId xmlns="" xmlns:a16="http://schemas.microsoft.com/office/drawing/2014/main" id="{8D71AD77-8F73-48EE-A7FF-2A150F206D52}"/>
              </a:ext>
            </a:extLst>
          </p:cNvPr>
          <p:cNvSpPr/>
          <p:nvPr userDrawn="1"/>
        </p:nvSpPr>
        <p:spPr>
          <a:xfrm>
            <a:off x="2191344" y="1853737"/>
            <a:ext cx="1899259" cy="3025912"/>
          </a:xfrm>
          <a:custGeom>
            <a:avLst/>
            <a:gdLst>
              <a:gd name="connsiteX0" fmla="*/ 0 w 2387972"/>
              <a:gd name="connsiteY0" fmla="*/ 3703149 h 3703149"/>
              <a:gd name="connsiteX1" fmla="*/ 234045 w 2387972"/>
              <a:gd name="connsiteY1" fmla="*/ 0 h 3703149"/>
              <a:gd name="connsiteX2" fmla="*/ 2387972 w 2387972"/>
              <a:gd name="connsiteY2" fmla="*/ 0 h 3703149"/>
              <a:gd name="connsiteX3" fmla="*/ 2153927 w 2387972"/>
              <a:gd name="connsiteY3" fmla="*/ 3703149 h 3703149"/>
              <a:gd name="connsiteX4" fmla="*/ 0 w 2387972"/>
              <a:gd name="connsiteY4" fmla="*/ 3703149 h 3703149"/>
              <a:gd name="connsiteX0" fmla="*/ 0 w 2387972"/>
              <a:gd name="connsiteY0" fmla="*/ 3703149 h 3703149"/>
              <a:gd name="connsiteX1" fmla="*/ 244281 w 2387972"/>
              <a:gd name="connsiteY1" fmla="*/ 0 h 3703149"/>
              <a:gd name="connsiteX2" fmla="*/ 2387972 w 2387972"/>
              <a:gd name="connsiteY2" fmla="*/ 0 h 3703149"/>
              <a:gd name="connsiteX3" fmla="*/ 2153927 w 2387972"/>
              <a:gd name="connsiteY3" fmla="*/ 3703149 h 3703149"/>
              <a:gd name="connsiteX4" fmla="*/ 0 w 2387972"/>
              <a:gd name="connsiteY4" fmla="*/ 3703149 h 3703149"/>
              <a:gd name="connsiteX0" fmla="*/ 0 w 2387972"/>
              <a:gd name="connsiteY0" fmla="*/ 3703149 h 3703149"/>
              <a:gd name="connsiteX1" fmla="*/ 234045 w 2387972"/>
              <a:gd name="connsiteY1" fmla="*/ 3412 h 3703149"/>
              <a:gd name="connsiteX2" fmla="*/ 2387972 w 2387972"/>
              <a:gd name="connsiteY2" fmla="*/ 0 h 3703149"/>
              <a:gd name="connsiteX3" fmla="*/ 2153927 w 2387972"/>
              <a:gd name="connsiteY3" fmla="*/ 3703149 h 3703149"/>
              <a:gd name="connsiteX4" fmla="*/ 0 w 2387972"/>
              <a:gd name="connsiteY4" fmla="*/ 3703149 h 3703149"/>
              <a:gd name="connsiteX0" fmla="*/ 0 w 2387972"/>
              <a:gd name="connsiteY0" fmla="*/ 3703149 h 3709973"/>
              <a:gd name="connsiteX1" fmla="*/ 234045 w 2387972"/>
              <a:gd name="connsiteY1" fmla="*/ 3412 h 3709973"/>
              <a:gd name="connsiteX2" fmla="*/ 2387972 w 2387972"/>
              <a:gd name="connsiteY2" fmla="*/ 0 h 3709973"/>
              <a:gd name="connsiteX3" fmla="*/ 2194870 w 2387972"/>
              <a:gd name="connsiteY3" fmla="*/ 3709973 h 3709973"/>
              <a:gd name="connsiteX4" fmla="*/ 0 w 2387972"/>
              <a:gd name="connsiteY4" fmla="*/ 3703149 h 3709973"/>
              <a:gd name="connsiteX0" fmla="*/ 0 w 2387972"/>
              <a:gd name="connsiteY0" fmla="*/ 3703149 h 3709973"/>
              <a:gd name="connsiteX1" fmla="*/ 234045 w 2387972"/>
              <a:gd name="connsiteY1" fmla="*/ 3412 h 3709973"/>
              <a:gd name="connsiteX2" fmla="*/ 2387972 w 2387972"/>
              <a:gd name="connsiteY2" fmla="*/ 0 h 3709973"/>
              <a:gd name="connsiteX3" fmla="*/ 2191458 w 2387972"/>
              <a:gd name="connsiteY3" fmla="*/ 3709973 h 3709973"/>
              <a:gd name="connsiteX4" fmla="*/ 0 w 2387972"/>
              <a:gd name="connsiteY4" fmla="*/ 3703149 h 3709973"/>
              <a:gd name="connsiteX0" fmla="*/ 0 w 2387972"/>
              <a:gd name="connsiteY0" fmla="*/ 3666935 h 3709973"/>
              <a:gd name="connsiteX1" fmla="*/ 234045 w 2387972"/>
              <a:gd name="connsiteY1" fmla="*/ 3412 h 3709973"/>
              <a:gd name="connsiteX2" fmla="*/ 2387972 w 2387972"/>
              <a:gd name="connsiteY2" fmla="*/ 0 h 3709973"/>
              <a:gd name="connsiteX3" fmla="*/ 2191458 w 2387972"/>
              <a:gd name="connsiteY3" fmla="*/ 3709973 h 3709973"/>
              <a:gd name="connsiteX4" fmla="*/ 0 w 2387972"/>
              <a:gd name="connsiteY4" fmla="*/ 3666935 h 3709973"/>
              <a:gd name="connsiteX0" fmla="*/ 0 w 2378919"/>
              <a:gd name="connsiteY0" fmla="*/ 3621668 h 3709973"/>
              <a:gd name="connsiteX1" fmla="*/ 224992 w 2378919"/>
              <a:gd name="connsiteY1" fmla="*/ 3412 h 3709973"/>
              <a:gd name="connsiteX2" fmla="*/ 2378919 w 2378919"/>
              <a:gd name="connsiteY2" fmla="*/ 0 h 3709973"/>
              <a:gd name="connsiteX3" fmla="*/ 2182405 w 2378919"/>
              <a:gd name="connsiteY3" fmla="*/ 3709973 h 3709973"/>
              <a:gd name="connsiteX4" fmla="*/ 0 w 2378919"/>
              <a:gd name="connsiteY4" fmla="*/ 3621668 h 3709973"/>
              <a:gd name="connsiteX0" fmla="*/ 0 w 2360812"/>
              <a:gd name="connsiteY0" fmla="*/ 3666935 h 3709973"/>
              <a:gd name="connsiteX1" fmla="*/ 206885 w 2360812"/>
              <a:gd name="connsiteY1" fmla="*/ 3412 h 3709973"/>
              <a:gd name="connsiteX2" fmla="*/ 2360812 w 2360812"/>
              <a:gd name="connsiteY2" fmla="*/ 0 h 3709973"/>
              <a:gd name="connsiteX3" fmla="*/ 2164298 w 2360812"/>
              <a:gd name="connsiteY3" fmla="*/ 3709973 h 3709973"/>
              <a:gd name="connsiteX4" fmla="*/ 0 w 2360812"/>
              <a:gd name="connsiteY4" fmla="*/ 3666935 h 3709973"/>
              <a:gd name="connsiteX0" fmla="*/ 0 w 2360812"/>
              <a:gd name="connsiteY0" fmla="*/ 3666935 h 3709973"/>
              <a:gd name="connsiteX1" fmla="*/ 206885 w 2360812"/>
              <a:gd name="connsiteY1" fmla="*/ 39626 h 3709973"/>
              <a:gd name="connsiteX2" fmla="*/ 2360812 w 2360812"/>
              <a:gd name="connsiteY2" fmla="*/ 0 h 3709973"/>
              <a:gd name="connsiteX3" fmla="*/ 2164298 w 2360812"/>
              <a:gd name="connsiteY3" fmla="*/ 3709973 h 3709973"/>
              <a:gd name="connsiteX4" fmla="*/ 0 w 2360812"/>
              <a:gd name="connsiteY4" fmla="*/ 3666935 h 3709973"/>
              <a:gd name="connsiteX0" fmla="*/ 0 w 2265018"/>
              <a:gd name="connsiteY0" fmla="*/ 3627309 h 3670347"/>
              <a:gd name="connsiteX1" fmla="*/ 206885 w 2265018"/>
              <a:gd name="connsiteY1" fmla="*/ 0 h 3670347"/>
              <a:gd name="connsiteX2" fmla="*/ 2265018 w 2265018"/>
              <a:gd name="connsiteY2" fmla="*/ 752854 h 3670347"/>
              <a:gd name="connsiteX3" fmla="*/ 2164298 w 2265018"/>
              <a:gd name="connsiteY3" fmla="*/ 3670347 h 3670347"/>
              <a:gd name="connsiteX4" fmla="*/ 0 w 2265018"/>
              <a:gd name="connsiteY4" fmla="*/ 3627309 h 3670347"/>
              <a:gd name="connsiteX0" fmla="*/ 0 w 2265018"/>
              <a:gd name="connsiteY0" fmla="*/ 2874455 h 2917493"/>
              <a:gd name="connsiteX1" fmla="*/ 163342 w 2265018"/>
              <a:gd name="connsiteY1" fmla="*/ 13501 h 2917493"/>
              <a:gd name="connsiteX2" fmla="*/ 2265018 w 2265018"/>
              <a:gd name="connsiteY2" fmla="*/ 0 h 2917493"/>
              <a:gd name="connsiteX3" fmla="*/ 2164298 w 2265018"/>
              <a:gd name="connsiteY3" fmla="*/ 2917493 h 2917493"/>
              <a:gd name="connsiteX4" fmla="*/ 0 w 2265018"/>
              <a:gd name="connsiteY4" fmla="*/ 2874455 h 2917493"/>
              <a:gd name="connsiteX0" fmla="*/ 0 w 2308561"/>
              <a:gd name="connsiteY0" fmla="*/ 2891872 h 2917493"/>
              <a:gd name="connsiteX1" fmla="*/ 206885 w 2308561"/>
              <a:gd name="connsiteY1" fmla="*/ 13501 h 2917493"/>
              <a:gd name="connsiteX2" fmla="*/ 2308561 w 2308561"/>
              <a:gd name="connsiteY2" fmla="*/ 0 h 2917493"/>
              <a:gd name="connsiteX3" fmla="*/ 2207841 w 2308561"/>
              <a:gd name="connsiteY3" fmla="*/ 2917493 h 2917493"/>
              <a:gd name="connsiteX4" fmla="*/ 0 w 2308561"/>
              <a:gd name="connsiteY4" fmla="*/ 2891872 h 2917493"/>
              <a:gd name="connsiteX0" fmla="*/ 0 w 2308561"/>
              <a:gd name="connsiteY0" fmla="*/ 2891872 h 2961036"/>
              <a:gd name="connsiteX1" fmla="*/ 206885 w 2308561"/>
              <a:gd name="connsiteY1" fmla="*/ 13501 h 2961036"/>
              <a:gd name="connsiteX2" fmla="*/ 2308561 w 2308561"/>
              <a:gd name="connsiteY2" fmla="*/ 0 h 2961036"/>
              <a:gd name="connsiteX3" fmla="*/ 2138173 w 2308561"/>
              <a:gd name="connsiteY3" fmla="*/ 2961036 h 2961036"/>
              <a:gd name="connsiteX4" fmla="*/ 0 w 2308561"/>
              <a:gd name="connsiteY4" fmla="*/ 2891872 h 2961036"/>
              <a:gd name="connsiteX0" fmla="*/ 0 w 2317270"/>
              <a:gd name="connsiteY0" fmla="*/ 2944123 h 2961036"/>
              <a:gd name="connsiteX1" fmla="*/ 215594 w 2317270"/>
              <a:gd name="connsiteY1" fmla="*/ 13501 h 2961036"/>
              <a:gd name="connsiteX2" fmla="*/ 2317270 w 2317270"/>
              <a:gd name="connsiteY2" fmla="*/ 0 h 2961036"/>
              <a:gd name="connsiteX3" fmla="*/ 2146882 w 2317270"/>
              <a:gd name="connsiteY3" fmla="*/ 2961036 h 2961036"/>
              <a:gd name="connsiteX4" fmla="*/ 0 w 2317270"/>
              <a:gd name="connsiteY4" fmla="*/ 2944123 h 2961036"/>
              <a:gd name="connsiteX0" fmla="*/ 0 w 2317270"/>
              <a:gd name="connsiteY0" fmla="*/ 2944123 h 3030704"/>
              <a:gd name="connsiteX1" fmla="*/ 215594 w 2317270"/>
              <a:gd name="connsiteY1" fmla="*/ 13501 h 3030704"/>
              <a:gd name="connsiteX2" fmla="*/ 2317270 w 2317270"/>
              <a:gd name="connsiteY2" fmla="*/ 0 h 3030704"/>
              <a:gd name="connsiteX3" fmla="*/ 2112048 w 2317270"/>
              <a:gd name="connsiteY3" fmla="*/ 3030704 h 3030704"/>
              <a:gd name="connsiteX4" fmla="*/ 0 w 2317270"/>
              <a:gd name="connsiteY4" fmla="*/ 2944123 h 3030704"/>
              <a:gd name="connsiteX0" fmla="*/ 0 w 2317270"/>
              <a:gd name="connsiteY0" fmla="*/ 2944123 h 2995870"/>
              <a:gd name="connsiteX1" fmla="*/ 215594 w 2317270"/>
              <a:gd name="connsiteY1" fmla="*/ 13501 h 2995870"/>
              <a:gd name="connsiteX2" fmla="*/ 2317270 w 2317270"/>
              <a:gd name="connsiteY2" fmla="*/ 0 h 2995870"/>
              <a:gd name="connsiteX3" fmla="*/ 2129465 w 2317270"/>
              <a:gd name="connsiteY3" fmla="*/ 2995870 h 2995870"/>
              <a:gd name="connsiteX4" fmla="*/ 0 w 2317270"/>
              <a:gd name="connsiteY4" fmla="*/ 2944123 h 2995870"/>
              <a:gd name="connsiteX0" fmla="*/ 0 w 2129465"/>
              <a:gd name="connsiteY0" fmla="*/ 2930622 h 2982369"/>
              <a:gd name="connsiteX1" fmla="*/ 215594 w 2129465"/>
              <a:gd name="connsiteY1" fmla="*/ 0 h 2982369"/>
              <a:gd name="connsiteX2" fmla="*/ 1899259 w 2129465"/>
              <a:gd name="connsiteY2" fmla="*/ 38751 h 2982369"/>
              <a:gd name="connsiteX3" fmla="*/ 2129465 w 2129465"/>
              <a:gd name="connsiteY3" fmla="*/ 2982369 h 2982369"/>
              <a:gd name="connsiteX4" fmla="*/ 0 w 2129465"/>
              <a:gd name="connsiteY4" fmla="*/ 2930622 h 2982369"/>
              <a:gd name="connsiteX0" fmla="*/ 0 w 1899259"/>
              <a:gd name="connsiteY0" fmla="*/ 2930622 h 3025912"/>
              <a:gd name="connsiteX1" fmla="*/ 215594 w 1899259"/>
              <a:gd name="connsiteY1" fmla="*/ 0 h 3025912"/>
              <a:gd name="connsiteX2" fmla="*/ 1899259 w 1899259"/>
              <a:gd name="connsiteY2" fmla="*/ 38751 h 3025912"/>
              <a:gd name="connsiteX3" fmla="*/ 1711454 w 1899259"/>
              <a:gd name="connsiteY3" fmla="*/ 3025912 h 3025912"/>
              <a:gd name="connsiteX4" fmla="*/ 0 w 1899259"/>
              <a:gd name="connsiteY4" fmla="*/ 2930622 h 302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9259" h="3025912">
                <a:moveTo>
                  <a:pt x="0" y="2930622"/>
                </a:moveTo>
                <a:lnTo>
                  <a:pt x="215594" y="0"/>
                </a:lnTo>
                <a:lnTo>
                  <a:pt x="1899259" y="38751"/>
                </a:lnTo>
                <a:lnTo>
                  <a:pt x="1711454" y="3025912"/>
                </a:lnTo>
                <a:lnTo>
                  <a:pt x="0" y="2930622"/>
                </a:lnTo>
                <a:close/>
              </a:path>
            </a:pathLst>
          </a:custGeom>
          <a:solidFill>
            <a:schemeClr val="accent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5291"/>
            <a:ext cx="4641669" cy="53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35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flipH="1">
            <a:off x="0" y="0"/>
            <a:ext cx="532791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327915" y="155983"/>
            <a:ext cx="6864085" cy="710877"/>
          </a:xfrm>
          <a:prstGeom prst="rect">
            <a:avLst/>
          </a:prstGeom>
        </p:spPr>
        <p:txBody>
          <a:bodyPr lIns="288000" anchor="ctr">
            <a:noAutofit/>
          </a:bodyPr>
          <a:lstStyle>
            <a:lvl1pPr algn="l">
              <a:defRPr sz="4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569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35389978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00548" y="2995259"/>
            <a:ext cx="6077803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00548" y="3672675"/>
            <a:ext cx="6077803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 userDrawn="1"/>
        </p:nvSpPr>
        <p:spPr>
          <a:xfrm rot="10800000">
            <a:off x="10404144" y="0"/>
            <a:ext cx="1787856" cy="178785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1C7DF426-8DCA-4E81-BA6C-19AC45BDB7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0391" y="232660"/>
            <a:ext cx="7938642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6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6234" y="232660"/>
            <a:ext cx="834279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11690" y="232660"/>
            <a:ext cx="881645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5275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11690" y="232660"/>
            <a:ext cx="881645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2278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9610" y="232660"/>
            <a:ext cx="1159853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2">
            <a:extLst>
              <a:ext uri="{FF2B5EF4-FFF2-40B4-BE49-F238E27FC236}">
                <a16:creationId xmlns="" xmlns:a16="http://schemas.microsoft.com/office/drawing/2014/main" id="{72A15D9F-C15A-48BD-AED2-3E92BCBA27AE}"/>
              </a:ext>
            </a:extLst>
          </p:cNvPr>
          <p:cNvSpPr/>
          <p:nvPr userDrawn="1"/>
        </p:nvSpPr>
        <p:spPr>
          <a:xfrm>
            <a:off x="6935821" y="0"/>
            <a:ext cx="5262664" cy="6867728"/>
          </a:xfrm>
          <a:custGeom>
            <a:avLst/>
            <a:gdLst>
              <a:gd name="connsiteX0" fmla="*/ 0 w 5262664"/>
              <a:gd name="connsiteY0" fmla="*/ 0 h 6858000"/>
              <a:gd name="connsiteX1" fmla="*/ 5243209 w 5262664"/>
              <a:gd name="connsiteY1" fmla="*/ 19455 h 6858000"/>
              <a:gd name="connsiteX2" fmla="*/ 5262664 w 5262664"/>
              <a:gd name="connsiteY2" fmla="*/ 6858000 h 6858000"/>
              <a:gd name="connsiteX3" fmla="*/ 3356043 w 5262664"/>
              <a:gd name="connsiteY3" fmla="*/ 6838544 h 6858000"/>
              <a:gd name="connsiteX4" fmla="*/ 0 w 5262664"/>
              <a:gd name="connsiteY4" fmla="*/ 0 h 6858000"/>
              <a:gd name="connsiteX0" fmla="*/ 0 w 5262664"/>
              <a:gd name="connsiteY0" fmla="*/ 9728 h 6867728"/>
              <a:gd name="connsiteX1" fmla="*/ 5233481 w 5262664"/>
              <a:gd name="connsiteY1" fmla="*/ 0 h 6867728"/>
              <a:gd name="connsiteX2" fmla="*/ 5262664 w 5262664"/>
              <a:gd name="connsiteY2" fmla="*/ 6867728 h 6867728"/>
              <a:gd name="connsiteX3" fmla="*/ 3356043 w 5262664"/>
              <a:gd name="connsiteY3" fmla="*/ 6848272 h 6867728"/>
              <a:gd name="connsiteX4" fmla="*/ 0 w 5262664"/>
              <a:gd name="connsiteY4" fmla="*/ 9728 h 6867728"/>
              <a:gd name="connsiteX0" fmla="*/ 0 w 5262664"/>
              <a:gd name="connsiteY0" fmla="*/ 9728 h 6867728"/>
              <a:gd name="connsiteX1" fmla="*/ 5243208 w 5262664"/>
              <a:gd name="connsiteY1" fmla="*/ 0 h 6867728"/>
              <a:gd name="connsiteX2" fmla="*/ 5262664 w 5262664"/>
              <a:gd name="connsiteY2" fmla="*/ 6867728 h 6867728"/>
              <a:gd name="connsiteX3" fmla="*/ 3356043 w 5262664"/>
              <a:gd name="connsiteY3" fmla="*/ 6848272 h 6867728"/>
              <a:gd name="connsiteX4" fmla="*/ 0 w 5262664"/>
              <a:gd name="connsiteY4" fmla="*/ 9728 h 686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2664" h="6867728">
                <a:moveTo>
                  <a:pt x="0" y="9728"/>
                </a:moveTo>
                <a:lnTo>
                  <a:pt x="5243208" y="0"/>
                </a:lnTo>
                <a:cubicBezTo>
                  <a:pt x="5249693" y="2289243"/>
                  <a:pt x="5256179" y="4578485"/>
                  <a:pt x="5262664" y="6867728"/>
                </a:cubicBezTo>
                <a:lnTo>
                  <a:pt x="3356043" y="6848272"/>
                </a:lnTo>
                <a:lnTo>
                  <a:pt x="0" y="9728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96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6234" y="232660"/>
            <a:ext cx="834279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457212-496F-438A-B1BD-651EA2DED37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5875" y="181806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ECD165DC-9401-494E-93AB-4DB04C77B15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57786" y="181806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377E9044-7F3B-4B66-97FF-AC7236EDD6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609698" y="181806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FontTx/>
              <a:buNone/>
              <a:defRPr lang="ko-KR" altLang="en-US" sz="1200" dirty="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36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54" r:id="rId3"/>
    <p:sldLayoutId id="2147483689" r:id="rId4"/>
    <p:sldLayoutId id="2147483691" r:id="rId5"/>
    <p:sldLayoutId id="2147483690" r:id="rId6"/>
    <p:sldLayoutId id="2147483693" r:id="rId7"/>
    <p:sldLayoutId id="2147483702" r:id="rId8"/>
    <p:sldLayoutId id="2147483704" r:id="rId9"/>
    <p:sldLayoutId id="2147483692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5" r:id="rId18"/>
    <p:sldLayoutId id="2147483707" r:id="rId19"/>
    <p:sldLayoutId id="2147483708" r:id="rId20"/>
    <p:sldLayoutId id="2147483713" r:id="rId21"/>
    <p:sldLayoutId id="2147483712" r:id="rId22"/>
    <p:sldLayoutId id="2147483709" r:id="rId23"/>
    <p:sldLayoutId id="2147483710" r:id="rId24"/>
    <p:sldLayoutId id="2147483711" r:id="rId25"/>
    <p:sldLayoutId id="2147483687" r:id="rId2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6127697" y="984809"/>
            <a:ext cx="6064155" cy="83099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 lIns="144000" tIns="0" rIns="144000" bIns="0">
            <a:spAutoFit/>
          </a:bodyPr>
          <a:lstStyle/>
          <a:p>
            <a:r>
              <a:rPr lang="en-US" altLang="ko-KR" sz="5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Free</a:t>
            </a: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0" y="6381750"/>
            <a:ext cx="1187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6127845" y="1899209"/>
            <a:ext cx="6064155" cy="83099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 lIns="144000" tIns="0" rIns="144000" bIns="0">
            <a:spAutoFit/>
          </a:bodyPr>
          <a:lstStyle/>
          <a:p>
            <a:r>
              <a:rPr lang="en-US" altLang="ko-KR" sz="5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PowerPoint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127993" y="2813609"/>
            <a:ext cx="6064155" cy="83099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 lIns="144000" tIns="0" rIns="144000" bIns="0">
            <a:spAutoFit/>
          </a:bodyPr>
          <a:lstStyle/>
          <a:p>
            <a:r>
              <a:rPr lang="en-US" altLang="ko-KR" sz="5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91114" y="5710748"/>
            <a:ext cx="47880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THE 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110" y="5208897"/>
            <a:ext cx="1630524" cy="4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EE6666A6-486E-40A5-9E53-2F261DCB5E9B}"/>
              </a:ext>
            </a:extLst>
          </p:cNvPr>
          <p:cNvGrpSpPr/>
          <p:nvPr/>
        </p:nvGrpSpPr>
        <p:grpSpPr>
          <a:xfrm>
            <a:off x="1219215" y="3409520"/>
            <a:ext cx="8107865" cy="1296621"/>
            <a:chOff x="2099073" y="3345967"/>
            <a:chExt cx="6157167" cy="1049416"/>
          </a:xfrm>
        </p:grpSpPr>
        <p:cxnSp>
          <p:nvCxnSpPr>
            <p:cNvPr id="61" name="Straight Connector 1">
              <a:extLst>
                <a:ext uri="{FF2B5EF4-FFF2-40B4-BE49-F238E27FC236}">
                  <a16:creationId xmlns="" xmlns:a16="http://schemas.microsoft.com/office/drawing/2014/main" id="{90F37244-8C49-4429-A832-5051C9218D86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7749467" y="3008336"/>
              <a:ext cx="1" cy="675264"/>
            </a:xfrm>
            <a:prstGeom prst="line">
              <a:avLst/>
            </a:prstGeom>
            <a:ln w="666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2">
              <a:extLst>
                <a:ext uri="{FF2B5EF4-FFF2-40B4-BE49-F238E27FC236}">
                  <a16:creationId xmlns="" xmlns:a16="http://schemas.microsoft.com/office/drawing/2014/main" id="{541C0A43-D360-4FA0-9790-509DFE6221F9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2922517" y="3008336"/>
              <a:ext cx="1" cy="675264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4">
              <a:extLst>
                <a:ext uri="{FF2B5EF4-FFF2-40B4-BE49-F238E27FC236}">
                  <a16:creationId xmlns="" xmlns:a16="http://schemas.microsoft.com/office/drawing/2014/main" id="{1B4188AA-423F-40E3-95D9-33A0B558DA5A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5326330" y="3008336"/>
              <a:ext cx="1" cy="675264"/>
            </a:xfrm>
            <a:prstGeom prst="line">
              <a:avLst/>
            </a:prstGeom>
            <a:ln w="666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5">
              <a:extLst>
                <a:ext uri="{FF2B5EF4-FFF2-40B4-BE49-F238E27FC236}">
                  <a16:creationId xmlns="" xmlns:a16="http://schemas.microsoft.com/office/drawing/2014/main" id="{A9F9ECA5-0373-4F47-9470-F6C00A353899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6537899" y="4057751"/>
              <a:ext cx="1" cy="675264"/>
            </a:xfrm>
            <a:prstGeom prst="line">
              <a:avLst/>
            </a:prstGeom>
            <a:ln w="666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hevron 8">
              <a:extLst>
                <a:ext uri="{FF2B5EF4-FFF2-40B4-BE49-F238E27FC236}">
                  <a16:creationId xmlns="" xmlns:a16="http://schemas.microsoft.com/office/drawing/2014/main" id="{48E3229B-6431-4F98-8DB1-ADE8F89AE854}"/>
                </a:ext>
              </a:extLst>
            </p:cNvPr>
            <p:cNvSpPr/>
            <p:nvPr/>
          </p:nvSpPr>
          <p:spPr>
            <a:xfrm>
              <a:off x="2099073" y="3596019"/>
              <a:ext cx="1323092" cy="538540"/>
            </a:xfrm>
            <a:prstGeom prst="chevron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Chevron 9">
              <a:extLst>
                <a:ext uri="{FF2B5EF4-FFF2-40B4-BE49-F238E27FC236}">
                  <a16:creationId xmlns="" xmlns:a16="http://schemas.microsoft.com/office/drawing/2014/main" id="{CB1CD383-31F9-4AF2-AB3D-7D8BB044A712}"/>
                </a:ext>
              </a:extLst>
            </p:cNvPr>
            <p:cNvSpPr/>
            <p:nvPr/>
          </p:nvSpPr>
          <p:spPr>
            <a:xfrm>
              <a:off x="3307591" y="3596019"/>
              <a:ext cx="1323092" cy="538540"/>
            </a:xfrm>
            <a:prstGeom prst="chevron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Chevron 10">
              <a:extLst>
                <a:ext uri="{FF2B5EF4-FFF2-40B4-BE49-F238E27FC236}">
                  <a16:creationId xmlns="" xmlns:a16="http://schemas.microsoft.com/office/drawing/2014/main" id="{09974F8F-5B67-425C-A4E1-AC144D26460A}"/>
                </a:ext>
              </a:extLst>
            </p:cNvPr>
            <p:cNvSpPr/>
            <p:nvPr/>
          </p:nvSpPr>
          <p:spPr>
            <a:xfrm>
              <a:off x="5724628" y="3596019"/>
              <a:ext cx="1323092" cy="538540"/>
            </a:xfrm>
            <a:prstGeom prst="chevron">
              <a:avLst/>
            </a:pr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Chevron 11">
              <a:extLst>
                <a:ext uri="{FF2B5EF4-FFF2-40B4-BE49-F238E27FC236}">
                  <a16:creationId xmlns="" xmlns:a16="http://schemas.microsoft.com/office/drawing/2014/main" id="{55C759A5-B6F8-4C48-B512-3B6847586835}"/>
                </a:ext>
              </a:extLst>
            </p:cNvPr>
            <p:cNvSpPr/>
            <p:nvPr/>
          </p:nvSpPr>
          <p:spPr>
            <a:xfrm>
              <a:off x="6933148" y="3596019"/>
              <a:ext cx="1323092" cy="538540"/>
            </a:xfrm>
            <a:prstGeom prst="chevron">
              <a:avLst/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Chevron 12">
              <a:extLst>
                <a:ext uri="{FF2B5EF4-FFF2-40B4-BE49-F238E27FC236}">
                  <a16:creationId xmlns="" xmlns:a16="http://schemas.microsoft.com/office/drawing/2014/main" id="{47A069D8-ECB1-4EB3-9A8A-B84FDFD71F0E}"/>
                </a:ext>
              </a:extLst>
            </p:cNvPr>
            <p:cNvSpPr/>
            <p:nvPr/>
          </p:nvSpPr>
          <p:spPr>
            <a:xfrm>
              <a:off x="4516110" y="3596019"/>
              <a:ext cx="1323092" cy="538540"/>
            </a:xfrm>
            <a:prstGeom prst="chevron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0" name="Straight Connector 5">
              <a:extLst>
                <a:ext uri="{FF2B5EF4-FFF2-40B4-BE49-F238E27FC236}">
                  <a16:creationId xmlns="" xmlns:a16="http://schemas.microsoft.com/office/drawing/2014/main" id="{B99F05C2-6B6C-4BBA-B07F-9C5504A0EDDE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4121993" y="4057751"/>
              <a:ext cx="1" cy="675264"/>
            </a:xfrm>
            <a:prstGeom prst="line">
              <a:avLst/>
            </a:prstGeom>
            <a:ln w="666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14">
            <a:extLst>
              <a:ext uri="{FF2B5EF4-FFF2-40B4-BE49-F238E27FC236}">
                <a16:creationId xmlns="" xmlns:a16="http://schemas.microsoft.com/office/drawing/2014/main" id="{39ACE837-FE41-4E6B-8E1B-6939D4DB2BF5}"/>
              </a:ext>
            </a:extLst>
          </p:cNvPr>
          <p:cNvSpPr/>
          <p:nvPr/>
        </p:nvSpPr>
        <p:spPr>
          <a:xfrm>
            <a:off x="9656192" y="3281967"/>
            <a:ext cx="1533683" cy="1533683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Oval 18">
            <a:extLst>
              <a:ext uri="{FF2B5EF4-FFF2-40B4-BE49-F238E27FC236}">
                <a16:creationId xmlns="" xmlns:a16="http://schemas.microsoft.com/office/drawing/2014/main" id="{B2ECDB60-4261-4E1E-A2EB-9ECC1560C79B}"/>
              </a:ext>
            </a:extLst>
          </p:cNvPr>
          <p:cNvSpPr/>
          <p:nvPr/>
        </p:nvSpPr>
        <p:spPr>
          <a:xfrm>
            <a:off x="1355139" y="2501098"/>
            <a:ext cx="689041" cy="689041"/>
          </a:xfrm>
          <a:prstGeom prst="ellipse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Oval 21">
            <a:extLst>
              <a:ext uri="{FF2B5EF4-FFF2-40B4-BE49-F238E27FC236}">
                <a16:creationId xmlns="" xmlns:a16="http://schemas.microsoft.com/office/drawing/2014/main" id="{70AA878D-9787-4FF3-82F4-B4FBB41A4DBB}"/>
              </a:ext>
            </a:extLst>
          </p:cNvPr>
          <p:cNvSpPr/>
          <p:nvPr/>
        </p:nvSpPr>
        <p:spPr>
          <a:xfrm flipV="1">
            <a:off x="2945113" y="4905456"/>
            <a:ext cx="689041" cy="689041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Oval 24">
            <a:extLst>
              <a:ext uri="{FF2B5EF4-FFF2-40B4-BE49-F238E27FC236}">
                <a16:creationId xmlns="" xmlns:a16="http://schemas.microsoft.com/office/drawing/2014/main" id="{7FE962A0-7CDA-4F4C-B143-7F71F2E8ACF2}"/>
              </a:ext>
            </a:extLst>
          </p:cNvPr>
          <p:cNvSpPr/>
          <p:nvPr/>
        </p:nvSpPr>
        <p:spPr>
          <a:xfrm>
            <a:off x="4535087" y="2501098"/>
            <a:ext cx="689041" cy="689041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Oval 27">
            <a:extLst>
              <a:ext uri="{FF2B5EF4-FFF2-40B4-BE49-F238E27FC236}">
                <a16:creationId xmlns="" xmlns:a16="http://schemas.microsoft.com/office/drawing/2014/main" id="{90381C3D-DA80-456E-BC59-BA5B3EDF95BC}"/>
              </a:ext>
            </a:extLst>
          </p:cNvPr>
          <p:cNvSpPr/>
          <p:nvPr/>
        </p:nvSpPr>
        <p:spPr>
          <a:xfrm flipV="1">
            <a:off x="6125061" y="4905456"/>
            <a:ext cx="689041" cy="689041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Oval 30">
            <a:extLst>
              <a:ext uri="{FF2B5EF4-FFF2-40B4-BE49-F238E27FC236}">
                <a16:creationId xmlns="" xmlns:a16="http://schemas.microsoft.com/office/drawing/2014/main" id="{C500866C-80E0-4C79-8B56-304E7F2D1044}"/>
              </a:ext>
            </a:extLst>
          </p:cNvPr>
          <p:cNvSpPr/>
          <p:nvPr/>
        </p:nvSpPr>
        <p:spPr>
          <a:xfrm>
            <a:off x="7715036" y="2501098"/>
            <a:ext cx="689041" cy="689041"/>
          </a:xfrm>
          <a:prstGeom prst="ellipse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7" name="Group 37">
            <a:extLst>
              <a:ext uri="{FF2B5EF4-FFF2-40B4-BE49-F238E27FC236}">
                <a16:creationId xmlns="" xmlns:a16="http://schemas.microsoft.com/office/drawing/2014/main" id="{5B564A16-FB75-4BDF-A00A-E21910CAC672}"/>
              </a:ext>
            </a:extLst>
          </p:cNvPr>
          <p:cNvGrpSpPr/>
          <p:nvPr/>
        </p:nvGrpSpPr>
        <p:grpSpPr>
          <a:xfrm>
            <a:off x="7626107" y="4539252"/>
            <a:ext cx="1624773" cy="1584176"/>
            <a:chOff x="4945814" y="4621200"/>
            <a:chExt cx="1786425" cy="1331933"/>
          </a:xfrm>
        </p:grpSpPr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8C9856EC-2A6E-42F6-8F8C-6D838DDF2802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3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56AF9C68-AB77-4A1A-BA07-D5695B0C3D65}"/>
                </a:ext>
              </a:extLst>
            </p:cNvPr>
            <p:cNvSpPr txBox="1"/>
            <p:nvPr/>
          </p:nvSpPr>
          <p:spPr>
            <a:xfrm>
              <a:off x="4945814" y="4937470"/>
              <a:ext cx="17864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0" name="Group 40">
            <a:extLst>
              <a:ext uri="{FF2B5EF4-FFF2-40B4-BE49-F238E27FC236}">
                <a16:creationId xmlns="" xmlns:a16="http://schemas.microsoft.com/office/drawing/2014/main" id="{6A1B9482-508E-4354-8073-6446EA2474B9}"/>
              </a:ext>
            </a:extLst>
          </p:cNvPr>
          <p:cNvGrpSpPr/>
          <p:nvPr/>
        </p:nvGrpSpPr>
        <p:grpSpPr>
          <a:xfrm>
            <a:off x="4422660" y="4539252"/>
            <a:ext cx="1621755" cy="1584176"/>
            <a:chOff x="2612859" y="4623869"/>
            <a:chExt cx="1786425" cy="1331933"/>
          </a:xfrm>
        </p:grpSpPr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31E99BAA-321C-4152-ADBF-AA389A8A3859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34FFB9EA-A022-4B54-99DB-583B3E445FA2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43">
            <a:extLst>
              <a:ext uri="{FF2B5EF4-FFF2-40B4-BE49-F238E27FC236}">
                <a16:creationId xmlns="" xmlns:a16="http://schemas.microsoft.com/office/drawing/2014/main" id="{C1651F8A-2DE7-4EC3-BCA9-66DC49AA0C78}"/>
              </a:ext>
            </a:extLst>
          </p:cNvPr>
          <p:cNvGrpSpPr/>
          <p:nvPr/>
        </p:nvGrpSpPr>
        <p:grpSpPr>
          <a:xfrm>
            <a:off x="6049072" y="2053781"/>
            <a:ext cx="1572378" cy="1516599"/>
            <a:chOff x="4945814" y="4621200"/>
            <a:chExt cx="1786425" cy="1516599"/>
          </a:xfrm>
        </p:grpSpPr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C1D1BB58-8177-4480-BF4A-CD46F0F502AD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4360474A-47C4-4077-9383-004FB07BF139}"/>
                </a:ext>
              </a:extLst>
            </p:cNvPr>
            <p:cNvSpPr txBox="1"/>
            <p:nvPr/>
          </p:nvSpPr>
          <p:spPr>
            <a:xfrm>
              <a:off x="4945814" y="4937470"/>
              <a:ext cx="17864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6" name="Group 46">
            <a:extLst>
              <a:ext uri="{FF2B5EF4-FFF2-40B4-BE49-F238E27FC236}">
                <a16:creationId xmlns="" xmlns:a16="http://schemas.microsoft.com/office/drawing/2014/main" id="{AEBF75AA-6CE0-4425-9794-34325FB11E3D}"/>
              </a:ext>
            </a:extLst>
          </p:cNvPr>
          <p:cNvGrpSpPr/>
          <p:nvPr/>
        </p:nvGrpSpPr>
        <p:grpSpPr>
          <a:xfrm>
            <a:off x="2845626" y="2056450"/>
            <a:ext cx="1572378" cy="1516599"/>
            <a:chOff x="2612859" y="4623869"/>
            <a:chExt cx="1786425" cy="1516599"/>
          </a:xfrm>
        </p:grpSpPr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C8ED569-DC9D-4C63-92AC-25431DE7FE54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C967D974-1D0F-40C4-9D40-C07C720F14D7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9" name="Group 49">
            <a:extLst>
              <a:ext uri="{FF2B5EF4-FFF2-40B4-BE49-F238E27FC236}">
                <a16:creationId xmlns="" xmlns:a16="http://schemas.microsoft.com/office/drawing/2014/main" id="{56E3F3A8-91B9-4293-AB5D-40DA52144144}"/>
              </a:ext>
            </a:extLst>
          </p:cNvPr>
          <p:cNvGrpSpPr/>
          <p:nvPr/>
        </p:nvGrpSpPr>
        <p:grpSpPr>
          <a:xfrm>
            <a:off x="1219215" y="4539252"/>
            <a:ext cx="1621755" cy="1584176"/>
            <a:chOff x="2612859" y="4623869"/>
            <a:chExt cx="1786425" cy="1331933"/>
          </a:xfrm>
        </p:grpSpPr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1D99EACA-4091-4A3C-A9B5-4FF567A131C9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AB0D3799-83DA-4347-B41E-9E2DFE509CA1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2" name="직사각형 113">
            <a:extLst>
              <a:ext uri="{FF2B5EF4-FFF2-40B4-BE49-F238E27FC236}">
                <a16:creationId xmlns="" xmlns:a16="http://schemas.microsoft.com/office/drawing/2014/main" id="{0E7FD93D-66F9-42FB-8929-C6A69CED9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571" y="3870789"/>
            <a:ext cx="655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Text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F7547EB6-169D-489D-86C1-EB9ACDD8F018}"/>
              </a:ext>
            </a:extLst>
          </p:cNvPr>
          <p:cNvSpPr txBox="1"/>
          <p:nvPr/>
        </p:nvSpPr>
        <p:spPr>
          <a:xfrm>
            <a:off x="3367110" y="3870789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Text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39FC8AAE-8B3A-4356-8B5E-04B02C583DAA}"/>
              </a:ext>
            </a:extLst>
          </p:cNvPr>
          <p:cNvSpPr txBox="1"/>
          <p:nvPr/>
        </p:nvSpPr>
        <p:spPr>
          <a:xfrm>
            <a:off x="4952461" y="3870789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Text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1A5AD912-08C8-445A-A112-B1280A387B85}"/>
              </a:ext>
            </a:extLst>
          </p:cNvPr>
          <p:cNvSpPr txBox="1"/>
          <p:nvPr/>
        </p:nvSpPr>
        <p:spPr>
          <a:xfrm>
            <a:off x="6537812" y="3870789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Text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07CF5EB6-09E5-4BF5-93E8-0ED4DAEAD119}"/>
              </a:ext>
            </a:extLst>
          </p:cNvPr>
          <p:cNvSpPr txBox="1"/>
          <p:nvPr/>
        </p:nvSpPr>
        <p:spPr>
          <a:xfrm>
            <a:off x="8123163" y="3870789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Text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7" name="Isosceles Triangle 51">
            <a:extLst>
              <a:ext uri="{FF2B5EF4-FFF2-40B4-BE49-F238E27FC236}">
                <a16:creationId xmlns="" xmlns:a16="http://schemas.microsoft.com/office/drawing/2014/main" id="{79A7F139-18BE-41C6-96B7-D1CE7F6D4A1A}"/>
              </a:ext>
            </a:extLst>
          </p:cNvPr>
          <p:cNvSpPr/>
          <p:nvPr/>
        </p:nvSpPr>
        <p:spPr>
          <a:xfrm>
            <a:off x="4734629" y="2741277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Rounded Rectangle 27">
            <a:extLst>
              <a:ext uri="{FF2B5EF4-FFF2-40B4-BE49-F238E27FC236}">
                <a16:creationId xmlns="" xmlns:a16="http://schemas.microsoft.com/office/drawing/2014/main" id="{E6FE0ACB-0080-404F-9123-629C07A02D79}"/>
              </a:ext>
            </a:extLst>
          </p:cNvPr>
          <p:cNvSpPr/>
          <p:nvPr/>
        </p:nvSpPr>
        <p:spPr>
          <a:xfrm>
            <a:off x="3131060" y="5135795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Rounded Rectangle 7">
            <a:extLst>
              <a:ext uri="{FF2B5EF4-FFF2-40B4-BE49-F238E27FC236}">
                <a16:creationId xmlns="" xmlns:a16="http://schemas.microsoft.com/office/drawing/2014/main" id="{D3374CFE-BB62-47E8-9AF4-E3D888DCD61D}"/>
              </a:ext>
            </a:extLst>
          </p:cNvPr>
          <p:cNvSpPr/>
          <p:nvPr/>
        </p:nvSpPr>
        <p:spPr>
          <a:xfrm>
            <a:off x="7907201" y="2664650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Round Same Side Corner Rectangle 36">
            <a:extLst>
              <a:ext uri="{FF2B5EF4-FFF2-40B4-BE49-F238E27FC236}">
                <a16:creationId xmlns="" xmlns:a16="http://schemas.microsoft.com/office/drawing/2014/main" id="{78637FF6-EAA8-4A38-A4F0-0F43C04CB7FB}"/>
              </a:ext>
            </a:extLst>
          </p:cNvPr>
          <p:cNvSpPr/>
          <p:nvPr/>
        </p:nvSpPr>
        <p:spPr>
          <a:xfrm>
            <a:off x="6300726" y="5115452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자유형 176">
            <a:extLst>
              <a:ext uri="{FF2B5EF4-FFF2-40B4-BE49-F238E27FC236}">
                <a16:creationId xmlns="" xmlns:a16="http://schemas.microsoft.com/office/drawing/2014/main" id="{23711D6D-3D38-472C-97F5-22E0EC2ACB82}"/>
              </a:ext>
            </a:extLst>
          </p:cNvPr>
          <p:cNvSpPr/>
          <p:nvPr/>
        </p:nvSpPr>
        <p:spPr>
          <a:xfrm>
            <a:off x="1528624" y="2658925"/>
            <a:ext cx="372027" cy="39046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Block Arc 14">
            <a:extLst>
              <a:ext uri="{FF2B5EF4-FFF2-40B4-BE49-F238E27FC236}">
                <a16:creationId xmlns="" xmlns:a16="http://schemas.microsoft.com/office/drawing/2014/main" id="{71C26925-6002-45F9-AD38-5AA6D1E4261E}"/>
              </a:ext>
            </a:extLst>
          </p:cNvPr>
          <p:cNvSpPr/>
          <p:nvPr/>
        </p:nvSpPr>
        <p:spPr>
          <a:xfrm rot="16200000">
            <a:off x="10084687" y="3707237"/>
            <a:ext cx="682692" cy="6831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6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0">
            <a:extLst>
              <a:ext uri="{FF2B5EF4-FFF2-40B4-BE49-F238E27FC236}">
                <a16:creationId xmlns="" xmlns:a16="http://schemas.microsoft.com/office/drawing/2014/main" id="{F036149E-074B-4C08-9B69-D2EE94D52EBB}"/>
              </a:ext>
            </a:extLst>
          </p:cNvPr>
          <p:cNvSpPr txBox="1">
            <a:spLocks/>
          </p:cNvSpPr>
          <p:nvPr/>
        </p:nvSpPr>
        <p:spPr>
          <a:xfrm>
            <a:off x="7165980" y="550823"/>
            <a:ext cx="3928364" cy="196139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7A1FF2A-0E1C-4E36-B858-B0CEA37A2640}"/>
              </a:ext>
            </a:extLst>
          </p:cNvPr>
          <p:cNvSpPr txBox="1"/>
          <p:nvPr/>
        </p:nvSpPr>
        <p:spPr>
          <a:xfrm>
            <a:off x="6945923" y="4100584"/>
            <a:ext cx="43684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  <a:p>
            <a:pPr algn="ct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grpSp>
        <p:nvGrpSpPr>
          <p:cNvPr id="13" name="Group 24">
            <a:extLst>
              <a:ext uri="{FF2B5EF4-FFF2-40B4-BE49-F238E27FC236}">
                <a16:creationId xmlns="" xmlns:a16="http://schemas.microsoft.com/office/drawing/2014/main" id="{DC702D49-2EAB-4525-A93B-4E7A1D34EF47}"/>
              </a:ext>
            </a:extLst>
          </p:cNvPr>
          <p:cNvGrpSpPr/>
          <p:nvPr/>
        </p:nvGrpSpPr>
        <p:grpSpPr>
          <a:xfrm>
            <a:off x="8590102" y="2834776"/>
            <a:ext cx="1080120" cy="116632"/>
            <a:chOff x="4031940" y="0"/>
            <a:chExt cx="1080120" cy="116632"/>
          </a:xfrm>
          <a:solidFill>
            <a:schemeClr val="bg1"/>
          </a:solidFill>
        </p:grpSpPr>
        <p:sp>
          <p:nvSpPr>
            <p:cNvPr id="14" name="Rectangle 26">
              <a:extLst>
                <a:ext uri="{FF2B5EF4-FFF2-40B4-BE49-F238E27FC236}">
                  <a16:creationId xmlns="" xmlns:a16="http://schemas.microsoft.com/office/drawing/2014/main" id="{F39DAA1F-2B3C-4755-AE07-F2B31136C4BC}"/>
                </a:ext>
              </a:extLst>
            </p:cNvPr>
            <p:cNvSpPr/>
            <p:nvPr userDrawn="1"/>
          </p:nvSpPr>
          <p:spPr>
            <a:xfrm>
              <a:off x="4031940" y="0"/>
              <a:ext cx="1080120" cy="1166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="" xmlns:a16="http://schemas.microsoft.com/office/drawing/2014/main" id="{2FE7DBC9-9FBE-43F3-A186-F622B78B6109}"/>
                </a:ext>
              </a:extLst>
            </p:cNvPr>
            <p:cNvSpPr/>
            <p:nvPr userDrawn="1"/>
          </p:nvSpPr>
          <p:spPr>
            <a:xfrm>
              <a:off x="4572000" y="0"/>
              <a:ext cx="540000" cy="116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6519F8A-99C8-4723-998C-3CF9F899E024}"/>
              </a:ext>
            </a:extLst>
          </p:cNvPr>
          <p:cNvSpPr txBox="1"/>
          <p:nvPr/>
        </p:nvSpPr>
        <p:spPr>
          <a:xfrm>
            <a:off x="0" y="1"/>
            <a:ext cx="119089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0</a:t>
            </a:r>
            <a:endParaRPr lang="ko-KR" altLang="en-US" sz="60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D8CE2F2-A9E8-409D-9B05-C6AA504A7681}"/>
              </a:ext>
            </a:extLst>
          </p:cNvPr>
          <p:cNvSpPr/>
          <p:nvPr/>
        </p:nvSpPr>
        <p:spPr>
          <a:xfrm>
            <a:off x="8837326" y="3458718"/>
            <a:ext cx="616768" cy="40534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24010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="" xmlns:a16="http://schemas.microsoft.com/office/drawing/2014/main" id="{C510E054-F06F-4877-9691-D786DABE8F94}"/>
              </a:ext>
            </a:extLst>
          </p:cNvPr>
          <p:cNvSpPr/>
          <p:nvPr/>
        </p:nvSpPr>
        <p:spPr>
          <a:xfrm rot="10800000">
            <a:off x="8916" y="1231640"/>
            <a:ext cx="12163627" cy="1976079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  <a:gd name="connsiteX0" fmla="*/ 0 w 7562445"/>
              <a:gd name="connsiteY0" fmla="*/ 2615984 h 2635034"/>
              <a:gd name="connsiteX1" fmla="*/ 4172307 w 7562445"/>
              <a:gd name="connsiteY1" fmla="*/ 2632825 h 2635034"/>
              <a:gd name="connsiteX2" fmla="*/ 4171545 w 7562445"/>
              <a:gd name="connsiteY2" fmla="*/ 2387384 h 2635034"/>
              <a:gd name="connsiteX3" fmla="*/ 3580995 w 7562445"/>
              <a:gd name="connsiteY3" fmla="*/ 1320584 h 2635034"/>
              <a:gd name="connsiteX4" fmla="*/ 3777971 w 7562445"/>
              <a:gd name="connsiteY4" fmla="*/ 1152105 h 2635034"/>
              <a:gd name="connsiteX5" fmla="*/ 4200120 w 7562445"/>
              <a:gd name="connsiteY5" fmla="*/ 1634909 h 2635034"/>
              <a:gd name="connsiteX6" fmla="*/ 4142970 w 7562445"/>
              <a:gd name="connsiteY6" fmla="*/ 168059 h 2635034"/>
              <a:gd name="connsiteX7" fmla="*/ 4419195 w 7562445"/>
              <a:gd name="connsiteY7" fmla="*/ 177584 h 2635034"/>
              <a:gd name="connsiteX8" fmla="*/ 4485870 w 7562445"/>
              <a:gd name="connsiteY8" fmla="*/ 1149134 h 2635034"/>
              <a:gd name="connsiteX9" fmla="*/ 4672329 w 7562445"/>
              <a:gd name="connsiteY9" fmla="*/ 723252 h 2635034"/>
              <a:gd name="connsiteX10" fmla="*/ 4841190 w 7562445"/>
              <a:gd name="connsiteY10" fmla="*/ 1152791 h 2635034"/>
              <a:gd name="connsiteX11" fmla="*/ 5027118 w 7562445"/>
              <a:gd name="connsiteY11" fmla="*/ 763487 h 2635034"/>
              <a:gd name="connsiteX12" fmla="*/ 5202455 w 7562445"/>
              <a:gd name="connsiteY12" fmla="*/ 1178395 h 2635034"/>
              <a:gd name="connsiteX13" fmla="*/ 5356301 w 7562445"/>
              <a:gd name="connsiteY13" fmla="*/ 840297 h 2635034"/>
              <a:gd name="connsiteX14" fmla="*/ 5502835 w 7562445"/>
              <a:gd name="connsiteY14" fmla="*/ 1167422 h 2635034"/>
              <a:gd name="connsiteX15" fmla="*/ 5494758 w 7562445"/>
              <a:gd name="connsiteY15" fmla="*/ 1945576 h 2635034"/>
              <a:gd name="connsiteX16" fmla="*/ 5378247 w 7562445"/>
              <a:gd name="connsiteY16" fmla="*/ 2317968 h 2635034"/>
              <a:gd name="connsiteX17" fmla="*/ 5304182 w 7562445"/>
              <a:gd name="connsiteY17" fmla="*/ 2635034 h 2635034"/>
              <a:gd name="connsiteX18" fmla="*/ 7562445 w 7562445"/>
              <a:gd name="connsiteY18" fmla="*/ 2635034 h 2635034"/>
              <a:gd name="connsiteX0" fmla="*/ 0 w 7562445"/>
              <a:gd name="connsiteY0" fmla="*/ 2510714 h 2529764"/>
              <a:gd name="connsiteX1" fmla="*/ 4172307 w 7562445"/>
              <a:gd name="connsiteY1" fmla="*/ 2527555 h 2529764"/>
              <a:gd name="connsiteX2" fmla="*/ 4171545 w 7562445"/>
              <a:gd name="connsiteY2" fmla="*/ 2282114 h 2529764"/>
              <a:gd name="connsiteX3" fmla="*/ 3580995 w 7562445"/>
              <a:gd name="connsiteY3" fmla="*/ 1215314 h 2529764"/>
              <a:gd name="connsiteX4" fmla="*/ 3777971 w 7562445"/>
              <a:gd name="connsiteY4" fmla="*/ 1046835 h 2529764"/>
              <a:gd name="connsiteX5" fmla="*/ 4200120 w 7562445"/>
              <a:gd name="connsiteY5" fmla="*/ 1529639 h 2529764"/>
              <a:gd name="connsiteX6" fmla="*/ 3880323 w 7562445"/>
              <a:gd name="connsiteY6" fmla="*/ 471351 h 2529764"/>
              <a:gd name="connsiteX7" fmla="*/ 4419195 w 7562445"/>
              <a:gd name="connsiteY7" fmla="*/ 72314 h 2529764"/>
              <a:gd name="connsiteX8" fmla="*/ 4485870 w 7562445"/>
              <a:gd name="connsiteY8" fmla="*/ 1043864 h 2529764"/>
              <a:gd name="connsiteX9" fmla="*/ 4672329 w 7562445"/>
              <a:gd name="connsiteY9" fmla="*/ 617982 h 2529764"/>
              <a:gd name="connsiteX10" fmla="*/ 4841190 w 7562445"/>
              <a:gd name="connsiteY10" fmla="*/ 1047521 h 2529764"/>
              <a:gd name="connsiteX11" fmla="*/ 5027118 w 7562445"/>
              <a:gd name="connsiteY11" fmla="*/ 658217 h 2529764"/>
              <a:gd name="connsiteX12" fmla="*/ 5202455 w 7562445"/>
              <a:gd name="connsiteY12" fmla="*/ 1073125 h 2529764"/>
              <a:gd name="connsiteX13" fmla="*/ 5356301 w 7562445"/>
              <a:gd name="connsiteY13" fmla="*/ 735027 h 2529764"/>
              <a:gd name="connsiteX14" fmla="*/ 5502835 w 7562445"/>
              <a:gd name="connsiteY14" fmla="*/ 1062152 h 2529764"/>
              <a:gd name="connsiteX15" fmla="*/ 5494758 w 7562445"/>
              <a:gd name="connsiteY15" fmla="*/ 1840306 h 2529764"/>
              <a:gd name="connsiteX16" fmla="*/ 5378247 w 7562445"/>
              <a:gd name="connsiteY16" fmla="*/ 2212698 h 2529764"/>
              <a:gd name="connsiteX17" fmla="*/ 5304182 w 7562445"/>
              <a:gd name="connsiteY17" fmla="*/ 2529764 h 2529764"/>
              <a:gd name="connsiteX18" fmla="*/ 7562445 w 7562445"/>
              <a:gd name="connsiteY18" fmla="*/ 2529764 h 2529764"/>
              <a:gd name="connsiteX0" fmla="*/ 0 w 7562445"/>
              <a:gd name="connsiteY0" fmla="*/ 2493567 h 2512617"/>
              <a:gd name="connsiteX1" fmla="*/ 4172307 w 7562445"/>
              <a:gd name="connsiteY1" fmla="*/ 2510408 h 2512617"/>
              <a:gd name="connsiteX2" fmla="*/ 4171545 w 7562445"/>
              <a:gd name="connsiteY2" fmla="*/ 2264967 h 2512617"/>
              <a:gd name="connsiteX3" fmla="*/ 3580995 w 7562445"/>
              <a:gd name="connsiteY3" fmla="*/ 1198167 h 2512617"/>
              <a:gd name="connsiteX4" fmla="*/ 3777971 w 7562445"/>
              <a:gd name="connsiteY4" fmla="*/ 1029688 h 2512617"/>
              <a:gd name="connsiteX5" fmla="*/ 4200120 w 7562445"/>
              <a:gd name="connsiteY5" fmla="*/ 1512492 h 2512617"/>
              <a:gd name="connsiteX6" fmla="*/ 3880323 w 7562445"/>
              <a:gd name="connsiteY6" fmla="*/ 454204 h 2512617"/>
              <a:gd name="connsiteX7" fmla="*/ 3796625 w 7562445"/>
              <a:gd name="connsiteY7" fmla="*/ 74622 h 2512617"/>
              <a:gd name="connsiteX8" fmla="*/ 4485870 w 7562445"/>
              <a:gd name="connsiteY8" fmla="*/ 1026717 h 2512617"/>
              <a:gd name="connsiteX9" fmla="*/ 4672329 w 7562445"/>
              <a:gd name="connsiteY9" fmla="*/ 600835 h 2512617"/>
              <a:gd name="connsiteX10" fmla="*/ 4841190 w 7562445"/>
              <a:gd name="connsiteY10" fmla="*/ 1030374 h 2512617"/>
              <a:gd name="connsiteX11" fmla="*/ 5027118 w 7562445"/>
              <a:gd name="connsiteY11" fmla="*/ 641070 h 2512617"/>
              <a:gd name="connsiteX12" fmla="*/ 5202455 w 7562445"/>
              <a:gd name="connsiteY12" fmla="*/ 1055978 h 2512617"/>
              <a:gd name="connsiteX13" fmla="*/ 5356301 w 7562445"/>
              <a:gd name="connsiteY13" fmla="*/ 717880 h 2512617"/>
              <a:gd name="connsiteX14" fmla="*/ 5502835 w 7562445"/>
              <a:gd name="connsiteY14" fmla="*/ 1045005 h 2512617"/>
              <a:gd name="connsiteX15" fmla="*/ 5494758 w 7562445"/>
              <a:gd name="connsiteY15" fmla="*/ 1823159 h 2512617"/>
              <a:gd name="connsiteX16" fmla="*/ 5378247 w 7562445"/>
              <a:gd name="connsiteY16" fmla="*/ 2195551 h 2512617"/>
              <a:gd name="connsiteX17" fmla="*/ 5304182 w 7562445"/>
              <a:gd name="connsiteY17" fmla="*/ 2512617 h 2512617"/>
              <a:gd name="connsiteX18" fmla="*/ 7562445 w 7562445"/>
              <a:gd name="connsiteY18" fmla="*/ 2512617 h 2512617"/>
              <a:gd name="connsiteX0" fmla="*/ 0 w 7562445"/>
              <a:gd name="connsiteY0" fmla="*/ 2491259 h 2510309"/>
              <a:gd name="connsiteX1" fmla="*/ 4172307 w 7562445"/>
              <a:gd name="connsiteY1" fmla="*/ 2508100 h 2510309"/>
              <a:gd name="connsiteX2" fmla="*/ 4171545 w 7562445"/>
              <a:gd name="connsiteY2" fmla="*/ 2262659 h 2510309"/>
              <a:gd name="connsiteX3" fmla="*/ 3580995 w 7562445"/>
              <a:gd name="connsiteY3" fmla="*/ 1195859 h 2510309"/>
              <a:gd name="connsiteX4" fmla="*/ 3777971 w 7562445"/>
              <a:gd name="connsiteY4" fmla="*/ 1027380 h 2510309"/>
              <a:gd name="connsiteX5" fmla="*/ 4200120 w 7562445"/>
              <a:gd name="connsiteY5" fmla="*/ 1510184 h 2510309"/>
              <a:gd name="connsiteX6" fmla="*/ 3919233 w 7562445"/>
              <a:gd name="connsiteY6" fmla="*/ 471351 h 2510309"/>
              <a:gd name="connsiteX7" fmla="*/ 3796625 w 7562445"/>
              <a:gd name="connsiteY7" fmla="*/ 72314 h 2510309"/>
              <a:gd name="connsiteX8" fmla="*/ 4485870 w 7562445"/>
              <a:gd name="connsiteY8" fmla="*/ 1024409 h 2510309"/>
              <a:gd name="connsiteX9" fmla="*/ 4672329 w 7562445"/>
              <a:gd name="connsiteY9" fmla="*/ 598527 h 2510309"/>
              <a:gd name="connsiteX10" fmla="*/ 4841190 w 7562445"/>
              <a:gd name="connsiteY10" fmla="*/ 1028066 h 2510309"/>
              <a:gd name="connsiteX11" fmla="*/ 5027118 w 7562445"/>
              <a:gd name="connsiteY11" fmla="*/ 638762 h 2510309"/>
              <a:gd name="connsiteX12" fmla="*/ 5202455 w 7562445"/>
              <a:gd name="connsiteY12" fmla="*/ 1053670 h 2510309"/>
              <a:gd name="connsiteX13" fmla="*/ 5356301 w 7562445"/>
              <a:gd name="connsiteY13" fmla="*/ 715572 h 2510309"/>
              <a:gd name="connsiteX14" fmla="*/ 5502835 w 7562445"/>
              <a:gd name="connsiteY14" fmla="*/ 1042697 h 2510309"/>
              <a:gd name="connsiteX15" fmla="*/ 5494758 w 7562445"/>
              <a:gd name="connsiteY15" fmla="*/ 1820851 h 2510309"/>
              <a:gd name="connsiteX16" fmla="*/ 5378247 w 7562445"/>
              <a:gd name="connsiteY16" fmla="*/ 2193243 h 2510309"/>
              <a:gd name="connsiteX17" fmla="*/ 5304182 w 7562445"/>
              <a:gd name="connsiteY17" fmla="*/ 2510309 h 2510309"/>
              <a:gd name="connsiteX18" fmla="*/ 7562445 w 7562445"/>
              <a:gd name="connsiteY18" fmla="*/ 2510309 h 2510309"/>
              <a:gd name="connsiteX0" fmla="*/ 0 w 7562445"/>
              <a:gd name="connsiteY0" fmla="*/ 2491259 h 2510309"/>
              <a:gd name="connsiteX1" fmla="*/ 4172307 w 7562445"/>
              <a:gd name="connsiteY1" fmla="*/ 2508100 h 2510309"/>
              <a:gd name="connsiteX2" fmla="*/ 4171545 w 7562445"/>
              <a:gd name="connsiteY2" fmla="*/ 2262659 h 2510309"/>
              <a:gd name="connsiteX3" fmla="*/ 3580995 w 7562445"/>
              <a:gd name="connsiteY3" fmla="*/ 1195859 h 2510309"/>
              <a:gd name="connsiteX4" fmla="*/ 3777971 w 7562445"/>
              <a:gd name="connsiteY4" fmla="*/ 1027380 h 2510309"/>
              <a:gd name="connsiteX5" fmla="*/ 4200120 w 7562445"/>
              <a:gd name="connsiteY5" fmla="*/ 1510184 h 2510309"/>
              <a:gd name="connsiteX6" fmla="*/ 4137497 w 7562445"/>
              <a:gd name="connsiteY6" fmla="*/ 687466 h 2510309"/>
              <a:gd name="connsiteX7" fmla="*/ 3919233 w 7562445"/>
              <a:gd name="connsiteY7" fmla="*/ 471351 h 2510309"/>
              <a:gd name="connsiteX8" fmla="*/ 3796625 w 7562445"/>
              <a:gd name="connsiteY8" fmla="*/ 72314 h 2510309"/>
              <a:gd name="connsiteX9" fmla="*/ 4485870 w 7562445"/>
              <a:gd name="connsiteY9" fmla="*/ 1024409 h 2510309"/>
              <a:gd name="connsiteX10" fmla="*/ 4672329 w 7562445"/>
              <a:gd name="connsiteY10" fmla="*/ 598527 h 2510309"/>
              <a:gd name="connsiteX11" fmla="*/ 4841190 w 7562445"/>
              <a:gd name="connsiteY11" fmla="*/ 1028066 h 2510309"/>
              <a:gd name="connsiteX12" fmla="*/ 5027118 w 7562445"/>
              <a:gd name="connsiteY12" fmla="*/ 638762 h 2510309"/>
              <a:gd name="connsiteX13" fmla="*/ 5202455 w 7562445"/>
              <a:gd name="connsiteY13" fmla="*/ 1053670 h 2510309"/>
              <a:gd name="connsiteX14" fmla="*/ 5356301 w 7562445"/>
              <a:gd name="connsiteY14" fmla="*/ 715572 h 2510309"/>
              <a:gd name="connsiteX15" fmla="*/ 5502835 w 7562445"/>
              <a:gd name="connsiteY15" fmla="*/ 1042697 h 2510309"/>
              <a:gd name="connsiteX16" fmla="*/ 5494758 w 7562445"/>
              <a:gd name="connsiteY16" fmla="*/ 1820851 h 2510309"/>
              <a:gd name="connsiteX17" fmla="*/ 5378247 w 7562445"/>
              <a:gd name="connsiteY17" fmla="*/ 2193243 h 2510309"/>
              <a:gd name="connsiteX18" fmla="*/ 5304182 w 7562445"/>
              <a:gd name="connsiteY18" fmla="*/ 2510309 h 2510309"/>
              <a:gd name="connsiteX19" fmla="*/ 7562445 w 7562445"/>
              <a:gd name="connsiteY19" fmla="*/ 2510309 h 2510309"/>
              <a:gd name="connsiteX0" fmla="*/ 0 w 7562445"/>
              <a:gd name="connsiteY0" fmla="*/ 2478281 h 2497331"/>
              <a:gd name="connsiteX1" fmla="*/ 4172307 w 7562445"/>
              <a:gd name="connsiteY1" fmla="*/ 2495122 h 2497331"/>
              <a:gd name="connsiteX2" fmla="*/ 4171545 w 7562445"/>
              <a:gd name="connsiteY2" fmla="*/ 2249681 h 2497331"/>
              <a:gd name="connsiteX3" fmla="*/ 3580995 w 7562445"/>
              <a:gd name="connsiteY3" fmla="*/ 1182881 h 2497331"/>
              <a:gd name="connsiteX4" fmla="*/ 3777971 w 7562445"/>
              <a:gd name="connsiteY4" fmla="*/ 1014402 h 2497331"/>
              <a:gd name="connsiteX5" fmla="*/ 4200120 w 7562445"/>
              <a:gd name="connsiteY5" fmla="*/ 1497206 h 2497331"/>
              <a:gd name="connsiteX6" fmla="*/ 4137497 w 7562445"/>
              <a:gd name="connsiteY6" fmla="*/ 674488 h 2497331"/>
              <a:gd name="connsiteX7" fmla="*/ 3607948 w 7562445"/>
              <a:gd name="connsiteY7" fmla="*/ 594560 h 2497331"/>
              <a:gd name="connsiteX8" fmla="*/ 3796625 w 7562445"/>
              <a:gd name="connsiteY8" fmla="*/ 59336 h 2497331"/>
              <a:gd name="connsiteX9" fmla="*/ 4485870 w 7562445"/>
              <a:gd name="connsiteY9" fmla="*/ 1011431 h 2497331"/>
              <a:gd name="connsiteX10" fmla="*/ 4672329 w 7562445"/>
              <a:gd name="connsiteY10" fmla="*/ 585549 h 2497331"/>
              <a:gd name="connsiteX11" fmla="*/ 4841190 w 7562445"/>
              <a:gd name="connsiteY11" fmla="*/ 1015088 h 2497331"/>
              <a:gd name="connsiteX12" fmla="*/ 5027118 w 7562445"/>
              <a:gd name="connsiteY12" fmla="*/ 625784 h 2497331"/>
              <a:gd name="connsiteX13" fmla="*/ 5202455 w 7562445"/>
              <a:gd name="connsiteY13" fmla="*/ 1040692 h 2497331"/>
              <a:gd name="connsiteX14" fmla="*/ 5356301 w 7562445"/>
              <a:gd name="connsiteY14" fmla="*/ 702594 h 2497331"/>
              <a:gd name="connsiteX15" fmla="*/ 5502835 w 7562445"/>
              <a:gd name="connsiteY15" fmla="*/ 1029719 h 2497331"/>
              <a:gd name="connsiteX16" fmla="*/ 5494758 w 7562445"/>
              <a:gd name="connsiteY16" fmla="*/ 1807873 h 2497331"/>
              <a:gd name="connsiteX17" fmla="*/ 5378247 w 7562445"/>
              <a:gd name="connsiteY17" fmla="*/ 2180265 h 2497331"/>
              <a:gd name="connsiteX18" fmla="*/ 5304182 w 7562445"/>
              <a:gd name="connsiteY18" fmla="*/ 2497331 h 2497331"/>
              <a:gd name="connsiteX19" fmla="*/ 7562445 w 7562445"/>
              <a:gd name="connsiteY19" fmla="*/ 2497331 h 2497331"/>
              <a:gd name="connsiteX0" fmla="*/ 0 w 7562445"/>
              <a:gd name="connsiteY0" fmla="*/ 2478281 h 2497331"/>
              <a:gd name="connsiteX1" fmla="*/ 4172307 w 7562445"/>
              <a:gd name="connsiteY1" fmla="*/ 2495122 h 2497331"/>
              <a:gd name="connsiteX2" fmla="*/ 4171545 w 7562445"/>
              <a:gd name="connsiteY2" fmla="*/ 2249681 h 2497331"/>
              <a:gd name="connsiteX3" fmla="*/ 3580995 w 7562445"/>
              <a:gd name="connsiteY3" fmla="*/ 1182881 h 2497331"/>
              <a:gd name="connsiteX4" fmla="*/ 3777971 w 7562445"/>
              <a:gd name="connsiteY4" fmla="*/ 1014402 h 2497331"/>
              <a:gd name="connsiteX5" fmla="*/ 4200120 w 7562445"/>
              <a:gd name="connsiteY5" fmla="*/ 1497206 h 2497331"/>
              <a:gd name="connsiteX6" fmla="*/ 4137497 w 7562445"/>
              <a:gd name="connsiteY6" fmla="*/ 674488 h 2497331"/>
              <a:gd name="connsiteX7" fmla="*/ 3607948 w 7562445"/>
              <a:gd name="connsiteY7" fmla="*/ 594560 h 2497331"/>
              <a:gd name="connsiteX8" fmla="*/ 3796625 w 7562445"/>
              <a:gd name="connsiteY8" fmla="*/ 59336 h 2497331"/>
              <a:gd name="connsiteX9" fmla="*/ 4439055 w 7562445"/>
              <a:gd name="connsiteY9" fmla="*/ 470207 h 2497331"/>
              <a:gd name="connsiteX10" fmla="*/ 4485870 w 7562445"/>
              <a:gd name="connsiteY10" fmla="*/ 1011431 h 2497331"/>
              <a:gd name="connsiteX11" fmla="*/ 4672329 w 7562445"/>
              <a:gd name="connsiteY11" fmla="*/ 585549 h 2497331"/>
              <a:gd name="connsiteX12" fmla="*/ 4841190 w 7562445"/>
              <a:gd name="connsiteY12" fmla="*/ 1015088 h 2497331"/>
              <a:gd name="connsiteX13" fmla="*/ 5027118 w 7562445"/>
              <a:gd name="connsiteY13" fmla="*/ 625784 h 2497331"/>
              <a:gd name="connsiteX14" fmla="*/ 5202455 w 7562445"/>
              <a:gd name="connsiteY14" fmla="*/ 1040692 h 2497331"/>
              <a:gd name="connsiteX15" fmla="*/ 5356301 w 7562445"/>
              <a:gd name="connsiteY15" fmla="*/ 702594 h 2497331"/>
              <a:gd name="connsiteX16" fmla="*/ 5502835 w 7562445"/>
              <a:gd name="connsiteY16" fmla="*/ 1029719 h 2497331"/>
              <a:gd name="connsiteX17" fmla="*/ 5494758 w 7562445"/>
              <a:gd name="connsiteY17" fmla="*/ 1807873 h 2497331"/>
              <a:gd name="connsiteX18" fmla="*/ 5378247 w 7562445"/>
              <a:gd name="connsiteY18" fmla="*/ 2180265 h 2497331"/>
              <a:gd name="connsiteX19" fmla="*/ 5304182 w 7562445"/>
              <a:gd name="connsiteY19" fmla="*/ 2497331 h 2497331"/>
              <a:gd name="connsiteX20" fmla="*/ 7562445 w 7562445"/>
              <a:gd name="connsiteY20" fmla="*/ 2497331 h 2497331"/>
              <a:gd name="connsiteX0" fmla="*/ 0 w 7562445"/>
              <a:gd name="connsiteY0" fmla="*/ 2134271 h 2153321"/>
              <a:gd name="connsiteX1" fmla="*/ 4172307 w 7562445"/>
              <a:gd name="connsiteY1" fmla="*/ 2151112 h 2153321"/>
              <a:gd name="connsiteX2" fmla="*/ 4171545 w 7562445"/>
              <a:gd name="connsiteY2" fmla="*/ 1905671 h 2153321"/>
              <a:gd name="connsiteX3" fmla="*/ 3580995 w 7562445"/>
              <a:gd name="connsiteY3" fmla="*/ 838871 h 2153321"/>
              <a:gd name="connsiteX4" fmla="*/ 3777971 w 7562445"/>
              <a:gd name="connsiteY4" fmla="*/ 670392 h 2153321"/>
              <a:gd name="connsiteX5" fmla="*/ 4200120 w 7562445"/>
              <a:gd name="connsiteY5" fmla="*/ 1153196 h 2153321"/>
              <a:gd name="connsiteX6" fmla="*/ 4137497 w 7562445"/>
              <a:gd name="connsiteY6" fmla="*/ 330478 h 2153321"/>
              <a:gd name="connsiteX7" fmla="*/ 3607948 w 7562445"/>
              <a:gd name="connsiteY7" fmla="*/ 250550 h 2153321"/>
              <a:gd name="connsiteX8" fmla="*/ 3757714 w 7562445"/>
              <a:gd name="connsiteY8" fmla="*/ 123888 h 2153321"/>
              <a:gd name="connsiteX9" fmla="*/ 4439055 w 7562445"/>
              <a:gd name="connsiteY9" fmla="*/ 126197 h 2153321"/>
              <a:gd name="connsiteX10" fmla="*/ 4485870 w 7562445"/>
              <a:gd name="connsiteY10" fmla="*/ 667421 h 2153321"/>
              <a:gd name="connsiteX11" fmla="*/ 4672329 w 7562445"/>
              <a:gd name="connsiteY11" fmla="*/ 241539 h 2153321"/>
              <a:gd name="connsiteX12" fmla="*/ 4841190 w 7562445"/>
              <a:gd name="connsiteY12" fmla="*/ 671078 h 2153321"/>
              <a:gd name="connsiteX13" fmla="*/ 5027118 w 7562445"/>
              <a:gd name="connsiteY13" fmla="*/ 281774 h 2153321"/>
              <a:gd name="connsiteX14" fmla="*/ 5202455 w 7562445"/>
              <a:gd name="connsiteY14" fmla="*/ 696682 h 2153321"/>
              <a:gd name="connsiteX15" fmla="*/ 5356301 w 7562445"/>
              <a:gd name="connsiteY15" fmla="*/ 358584 h 2153321"/>
              <a:gd name="connsiteX16" fmla="*/ 5502835 w 7562445"/>
              <a:gd name="connsiteY16" fmla="*/ 685709 h 2153321"/>
              <a:gd name="connsiteX17" fmla="*/ 5494758 w 7562445"/>
              <a:gd name="connsiteY17" fmla="*/ 1463863 h 2153321"/>
              <a:gd name="connsiteX18" fmla="*/ 5378247 w 7562445"/>
              <a:gd name="connsiteY18" fmla="*/ 1836255 h 2153321"/>
              <a:gd name="connsiteX19" fmla="*/ 5304182 w 7562445"/>
              <a:gd name="connsiteY19" fmla="*/ 2153321 h 2153321"/>
              <a:gd name="connsiteX20" fmla="*/ 7562445 w 7562445"/>
              <a:gd name="connsiteY20" fmla="*/ 2153321 h 2153321"/>
              <a:gd name="connsiteX0" fmla="*/ 0 w 7562445"/>
              <a:gd name="connsiteY0" fmla="*/ 2164412 h 2183462"/>
              <a:gd name="connsiteX1" fmla="*/ 4172307 w 7562445"/>
              <a:gd name="connsiteY1" fmla="*/ 2181253 h 2183462"/>
              <a:gd name="connsiteX2" fmla="*/ 4171545 w 7562445"/>
              <a:gd name="connsiteY2" fmla="*/ 1935812 h 2183462"/>
              <a:gd name="connsiteX3" fmla="*/ 3580995 w 7562445"/>
              <a:gd name="connsiteY3" fmla="*/ 869012 h 2183462"/>
              <a:gd name="connsiteX4" fmla="*/ 3777971 w 7562445"/>
              <a:gd name="connsiteY4" fmla="*/ 700533 h 2183462"/>
              <a:gd name="connsiteX5" fmla="*/ 4200120 w 7562445"/>
              <a:gd name="connsiteY5" fmla="*/ 1183337 h 2183462"/>
              <a:gd name="connsiteX6" fmla="*/ 4137497 w 7562445"/>
              <a:gd name="connsiteY6" fmla="*/ 360619 h 2183462"/>
              <a:gd name="connsiteX7" fmla="*/ 3607948 w 7562445"/>
              <a:gd name="connsiteY7" fmla="*/ 280691 h 2183462"/>
              <a:gd name="connsiteX8" fmla="*/ 3757714 w 7562445"/>
              <a:gd name="connsiteY8" fmla="*/ 154029 h 2183462"/>
              <a:gd name="connsiteX9" fmla="*/ 4439055 w 7562445"/>
              <a:gd name="connsiteY9" fmla="*/ 156338 h 2183462"/>
              <a:gd name="connsiteX10" fmla="*/ 4485870 w 7562445"/>
              <a:gd name="connsiteY10" fmla="*/ 697562 h 2183462"/>
              <a:gd name="connsiteX11" fmla="*/ 4672329 w 7562445"/>
              <a:gd name="connsiteY11" fmla="*/ 271680 h 2183462"/>
              <a:gd name="connsiteX12" fmla="*/ 4841190 w 7562445"/>
              <a:gd name="connsiteY12" fmla="*/ 701219 h 2183462"/>
              <a:gd name="connsiteX13" fmla="*/ 5027118 w 7562445"/>
              <a:gd name="connsiteY13" fmla="*/ 311915 h 2183462"/>
              <a:gd name="connsiteX14" fmla="*/ 5202455 w 7562445"/>
              <a:gd name="connsiteY14" fmla="*/ 726823 h 2183462"/>
              <a:gd name="connsiteX15" fmla="*/ 5356301 w 7562445"/>
              <a:gd name="connsiteY15" fmla="*/ 388725 h 2183462"/>
              <a:gd name="connsiteX16" fmla="*/ 5502835 w 7562445"/>
              <a:gd name="connsiteY16" fmla="*/ 715850 h 2183462"/>
              <a:gd name="connsiteX17" fmla="*/ 5494758 w 7562445"/>
              <a:gd name="connsiteY17" fmla="*/ 1494004 h 2183462"/>
              <a:gd name="connsiteX18" fmla="*/ 5378247 w 7562445"/>
              <a:gd name="connsiteY18" fmla="*/ 1866396 h 2183462"/>
              <a:gd name="connsiteX19" fmla="*/ 5304182 w 7562445"/>
              <a:gd name="connsiteY19" fmla="*/ 2183462 h 2183462"/>
              <a:gd name="connsiteX20" fmla="*/ 7562445 w 7562445"/>
              <a:gd name="connsiteY20" fmla="*/ 2183462 h 2183462"/>
              <a:gd name="connsiteX0" fmla="*/ 0 w 7562445"/>
              <a:gd name="connsiteY0" fmla="*/ 2164412 h 2183462"/>
              <a:gd name="connsiteX1" fmla="*/ 4172307 w 7562445"/>
              <a:gd name="connsiteY1" fmla="*/ 2181253 h 2183462"/>
              <a:gd name="connsiteX2" fmla="*/ 4171545 w 7562445"/>
              <a:gd name="connsiteY2" fmla="*/ 1935812 h 2183462"/>
              <a:gd name="connsiteX3" fmla="*/ 3580995 w 7562445"/>
              <a:gd name="connsiteY3" fmla="*/ 869012 h 2183462"/>
              <a:gd name="connsiteX4" fmla="*/ 3777971 w 7562445"/>
              <a:gd name="connsiteY4" fmla="*/ 700533 h 2183462"/>
              <a:gd name="connsiteX5" fmla="*/ 4200120 w 7562445"/>
              <a:gd name="connsiteY5" fmla="*/ 1183337 h 2183462"/>
              <a:gd name="connsiteX6" fmla="*/ 4137497 w 7562445"/>
              <a:gd name="connsiteY6" fmla="*/ 360619 h 2183462"/>
              <a:gd name="connsiteX7" fmla="*/ 3676042 w 7562445"/>
              <a:gd name="connsiteY7" fmla="*/ 368240 h 2183462"/>
              <a:gd name="connsiteX8" fmla="*/ 3757714 w 7562445"/>
              <a:gd name="connsiteY8" fmla="*/ 154029 h 2183462"/>
              <a:gd name="connsiteX9" fmla="*/ 4439055 w 7562445"/>
              <a:gd name="connsiteY9" fmla="*/ 156338 h 2183462"/>
              <a:gd name="connsiteX10" fmla="*/ 4485870 w 7562445"/>
              <a:gd name="connsiteY10" fmla="*/ 697562 h 2183462"/>
              <a:gd name="connsiteX11" fmla="*/ 4672329 w 7562445"/>
              <a:gd name="connsiteY11" fmla="*/ 271680 h 2183462"/>
              <a:gd name="connsiteX12" fmla="*/ 4841190 w 7562445"/>
              <a:gd name="connsiteY12" fmla="*/ 701219 h 2183462"/>
              <a:gd name="connsiteX13" fmla="*/ 5027118 w 7562445"/>
              <a:gd name="connsiteY13" fmla="*/ 311915 h 2183462"/>
              <a:gd name="connsiteX14" fmla="*/ 5202455 w 7562445"/>
              <a:gd name="connsiteY14" fmla="*/ 726823 h 2183462"/>
              <a:gd name="connsiteX15" fmla="*/ 5356301 w 7562445"/>
              <a:gd name="connsiteY15" fmla="*/ 388725 h 2183462"/>
              <a:gd name="connsiteX16" fmla="*/ 5502835 w 7562445"/>
              <a:gd name="connsiteY16" fmla="*/ 715850 h 2183462"/>
              <a:gd name="connsiteX17" fmla="*/ 5494758 w 7562445"/>
              <a:gd name="connsiteY17" fmla="*/ 1494004 h 2183462"/>
              <a:gd name="connsiteX18" fmla="*/ 5378247 w 7562445"/>
              <a:gd name="connsiteY18" fmla="*/ 1866396 h 2183462"/>
              <a:gd name="connsiteX19" fmla="*/ 5304182 w 7562445"/>
              <a:gd name="connsiteY19" fmla="*/ 2183462 h 2183462"/>
              <a:gd name="connsiteX20" fmla="*/ 7562445 w 7562445"/>
              <a:gd name="connsiteY20" fmla="*/ 2183462 h 2183462"/>
              <a:gd name="connsiteX0" fmla="*/ 0 w 7562445"/>
              <a:gd name="connsiteY0" fmla="*/ 2164412 h 2183462"/>
              <a:gd name="connsiteX1" fmla="*/ 4172307 w 7562445"/>
              <a:gd name="connsiteY1" fmla="*/ 2181253 h 2183462"/>
              <a:gd name="connsiteX2" fmla="*/ 4171545 w 7562445"/>
              <a:gd name="connsiteY2" fmla="*/ 1935812 h 2183462"/>
              <a:gd name="connsiteX3" fmla="*/ 3580995 w 7562445"/>
              <a:gd name="connsiteY3" fmla="*/ 869012 h 2183462"/>
              <a:gd name="connsiteX4" fmla="*/ 3777971 w 7562445"/>
              <a:gd name="connsiteY4" fmla="*/ 700533 h 2183462"/>
              <a:gd name="connsiteX5" fmla="*/ 4200120 w 7562445"/>
              <a:gd name="connsiteY5" fmla="*/ 1183337 h 2183462"/>
              <a:gd name="connsiteX6" fmla="*/ 4137497 w 7562445"/>
              <a:gd name="connsiteY6" fmla="*/ 360619 h 2183462"/>
              <a:gd name="connsiteX7" fmla="*/ 3757714 w 7562445"/>
              <a:gd name="connsiteY7" fmla="*/ 154029 h 2183462"/>
              <a:gd name="connsiteX8" fmla="*/ 4439055 w 7562445"/>
              <a:gd name="connsiteY8" fmla="*/ 156338 h 2183462"/>
              <a:gd name="connsiteX9" fmla="*/ 4485870 w 7562445"/>
              <a:gd name="connsiteY9" fmla="*/ 697562 h 2183462"/>
              <a:gd name="connsiteX10" fmla="*/ 4672329 w 7562445"/>
              <a:gd name="connsiteY10" fmla="*/ 271680 h 2183462"/>
              <a:gd name="connsiteX11" fmla="*/ 4841190 w 7562445"/>
              <a:gd name="connsiteY11" fmla="*/ 701219 h 2183462"/>
              <a:gd name="connsiteX12" fmla="*/ 5027118 w 7562445"/>
              <a:gd name="connsiteY12" fmla="*/ 311915 h 2183462"/>
              <a:gd name="connsiteX13" fmla="*/ 5202455 w 7562445"/>
              <a:gd name="connsiteY13" fmla="*/ 726823 h 2183462"/>
              <a:gd name="connsiteX14" fmla="*/ 5356301 w 7562445"/>
              <a:gd name="connsiteY14" fmla="*/ 388725 h 2183462"/>
              <a:gd name="connsiteX15" fmla="*/ 5502835 w 7562445"/>
              <a:gd name="connsiteY15" fmla="*/ 715850 h 2183462"/>
              <a:gd name="connsiteX16" fmla="*/ 5494758 w 7562445"/>
              <a:gd name="connsiteY16" fmla="*/ 1494004 h 2183462"/>
              <a:gd name="connsiteX17" fmla="*/ 5378247 w 7562445"/>
              <a:gd name="connsiteY17" fmla="*/ 1866396 h 2183462"/>
              <a:gd name="connsiteX18" fmla="*/ 5304182 w 7562445"/>
              <a:gd name="connsiteY18" fmla="*/ 2183462 h 2183462"/>
              <a:gd name="connsiteX19" fmla="*/ 7562445 w 7562445"/>
              <a:gd name="connsiteY19" fmla="*/ 2183462 h 2183462"/>
              <a:gd name="connsiteX0" fmla="*/ 0 w 7562445"/>
              <a:gd name="connsiteY0" fmla="*/ 2164412 h 2183462"/>
              <a:gd name="connsiteX1" fmla="*/ 4172307 w 7562445"/>
              <a:gd name="connsiteY1" fmla="*/ 2181253 h 2183462"/>
              <a:gd name="connsiteX2" fmla="*/ 4171545 w 7562445"/>
              <a:gd name="connsiteY2" fmla="*/ 1935812 h 2183462"/>
              <a:gd name="connsiteX3" fmla="*/ 3580995 w 7562445"/>
              <a:gd name="connsiteY3" fmla="*/ 869012 h 2183462"/>
              <a:gd name="connsiteX4" fmla="*/ 3777971 w 7562445"/>
              <a:gd name="connsiteY4" fmla="*/ 700533 h 2183462"/>
              <a:gd name="connsiteX5" fmla="*/ 4200120 w 7562445"/>
              <a:gd name="connsiteY5" fmla="*/ 1183337 h 2183462"/>
              <a:gd name="connsiteX6" fmla="*/ 4137497 w 7562445"/>
              <a:gd name="connsiteY6" fmla="*/ 360619 h 2183462"/>
              <a:gd name="connsiteX7" fmla="*/ 3757714 w 7562445"/>
              <a:gd name="connsiteY7" fmla="*/ 154029 h 2183462"/>
              <a:gd name="connsiteX8" fmla="*/ 4439055 w 7562445"/>
              <a:gd name="connsiteY8" fmla="*/ 156338 h 2183462"/>
              <a:gd name="connsiteX9" fmla="*/ 4485870 w 7562445"/>
              <a:gd name="connsiteY9" fmla="*/ 697562 h 2183462"/>
              <a:gd name="connsiteX10" fmla="*/ 4672329 w 7562445"/>
              <a:gd name="connsiteY10" fmla="*/ 271680 h 2183462"/>
              <a:gd name="connsiteX11" fmla="*/ 4841190 w 7562445"/>
              <a:gd name="connsiteY11" fmla="*/ 701219 h 2183462"/>
              <a:gd name="connsiteX12" fmla="*/ 5027118 w 7562445"/>
              <a:gd name="connsiteY12" fmla="*/ 311915 h 2183462"/>
              <a:gd name="connsiteX13" fmla="*/ 5202455 w 7562445"/>
              <a:gd name="connsiteY13" fmla="*/ 726823 h 2183462"/>
              <a:gd name="connsiteX14" fmla="*/ 5356301 w 7562445"/>
              <a:gd name="connsiteY14" fmla="*/ 388725 h 2183462"/>
              <a:gd name="connsiteX15" fmla="*/ 5502835 w 7562445"/>
              <a:gd name="connsiteY15" fmla="*/ 715850 h 2183462"/>
              <a:gd name="connsiteX16" fmla="*/ 5494758 w 7562445"/>
              <a:gd name="connsiteY16" fmla="*/ 1494004 h 2183462"/>
              <a:gd name="connsiteX17" fmla="*/ 5378247 w 7562445"/>
              <a:gd name="connsiteY17" fmla="*/ 1866396 h 2183462"/>
              <a:gd name="connsiteX18" fmla="*/ 5304182 w 7562445"/>
              <a:gd name="connsiteY18" fmla="*/ 2183462 h 2183462"/>
              <a:gd name="connsiteX19" fmla="*/ 7562445 w 7562445"/>
              <a:gd name="connsiteY19" fmla="*/ 2183462 h 2183462"/>
              <a:gd name="connsiteX0" fmla="*/ 0 w 7562445"/>
              <a:gd name="connsiteY0" fmla="*/ 2118833 h 2137883"/>
              <a:gd name="connsiteX1" fmla="*/ 4172307 w 7562445"/>
              <a:gd name="connsiteY1" fmla="*/ 2135674 h 2137883"/>
              <a:gd name="connsiteX2" fmla="*/ 4171545 w 7562445"/>
              <a:gd name="connsiteY2" fmla="*/ 1890233 h 2137883"/>
              <a:gd name="connsiteX3" fmla="*/ 3580995 w 7562445"/>
              <a:gd name="connsiteY3" fmla="*/ 823433 h 2137883"/>
              <a:gd name="connsiteX4" fmla="*/ 3777971 w 7562445"/>
              <a:gd name="connsiteY4" fmla="*/ 654954 h 2137883"/>
              <a:gd name="connsiteX5" fmla="*/ 4200120 w 7562445"/>
              <a:gd name="connsiteY5" fmla="*/ 1137758 h 2137883"/>
              <a:gd name="connsiteX6" fmla="*/ 4137497 w 7562445"/>
              <a:gd name="connsiteY6" fmla="*/ 315040 h 2137883"/>
              <a:gd name="connsiteX7" fmla="*/ 3757714 w 7562445"/>
              <a:gd name="connsiteY7" fmla="*/ 108450 h 2137883"/>
              <a:gd name="connsiteX8" fmla="*/ 4439055 w 7562445"/>
              <a:gd name="connsiteY8" fmla="*/ 110759 h 2137883"/>
              <a:gd name="connsiteX9" fmla="*/ 4485870 w 7562445"/>
              <a:gd name="connsiteY9" fmla="*/ 651983 h 2137883"/>
              <a:gd name="connsiteX10" fmla="*/ 4672329 w 7562445"/>
              <a:gd name="connsiteY10" fmla="*/ 226101 h 2137883"/>
              <a:gd name="connsiteX11" fmla="*/ 4841190 w 7562445"/>
              <a:gd name="connsiteY11" fmla="*/ 655640 h 2137883"/>
              <a:gd name="connsiteX12" fmla="*/ 5027118 w 7562445"/>
              <a:gd name="connsiteY12" fmla="*/ 266336 h 2137883"/>
              <a:gd name="connsiteX13" fmla="*/ 5202455 w 7562445"/>
              <a:gd name="connsiteY13" fmla="*/ 681244 h 2137883"/>
              <a:gd name="connsiteX14" fmla="*/ 5356301 w 7562445"/>
              <a:gd name="connsiteY14" fmla="*/ 343146 h 2137883"/>
              <a:gd name="connsiteX15" fmla="*/ 5502835 w 7562445"/>
              <a:gd name="connsiteY15" fmla="*/ 670271 h 2137883"/>
              <a:gd name="connsiteX16" fmla="*/ 5494758 w 7562445"/>
              <a:gd name="connsiteY16" fmla="*/ 1448425 h 2137883"/>
              <a:gd name="connsiteX17" fmla="*/ 5378247 w 7562445"/>
              <a:gd name="connsiteY17" fmla="*/ 1820817 h 2137883"/>
              <a:gd name="connsiteX18" fmla="*/ 5304182 w 7562445"/>
              <a:gd name="connsiteY18" fmla="*/ 2137883 h 2137883"/>
              <a:gd name="connsiteX19" fmla="*/ 7562445 w 7562445"/>
              <a:gd name="connsiteY19" fmla="*/ 2137883 h 2137883"/>
              <a:gd name="connsiteX0" fmla="*/ 0 w 7562445"/>
              <a:gd name="connsiteY0" fmla="*/ 2111374 h 2130424"/>
              <a:gd name="connsiteX1" fmla="*/ 4172307 w 7562445"/>
              <a:gd name="connsiteY1" fmla="*/ 2128215 h 2130424"/>
              <a:gd name="connsiteX2" fmla="*/ 4171545 w 7562445"/>
              <a:gd name="connsiteY2" fmla="*/ 1882774 h 2130424"/>
              <a:gd name="connsiteX3" fmla="*/ 3580995 w 7562445"/>
              <a:gd name="connsiteY3" fmla="*/ 815974 h 2130424"/>
              <a:gd name="connsiteX4" fmla="*/ 3777971 w 7562445"/>
              <a:gd name="connsiteY4" fmla="*/ 647495 h 2130424"/>
              <a:gd name="connsiteX5" fmla="*/ 4200120 w 7562445"/>
              <a:gd name="connsiteY5" fmla="*/ 1130299 h 2130424"/>
              <a:gd name="connsiteX6" fmla="*/ 4137497 w 7562445"/>
              <a:gd name="connsiteY6" fmla="*/ 307581 h 2130424"/>
              <a:gd name="connsiteX7" fmla="*/ 3757714 w 7562445"/>
              <a:gd name="connsiteY7" fmla="*/ 100991 h 2130424"/>
              <a:gd name="connsiteX8" fmla="*/ 4439055 w 7562445"/>
              <a:gd name="connsiteY8" fmla="*/ 103300 h 2130424"/>
              <a:gd name="connsiteX9" fmla="*/ 4485870 w 7562445"/>
              <a:gd name="connsiteY9" fmla="*/ 644524 h 2130424"/>
              <a:gd name="connsiteX10" fmla="*/ 4672329 w 7562445"/>
              <a:gd name="connsiteY10" fmla="*/ 218642 h 2130424"/>
              <a:gd name="connsiteX11" fmla="*/ 4841190 w 7562445"/>
              <a:gd name="connsiteY11" fmla="*/ 648181 h 2130424"/>
              <a:gd name="connsiteX12" fmla="*/ 5027118 w 7562445"/>
              <a:gd name="connsiteY12" fmla="*/ 258877 h 2130424"/>
              <a:gd name="connsiteX13" fmla="*/ 5202455 w 7562445"/>
              <a:gd name="connsiteY13" fmla="*/ 673785 h 2130424"/>
              <a:gd name="connsiteX14" fmla="*/ 5356301 w 7562445"/>
              <a:gd name="connsiteY14" fmla="*/ 335687 h 2130424"/>
              <a:gd name="connsiteX15" fmla="*/ 5502835 w 7562445"/>
              <a:gd name="connsiteY15" fmla="*/ 662812 h 2130424"/>
              <a:gd name="connsiteX16" fmla="*/ 5494758 w 7562445"/>
              <a:gd name="connsiteY16" fmla="*/ 1440966 h 2130424"/>
              <a:gd name="connsiteX17" fmla="*/ 5378247 w 7562445"/>
              <a:gd name="connsiteY17" fmla="*/ 1813358 h 2130424"/>
              <a:gd name="connsiteX18" fmla="*/ 5304182 w 7562445"/>
              <a:gd name="connsiteY18" fmla="*/ 2130424 h 2130424"/>
              <a:gd name="connsiteX19" fmla="*/ 7562445 w 7562445"/>
              <a:gd name="connsiteY19" fmla="*/ 2130424 h 2130424"/>
              <a:gd name="connsiteX0" fmla="*/ 0 w 7562445"/>
              <a:gd name="connsiteY0" fmla="*/ 2074493 h 2093543"/>
              <a:gd name="connsiteX1" fmla="*/ 4172307 w 7562445"/>
              <a:gd name="connsiteY1" fmla="*/ 2091334 h 2093543"/>
              <a:gd name="connsiteX2" fmla="*/ 4171545 w 7562445"/>
              <a:gd name="connsiteY2" fmla="*/ 1845893 h 2093543"/>
              <a:gd name="connsiteX3" fmla="*/ 3580995 w 7562445"/>
              <a:gd name="connsiteY3" fmla="*/ 779093 h 2093543"/>
              <a:gd name="connsiteX4" fmla="*/ 3777971 w 7562445"/>
              <a:gd name="connsiteY4" fmla="*/ 610614 h 2093543"/>
              <a:gd name="connsiteX5" fmla="*/ 4200120 w 7562445"/>
              <a:gd name="connsiteY5" fmla="*/ 1093418 h 2093543"/>
              <a:gd name="connsiteX6" fmla="*/ 4137497 w 7562445"/>
              <a:gd name="connsiteY6" fmla="*/ 270700 h 2093543"/>
              <a:gd name="connsiteX7" fmla="*/ 3757714 w 7562445"/>
              <a:gd name="connsiteY7" fmla="*/ 64110 h 2093543"/>
              <a:gd name="connsiteX8" fmla="*/ 4439055 w 7562445"/>
              <a:gd name="connsiteY8" fmla="*/ 163696 h 2093543"/>
              <a:gd name="connsiteX9" fmla="*/ 4485870 w 7562445"/>
              <a:gd name="connsiteY9" fmla="*/ 607643 h 2093543"/>
              <a:gd name="connsiteX10" fmla="*/ 4672329 w 7562445"/>
              <a:gd name="connsiteY10" fmla="*/ 181761 h 2093543"/>
              <a:gd name="connsiteX11" fmla="*/ 4841190 w 7562445"/>
              <a:gd name="connsiteY11" fmla="*/ 611300 h 2093543"/>
              <a:gd name="connsiteX12" fmla="*/ 5027118 w 7562445"/>
              <a:gd name="connsiteY12" fmla="*/ 221996 h 2093543"/>
              <a:gd name="connsiteX13" fmla="*/ 5202455 w 7562445"/>
              <a:gd name="connsiteY13" fmla="*/ 636904 h 2093543"/>
              <a:gd name="connsiteX14" fmla="*/ 5356301 w 7562445"/>
              <a:gd name="connsiteY14" fmla="*/ 298806 h 2093543"/>
              <a:gd name="connsiteX15" fmla="*/ 5502835 w 7562445"/>
              <a:gd name="connsiteY15" fmla="*/ 625931 h 2093543"/>
              <a:gd name="connsiteX16" fmla="*/ 5494758 w 7562445"/>
              <a:gd name="connsiteY16" fmla="*/ 1404085 h 2093543"/>
              <a:gd name="connsiteX17" fmla="*/ 5378247 w 7562445"/>
              <a:gd name="connsiteY17" fmla="*/ 1776477 h 2093543"/>
              <a:gd name="connsiteX18" fmla="*/ 5304182 w 7562445"/>
              <a:gd name="connsiteY18" fmla="*/ 2093543 h 2093543"/>
              <a:gd name="connsiteX19" fmla="*/ 7562445 w 7562445"/>
              <a:gd name="connsiteY19" fmla="*/ 2093543 h 2093543"/>
              <a:gd name="connsiteX0" fmla="*/ 0 w 7562445"/>
              <a:gd name="connsiteY0" fmla="*/ 2074493 h 2093543"/>
              <a:gd name="connsiteX1" fmla="*/ 4172307 w 7562445"/>
              <a:gd name="connsiteY1" fmla="*/ 2091334 h 2093543"/>
              <a:gd name="connsiteX2" fmla="*/ 4171545 w 7562445"/>
              <a:gd name="connsiteY2" fmla="*/ 1845893 h 2093543"/>
              <a:gd name="connsiteX3" fmla="*/ 3580995 w 7562445"/>
              <a:gd name="connsiteY3" fmla="*/ 779093 h 2093543"/>
              <a:gd name="connsiteX4" fmla="*/ 3777971 w 7562445"/>
              <a:gd name="connsiteY4" fmla="*/ 610614 h 2093543"/>
              <a:gd name="connsiteX5" fmla="*/ 4200120 w 7562445"/>
              <a:gd name="connsiteY5" fmla="*/ 1093418 h 2093543"/>
              <a:gd name="connsiteX6" fmla="*/ 4118041 w 7562445"/>
              <a:gd name="connsiteY6" fmla="*/ 387432 h 2093543"/>
              <a:gd name="connsiteX7" fmla="*/ 3757714 w 7562445"/>
              <a:gd name="connsiteY7" fmla="*/ 64110 h 2093543"/>
              <a:gd name="connsiteX8" fmla="*/ 4439055 w 7562445"/>
              <a:gd name="connsiteY8" fmla="*/ 163696 h 2093543"/>
              <a:gd name="connsiteX9" fmla="*/ 4485870 w 7562445"/>
              <a:gd name="connsiteY9" fmla="*/ 607643 h 2093543"/>
              <a:gd name="connsiteX10" fmla="*/ 4672329 w 7562445"/>
              <a:gd name="connsiteY10" fmla="*/ 181761 h 2093543"/>
              <a:gd name="connsiteX11" fmla="*/ 4841190 w 7562445"/>
              <a:gd name="connsiteY11" fmla="*/ 611300 h 2093543"/>
              <a:gd name="connsiteX12" fmla="*/ 5027118 w 7562445"/>
              <a:gd name="connsiteY12" fmla="*/ 221996 h 2093543"/>
              <a:gd name="connsiteX13" fmla="*/ 5202455 w 7562445"/>
              <a:gd name="connsiteY13" fmla="*/ 636904 h 2093543"/>
              <a:gd name="connsiteX14" fmla="*/ 5356301 w 7562445"/>
              <a:gd name="connsiteY14" fmla="*/ 298806 h 2093543"/>
              <a:gd name="connsiteX15" fmla="*/ 5502835 w 7562445"/>
              <a:gd name="connsiteY15" fmla="*/ 625931 h 2093543"/>
              <a:gd name="connsiteX16" fmla="*/ 5494758 w 7562445"/>
              <a:gd name="connsiteY16" fmla="*/ 1404085 h 2093543"/>
              <a:gd name="connsiteX17" fmla="*/ 5378247 w 7562445"/>
              <a:gd name="connsiteY17" fmla="*/ 1776477 h 2093543"/>
              <a:gd name="connsiteX18" fmla="*/ 5304182 w 7562445"/>
              <a:gd name="connsiteY18" fmla="*/ 2093543 h 2093543"/>
              <a:gd name="connsiteX19" fmla="*/ 7562445 w 7562445"/>
              <a:gd name="connsiteY19" fmla="*/ 2093543 h 2093543"/>
              <a:gd name="connsiteX0" fmla="*/ 0 w 7562445"/>
              <a:gd name="connsiteY0" fmla="*/ 2074493 h 2093543"/>
              <a:gd name="connsiteX1" fmla="*/ 4172307 w 7562445"/>
              <a:gd name="connsiteY1" fmla="*/ 2091334 h 2093543"/>
              <a:gd name="connsiteX2" fmla="*/ 4171545 w 7562445"/>
              <a:gd name="connsiteY2" fmla="*/ 1845893 h 2093543"/>
              <a:gd name="connsiteX3" fmla="*/ 3580995 w 7562445"/>
              <a:gd name="connsiteY3" fmla="*/ 779093 h 2093543"/>
              <a:gd name="connsiteX4" fmla="*/ 3777971 w 7562445"/>
              <a:gd name="connsiteY4" fmla="*/ 610614 h 2093543"/>
              <a:gd name="connsiteX5" fmla="*/ 4200120 w 7562445"/>
              <a:gd name="connsiteY5" fmla="*/ 1093418 h 2093543"/>
              <a:gd name="connsiteX6" fmla="*/ 4108314 w 7562445"/>
              <a:gd name="connsiteY6" fmla="*/ 465253 h 2093543"/>
              <a:gd name="connsiteX7" fmla="*/ 3757714 w 7562445"/>
              <a:gd name="connsiteY7" fmla="*/ 64110 h 2093543"/>
              <a:gd name="connsiteX8" fmla="*/ 4439055 w 7562445"/>
              <a:gd name="connsiteY8" fmla="*/ 163696 h 2093543"/>
              <a:gd name="connsiteX9" fmla="*/ 4485870 w 7562445"/>
              <a:gd name="connsiteY9" fmla="*/ 607643 h 2093543"/>
              <a:gd name="connsiteX10" fmla="*/ 4672329 w 7562445"/>
              <a:gd name="connsiteY10" fmla="*/ 181761 h 2093543"/>
              <a:gd name="connsiteX11" fmla="*/ 4841190 w 7562445"/>
              <a:gd name="connsiteY11" fmla="*/ 611300 h 2093543"/>
              <a:gd name="connsiteX12" fmla="*/ 5027118 w 7562445"/>
              <a:gd name="connsiteY12" fmla="*/ 221996 h 2093543"/>
              <a:gd name="connsiteX13" fmla="*/ 5202455 w 7562445"/>
              <a:gd name="connsiteY13" fmla="*/ 636904 h 2093543"/>
              <a:gd name="connsiteX14" fmla="*/ 5356301 w 7562445"/>
              <a:gd name="connsiteY14" fmla="*/ 298806 h 2093543"/>
              <a:gd name="connsiteX15" fmla="*/ 5502835 w 7562445"/>
              <a:gd name="connsiteY15" fmla="*/ 625931 h 2093543"/>
              <a:gd name="connsiteX16" fmla="*/ 5494758 w 7562445"/>
              <a:gd name="connsiteY16" fmla="*/ 1404085 h 2093543"/>
              <a:gd name="connsiteX17" fmla="*/ 5378247 w 7562445"/>
              <a:gd name="connsiteY17" fmla="*/ 1776477 h 2093543"/>
              <a:gd name="connsiteX18" fmla="*/ 5304182 w 7562445"/>
              <a:gd name="connsiteY18" fmla="*/ 2093543 h 2093543"/>
              <a:gd name="connsiteX19" fmla="*/ 7562445 w 7562445"/>
              <a:gd name="connsiteY19" fmla="*/ 2093543 h 2093543"/>
              <a:gd name="connsiteX0" fmla="*/ 0 w 7562445"/>
              <a:gd name="connsiteY0" fmla="*/ 2074493 h 2093543"/>
              <a:gd name="connsiteX1" fmla="*/ 4172307 w 7562445"/>
              <a:gd name="connsiteY1" fmla="*/ 2091334 h 2093543"/>
              <a:gd name="connsiteX2" fmla="*/ 4171545 w 7562445"/>
              <a:gd name="connsiteY2" fmla="*/ 1845893 h 2093543"/>
              <a:gd name="connsiteX3" fmla="*/ 3580995 w 7562445"/>
              <a:gd name="connsiteY3" fmla="*/ 779093 h 2093543"/>
              <a:gd name="connsiteX4" fmla="*/ 3777971 w 7562445"/>
              <a:gd name="connsiteY4" fmla="*/ 610614 h 2093543"/>
              <a:gd name="connsiteX5" fmla="*/ 4200120 w 7562445"/>
              <a:gd name="connsiteY5" fmla="*/ 1093418 h 2093543"/>
              <a:gd name="connsiteX6" fmla="*/ 4137497 w 7562445"/>
              <a:gd name="connsiteY6" fmla="*/ 406887 h 2093543"/>
              <a:gd name="connsiteX7" fmla="*/ 3757714 w 7562445"/>
              <a:gd name="connsiteY7" fmla="*/ 64110 h 2093543"/>
              <a:gd name="connsiteX8" fmla="*/ 4439055 w 7562445"/>
              <a:gd name="connsiteY8" fmla="*/ 163696 h 2093543"/>
              <a:gd name="connsiteX9" fmla="*/ 4485870 w 7562445"/>
              <a:gd name="connsiteY9" fmla="*/ 607643 h 2093543"/>
              <a:gd name="connsiteX10" fmla="*/ 4672329 w 7562445"/>
              <a:gd name="connsiteY10" fmla="*/ 181761 h 2093543"/>
              <a:gd name="connsiteX11" fmla="*/ 4841190 w 7562445"/>
              <a:gd name="connsiteY11" fmla="*/ 611300 h 2093543"/>
              <a:gd name="connsiteX12" fmla="*/ 5027118 w 7562445"/>
              <a:gd name="connsiteY12" fmla="*/ 221996 h 2093543"/>
              <a:gd name="connsiteX13" fmla="*/ 5202455 w 7562445"/>
              <a:gd name="connsiteY13" fmla="*/ 636904 h 2093543"/>
              <a:gd name="connsiteX14" fmla="*/ 5356301 w 7562445"/>
              <a:gd name="connsiteY14" fmla="*/ 298806 h 2093543"/>
              <a:gd name="connsiteX15" fmla="*/ 5502835 w 7562445"/>
              <a:gd name="connsiteY15" fmla="*/ 625931 h 2093543"/>
              <a:gd name="connsiteX16" fmla="*/ 5494758 w 7562445"/>
              <a:gd name="connsiteY16" fmla="*/ 1404085 h 2093543"/>
              <a:gd name="connsiteX17" fmla="*/ 5378247 w 7562445"/>
              <a:gd name="connsiteY17" fmla="*/ 1776477 h 2093543"/>
              <a:gd name="connsiteX18" fmla="*/ 5304182 w 7562445"/>
              <a:gd name="connsiteY18" fmla="*/ 2093543 h 2093543"/>
              <a:gd name="connsiteX19" fmla="*/ 7562445 w 7562445"/>
              <a:gd name="connsiteY19" fmla="*/ 2093543 h 2093543"/>
              <a:gd name="connsiteX0" fmla="*/ 0 w 7562445"/>
              <a:gd name="connsiteY0" fmla="*/ 2074493 h 2093543"/>
              <a:gd name="connsiteX1" fmla="*/ 4172307 w 7562445"/>
              <a:gd name="connsiteY1" fmla="*/ 2091334 h 2093543"/>
              <a:gd name="connsiteX2" fmla="*/ 4171545 w 7562445"/>
              <a:gd name="connsiteY2" fmla="*/ 1845893 h 2093543"/>
              <a:gd name="connsiteX3" fmla="*/ 3580995 w 7562445"/>
              <a:gd name="connsiteY3" fmla="*/ 779093 h 2093543"/>
              <a:gd name="connsiteX4" fmla="*/ 3777971 w 7562445"/>
              <a:gd name="connsiteY4" fmla="*/ 610614 h 2093543"/>
              <a:gd name="connsiteX5" fmla="*/ 4200120 w 7562445"/>
              <a:gd name="connsiteY5" fmla="*/ 1093418 h 2093543"/>
              <a:gd name="connsiteX6" fmla="*/ 4137497 w 7562445"/>
              <a:gd name="connsiteY6" fmla="*/ 406887 h 2093543"/>
              <a:gd name="connsiteX7" fmla="*/ 3757714 w 7562445"/>
              <a:gd name="connsiteY7" fmla="*/ 64110 h 2093543"/>
              <a:gd name="connsiteX8" fmla="*/ 4439055 w 7562445"/>
              <a:gd name="connsiteY8" fmla="*/ 163696 h 2093543"/>
              <a:gd name="connsiteX9" fmla="*/ 4485870 w 7562445"/>
              <a:gd name="connsiteY9" fmla="*/ 607643 h 2093543"/>
              <a:gd name="connsiteX10" fmla="*/ 4672329 w 7562445"/>
              <a:gd name="connsiteY10" fmla="*/ 181761 h 2093543"/>
              <a:gd name="connsiteX11" fmla="*/ 4841190 w 7562445"/>
              <a:gd name="connsiteY11" fmla="*/ 611300 h 2093543"/>
              <a:gd name="connsiteX12" fmla="*/ 5027118 w 7562445"/>
              <a:gd name="connsiteY12" fmla="*/ 221996 h 2093543"/>
              <a:gd name="connsiteX13" fmla="*/ 5202455 w 7562445"/>
              <a:gd name="connsiteY13" fmla="*/ 636904 h 2093543"/>
              <a:gd name="connsiteX14" fmla="*/ 5356301 w 7562445"/>
              <a:gd name="connsiteY14" fmla="*/ 298806 h 2093543"/>
              <a:gd name="connsiteX15" fmla="*/ 5502835 w 7562445"/>
              <a:gd name="connsiteY15" fmla="*/ 625931 h 2093543"/>
              <a:gd name="connsiteX16" fmla="*/ 5494758 w 7562445"/>
              <a:gd name="connsiteY16" fmla="*/ 1404085 h 2093543"/>
              <a:gd name="connsiteX17" fmla="*/ 5378247 w 7562445"/>
              <a:gd name="connsiteY17" fmla="*/ 1776477 h 2093543"/>
              <a:gd name="connsiteX18" fmla="*/ 5304182 w 7562445"/>
              <a:gd name="connsiteY18" fmla="*/ 2093543 h 2093543"/>
              <a:gd name="connsiteX19" fmla="*/ 7562445 w 7562445"/>
              <a:gd name="connsiteY19" fmla="*/ 2093543 h 2093543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580995 w 7562445"/>
              <a:gd name="connsiteY3" fmla="*/ 744530 h 2058980"/>
              <a:gd name="connsiteX4" fmla="*/ 3777971 w 7562445"/>
              <a:gd name="connsiteY4" fmla="*/ 576051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580995 w 7562445"/>
              <a:gd name="connsiteY3" fmla="*/ 744530 h 2058980"/>
              <a:gd name="connsiteX4" fmla="*/ 3777971 w 7562445"/>
              <a:gd name="connsiteY4" fmla="*/ 576051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580995 w 7562445"/>
              <a:gd name="connsiteY3" fmla="*/ 744530 h 2058980"/>
              <a:gd name="connsiteX4" fmla="*/ 3826610 w 7562445"/>
              <a:gd name="connsiteY4" fmla="*/ 585778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580995 w 7562445"/>
              <a:gd name="connsiteY3" fmla="*/ 744530 h 2058980"/>
              <a:gd name="connsiteX4" fmla="*/ 3826610 w 7562445"/>
              <a:gd name="connsiteY4" fmla="*/ 585778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580995 w 7562445"/>
              <a:gd name="connsiteY3" fmla="*/ 744530 h 2058980"/>
              <a:gd name="connsiteX4" fmla="*/ 3875248 w 7562445"/>
              <a:gd name="connsiteY4" fmla="*/ 585778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580995 w 7562445"/>
              <a:gd name="connsiteY3" fmla="*/ 744530 h 2058980"/>
              <a:gd name="connsiteX4" fmla="*/ 3875248 w 7562445"/>
              <a:gd name="connsiteY4" fmla="*/ 585778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580995 w 7562445"/>
              <a:gd name="connsiteY3" fmla="*/ 744530 h 2058980"/>
              <a:gd name="connsiteX4" fmla="*/ 3875248 w 7562445"/>
              <a:gd name="connsiteY4" fmla="*/ 585778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580995 w 7562445"/>
              <a:gd name="connsiteY3" fmla="*/ 744530 h 2058980"/>
              <a:gd name="connsiteX4" fmla="*/ 3875248 w 7562445"/>
              <a:gd name="connsiteY4" fmla="*/ 585778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483719 w 7562445"/>
              <a:gd name="connsiteY3" fmla="*/ 598615 h 2058980"/>
              <a:gd name="connsiteX4" fmla="*/ 3875248 w 7562445"/>
              <a:gd name="connsiteY4" fmla="*/ 585778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483719 w 7562445"/>
              <a:gd name="connsiteY3" fmla="*/ 598615 h 2058980"/>
              <a:gd name="connsiteX4" fmla="*/ 3875248 w 7562445"/>
              <a:gd name="connsiteY4" fmla="*/ 585778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483719 w 7562445"/>
              <a:gd name="connsiteY3" fmla="*/ 598615 h 2058980"/>
              <a:gd name="connsiteX4" fmla="*/ 3943341 w 7562445"/>
              <a:gd name="connsiteY4" fmla="*/ 663599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483719 w 7562445"/>
              <a:gd name="connsiteY3" fmla="*/ 598615 h 2058980"/>
              <a:gd name="connsiteX4" fmla="*/ 3943341 w 7562445"/>
              <a:gd name="connsiteY4" fmla="*/ 663599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483719 w 7562445"/>
              <a:gd name="connsiteY3" fmla="*/ 598615 h 2058980"/>
              <a:gd name="connsiteX4" fmla="*/ 3943341 w 7562445"/>
              <a:gd name="connsiteY4" fmla="*/ 663599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396170 w 7562445"/>
              <a:gd name="connsiteY3" fmla="*/ 394334 h 2058980"/>
              <a:gd name="connsiteX4" fmla="*/ 3943341 w 7562445"/>
              <a:gd name="connsiteY4" fmla="*/ 663599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396170 w 7562445"/>
              <a:gd name="connsiteY3" fmla="*/ 394334 h 2058980"/>
              <a:gd name="connsiteX4" fmla="*/ 3943341 w 7562445"/>
              <a:gd name="connsiteY4" fmla="*/ 663599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396170 w 7562445"/>
              <a:gd name="connsiteY3" fmla="*/ 338864 h 2003510"/>
              <a:gd name="connsiteX4" fmla="*/ 3943341 w 7562445"/>
              <a:gd name="connsiteY4" fmla="*/ 608129 h 2003510"/>
              <a:gd name="connsiteX5" fmla="*/ 4200120 w 7562445"/>
              <a:gd name="connsiteY5" fmla="*/ 1003385 h 2003510"/>
              <a:gd name="connsiteX6" fmla="*/ 4137497 w 7562445"/>
              <a:gd name="connsiteY6" fmla="*/ 316854 h 2003510"/>
              <a:gd name="connsiteX7" fmla="*/ 3718803 w 7562445"/>
              <a:gd name="connsiteY7" fmla="*/ 81081 h 2003510"/>
              <a:gd name="connsiteX8" fmla="*/ 4439055 w 7562445"/>
              <a:gd name="connsiteY8" fmla="*/ 73663 h 2003510"/>
              <a:gd name="connsiteX9" fmla="*/ 4485870 w 7562445"/>
              <a:gd name="connsiteY9" fmla="*/ 517610 h 2003510"/>
              <a:gd name="connsiteX10" fmla="*/ 4672329 w 7562445"/>
              <a:gd name="connsiteY10" fmla="*/ 91728 h 2003510"/>
              <a:gd name="connsiteX11" fmla="*/ 4841190 w 7562445"/>
              <a:gd name="connsiteY11" fmla="*/ 521267 h 2003510"/>
              <a:gd name="connsiteX12" fmla="*/ 5027118 w 7562445"/>
              <a:gd name="connsiteY12" fmla="*/ 131963 h 2003510"/>
              <a:gd name="connsiteX13" fmla="*/ 5202455 w 7562445"/>
              <a:gd name="connsiteY13" fmla="*/ 546871 h 2003510"/>
              <a:gd name="connsiteX14" fmla="*/ 5356301 w 7562445"/>
              <a:gd name="connsiteY14" fmla="*/ 208773 h 2003510"/>
              <a:gd name="connsiteX15" fmla="*/ 5502835 w 7562445"/>
              <a:gd name="connsiteY15" fmla="*/ 535898 h 2003510"/>
              <a:gd name="connsiteX16" fmla="*/ 5494758 w 7562445"/>
              <a:gd name="connsiteY16" fmla="*/ 1314052 h 2003510"/>
              <a:gd name="connsiteX17" fmla="*/ 5378247 w 7562445"/>
              <a:gd name="connsiteY17" fmla="*/ 1686444 h 2003510"/>
              <a:gd name="connsiteX18" fmla="*/ 5304182 w 7562445"/>
              <a:gd name="connsiteY18" fmla="*/ 2003510 h 2003510"/>
              <a:gd name="connsiteX19" fmla="*/ 7562445 w 7562445"/>
              <a:gd name="connsiteY19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396170 w 7562445"/>
              <a:gd name="connsiteY3" fmla="*/ 338864 h 2003510"/>
              <a:gd name="connsiteX4" fmla="*/ 3943341 w 7562445"/>
              <a:gd name="connsiteY4" fmla="*/ 608129 h 2003510"/>
              <a:gd name="connsiteX5" fmla="*/ 4200120 w 7562445"/>
              <a:gd name="connsiteY5" fmla="*/ 1003385 h 2003510"/>
              <a:gd name="connsiteX6" fmla="*/ 4156953 w 7562445"/>
              <a:gd name="connsiteY6" fmla="*/ 404403 h 2003510"/>
              <a:gd name="connsiteX7" fmla="*/ 3718803 w 7562445"/>
              <a:gd name="connsiteY7" fmla="*/ 81081 h 2003510"/>
              <a:gd name="connsiteX8" fmla="*/ 4439055 w 7562445"/>
              <a:gd name="connsiteY8" fmla="*/ 73663 h 2003510"/>
              <a:gd name="connsiteX9" fmla="*/ 4485870 w 7562445"/>
              <a:gd name="connsiteY9" fmla="*/ 517610 h 2003510"/>
              <a:gd name="connsiteX10" fmla="*/ 4672329 w 7562445"/>
              <a:gd name="connsiteY10" fmla="*/ 91728 h 2003510"/>
              <a:gd name="connsiteX11" fmla="*/ 4841190 w 7562445"/>
              <a:gd name="connsiteY11" fmla="*/ 521267 h 2003510"/>
              <a:gd name="connsiteX12" fmla="*/ 5027118 w 7562445"/>
              <a:gd name="connsiteY12" fmla="*/ 131963 h 2003510"/>
              <a:gd name="connsiteX13" fmla="*/ 5202455 w 7562445"/>
              <a:gd name="connsiteY13" fmla="*/ 546871 h 2003510"/>
              <a:gd name="connsiteX14" fmla="*/ 5356301 w 7562445"/>
              <a:gd name="connsiteY14" fmla="*/ 208773 h 2003510"/>
              <a:gd name="connsiteX15" fmla="*/ 5502835 w 7562445"/>
              <a:gd name="connsiteY15" fmla="*/ 535898 h 2003510"/>
              <a:gd name="connsiteX16" fmla="*/ 5494758 w 7562445"/>
              <a:gd name="connsiteY16" fmla="*/ 1314052 h 2003510"/>
              <a:gd name="connsiteX17" fmla="*/ 5378247 w 7562445"/>
              <a:gd name="connsiteY17" fmla="*/ 1686444 h 2003510"/>
              <a:gd name="connsiteX18" fmla="*/ 5304182 w 7562445"/>
              <a:gd name="connsiteY18" fmla="*/ 2003510 h 2003510"/>
              <a:gd name="connsiteX19" fmla="*/ 7562445 w 7562445"/>
              <a:gd name="connsiteY19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396170 w 7562445"/>
              <a:gd name="connsiteY3" fmla="*/ 338864 h 2003510"/>
              <a:gd name="connsiteX4" fmla="*/ 3943341 w 7562445"/>
              <a:gd name="connsiteY4" fmla="*/ 608129 h 2003510"/>
              <a:gd name="connsiteX5" fmla="*/ 4200120 w 7562445"/>
              <a:gd name="connsiteY5" fmla="*/ 1003385 h 2003510"/>
              <a:gd name="connsiteX6" fmla="*/ 4195864 w 7562445"/>
              <a:gd name="connsiteY6" fmla="*/ 346037 h 2003510"/>
              <a:gd name="connsiteX7" fmla="*/ 3718803 w 7562445"/>
              <a:gd name="connsiteY7" fmla="*/ 81081 h 2003510"/>
              <a:gd name="connsiteX8" fmla="*/ 4439055 w 7562445"/>
              <a:gd name="connsiteY8" fmla="*/ 73663 h 2003510"/>
              <a:gd name="connsiteX9" fmla="*/ 4485870 w 7562445"/>
              <a:gd name="connsiteY9" fmla="*/ 517610 h 2003510"/>
              <a:gd name="connsiteX10" fmla="*/ 4672329 w 7562445"/>
              <a:gd name="connsiteY10" fmla="*/ 91728 h 2003510"/>
              <a:gd name="connsiteX11" fmla="*/ 4841190 w 7562445"/>
              <a:gd name="connsiteY11" fmla="*/ 521267 h 2003510"/>
              <a:gd name="connsiteX12" fmla="*/ 5027118 w 7562445"/>
              <a:gd name="connsiteY12" fmla="*/ 131963 h 2003510"/>
              <a:gd name="connsiteX13" fmla="*/ 5202455 w 7562445"/>
              <a:gd name="connsiteY13" fmla="*/ 546871 h 2003510"/>
              <a:gd name="connsiteX14" fmla="*/ 5356301 w 7562445"/>
              <a:gd name="connsiteY14" fmla="*/ 208773 h 2003510"/>
              <a:gd name="connsiteX15" fmla="*/ 5502835 w 7562445"/>
              <a:gd name="connsiteY15" fmla="*/ 535898 h 2003510"/>
              <a:gd name="connsiteX16" fmla="*/ 5494758 w 7562445"/>
              <a:gd name="connsiteY16" fmla="*/ 1314052 h 2003510"/>
              <a:gd name="connsiteX17" fmla="*/ 5378247 w 7562445"/>
              <a:gd name="connsiteY17" fmla="*/ 1686444 h 2003510"/>
              <a:gd name="connsiteX18" fmla="*/ 5304182 w 7562445"/>
              <a:gd name="connsiteY18" fmla="*/ 2003510 h 2003510"/>
              <a:gd name="connsiteX19" fmla="*/ 7562445 w 7562445"/>
              <a:gd name="connsiteY19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396170 w 7562445"/>
              <a:gd name="connsiteY3" fmla="*/ 338864 h 2003510"/>
              <a:gd name="connsiteX4" fmla="*/ 3943341 w 7562445"/>
              <a:gd name="connsiteY4" fmla="*/ 608129 h 2003510"/>
              <a:gd name="connsiteX5" fmla="*/ 4200120 w 7562445"/>
              <a:gd name="connsiteY5" fmla="*/ 1003385 h 2003510"/>
              <a:gd name="connsiteX6" fmla="*/ 4195864 w 7562445"/>
              <a:gd name="connsiteY6" fmla="*/ 346037 h 2003510"/>
              <a:gd name="connsiteX7" fmla="*/ 3718803 w 7562445"/>
              <a:gd name="connsiteY7" fmla="*/ 81081 h 2003510"/>
              <a:gd name="connsiteX8" fmla="*/ 4439055 w 7562445"/>
              <a:gd name="connsiteY8" fmla="*/ 73663 h 2003510"/>
              <a:gd name="connsiteX9" fmla="*/ 4485870 w 7562445"/>
              <a:gd name="connsiteY9" fmla="*/ 517610 h 2003510"/>
              <a:gd name="connsiteX10" fmla="*/ 4672329 w 7562445"/>
              <a:gd name="connsiteY10" fmla="*/ 91728 h 2003510"/>
              <a:gd name="connsiteX11" fmla="*/ 4841190 w 7562445"/>
              <a:gd name="connsiteY11" fmla="*/ 521267 h 2003510"/>
              <a:gd name="connsiteX12" fmla="*/ 5027118 w 7562445"/>
              <a:gd name="connsiteY12" fmla="*/ 131963 h 2003510"/>
              <a:gd name="connsiteX13" fmla="*/ 5202455 w 7562445"/>
              <a:gd name="connsiteY13" fmla="*/ 546871 h 2003510"/>
              <a:gd name="connsiteX14" fmla="*/ 5356301 w 7562445"/>
              <a:gd name="connsiteY14" fmla="*/ 208773 h 2003510"/>
              <a:gd name="connsiteX15" fmla="*/ 5502835 w 7562445"/>
              <a:gd name="connsiteY15" fmla="*/ 535898 h 2003510"/>
              <a:gd name="connsiteX16" fmla="*/ 5494758 w 7562445"/>
              <a:gd name="connsiteY16" fmla="*/ 1314052 h 2003510"/>
              <a:gd name="connsiteX17" fmla="*/ 5378247 w 7562445"/>
              <a:gd name="connsiteY17" fmla="*/ 1686444 h 2003510"/>
              <a:gd name="connsiteX18" fmla="*/ 5304182 w 7562445"/>
              <a:gd name="connsiteY18" fmla="*/ 2003510 h 2003510"/>
              <a:gd name="connsiteX19" fmla="*/ 7562445 w 7562445"/>
              <a:gd name="connsiteY19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512902 w 7562445"/>
              <a:gd name="connsiteY3" fmla="*/ 309681 h 2003510"/>
              <a:gd name="connsiteX4" fmla="*/ 3943341 w 7562445"/>
              <a:gd name="connsiteY4" fmla="*/ 608129 h 2003510"/>
              <a:gd name="connsiteX5" fmla="*/ 4200120 w 7562445"/>
              <a:gd name="connsiteY5" fmla="*/ 1003385 h 2003510"/>
              <a:gd name="connsiteX6" fmla="*/ 4195864 w 7562445"/>
              <a:gd name="connsiteY6" fmla="*/ 346037 h 2003510"/>
              <a:gd name="connsiteX7" fmla="*/ 3718803 w 7562445"/>
              <a:gd name="connsiteY7" fmla="*/ 81081 h 2003510"/>
              <a:gd name="connsiteX8" fmla="*/ 4439055 w 7562445"/>
              <a:gd name="connsiteY8" fmla="*/ 73663 h 2003510"/>
              <a:gd name="connsiteX9" fmla="*/ 4485870 w 7562445"/>
              <a:gd name="connsiteY9" fmla="*/ 517610 h 2003510"/>
              <a:gd name="connsiteX10" fmla="*/ 4672329 w 7562445"/>
              <a:gd name="connsiteY10" fmla="*/ 91728 h 2003510"/>
              <a:gd name="connsiteX11" fmla="*/ 4841190 w 7562445"/>
              <a:gd name="connsiteY11" fmla="*/ 521267 h 2003510"/>
              <a:gd name="connsiteX12" fmla="*/ 5027118 w 7562445"/>
              <a:gd name="connsiteY12" fmla="*/ 131963 h 2003510"/>
              <a:gd name="connsiteX13" fmla="*/ 5202455 w 7562445"/>
              <a:gd name="connsiteY13" fmla="*/ 546871 h 2003510"/>
              <a:gd name="connsiteX14" fmla="*/ 5356301 w 7562445"/>
              <a:gd name="connsiteY14" fmla="*/ 208773 h 2003510"/>
              <a:gd name="connsiteX15" fmla="*/ 5502835 w 7562445"/>
              <a:gd name="connsiteY15" fmla="*/ 535898 h 2003510"/>
              <a:gd name="connsiteX16" fmla="*/ 5494758 w 7562445"/>
              <a:gd name="connsiteY16" fmla="*/ 1314052 h 2003510"/>
              <a:gd name="connsiteX17" fmla="*/ 5378247 w 7562445"/>
              <a:gd name="connsiteY17" fmla="*/ 1686444 h 2003510"/>
              <a:gd name="connsiteX18" fmla="*/ 5304182 w 7562445"/>
              <a:gd name="connsiteY18" fmla="*/ 2003510 h 2003510"/>
              <a:gd name="connsiteX19" fmla="*/ 7562445 w 7562445"/>
              <a:gd name="connsiteY19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561540 w 7562445"/>
              <a:gd name="connsiteY3" fmla="*/ 309681 h 2003510"/>
              <a:gd name="connsiteX4" fmla="*/ 3943341 w 7562445"/>
              <a:gd name="connsiteY4" fmla="*/ 608129 h 2003510"/>
              <a:gd name="connsiteX5" fmla="*/ 4200120 w 7562445"/>
              <a:gd name="connsiteY5" fmla="*/ 1003385 h 2003510"/>
              <a:gd name="connsiteX6" fmla="*/ 4195864 w 7562445"/>
              <a:gd name="connsiteY6" fmla="*/ 346037 h 2003510"/>
              <a:gd name="connsiteX7" fmla="*/ 3718803 w 7562445"/>
              <a:gd name="connsiteY7" fmla="*/ 81081 h 2003510"/>
              <a:gd name="connsiteX8" fmla="*/ 4439055 w 7562445"/>
              <a:gd name="connsiteY8" fmla="*/ 73663 h 2003510"/>
              <a:gd name="connsiteX9" fmla="*/ 4485870 w 7562445"/>
              <a:gd name="connsiteY9" fmla="*/ 517610 h 2003510"/>
              <a:gd name="connsiteX10" fmla="*/ 4672329 w 7562445"/>
              <a:gd name="connsiteY10" fmla="*/ 91728 h 2003510"/>
              <a:gd name="connsiteX11" fmla="*/ 4841190 w 7562445"/>
              <a:gd name="connsiteY11" fmla="*/ 521267 h 2003510"/>
              <a:gd name="connsiteX12" fmla="*/ 5027118 w 7562445"/>
              <a:gd name="connsiteY12" fmla="*/ 131963 h 2003510"/>
              <a:gd name="connsiteX13" fmla="*/ 5202455 w 7562445"/>
              <a:gd name="connsiteY13" fmla="*/ 546871 h 2003510"/>
              <a:gd name="connsiteX14" fmla="*/ 5356301 w 7562445"/>
              <a:gd name="connsiteY14" fmla="*/ 208773 h 2003510"/>
              <a:gd name="connsiteX15" fmla="*/ 5502835 w 7562445"/>
              <a:gd name="connsiteY15" fmla="*/ 535898 h 2003510"/>
              <a:gd name="connsiteX16" fmla="*/ 5494758 w 7562445"/>
              <a:gd name="connsiteY16" fmla="*/ 1314052 h 2003510"/>
              <a:gd name="connsiteX17" fmla="*/ 5378247 w 7562445"/>
              <a:gd name="connsiteY17" fmla="*/ 1686444 h 2003510"/>
              <a:gd name="connsiteX18" fmla="*/ 5304182 w 7562445"/>
              <a:gd name="connsiteY18" fmla="*/ 2003510 h 2003510"/>
              <a:gd name="connsiteX19" fmla="*/ 7562445 w 7562445"/>
              <a:gd name="connsiteY19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561540 w 7562445"/>
              <a:gd name="connsiteY3" fmla="*/ 309681 h 2003510"/>
              <a:gd name="connsiteX4" fmla="*/ 4011435 w 7562445"/>
              <a:gd name="connsiteY4" fmla="*/ 588674 h 2003510"/>
              <a:gd name="connsiteX5" fmla="*/ 4200120 w 7562445"/>
              <a:gd name="connsiteY5" fmla="*/ 1003385 h 2003510"/>
              <a:gd name="connsiteX6" fmla="*/ 4195864 w 7562445"/>
              <a:gd name="connsiteY6" fmla="*/ 346037 h 2003510"/>
              <a:gd name="connsiteX7" fmla="*/ 3718803 w 7562445"/>
              <a:gd name="connsiteY7" fmla="*/ 81081 h 2003510"/>
              <a:gd name="connsiteX8" fmla="*/ 4439055 w 7562445"/>
              <a:gd name="connsiteY8" fmla="*/ 73663 h 2003510"/>
              <a:gd name="connsiteX9" fmla="*/ 4485870 w 7562445"/>
              <a:gd name="connsiteY9" fmla="*/ 517610 h 2003510"/>
              <a:gd name="connsiteX10" fmla="*/ 4672329 w 7562445"/>
              <a:gd name="connsiteY10" fmla="*/ 91728 h 2003510"/>
              <a:gd name="connsiteX11" fmla="*/ 4841190 w 7562445"/>
              <a:gd name="connsiteY11" fmla="*/ 521267 h 2003510"/>
              <a:gd name="connsiteX12" fmla="*/ 5027118 w 7562445"/>
              <a:gd name="connsiteY12" fmla="*/ 131963 h 2003510"/>
              <a:gd name="connsiteX13" fmla="*/ 5202455 w 7562445"/>
              <a:gd name="connsiteY13" fmla="*/ 546871 h 2003510"/>
              <a:gd name="connsiteX14" fmla="*/ 5356301 w 7562445"/>
              <a:gd name="connsiteY14" fmla="*/ 208773 h 2003510"/>
              <a:gd name="connsiteX15" fmla="*/ 5502835 w 7562445"/>
              <a:gd name="connsiteY15" fmla="*/ 535898 h 2003510"/>
              <a:gd name="connsiteX16" fmla="*/ 5494758 w 7562445"/>
              <a:gd name="connsiteY16" fmla="*/ 1314052 h 2003510"/>
              <a:gd name="connsiteX17" fmla="*/ 5378247 w 7562445"/>
              <a:gd name="connsiteY17" fmla="*/ 1686444 h 2003510"/>
              <a:gd name="connsiteX18" fmla="*/ 5304182 w 7562445"/>
              <a:gd name="connsiteY18" fmla="*/ 2003510 h 2003510"/>
              <a:gd name="connsiteX19" fmla="*/ 7562445 w 7562445"/>
              <a:gd name="connsiteY19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590723 w 7562445"/>
              <a:gd name="connsiteY3" fmla="*/ 290225 h 2003510"/>
              <a:gd name="connsiteX4" fmla="*/ 4011435 w 7562445"/>
              <a:gd name="connsiteY4" fmla="*/ 588674 h 2003510"/>
              <a:gd name="connsiteX5" fmla="*/ 4200120 w 7562445"/>
              <a:gd name="connsiteY5" fmla="*/ 1003385 h 2003510"/>
              <a:gd name="connsiteX6" fmla="*/ 4195864 w 7562445"/>
              <a:gd name="connsiteY6" fmla="*/ 346037 h 2003510"/>
              <a:gd name="connsiteX7" fmla="*/ 3718803 w 7562445"/>
              <a:gd name="connsiteY7" fmla="*/ 81081 h 2003510"/>
              <a:gd name="connsiteX8" fmla="*/ 4439055 w 7562445"/>
              <a:gd name="connsiteY8" fmla="*/ 73663 h 2003510"/>
              <a:gd name="connsiteX9" fmla="*/ 4485870 w 7562445"/>
              <a:gd name="connsiteY9" fmla="*/ 517610 h 2003510"/>
              <a:gd name="connsiteX10" fmla="*/ 4672329 w 7562445"/>
              <a:gd name="connsiteY10" fmla="*/ 91728 h 2003510"/>
              <a:gd name="connsiteX11" fmla="*/ 4841190 w 7562445"/>
              <a:gd name="connsiteY11" fmla="*/ 521267 h 2003510"/>
              <a:gd name="connsiteX12" fmla="*/ 5027118 w 7562445"/>
              <a:gd name="connsiteY12" fmla="*/ 131963 h 2003510"/>
              <a:gd name="connsiteX13" fmla="*/ 5202455 w 7562445"/>
              <a:gd name="connsiteY13" fmla="*/ 546871 h 2003510"/>
              <a:gd name="connsiteX14" fmla="*/ 5356301 w 7562445"/>
              <a:gd name="connsiteY14" fmla="*/ 208773 h 2003510"/>
              <a:gd name="connsiteX15" fmla="*/ 5502835 w 7562445"/>
              <a:gd name="connsiteY15" fmla="*/ 535898 h 2003510"/>
              <a:gd name="connsiteX16" fmla="*/ 5494758 w 7562445"/>
              <a:gd name="connsiteY16" fmla="*/ 1314052 h 2003510"/>
              <a:gd name="connsiteX17" fmla="*/ 5378247 w 7562445"/>
              <a:gd name="connsiteY17" fmla="*/ 1686444 h 2003510"/>
              <a:gd name="connsiteX18" fmla="*/ 5304182 w 7562445"/>
              <a:gd name="connsiteY18" fmla="*/ 2003510 h 2003510"/>
              <a:gd name="connsiteX19" fmla="*/ 7562445 w 7562445"/>
              <a:gd name="connsiteY19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590723 w 7562445"/>
              <a:gd name="connsiteY3" fmla="*/ 290225 h 2003510"/>
              <a:gd name="connsiteX4" fmla="*/ 4011435 w 7562445"/>
              <a:gd name="connsiteY4" fmla="*/ 588674 h 2003510"/>
              <a:gd name="connsiteX5" fmla="*/ 4200120 w 7562445"/>
              <a:gd name="connsiteY5" fmla="*/ 1003385 h 2003510"/>
              <a:gd name="connsiteX6" fmla="*/ 4195864 w 7562445"/>
              <a:gd name="connsiteY6" fmla="*/ 346037 h 2003510"/>
              <a:gd name="connsiteX7" fmla="*/ 3718803 w 7562445"/>
              <a:gd name="connsiteY7" fmla="*/ 81081 h 2003510"/>
              <a:gd name="connsiteX8" fmla="*/ 4439055 w 7562445"/>
              <a:gd name="connsiteY8" fmla="*/ 73663 h 2003510"/>
              <a:gd name="connsiteX9" fmla="*/ 4485870 w 7562445"/>
              <a:gd name="connsiteY9" fmla="*/ 517610 h 2003510"/>
              <a:gd name="connsiteX10" fmla="*/ 4672329 w 7562445"/>
              <a:gd name="connsiteY10" fmla="*/ 91728 h 2003510"/>
              <a:gd name="connsiteX11" fmla="*/ 4841190 w 7562445"/>
              <a:gd name="connsiteY11" fmla="*/ 521267 h 2003510"/>
              <a:gd name="connsiteX12" fmla="*/ 5027118 w 7562445"/>
              <a:gd name="connsiteY12" fmla="*/ 131963 h 2003510"/>
              <a:gd name="connsiteX13" fmla="*/ 5202455 w 7562445"/>
              <a:gd name="connsiteY13" fmla="*/ 546871 h 2003510"/>
              <a:gd name="connsiteX14" fmla="*/ 5356301 w 7562445"/>
              <a:gd name="connsiteY14" fmla="*/ 208773 h 2003510"/>
              <a:gd name="connsiteX15" fmla="*/ 5502835 w 7562445"/>
              <a:gd name="connsiteY15" fmla="*/ 535898 h 2003510"/>
              <a:gd name="connsiteX16" fmla="*/ 5494758 w 7562445"/>
              <a:gd name="connsiteY16" fmla="*/ 1314052 h 2003510"/>
              <a:gd name="connsiteX17" fmla="*/ 5378247 w 7562445"/>
              <a:gd name="connsiteY17" fmla="*/ 1686444 h 2003510"/>
              <a:gd name="connsiteX18" fmla="*/ 5304182 w 7562445"/>
              <a:gd name="connsiteY18" fmla="*/ 2003510 h 2003510"/>
              <a:gd name="connsiteX19" fmla="*/ 7562445 w 7562445"/>
              <a:gd name="connsiteY19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904033 w 7562445"/>
              <a:gd name="connsiteY3" fmla="*/ 1163160 h 2003510"/>
              <a:gd name="connsiteX4" fmla="*/ 3590723 w 7562445"/>
              <a:gd name="connsiteY4" fmla="*/ 290225 h 2003510"/>
              <a:gd name="connsiteX5" fmla="*/ 4011435 w 7562445"/>
              <a:gd name="connsiteY5" fmla="*/ 588674 h 2003510"/>
              <a:gd name="connsiteX6" fmla="*/ 4200120 w 7562445"/>
              <a:gd name="connsiteY6" fmla="*/ 1003385 h 2003510"/>
              <a:gd name="connsiteX7" fmla="*/ 4195864 w 7562445"/>
              <a:gd name="connsiteY7" fmla="*/ 346037 h 2003510"/>
              <a:gd name="connsiteX8" fmla="*/ 3718803 w 7562445"/>
              <a:gd name="connsiteY8" fmla="*/ 81081 h 2003510"/>
              <a:gd name="connsiteX9" fmla="*/ 4439055 w 7562445"/>
              <a:gd name="connsiteY9" fmla="*/ 73663 h 2003510"/>
              <a:gd name="connsiteX10" fmla="*/ 4485870 w 7562445"/>
              <a:gd name="connsiteY10" fmla="*/ 517610 h 2003510"/>
              <a:gd name="connsiteX11" fmla="*/ 4672329 w 7562445"/>
              <a:gd name="connsiteY11" fmla="*/ 91728 h 2003510"/>
              <a:gd name="connsiteX12" fmla="*/ 4841190 w 7562445"/>
              <a:gd name="connsiteY12" fmla="*/ 521267 h 2003510"/>
              <a:gd name="connsiteX13" fmla="*/ 5027118 w 7562445"/>
              <a:gd name="connsiteY13" fmla="*/ 131963 h 2003510"/>
              <a:gd name="connsiteX14" fmla="*/ 5202455 w 7562445"/>
              <a:gd name="connsiteY14" fmla="*/ 546871 h 2003510"/>
              <a:gd name="connsiteX15" fmla="*/ 5356301 w 7562445"/>
              <a:gd name="connsiteY15" fmla="*/ 208773 h 2003510"/>
              <a:gd name="connsiteX16" fmla="*/ 5502835 w 7562445"/>
              <a:gd name="connsiteY16" fmla="*/ 535898 h 2003510"/>
              <a:gd name="connsiteX17" fmla="*/ 5494758 w 7562445"/>
              <a:gd name="connsiteY17" fmla="*/ 1314052 h 2003510"/>
              <a:gd name="connsiteX18" fmla="*/ 5378247 w 7562445"/>
              <a:gd name="connsiteY18" fmla="*/ 1686444 h 2003510"/>
              <a:gd name="connsiteX19" fmla="*/ 5304182 w 7562445"/>
              <a:gd name="connsiteY19" fmla="*/ 2003510 h 2003510"/>
              <a:gd name="connsiteX20" fmla="*/ 7562445 w 7562445"/>
              <a:gd name="connsiteY20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904033 w 7562445"/>
              <a:gd name="connsiteY3" fmla="*/ 1163160 h 2003510"/>
              <a:gd name="connsiteX4" fmla="*/ 3590723 w 7562445"/>
              <a:gd name="connsiteY4" fmla="*/ 290225 h 2003510"/>
              <a:gd name="connsiteX5" fmla="*/ 4011435 w 7562445"/>
              <a:gd name="connsiteY5" fmla="*/ 588674 h 2003510"/>
              <a:gd name="connsiteX6" fmla="*/ 4200120 w 7562445"/>
              <a:gd name="connsiteY6" fmla="*/ 1003385 h 2003510"/>
              <a:gd name="connsiteX7" fmla="*/ 4195864 w 7562445"/>
              <a:gd name="connsiteY7" fmla="*/ 346037 h 2003510"/>
              <a:gd name="connsiteX8" fmla="*/ 3718803 w 7562445"/>
              <a:gd name="connsiteY8" fmla="*/ 81081 h 2003510"/>
              <a:gd name="connsiteX9" fmla="*/ 4439055 w 7562445"/>
              <a:gd name="connsiteY9" fmla="*/ 73663 h 2003510"/>
              <a:gd name="connsiteX10" fmla="*/ 4485870 w 7562445"/>
              <a:gd name="connsiteY10" fmla="*/ 517610 h 2003510"/>
              <a:gd name="connsiteX11" fmla="*/ 4672329 w 7562445"/>
              <a:gd name="connsiteY11" fmla="*/ 91728 h 2003510"/>
              <a:gd name="connsiteX12" fmla="*/ 4841190 w 7562445"/>
              <a:gd name="connsiteY12" fmla="*/ 521267 h 2003510"/>
              <a:gd name="connsiteX13" fmla="*/ 5027118 w 7562445"/>
              <a:gd name="connsiteY13" fmla="*/ 131963 h 2003510"/>
              <a:gd name="connsiteX14" fmla="*/ 5202455 w 7562445"/>
              <a:gd name="connsiteY14" fmla="*/ 546871 h 2003510"/>
              <a:gd name="connsiteX15" fmla="*/ 5356301 w 7562445"/>
              <a:gd name="connsiteY15" fmla="*/ 208773 h 2003510"/>
              <a:gd name="connsiteX16" fmla="*/ 5502835 w 7562445"/>
              <a:gd name="connsiteY16" fmla="*/ 535898 h 2003510"/>
              <a:gd name="connsiteX17" fmla="*/ 5494758 w 7562445"/>
              <a:gd name="connsiteY17" fmla="*/ 1314052 h 2003510"/>
              <a:gd name="connsiteX18" fmla="*/ 5378247 w 7562445"/>
              <a:gd name="connsiteY18" fmla="*/ 1686444 h 2003510"/>
              <a:gd name="connsiteX19" fmla="*/ 5304182 w 7562445"/>
              <a:gd name="connsiteY19" fmla="*/ 2003510 h 2003510"/>
              <a:gd name="connsiteX20" fmla="*/ 7562445 w 7562445"/>
              <a:gd name="connsiteY20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904033 w 7562445"/>
              <a:gd name="connsiteY3" fmla="*/ 1163160 h 2003510"/>
              <a:gd name="connsiteX4" fmla="*/ 3590723 w 7562445"/>
              <a:gd name="connsiteY4" fmla="*/ 290225 h 2003510"/>
              <a:gd name="connsiteX5" fmla="*/ 4011435 w 7562445"/>
              <a:gd name="connsiteY5" fmla="*/ 588674 h 2003510"/>
              <a:gd name="connsiteX6" fmla="*/ 4200120 w 7562445"/>
              <a:gd name="connsiteY6" fmla="*/ 1003385 h 2003510"/>
              <a:gd name="connsiteX7" fmla="*/ 4195864 w 7562445"/>
              <a:gd name="connsiteY7" fmla="*/ 346037 h 2003510"/>
              <a:gd name="connsiteX8" fmla="*/ 3718803 w 7562445"/>
              <a:gd name="connsiteY8" fmla="*/ 81081 h 2003510"/>
              <a:gd name="connsiteX9" fmla="*/ 4439055 w 7562445"/>
              <a:gd name="connsiteY9" fmla="*/ 73663 h 2003510"/>
              <a:gd name="connsiteX10" fmla="*/ 4485870 w 7562445"/>
              <a:gd name="connsiteY10" fmla="*/ 517610 h 2003510"/>
              <a:gd name="connsiteX11" fmla="*/ 4672329 w 7562445"/>
              <a:gd name="connsiteY11" fmla="*/ 91728 h 2003510"/>
              <a:gd name="connsiteX12" fmla="*/ 4841190 w 7562445"/>
              <a:gd name="connsiteY12" fmla="*/ 521267 h 2003510"/>
              <a:gd name="connsiteX13" fmla="*/ 5027118 w 7562445"/>
              <a:gd name="connsiteY13" fmla="*/ 131963 h 2003510"/>
              <a:gd name="connsiteX14" fmla="*/ 5202455 w 7562445"/>
              <a:gd name="connsiteY14" fmla="*/ 546871 h 2003510"/>
              <a:gd name="connsiteX15" fmla="*/ 5356301 w 7562445"/>
              <a:gd name="connsiteY15" fmla="*/ 208773 h 2003510"/>
              <a:gd name="connsiteX16" fmla="*/ 5502835 w 7562445"/>
              <a:gd name="connsiteY16" fmla="*/ 535898 h 2003510"/>
              <a:gd name="connsiteX17" fmla="*/ 5494758 w 7562445"/>
              <a:gd name="connsiteY17" fmla="*/ 1314052 h 2003510"/>
              <a:gd name="connsiteX18" fmla="*/ 5378247 w 7562445"/>
              <a:gd name="connsiteY18" fmla="*/ 1686444 h 2003510"/>
              <a:gd name="connsiteX19" fmla="*/ 5304182 w 7562445"/>
              <a:gd name="connsiteY19" fmla="*/ 2003510 h 2003510"/>
              <a:gd name="connsiteX20" fmla="*/ 7562445 w 7562445"/>
              <a:gd name="connsiteY20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855394 w 7562445"/>
              <a:gd name="connsiteY3" fmla="*/ 1143705 h 2003510"/>
              <a:gd name="connsiteX4" fmla="*/ 3590723 w 7562445"/>
              <a:gd name="connsiteY4" fmla="*/ 290225 h 2003510"/>
              <a:gd name="connsiteX5" fmla="*/ 4011435 w 7562445"/>
              <a:gd name="connsiteY5" fmla="*/ 588674 h 2003510"/>
              <a:gd name="connsiteX6" fmla="*/ 4200120 w 7562445"/>
              <a:gd name="connsiteY6" fmla="*/ 1003385 h 2003510"/>
              <a:gd name="connsiteX7" fmla="*/ 4195864 w 7562445"/>
              <a:gd name="connsiteY7" fmla="*/ 346037 h 2003510"/>
              <a:gd name="connsiteX8" fmla="*/ 3718803 w 7562445"/>
              <a:gd name="connsiteY8" fmla="*/ 81081 h 2003510"/>
              <a:gd name="connsiteX9" fmla="*/ 4439055 w 7562445"/>
              <a:gd name="connsiteY9" fmla="*/ 73663 h 2003510"/>
              <a:gd name="connsiteX10" fmla="*/ 4485870 w 7562445"/>
              <a:gd name="connsiteY10" fmla="*/ 517610 h 2003510"/>
              <a:gd name="connsiteX11" fmla="*/ 4672329 w 7562445"/>
              <a:gd name="connsiteY11" fmla="*/ 91728 h 2003510"/>
              <a:gd name="connsiteX12" fmla="*/ 4841190 w 7562445"/>
              <a:gd name="connsiteY12" fmla="*/ 521267 h 2003510"/>
              <a:gd name="connsiteX13" fmla="*/ 5027118 w 7562445"/>
              <a:gd name="connsiteY13" fmla="*/ 131963 h 2003510"/>
              <a:gd name="connsiteX14" fmla="*/ 5202455 w 7562445"/>
              <a:gd name="connsiteY14" fmla="*/ 546871 h 2003510"/>
              <a:gd name="connsiteX15" fmla="*/ 5356301 w 7562445"/>
              <a:gd name="connsiteY15" fmla="*/ 208773 h 2003510"/>
              <a:gd name="connsiteX16" fmla="*/ 5502835 w 7562445"/>
              <a:gd name="connsiteY16" fmla="*/ 535898 h 2003510"/>
              <a:gd name="connsiteX17" fmla="*/ 5494758 w 7562445"/>
              <a:gd name="connsiteY17" fmla="*/ 1314052 h 2003510"/>
              <a:gd name="connsiteX18" fmla="*/ 5378247 w 7562445"/>
              <a:gd name="connsiteY18" fmla="*/ 1686444 h 2003510"/>
              <a:gd name="connsiteX19" fmla="*/ 5304182 w 7562445"/>
              <a:gd name="connsiteY19" fmla="*/ 2003510 h 2003510"/>
              <a:gd name="connsiteX20" fmla="*/ 7562445 w 7562445"/>
              <a:gd name="connsiteY20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855394 w 7562445"/>
              <a:gd name="connsiteY3" fmla="*/ 1143705 h 2003510"/>
              <a:gd name="connsiteX4" fmla="*/ 3590723 w 7562445"/>
              <a:gd name="connsiteY4" fmla="*/ 290225 h 2003510"/>
              <a:gd name="connsiteX5" fmla="*/ 4011435 w 7562445"/>
              <a:gd name="connsiteY5" fmla="*/ 588674 h 2003510"/>
              <a:gd name="connsiteX6" fmla="*/ 4200120 w 7562445"/>
              <a:gd name="connsiteY6" fmla="*/ 1003385 h 2003510"/>
              <a:gd name="connsiteX7" fmla="*/ 4195864 w 7562445"/>
              <a:gd name="connsiteY7" fmla="*/ 346037 h 2003510"/>
              <a:gd name="connsiteX8" fmla="*/ 3718803 w 7562445"/>
              <a:gd name="connsiteY8" fmla="*/ 81081 h 2003510"/>
              <a:gd name="connsiteX9" fmla="*/ 4439055 w 7562445"/>
              <a:gd name="connsiteY9" fmla="*/ 73663 h 2003510"/>
              <a:gd name="connsiteX10" fmla="*/ 4485870 w 7562445"/>
              <a:gd name="connsiteY10" fmla="*/ 517610 h 2003510"/>
              <a:gd name="connsiteX11" fmla="*/ 4672329 w 7562445"/>
              <a:gd name="connsiteY11" fmla="*/ 91728 h 2003510"/>
              <a:gd name="connsiteX12" fmla="*/ 4841190 w 7562445"/>
              <a:gd name="connsiteY12" fmla="*/ 521267 h 2003510"/>
              <a:gd name="connsiteX13" fmla="*/ 5027118 w 7562445"/>
              <a:gd name="connsiteY13" fmla="*/ 131963 h 2003510"/>
              <a:gd name="connsiteX14" fmla="*/ 5202455 w 7562445"/>
              <a:gd name="connsiteY14" fmla="*/ 546871 h 2003510"/>
              <a:gd name="connsiteX15" fmla="*/ 5356301 w 7562445"/>
              <a:gd name="connsiteY15" fmla="*/ 208773 h 2003510"/>
              <a:gd name="connsiteX16" fmla="*/ 5502835 w 7562445"/>
              <a:gd name="connsiteY16" fmla="*/ 535898 h 2003510"/>
              <a:gd name="connsiteX17" fmla="*/ 5494758 w 7562445"/>
              <a:gd name="connsiteY17" fmla="*/ 1314052 h 2003510"/>
              <a:gd name="connsiteX18" fmla="*/ 5378247 w 7562445"/>
              <a:gd name="connsiteY18" fmla="*/ 1686444 h 2003510"/>
              <a:gd name="connsiteX19" fmla="*/ 5304182 w 7562445"/>
              <a:gd name="connsiteY19" fmla="*/ 2003510 h 2003510"/>
              <a:gd name="connsiteX20" fmla="*/ 7562445 w 7562445"/>
              <a:gd name="connsiteY20" fmla="*/ 2003510 h 2003510"/>
              <a:gd name="connsiteX0" fmla="*/ 0 w 7562445"/>
              <a:gd name="connsiteY0" fmla="*/ 1960837 h 1979887"/>
              <a:gd name="connsiteX1" fmla="*/ 4172307 w 7562445"/>
              <a:gd name="connsiteY1" fmla="*/ 1977678 h 1979887"/>
              <a:gd name="connsiteX2" fmla="*/ 4171545 w 7562445"/>
              <a:gd name="connsiteY2" fmla="*/ 1732237 h 1979887"/>
              <a:gd name="connsiteX3" fmla="*/ 3855394 w 7562445"/>
              <a:gd name="connsiteY3" fmla="*/ 1120082 h 1979887"/>
              <a:gd name="connsiteX4" fmla="*/ 3590723 w 7562445"/>
              <a:gd name="connsiteY4" fmla="*/ 266602 h 1979887"/>
              <a:gd name="connsiteX5" fmla="*/ 4011435 w 7562445"/>
              <a:gd name="connsiteY5" fmla="*/ 565051 h 1979887"/>
              <a:gd name="connsiteX6" fmla="*/ 4200120 w 7562445"/>
              <a:gd name="connsiteY6" fmla="*/ 979762 h 1979887"/>
              <a:gd name="connsiteX7" fmla="*/ 4195864 w 7562445"/>
              <a:gd name="connsiteY7" fmla="*/ 322414 h 1979887"/>
              <a:gd name="connsiteX8" fmla="*/ 3718803 w 7562445"/>
              <a:gd name="connsiteY8" fmla="*/ 57458 h 1979887"/>
              <a:gd name="connsiteX9" fmla="*/ 4477966 w 7562445"/>
              <a:gd name="connsiteY9" fmla="*/ 88951 h 1979887"/>
              <a:gd name="connsiteX10" fmla="*/ 4485870 w 7562445"/>
              <a:gd name="connsiteY10" fmla="*/ 493987 h 1979887"/>
              <a:gd name="connsiteX11" fmla="*/ 4672329 w 7562445"/>
              <a:gd name="connsiteY11" fmla="*/ 68105 h 1979887"/>
              <a:gd name="connsiteX12" fmla="*/ 4841190 w 7562445"/>
              <a:gd name="connsiteY12" fmla="*/ 497644 h 1979887"/>
              <a:gd name="connsiteX13" fmla="*/ 5027118 w 7562445"/>
              <a:gd name="connsiteY13" fmla="*/ 108340 h 1979887"/>
              <a:gd name="connsiteX14" fmla="*/ 5202455 w 7562445"/>
              <a:gd name="connsiteY14" fmla="*/ 523248 h 1979887"/>
              <a:gd name="connsiteX15" fmla="*/ 5356301 w 7562445"/>
              <a:gd name="connsiteY15" fmla="*/ 185150 h 1979887"/>
              <a:gd name="connsiteX16" fmla="*/ 5502835 w 7562445"/>
              <a:gd name="connsiteY16" fmla="*/ 512275 h 1979887"/>
              <a:gd name="connsiteX17" fmla="*/ 5494758 w 7562445"/>
              <a:gd name="connsiteY17" fmla="*/ 1290429 h 1979887"/>
              <a:gd name="connsiteX18" fmla="*/ 5378247 w 7562445"/>
              <a:gd name="connsiteY18" fmla="*/ 1662821 h 1979887"/>
              <a:gd name="connsiteX19" fmla="*/ 5304182 w 7562445"/>
              <a:gd name="connsiteY19" fmla="*/ 1979887 h 1979887"/>
              <a:gd name="connsiteX20" fmla="*/ 7562445 w 7562445"/>
              <a:gd name="connsiteY20" fmla="*/ 1979887 h 1979887"/>
              <a:gd name="connsiteX0" fmla="*/ 0 w 7562445"/>
              <a:gd name="connsiteY0" fmla="*/ 1960837 h 1979887"/>
              <a:gd name="connsiteX1" fmla="*/ 4172307 w 7562445"/>
              <a:gd name="connsiteY1" fmla="*/ 1977678 h 1979887"/>
              <a:gd name="connsiteX2" fmla="*/ 4171545 w 7562445"/>
              <a:gd name="connsiteY2" fmla="*/ 1732237 h 1979887"/>
              <a:gd name="connsiteX3" fmla="*/ 3855394 w 7562445"/>
              <a:gd name="connsiteY3" fmla="*/ 1120082 h 1979887"/>
              <a:gd name="connsiteX4" fmla="*/ 3590723 w 7562445"/>
              <a:gd name="connsiteY4" fmla="*/ 266602 h 1979887"/>
              <a:gd name="connsiteX5" fmla="*/ 4011435 w 7562445"/>
              <a:gd name="connsiteY5" fmla="*/ 565051 h 1979887"/>
              <a:gd name="connsiteX6" fmla="*/ 4200120 w 7562445"/>
              <a:gd name="connsiteY6" fmla="*/ 979762 h 1979887"/>
              <a:gd name="connsiteX7" fmla="*/ 4147226 w 7562445"/>
              <a:gd name="connsiteY7" fmla="*/ 332142 h 1979887"/>
              <a:gd name="connsiteX8" fmla="*/ 3718803 w 7562445"/>
              <a:gd name="connsiteY8" fmla="*/ 57458 h 1979887"/>
              <a:gd name="connsiteX9" fmla="*/ 4477966 w 7562445"/>
              <a:gd name="connsiteY9" fmla="*/ 88951 h 1979887"/>
              <a:gd name="connsiteX10" fmla="*/ 4485870 w 7562445"/>
              <a:gd name="connsiteY10" fmla="*/ 493987 h 1979887"/>
              <a:gd name="connsiteX11" fmla="*/ 4672329 w 7562445"/>
              <a:gd name="connsiteY11" fmla="*/ 68105 h 1979887"/>
              <a:gd name="connsiteX12" fmla="*/ 4841190 w 7562445"/>
              <a:gd name="connsiteY12" fmla="*/ 497644 h 1979887"/>
              <a:gd name="connsiteX13" fmla="*/ 5027118 w 7562445"/>
              <a:gd name="connsiteY13" fmla="*/ 108340 h 1979887"/>
              <a:gd name="connsiteX14" fmla="*/ 5202455 w 7562445"/>
              <a:gd name="connsiteY14" fmla="*/ 523248 h 1979887"/>
              <a:gd name="connsiteX15" fmla="*/ 5356301 w 7562445"/>
              <a:gd name="connsiteY15" fmla="*/ 185150 h 1979887"/>
              <a:gd name="connsiteX16" fmla="*/ 5502835 w 7562445"/>
              <a:gd name="connsiteY16" fmla="*/ 512275 h 1979887"/>
              <a:gd name="connsiteX17" fmla="*/ 5494758 w 7562445"/>
              <a:gd name="connsiteY17" fmla="*/ 1290429 h 1979887"/>
              <a:gd name="connsiteX18" fmla="*/ 5378247 w 7562445"/>
              <a:gd name="connsiteY18" fmla="*/ 1662821 h 1979887"/>
              <a:gd name="connsiteX19" fmla="*/ 5304182 w 7562445"/>
              <a:gd name="connsiteY19" fmla="*/ 1979887 h 1979887"/>
              <a:gd name="connsiteX20" fmla="*/ 7562445 w 7562445"/>
              <a:gd name="connsiteY20" fmla="*/ 1979887 h 1979887"/>
              <a:gd name="connsiteX0" fmla="*/ 0 w 7562445"/>
              <a:gd name="connsiteY0" fmla="*/ 1966284 h 1985334"/>
              <a:gd name="connsiteX1" fmla="*/ 4172307 w 7562445"/>
              <a:gd name="connsiteY1" fmla="*/ 1983125 h 1985334"/>
              <a:gd name="connsiteX2" fmla="*/ 4171545 w 7562445"/>
              <a:gd name="connsiteY2" fmla="*/ 1737684 h 1985334"/>
              <a:gd name="connsiteX3" fmla="*/ 3855394 w 7562445"/>
              <a:gd name="connsiteY3" fmla="*/ 1125529 h 1985334"/>
              <a:gd name="connsiteX4" fmla="*/ 3590723 w 7562445"/>
              <a:gd name="connsiteY4" fmla="*/ 272049 h 1985334"/>
              <a:gd name="connsiteX5" fmla="*/ 4011435 w 7562445"/>
              <a:gd name="connsiteY5" fmla="*/ 570498 h 1985334"/>
              <a:gd name="connsiteX6" fmla="*/ 4200120 w 7562445"/>
              <a:gd name="connsiteY6" fmla="*/ 985209 h 1985334"/>
              <a:gd name="connsiteX7" fmla="*/ 4147226 w 7562445"/>
              <a:gd name="connsiteY7" fmla="*/ 337589 h 1985334"/>
              <a:gd name="connsiteX8" fmla="*/ 3718803 w 7562445"/>
              <a:gd name="connsiteY8" fmla="*/ 62905 h 1985334"/>
              <a:gd name="connsiteX9" fmla="*/ 4468238 w 7562445"/>
              <a:gd name="connsiteY9" fmla="*/ 84671 h 1985334"/>
              <a:gd name="connsiteX10" fmla="*/ 4485870 w 7562445"/>
              <a:gd name="connsiteY10" fmla="*/ 499434 h 1985334"/>
              <a:gd name="connsiteX11" fmla="*/ 4672329 w 7562445"/>
              <a:gd name="connsiteY11" fmla="*/ 73552 h 1985334"/>
              <a:gd name="connsiteX12" fmla="*/ 4841190 w 7562445"/>
              <a:gd name="connsiteY12" fmla="*/ 503091 h 1985334"/>
              <a:gd name="connsiteX13" fmla="*/ 5027118 w 7562445"/>
              <a:gd name="connsiteY13" fmla="*/ 113787 h 1985334"/>
              <a:gd name="connsiteX14" fmla="*/ 5202455 w 7562445"/>
              <a:gd name="connsiteY14" fmla="*/ 528695 h 1985334"/>
              <a:gd name="connsiteX15" fmla="*/ 5356301 w 7562445"/>
              <a:gd name="connsiteY15" fmla="*/ 190597 h 1985334"/>
              <a:gd name="connsiteX16" fmla="*/ 5502835 w 7562445"/>
              <a:gd name="connsiteY16" fmla="*/ 517722 h 1985334"/>
              <a:gd name="connsiteX17" fmla="*/ 5494758 w 7562445"/>
              <a:gd name="connsiteY17" fmla="*/ 1295876 h 1985334"/>
              <a:gd name="connsiteX18" fmla="*/ 5378247 w 7562445"/>
              <a:gd name="connsiteY18" fmla="*/ 1668268 h 1985334"/>
              <a:gd name="connsiteX19" fmla="*/ 5304182 w 7562445"/>
              <a:gd name="connsiteY19" fmla="*/ 1985334 h 1985334"/>
              <a:gd name="connsiteX20" fmla="*/ 7562445 w 7562445"/>
              <a:gd name="connsiteY20" fmla="*/ 1985334 h 1985334"/>
              <a:gd name="connsiteX0" fmla="*/ 0 w 7562445"/>
              <a:gd name="connsiteY0" fmla="*/ 1960837 h 1979887"/>
              <a:gd name="connsiteX1" fmla="*/ 4172307 w 7562445"/>
              <a:gd name="connsiteY1" fmla="*/ 1977678 h 1979887"/>
              <a:gd name="connsiteX2" fmla="*/ 4171545 w 7562445"/>
              <a:gd name="connsiteY2" fmla="*/ 1732237 h 1979887"/>
              <a:gd name="connsiteX3" fmla="*/ 3855394 w 7562445"/>
              <a:gd name="connsiteY3" fmla="*/ 1120082 h 1979887"/>
              <a:gd name="connsiteX4" fmla="*/ 3590723 w 7562445"/>
              <a:gd name="connsiteY4" fmla="*/ 266602 h 1979887"/>
              <a:gd name="connsiteX5" fmla="*/ 4011435 w 7562445"/>
              <a:gd name="connsiteY5" fmla="*/ 565051 h 1979887"/>
              <a:gd name="connsiteX6" fmla="*/ 4200120 w 7562445"/>
              <a:gd name="connsiteY6" fmla="*/ 979762 h 1979887"/>
              <a:gd name="connsiteX7" fmla="*/ 4147226 w 7562445"/>
              <a:gd name="connsiteY7" fmla="*/ 332142 h 1979887"/>
              <a:gd name="connsiteX8" fmla="*/ 3718803 w 7562445"/>
              <a:gd name="connsiteY8" fmla="*/ 57458 h 1979887"/>
              <a:gd name="connsiteX9" fmla="*/ 4429327 w 7562445"/>
              <a:gd name="connsiteY9" fmla="*/ 88951 h 1979887"/>
              <a:gd name="connsiteX10" fmla="*/ 4485870 w 7562445"/>
              <a:gd name="connsiteY10" fmla="*/ 493987 h 1979887"/>
              <a:gd name="connsiteX11" fmla="*/ 4672329 w 7562445"/>
              <a:gd name="connsiteY11" fmla="*/ 68105 h 1979887"/>
              <a:gd name="connsiteX12" fmla="*/ 4841190 w 7562445"/>
              <a:gd name="connsiteY12" fmla="*/ 497644 h 1979887"/>
              <a:gd name="connsiteX13" fmla="*/ 5027118 w 7562445"/>
              <a:gd name="connsiteY13" fmla="*/ 108340 h 1979887"/>
              <a:gd name="connsiteX14" fmla="*/ 5202455 w 7562445"/>
              <a:gd name="connsiteY14" fmla="*/ 523248 h 1979887"/>
              <a:gd name="connsiteX15" fmla="*/ 5356301 w 7562445"/>
              <a:gd name="connsiteY15" fmla="*/ 185150 h 1979887"/>
              <a:gd name="connsiteX16" fmla="*/ 5502835 w 7562445"/>
              <a:gd name="connsiteY16" fmla="*/ 512275 h 1979887"/>
              <a:gd name="connsiteX17" fmla="*/ 5494758 w 7562445"/>
              <a:gd name="connsiteY17" fmla="*/ 1290429 h 1979887"/>
              <a:gd name="connsiteX18" fmla="*/ 5378247 w 7562445"/>
              <a:gd name="connsiteY18" fmla="*/ 1662821 h 1979887"/>
              <a:gd name="connsiteX19" fmla="*/ 5304182 w 7562445"/>
              <a:gd name="connsiteY19" fmla="*/ 1979887 h 1979887"/>
              <a:gd name="connsiteX20" fmla="*/ 7562445 w 7562445"/>
              <a:gd name="connsiteY20" fmla="*/ 1979887 h 1979887"/>
              <a:gd name="connsiteX0" fmla="*/ 0 w 7562445"/>
              <a:gd name="connsiteY0" fmla="*/ 1957029 h 1976079"/>
              <a:gd name="connsiteX1" fmla="*/ 4172307 w 7562445"/>
              <a:gd name="connsiteY1" fmla="*/ 1973870 h 1976079"/>
              <a:gd name="connsiteX2" fmla="*/ 4171545 w 7562445"/>
              <a:gd name="connsiteY2" fmla="*/ 1728429 h 1976079"/>
              <a:gd name="connsiteX3" fmla="*/ 3855394 w 7562445"/>
              <a:gd name="connsiteY3" fmla="*/ 1116274 h 1976079"/>
              <a:gd name="connsiteX4" fmla="*/ 3590723 w 7562445"/>
              <a:gd name="connsiteY4" fmla="*/ 262794 h 1976079"/>
              <a:gd name="connsiteX5" fmla="*/ 4011435 w 7562445"/>
              <a:gd name="connsiteY5" fmla="*/ 561243 h 1976079"/>
              <a:gd name="connsiteX6" fmla="*/ 4200120 w 7562445"/>
              <a:gd name="connsiteY6" fmla="*/ 975954 h 1976079"/>
              <a:gd name="connsiteX7" fmla="*/ 4147226 w 7562445"/>
              <a:gd name="connsiteY7" fmla="*/ 328334 h 1976079"/>
              <a:gd name="connsiteX8" fmla="*/ 3718803 w 7562445"/>
              <a:gd name="connsiteY8" fmla="*/ 53650 h 1976079"/>
              <a:gd name="connsiteX9" fmla="*/ 4429327 w 7562445"/>
              <a:gd name="connsiteY9" fmla="*/ 85143 h 1976079"/>
              <a:gd name="connsiteX10" fmla="*/ 4485870 w 7562445"/>
              <a:gd name="connsiteY10" fmla="*/ 490179 h 1976079"/>
              <a:gd name="connsiteX11" fmla="*/ 4672329 w 7562445"/>
              <a:gd name="connsiteY11" fmla="*/ 64297 h 1976079"/>
              <a:gd name="connsiteX12" fmla="*/ 4841190 w 7562445"/>
              <a:gd name="connsiteY12" fmla="*/ 493836 h 1976079"/>
              <a:gd name="connsiteX13" fmla="*/ 5027118 w 7562445"/>
              <a:gd name="connsiteY13" fmla="*/ 104532 h 1976079"/>
              <a:gd name="connsiteX14" fmla="*/ 5202455 w 7562445"/>
              <a:gd name="connsiteY14" fmla="*/ 519440 h 1976079"/>
              <a:gd name="connsiteX15" fmla="*/ 5356301 w 7562445"/>
              <a:gd name="connsiteY15" fmla="*/ 181342 h 1976079"/>
              <a:gd name="connsiteX16" fmla="*/ 5502835 w 7562445"/>
              <a:gd name="connsiteY16" fmla="*/ 508467 h 1976079"/>
              <a:gd name="connsiteX17" fmla="*/ 5494758 w 7562445"/>
              <a:gd name="connsiteY17" fmla="*/ 1286621 h 1976079"/>
              <a:gd name="connsiteX18" fmla="*/ 5378247 w 7562445"/>
              <a:gd name="connsiteY18" fmla="*/ 1659013 h 1976079"/>
              <a:gd name="connsiteX19" fmla="*/ 5304182 w 7562445"/>
              <a:gd name="connsiteY19" fmla="*/ 1976079 h 1976079"/>
              <a:gd name="connsiteX20" fmla="*/ 7562445 w 7562445"/>
              <a:gd name="connsiteY20" fmla="*/ 1976079 h 1976079"/>
              <a:gd name="connsiteX0" fmla="*/ 0 w 7562445"/>
              <a:gd name="connsiteY0" fmla="*/ 1957029 h 1976079"/>
              <a:gd name="connsiteX1" fmla="*/ 4172307 w 7562445"/>
              <a:gd name="connsiteY1" fmla="*/ 1973870 h 1976079"/>
              <a:gd name="connsiteX2" fmla="*/ 4171545 w 7562445"/>
              <a:gd name="connsiteY2" fmla="*/ 1728429 h 1976079"/>
              <a:gd name="connsiteX3" fmla="*/ 3855394 w 7562445"/>
              <a:gd name="connsiteY3" fmla="*/ 1116274 h 1976079"/>
              <a:gd name="connsiteX4" fmla="*/ 3590723 w 7562445"/>
              <a:gd name="connsiteY4" fmla="*/ 262794 h 1976079"/>
              <a:gd name="connsiteX5" fmla="*/ 4011435 w 7562445"/>
              <a:gd name="connsiteY5" fmla="*/ 561243 h 1976079"/>
              <a:gd name="connsiteX6" fmla="*/ 4200120 w 7562445"/>
              <a:gd name="connsiteY6" fmla="*/ 975954 h 1976079"/>
              <a:gd name="connsiteX7" fmla="*/ 4147226 w 7562445"/>
              <a:gd name="connsiteY7" fmla="*/ 328334 h 1976079"/>
              <a:gd name="connsiteX8" fmla="*/ 3718803 w 7562445"/>
              <a:gd name="connsiteY8" fmla="*/ 53650 h 1976079"/>
              <a:gd name="connsiteX9" fmla="*/ 4429327 w 7562445"/>
              <a:gd name="connsiteY9" fmla="*/ 85143 h 1976079"/>
              <a:gd name="connsiteX10" fmla="*/ 4485870 w 7562445"/>
              <a:gd name="connsiteY10" fmla="*/ 490179 h 1976079"/>
              <a:gd name="connsiteX11" fmla="*/ 4672329 w 7562445"/>
              <a:gd name="connsiteY11" fmla="*/ 64297 h 1976079"/>
              <a:gd name="connsiteX12" fmla="*/ 4841190 w 7562445"/>
              <a:gd name="connsiteY12" fmla="*/ 493836 h 1976079"/>
              <a:gd name="connsiteX13" fmla="*/ 5027118 w 7562445"/>
              <a:gd name="connsiteY13" fmla="*/ 104532 h 1976079"/>
              <a:gd name="connsiteX14" fmla="*/ 5202455 w 7562445"/>
              <a:gd name="connsiteY14" fmla="*/ 519440 h 1976079"/>
              <a:gd name="connsiteX15" fmla="*/ 5356301 w 7562445"/>
              <a:gd name="connsiteY15" fmla="*/ 181342 h 1976079"/>
              <a:gd name="connsiteX16" fmla="*/ 5502835 w 7562445"/>
              <a:gd name="connsiteY16" fmla="*/ 508467 h 1976079"/>
              <a:gd name="connsiteX17" fmla="*/ 5494758 w 7562445"/>
              <a:gd name="connsiteY17" fmla="*/ 1286621 h 1976079"/>
              <a:gd name="connsiteX18" fmla="*/ 5378247 w 7562445"/>
              <a:gd name="connsiteY18" fmla="*/ 1659013 h 1976079"/>
              <a:gd name="connsiteX19" fmla="*/ 5304182 w 7562445"/>
              <a:gd name="connsiteY19" fmla="*/ 1976079 h 1976079"/>
              <a:gd name="connsiteX20" fmla="*/ 7562445 w 7562445"/>
              <a:gd name="connsiteY20" fmla="*/ 1976079 h 1976079"/>
              <a:gd name="connsiteX0" fmla="*/ 0 w 6784232"/>
              <a:gd name="connsiteY0" fmla="*/ 1957029 h 1976079"/>
              <a:gd name="connsiteX1" fmla="*/ 4172307 w 6784232"/>
              <a:gd name="connsiteY1" fmla="*/ 1973870 h 1976079"/>
              <a:gd name="connsiteX2" fmla="*/ 4171545 w 6784232"/>
              <a:gd name="connsiteY2" fmla="*/ 1728429 h 1976079"/>
              <a:gd name="connsiteX3" fmla="*/ 3855394 w 6784232"/>
              <a:gd name="connsiteY3" fmla="*/ 1116274 h 1976079"/>
              <a:gd name="connsiteX4" fmla="*/ 3590723 w 6784232"/>
              <a:gd name="connsiteY4" fmla="*/ 262794 h 1976079"/>
              <a:gd name="connsiteX5" fmla="*/ 4011435 w 6784232"/>
              <a:gd name="connsiteY5" fmla="*/ 561243 h 1976079"/>
              <a:gd name="connsiteX6" fmla="*/ 4200120 w 6784232"/>
              <a:gd name="connsiteY6" fmla="*/ 975954 h 1976079"/>
              <a:gd name="connsiteX7" fmla="*/ 4147226 w 6784232"/>
              <a:gd name="connsiteY7" fmla="*/ 328334 h 1976079"/>
              <a:gd name="connsiteX8" fmla="*/ 3718803 w 6784232"/>
              <a:gd name="connsiteY8" fmla="*/ 53650 h 1976079"/>
              <a:gd name="connsiteX9" fmla="*/ 4429327 w 6784232"/>
              <a:gd name="connsiteY9" fmla="*/ 85143 h 1976079"/>
              <a:gd name="connsiteX10" fmla="*/ 4485870 w 6784232"/>
              <a:gd name="connsiteY10" fmla="*/ 490179 h 1976079"/>
              <a:gd name="connsiteX11" fmla="*/ 4672329 w 6784232"/>
              <a:gd name="connsiteY11" fmla="*/ 64297 h 1976079"/>
              <a:gd name="connsiteX12" fmla="*/ 4841190 w 6784232"/>
              <a:gd name="connsiteY12" fmla="*/ 493836 h 1976079"/>
              <a:gd name="connsiteX13" fmla="*/ 5027118 w 6784232"/>
              <a:gd name="connsiteY13" fmla="*/ 104532 h 1976079"/>
              <a:gd name="connsiteX14" fmla="*/ 5202455 w 6784232"/>
              <a:gd name="connsiteY14" fmla="*/ 519440 h 1976079"/>
              <a:gd name="connsiteX15" fmla="*/ 5356301 w 6784232"/>
              <a:gd name="connsiteY15" fmla="*/ 181342 h 1976079"/>
              <a:gd name="connsiteX16" fmla="*/ 5502835 w 6784232"/>
              <a:gd name="connsiteY16" fmla="*/ 508467 h 1976079"/>
              <a:gd name="connsiteX17" fmla="*/ 5494758 w 6784232"/>
              <a:gd name="connsiteY17" fmla="*/ 1286621 h 1976079"/>
              <a:gd name="connsiteX18" fmla="*/ 5378247 w 6784232"/>
              <a:gd name="connsiteY18" fmla="*/ 1659013 h 1976079"/>
              <a:gd name="connsiteX19" fmla="*/ 5304182 w 6784232"/>
              <a:gd name="connsiteY19" fmla="*/ 1976079 h 1976079"/>
              <a:gd name="connsiteX20" fmla="*/ 6784232 w 6784232"/>
              <a:gd name="connsiteY20" fmla="*/ 1966351 h 1976079"/>
              <a:gd name="connsiteX0" fmla="*/ 0 w 7542989"/>
              <a:gd name="connsiteY0" fmla="*/ 1947301 h 1976079"/>
              <a:gd name="connsiteX1" fmla="*/ 4931064 w 7542989"/>
              <a:gd name="connsiteY1" fmla="*/ 1973870 h 1976079"/>
              <a:gd name="connsiteX2" fmla="*/ 4930302 w 7542989"/>
              <a:gd name="connsiteY2" fmla="*/ 1728429 h 1976079"/>
              <a:gd name="connsiteX3" fmla="*/ 4614151 w 7542989"/>
              <a:gd name="connsiteY3" fmla="*/ 1116274 h 1976079"/>
              <a:gd name="connsiteX4" fmla="*/ 4349480 w 7542989"/>
              <a:gd name="connsiteY4" fmla="*/ 262794 h 1976079"/>
              <a:gd name="connsiteX5" fmla="*/ 4770192 w 7542989"/>
              <a:gd name="connsiteY5" fmla="*/ 561243 h 1976079"/>
              <a:gd name="connsiteX6" fmla="*/ 4958877 w 7542989"/>
              <a:gd name="connsiteY6" fmla="*/ 975954 h 1976079"/>
              <a:gd name="connsiteX7" fmla="*/ 4905983 w 7542989"/>
              <a:gd name="connsiteY7" fmla="*/ 328334 h 1976079"/>
              <a:gd name="connsiteX8" fmla="*/ 4477560 w 7542989"/>
              <a:gd name="connsiteY8" fmla="*/ 53650 h 1976079"/>
              <a:gd name="connsiteX9" fmla="*/ 5188084 w 7542989"/>
              <a:gd name="connsiteY9" fmla="*/ 85143 h 1976079"/>
              <a:gd name="connsiteX10" fmla="*/ 5244627 w 7542989"/>
              <a:gd name="connsiteY10" fmla="*/ 490179 h 1976079"/>
              <a:gd name="connsiteX11" fmla="*/ 5431086 w 7542989"/>
              <a:gd name="connsiteY11" fmla="*/ 64297 h 1976079"/>
              <a:gd name="connsiteX12" fmla="*/ 5599947 w 7542989"/>
              <a:gd name="connsiteY12" fmla="*/ 493836 h 1976079"/>
              <a:gd name="connsiteX13" fmla="*/ 5785875 w 7542989"/>
              <a:gd name="connsiteY13" fmla="*/ 104532 h 1976079"/>
              <a:gd name="connsiteX14" fmla="*/ 5961212 w 7542989"/>
              <a:gd name="connsiteY14" fmla="*/ 519440 h 1976079"/>
              <a:gd name="connsiteX15" fmla="*/ 6115058 w 7542989"/>
              <a:gd name="connsiteY15" fmla="*/ 181342 h 1976079"/>
              <a:gd name="connsiteX16" fmla="*/ 6261592 w 7542989"/>
              <a:gd name="connsiteY16" fmla="*/ 508467 h 1976079"/>
              <a:gd name="connsiteX17" fmla="*/ 6253515 w 7542989"/>
              <a:gd name="connsiteY17" fmla="*/ 1286621 h 1976079"/>
              <a:gd name="connsiteX18" fmla="*/ 6137004 w 7542989"/>
              <a:gd name="connsiteY18" fmla="*/ 1659013 h 1976079"/>
              <a:gd name="connsiteX19" fmla="*/ 6062939 w 7542989"/>
              <a:gd name="connsiteY19" fmla="*/ 1976079 h 1976079"/>
              <a:gd name="connsiteX20" fmla="*/ 7542989 w 7542989"/>
              <a:gd name="connsiteY20" fmla="*/ 1966351 h 1976079"/>
              <a:gd name="connsiteX0" fmla="*/ 0 w 7523534"/>
              <a:gd name="connsiteY0" fmla="*/ 1966756 h 1976079"/>
              <a:gd name="connsiteX1" fmla="*/ 4911609 w 7523534"/>
              <a:gd name="connsiteY1" fmla="*/ 1973870 h 1976079"/>
              <a:gd name="connsiteX2" fmla="*/ 4910847 w 7523534"/>
              <a:gd name="connsiteY2" fmla="*/ 1728429 h 1976079"/>
              <a:gd name="connsiteX3" fmla="*/ 4594696 w 7523534"/>
              <a:gd name="connsiteY3" fmla="*/ 1116274 h 1976079"/>
              <a:gd name="connsiteX4" fmla="*/ 4330025 w 7523534"/>
              <a:gd name="connsiteY4" fmla="*/ 262794 h 1976079"/>
              <a:gd name="connsiteX5" fmla="*/ 4750737 w 7523534"/>
              <a:gd name="connsiteY5" fmla="*/ 561243 h 1976079"/>
              <a:gd name="connsiteX6" fmla="*/ 4939422 w 7523534"/>
              <a:gd name="connsiteY6" fmla="*/ 975954 h 1976079"/>
              <a:gd name="connsiteX7" fmla="*/ 4886528 w 7523534"/>
              <a:gd name="connsiteY7" fmla="*/ 328334 h 1976079"/>
              <a:gd name="connsiteX8" fmla="*/ 4458105 w 7523534"/>
              <a:gd name="connsiteY8" fmla="*/ 53650 h 1976079"/>
              <a:gd name="connsiteX9" fmla="*/ 5168629 w 7523534"/>
              <a:gd name="connsiteY9" fmla="*/ 85143 h 1976079"/>
              <a:gd name="connsiteX10" fmla="*/ 5225172 w 7523534"/>
              <a:gd name="connsiteY10" fmla="*/ 490179 h 1976079"/>
              <a:gd name="connsiteX11" fmla="*/ 5411631 w 7523534"/>
              <a:gd name="connsiteY11" fmla="*/ 64297 h 1976079"/>
              <a:gd name="connsiteX12" fmla="*/ 5580492 w 7523534"/>
              <a:gd name="connsiteY12" fmla="*/ 493836 h 1976079"/>
              <a:gd name="connsiteX13" fmla="*/ 5766420 w 7523534"/>
              <a:gd name="connsiteY13" fmla="*/ 104532 h 1976079"/>
              <a:gd name="connsiteX14" fmla="*/ 5941757 w 7523534"/>
              <a:gd name="connsiteY14" fmla="*/ 519440 h 1976079"/>
              <a:gd name="connsiteX15" fmla="*/ 6095603 w 7523534"/>
              <a:gd name="connsiteY15" fmla="*/ 181342 h 1976079"/>
              <a:gd name="connsiteX16" fmla="*/ 6242137 w 7523534"/>
              <a:gd name="connsiteY16" fmla="*/ 508467 h 1976079"/>
              <a:gd name="connsiteX17" fmla="*/ 6234060 w 7523534"/>
              <a:gd name="connsiteY17" fmla="*/ 1286621 h 1976079"/>
              <a:gd name="connsiteX18" fmla="*/ 6117549 w 7523534"/>
              <a:gd name="connsiteY18" fmla="*/ 1659013 h 1976079"/>
              <a:gd name="connsiteX19" fmla="*/ 6043484 w 7523534"/>
              <a:gd name="connsiteY19" fmla="*/ 1976079 h 1976079"/>
              <a:gd name="connsiteX20" fmla="*/ 7523534 w 7523534"/>
              <a:gd name="connsiteY20" fmla="*/ 1966351 h 1976079"/>
              <a:gd name="connsiteX0" fmla="*/ 0 w 12134444"/>
              <a:gd name="connsiteY0" fmla="*/ 1957029 h 1976079"/>
              <a:gd name="connsiteX1" fmla="*/ 9522519 w 12134444"/>
              <a:gd name="connsiteY1" fmla="*/ 1973870 h 1976079"/>
              <a:gd name="connsiteX2" fmla="*/ 9521757 w 12134444"/>
              <a:gd name="connsiteY2" fmla="*/ 1728429 h 1976079"/>
              <a:gd name="connsiteX3" fmla="*/ 9205606 w 12134444"/>
              <a:gd name="connsiteY3" fmla="*/ 1116274 h 1976079"/>
              <a:gd name="connsiteX4" fmla="*/ 8940935 w 12134444"/>
              <a:gd name="connsiteY4" fmla="*/ 262794 h 1976079"/>
              <a:gd name="connsiteX5" fmla="*/ 9361647 w 12134444"/>
              <a:gd name="connsiteY5" fmla="*/ 561243 h 1976079"/>
              <a:gd name="connsiteX6" fmla="*/ 9550332 w 12134444"/>
              <a:gd name="connsiteY6" fmla="*/ 975954 h 1976079"/>
              <a:gd name="connsiteX7" fmla="*/ 9497438 w 12134444"/>
              <a:gd name="connsiteY7" fmla="*/ 328334 h 1976079"/>
              <a:gd name="connsiteX8" fmla="*/ 9069015 w 12134444"/>
              <a:gd name="connsiteY8" fmla="*/ 53650 h 1976079"/>
              <a:gd name="connsiteX9" fmla="*/ 9779539 w 12134444"/>
              <a:gd name="connsiteY9" fmla="*/ 85143 h 1976079"/>
              <a:gd name="connsiteX10" fmla="*/ 9836082 w 12134444"/>
              <a:gd name="connsiteY10" fmla="*/ 490179 h 1976079"/>
              <a:gd name="connsiteX11" fmla="*/ 10022541 w 12134444"/>
              <a:gd name="connsiteY11" fmla="*/ 64297 h 1976079"/>
              <a:gd name="connsiteX12" fmla="*/ 10191402 w 12134444"/>
              <a:gd name="connsiteY12" fmla="*/ 493836 h 1976079"/>
              <a:gd name="connsiteX13" fmla="*/ 10377330 w 12134444"/>
              <a:gd name="connsiteY13" fmla="*/ 104532 h 1976079"/>
              <a:gd name="connsiteX14" fmla="*/ 10552667 w 12134444"/>
              <a:gd name="connsiteY14" fmla="*/ 519440 h 1976079"/>
              <a:gd name="connsiteX15" fmla="*/ 10706513 w 12134444"/>
              <a:gd name="connsiteY15" fmla="*/ 181342 h 1976079"/>
              <a:gd name="connsiteX16" fmla="*/ 10853047 w 12134444"/>
              <a:gd name="connsiteY16" fmla="*/ 508467 h 1976079"/>
              <a:gd name="connsiteX17" fmla="*/ 10844970 w 12134444"/>
              <a:gd name="connsiteY17" fmla="*/ 1286621 h 1976079"/>
              <a:gd name="connsiteX18" fmla="*/ 10728459 w 12134444"/>
              <a:gd name="connsiteY18" fmla="*/ 1659013 h 1976079"/>
              <a:gd name="connsiteX19" fmla="*/ 10654394 w 12134444"/>
              <a:gd name="connsiteY19" fmla="*/ 1976079 h 1976079"/>
              <a:gd name="connsiteX20" fmla="*/ 12134444 w 12134444"/>
              <a:gd name="connsiteY20" fmla="*/ 1966351 h 1976079"/>
              <a:gd name="connsiteX0" fmla="*/ 0 w 12163627"/>
              <a:gd name="connsiteY0" fmla="*/ 1957029 h 1976079"/>
              <a:gd name="connsiteX1" fmla="*/ 9551702 w 12163627"/>
              <a:gd name="connsiteY1" fmla="*/ 1973870 h 1976079"/>
              <a:gd name="connsiteX2" fmla="*/ 9550940 w 12163627"/>
              <a:gd name="connsiteY2" fmla="*/ 1728429 h 1976079"/>
              <a:gd name="connsiteX3" fmla="*/ 9234789 w 12163627"/>
              <a:gd name="connsiteY3" fmla="*/ 1116274 h 1976079"/>
              <a:gd name="connsiteX4" fmla="*/ 8970118 w 12163627"/>
              <a:gd name="connsiteY4" fmla="*/ 262794 h 1976079"/>
              <a:gd name="connsiteX5" fmla="*/ 9390830 w 12163627"/>
              <a:gd name="connsiteY5" fmla="*/ 561243 h 1976079"/>
              <a:gd name="connsiteX6" fmla="*/ 9579515 w 12163627"/>
              <a:gd name="connsiteY6" fmla="*/ 975954 h 1976079"/>
              <a:gd name="connsiteX7" fmla="*/ 9526621 w 12163627"/>
              <a:gd name="connsiteY7" fmla="*/ 328334 h 1976079"/>
              <a:gd name="connsiteX8" fmla="*/ 9098198 w 12163627"/>
              <a:gd name="connsiteY8" fmla="*/ 53650 h 1976079"/>
              <a:gd name="connsiteX9" fmla="*/ 9808722 w 12163627"/>
              <a:gd name="connsiteY9" fmla="*/ 85143 h 1976079"/>
              <a:gd name="connsiteX10" fmla="*/ 9865265 w 12163627"/>
              <a:gd name="connsiteY10" fmla="*/ 490179 h 1976079"/>
              <a:gd name="connsiteX11" fmla="*/ 10051724 w 12163627"/>
              <a:gd name="connsiteY11" fmla="*/ 64297 h 1976079"/>
              <a:gd name="connsiteX12" fmla="*/ 10220585 w 12163627"/>
              <a:gd name="connsiteY12" fmla="*/ 493836 h 1976079"/>
              <a:gd name="connsiteX13" fmla="*/ 10406513 w 12163627"/>
              <a:gd name="connsiteY13" fmla="*/ 104532 h 1976079"/>
              <a:gd name="connsiteX14" fmla="*/ 10581850 w 12163627"/>
              <a:gd name="connsiteY14" fmla="*/ 519440 h 1976079"/>
              <a:gd name="connsiteX15" fmla="*/ 10735696 w 12163627"/>
              <a:gd name="connsiteY15" fmla="*/ 181342 h 1976079"/>
              <a:gd name="connsiteX16" fmla="*/ 10882230 w 12163627"/>
              <a:gd name="connsiteY16" fmla="*/ 508467 h 1976079"/>
              <a:gd name="connsiteX17" fmla="*/ 10874153 w 12163627"/>
              <a:gd name="connsiteY17" fmla="*/ 1286621 h 1976079"/>
              <a:gd name="connsiteX18" fmla="*/ 10757642 w 12163627"/>
              <a:gd name="connsiteY18" fmla="*/ 1659013 h 1976079"/>
              <a:gd name="connsiteX19" fmla="*/ 10683577 w 12163627"/>
              <a:gd name="connsiteY19" fmla="*/ 1976079 h 1976079"/>
              <a:gd name="connsiteX20" fmla="*/ 12163627 w 12163627"/>
              <a:gd name="connsiteY20" fmla="*/ 1966351 h 197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63627" h="1976079">
                <a:moveTo>
                  <a:pt x="0" y="1957029"/>
                </a:moveTo>
                <a:lnTo>
                  <a:pt x="9551702" y="1973870"/>
                </a:lnTo>
                <a:cubicBezTo>
                  <a:pt x="9607532" y="1978619"/>
                  <a:pt x="9619469" y="1796832"/>
                  <a:pt x="9550940" y="1728429"/>
                </a:cubicBezTo>
                <a:cubicBezTo>
                  <a:pt x="9498121" y="1591981"/>
                  <a:pt x="9331593" y="1477279"/>
                  <a:pt x="9234789" y="1116274"/>
                </a:cubicBezTo>
                <a:cubicBezTo>
                  <a:pt x="9157440" y="823363"/>
                  <a:pt x="8944111" y="361784"/>
                  <a:pt x="8970118" y="262794"/>
                </a:cubicBezTo>
                <a:cubicBezTo>
                  <a:pt x="9286368" y="206269"/>
                  <a:pt x="9316482" y="451514"/>
                  <a:pt x="9390830" y="561243"/>
                </a:cubicBezTo>
                <a:cubicBezTo>
                  <a:pt x="9490093" y="680725"/>
                  <a:pt x="9421730" y="721141"/>
                  <a:pt x="9579515" y="975954"/>
                </a:cubicBezTo>
                <a:cubicBezTo>
                  <a:pt x="9535943" y="776293"/>
                  <a:pt x="9570193" y="527995"/>
                  <a:pt x="9526621" y="328334"/>
                </a:cubicBezTo>
                <a:cubicBezTo>
                  <a:pt x="9400027" y="259471"/>
                  <a:pt x="9049695" y="297612"/>
                  <a:pt x="9098198" y="53650"/>
                </a:cubicBezTo>
                <a:cubicBezTo>
                  <a:pt x="9279915" y="-703"/>
                  <a:pt x="9821558" y="-45330"/>
                  <a:pt x="9808722" y="85143"/>
                </a:cubicBezTo>
                <a:lnTo>
                  <a:pt x="9865265" y="490179"/>
                </a:lnTo>
                <a:cubicBezTo>
                  <a:pt x="9847714" y="355572"/>
                  <a:pt x="9893749" y="64297"/>
                  <a:pt x="10051724" y="64297"/>
                </a:cubicBezTo>
                <a:cubicBezTo>
                  <a:pt x="10238959" y="71612"/>
                  <a:pt x="10219367" y="344483"/>
                  <a:pt x="10220585" y="493836"/>
                </a:cubicBezTo>
                <a:cubicBezTo>
                  <a:pt x="10233374" y="306421"/>
                  <a:pt x="10265226" y="99656"/>
                  <a:pt x="10406513" y="104532"/>
                </a:cubicBezTo>
                <a:cubicBezTo>
                  <a:pt x="10573405" y="102093"/>
                  <a:pt x="10577582" y="318883"/>
                  <a:pt x="10581850" y="519440"/>
                </a:cubicBezTo>
                <a:cubicBezTo>
                  <a:pt x="10579920" y="360678"/>
                  <a:pt x="10580172" y="179513"/>
                  <a:pt x="10735696" y="181342"/>
                </a:cubicBezTo>
                <a:cubicBezTo>
                  <a:pt x="10847328" y="190485"/>
                  <a:pt x="10857935" y="326692"/>
                  <a:pt x="10882230" y="508467"/>
                </a:cubicBezTo>
                <a:cubicBezTo>
                  <a:pt x="10908799" y="815401"/>
                  <a:pt x="10902448" y="965057"/>
                  <a:pt x="10874153" y="1286621"/>
                </a:cubicBezTo>
                <a:cubicBezTo>
                  <a:pt x="10853388" y="1489351"/>
                  <a:pt x="10800378" y="1544103"/>
                  <a:pt x="10757642" y="1659013"/>
                </a:cubicBezTo>
                <a:cubicBezTo>
                  <a:pt x="10685646" y="1766607"/>
                  <a:pt x="10664069" y="1765958"/>
                  <a:pt x="10683577" y="1976079"/>
                </a:cubicBezTo>
                <a:lnTo>
                  <a:pt x="12163627" y="1966351"/>
                </a:lnTo>
              </a:path>
            </a:pathLst>
          </a:cu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4F71FFD9-C8B8-4E2E-9BF8-CCFACECF7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7B39423-A46C-438F-86B0-7AE07D856DA7}"/>
              </a:ext>
            </a:extLst>
          </p:cNvPr>
          <p:cNvSpPr/>
          <p:nvPr/>
        </p:nvSpPr>
        <p:spPr>
          <a:xfrm>
            <a:off x="5328643" y="2144038"/>
            <a:ext cx="684000" cy="68400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Oval 38">
            <a:extLst>
              <a:ext uri="{FF2B5EF4-FFF2-40B4-BE49-F238E27FC236}">
                <a16:creationId xmlns="" xmlns:a16="http://schemas.microsoft.com/office/drawing/2014/main" id="{71E696DF-9D42-4034-B51D-C50C27DFE20B}"/>
              </a:ext>
            </a:extLst>
          </p:cNvPr>
          <p:cNvSpPr/>
          <p:nvPr/>
        </p:nvSpPr>
        <p:spPr>
          <a:xfrm>
            <a:off x="5328643" y="2955528"/>
            <a:ext cx="684000" cy="68400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7" name="Oval 42">
            <a:extLst>
              <a:ext uri="{FF2B5EF4-FFF2-40B4-BE49-F238E27FC236}">
                <a16:creationId xmlns="" xmlns:a16="http://schemas.microsoft.com/office/drawing/2014/main" id="{C7A82562-91BB-4204-80B7-30ED9BDC0B77}"/>
              </a:ext>
            </a:extLst>
          </p:cNvPr>
          <p:cNvSpPr/>
          <p:nvPr/>
        </p:nvSpPr>
        <p:spPr>
          <a:xfrm>
            <a:off x="5328643" y="3767018"/>
            <a:ext cx="684000" cy="68400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Oval 46">
            <a:extLst>
              <a:ext uri="{FF2B5EF4-FFF2-40B4-BE49-F238E27FC236}">
                <a16:creationId xmlns="" xmlns:a16="http://schemas.microsoft.com/office/drawing/2014/main" id="{A6A24087-508C-4466-AE04-77386E69EE5F}"/>
              </a:ext>
            </a:extLst>
          </p:cNvPr>
          <p:cNvSpPr/>
          <p:nvPr/>
        </p:nvSpPr>
        <p:spPr>
          <a:xfrm>
            <a:off x="5328643" y="4578509"/>
            <a:ext cx="684000" cy="68400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Oval 50">
            <a:extLst>
              <a:ext uri="{FF2B5EF4-FFF2-40B4-BE49-F238E27FC236}">
                <a16:creationId xmlns="" xmlns:a16="http://schemas.microsoft.com/office/drawing/2014/main" id="{6D743F93-FB12-462B-B332-0003F01C8880}"/>
              </a:ext>
            </a:extLst>
          </p:cNvPr>
          <p:cNvSpPr/>
          <p:nvPr/>
        </p:nvSpPr>
        <p:spPr>
          <a:xfrm>
            <a:off x="5328643" y="5390000"/>
            <a:ext cx="684000" cy="68400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0" name="Rounded Rectangle 9">
            <a:extLst>
              <a:ext uri="{FF2B5EF4-FFF2-40B4-BE49-F238E27FC236}">
                <a16:creationId xmlns="" xmlns:a16="http://schemas.microsoft.com/office/drawing/2014/main" id="{40753F50-F944-4CFB-B14D-8FB829BF91C5}"/>
              </a:ext>
            </a:extLst>
          </p:cNvPr>
          <p:cNvSpPr>
            <a:spLocks/>
          </p:cNvSpPr>
          <p:nvPr/>
        </p:nvSpPr>
        <p:spPr>
          <a:xfrm>
            <a:off x="5529758" y="3157254"/>
            <a:ext cx="281770" cy="28177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1" name="Donut 6">
            <a:extLst>
              <a:ext uri="{FF2B5EF4-FFF2-40B4-BE49-F238E27FC236}">
                <a16:creationId xmlns="" xmlns:a16="http://schemas.microsoft.com/office/drawing/2014/main" id="{073DD25B-2319-4ACC-959E-7DF9B16F8AF8}"/>
              </a:ext>
            </a:extLst>
          </p:cNvPr>
          <p:cNvSpPr>
            <a:spLocks noChangeAspect="1"/>
          </p:cNvSpPr>
          <p:nvPr/>
        </p:nvSpPr>
        <p:spPr>
          <a:xfrm>
            <a:off x="5497604" y="3948517"/>
            <a:ext cx="346079" cy="346079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2" name="Freeform 31">
            <a:extLst>
              <a:ext uri="{FF2B5EF4-FFF2-40B4-BE49-F238E27FC236}">
                <a16:creationId xmlns="" xmlns:a16="http://schemas.microsoft.com/office/drawing/2014/main" id="{5FC19B7C-0FB3-419C-B252-E48FAB72AB49}"/>
              </a:ext>
            </a:extLst>
          </p:cNvPr>
          <p:cNvSpPr>
            <a:spLocks noChangeAspect="1"/>
          </p:cNvSpPr>
          <p:nvPr/>
        </p:nvSpPr>
        <p:spPr>
          <a:xfrm rot="8580000">
            <a:off x="5508488" y="2324315"/>
            <a:ext cx="324311" cy="323447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3" name="Rectangle 1">
            <a:extLst>
              <a:ext uri="{FF2B5EF4-FFF2-40B4-BE49-F238E27FC236}">
                <a16:creationId xmlns="" xmlns:a16="http://schemas.microsoft.com/office/drawing/2014/main" id="{C5CE61F6-2816-472F-8976-6A78DF22B150}"/>
              </a:ext>
            </a:extLst>
          </p:cNvPr>
          <p:cNvSpPr>
            <a:spLocks noChangeAspect="1"/>
          </p:cNvSpPr>
          <p:nvPr/>
        </p:nvSpPr>
        <p:spPr>
          <a:xfrm>
            <a:off x="5523915" y="4804089"/>
            <a:ext cx="293456" cy="292893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4" name="Rounded Rectangle 24">
            <a:extLst>
              <a:ext uri="{FF2B5EF4-FFF2-40B4-BE49-F238E27FC236}">
                <a16:creationId xmlns="" xmlns:a16="http://schemas.microsoft.com/office/drawing/2014/main" id="{F01F7EE2-8AA1-40AE-BAB4-501047AA43DD}"/>
              </a:ext>
            </a:extLst>
          </p:cNvPr>
          <p:cNvSpPr>
            <a:spLocks noChangeAspect="1"/>
          </p:cNvSpPr>
          <p:nvPr/>
        </p:nvSpPr>
        <p:spPr>
          <a:xfrm>
            <a:off x="5508411" y="5606474"/>
            <a:ext cx="324464" cy="251052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45" name="Group 35">
            <a:extLst>
              <a:ext uri="{FF2B5EF4-FFF2-40B4-BE49-F238E27FC236}">
                <a16:creationId xmlns="" xmlns:a16="http://schemas.microsoft.com/office/drawing/2014/main" id="{505EFAFD-AFE3-4E78-8CDB-F2143FC3BBBD}"/>
              </a:ext>
            </a:extLst>
          </p:cNvPr>
          <p:cNvGrpSpPr/>
          <p:nvPr/>
        </p:nvGrpSpPr>
        <p:grpSpPr>
          <a:xfrm>
            <a:off x="6280832" y="2132095"/>
            <a:ext cx="5197806" cy="707886"/>
            <a:chOff x="592509" y="1556792"/>
            <a:chExt cx="2361076" cy="707886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548D2094-6609-42CB-AEA0-0193C96F3F46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464004F0-4F2D-4D38-9C9C-5BD55BABF86F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39">
            <a:extLst>
              <a:ext uri="{FF2B5EF4-FFF2-40B4-BE49-F238E27FC236}">
                <a16:creationId xmlns="" xmlns:a16="http://schemas.microsoft.com/office/drawing/2014/main" id="{C9C50DE4-B015-4A2C-A928-B56DB635F799}"/>
              </a:ext>
            </a:extLst>
          </p:cNvPr>
          <p:cNvGrpSpPr/>
          <p:nvPr/>
        </p:nvGrpSpPr>
        <p:grpSpPr>
          <a:xfrm>
            <a:off x="6280832" y="2943585"/>
            <a:ext cx="5197806" cy="707886"/>
            <a:chOff x="592509" y="1556792"/>
            <a:chExt cx="2361076" cy="707886"/>
          </a:xfrm>
        </p:grpSpPr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457C8FC9-7258-4C76-9A15-3EF3C611AE1B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AC261FA5-C301-4911-B712-1944911F0588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43">
            <a:extLst>
              <a:ext uri="{FF2B5EF4-FFF2-40B4-BE49-F238E27FC236}">
                <a16:creationId xmlns="" xmlns:a16="http://schemas.microsoft.com/office/drawing/2014/main" id="{7633F68A-BCA6-4EDD-B627-CDF9F3445C81}"/>
              </a:ext>
            </a:extLst>
          </p:cNvPr>
          <p:cNvGrpSpPr/>
          <p:nvPr/>
        </p:nvGrpSpPr>
        <p:grpSpPr>
          <a:xfrm>
            <a:off x="6280832" y="3755075"/>
            <a:ext cx="5197806" cy="707886"/>
            <a:chOff x="592509" y="1556792"/>
            <a:chExt cx="2361076" cy="707886"/>
          </a:xfrm>
        </p:grpSpPr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AAA21A24-B2BE-429E-A693-23E7F6E6EAD8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ADF6823-5CE3-48C7-97A0-B165F8E746A0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47">
            <a:extLst>
              <a:ext uri="{FF2B5EF4-FFF2-40B4-BE49-F238E27FC236}">
                <a16:creationId xmlns="" xmlns:a16="http://schemas.microsoft.com/office/drawing/2014/main" id="{503B4521-0EF5-4383-BF0F-E67C860C98A5}"/>
              </a:ext>
            </a:extLst>
          </p:cNvPr>
          <p:cNvGrpSpPr/>
          <p:nvPr/>
        </p:nvGrpSpPr>
        <p:grpSpPr>
          <a:xfrm>
            <a:off x="6280832" y="4566566"/>
            <a:ext cx="5197806" cy="707886"/>
            <a:chOff x="592509" y="1556792"/>
            <a:chExt cx="2361076" cy="707886"/>
          </a:xfrm>
        </p:grpSpPr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87EC7591-8FAE-4001-AE88-63D6DC95F21E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86289AC4-72D1-40D5-B0EC-DFC699D7BD24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1">
            <a:extLst>
              <a:ext uri="{FF2B5EF4-FFF2-40B4-BE49-F238E27FC236}">
                <a16:creationId xmlns="" xmlns:a16="http://schemas.microsoft.com/office/drawing/2014/main" id="{84E7A40E-5BBA-46BE-9E6D-EDB438016499}"/>
              </a:ext>
            </a:extLst>
          </p:cNvPr>
          <p:cNvGrpSpPr/>
          <p:nvPr/>
        </p:nvGrpSpPr>
        <p:grpSpPr>
          <a:xfrm>
            <a:off x="6280832" y="5378057"/>
            <a:ext cx="5197806" cy="707886"/>
            <a:chOff x="592509" y="1556792"/>
            <a:chExt cx="2361076" cy="707886"/>
          </a:xfrm>
        </p:grpSpPr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1591AB30-9793-496D-8992-04B02695ABA3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DBB8948D-6B96-419A-9F6F-86C9F1328C3F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Block Arc 11">
            <a:extLst>
              <a:ext uri="{FF2B5EF4-FFF2-40B4-BE49-F238E27FC236}">
                <a16:creationId xmlns="" xmlns:a16="http://schemas.microsoft.com/office/drawing/2014/main" id="{1EDA134B-0755-4555-93CF-699A9D02C414}"/>
              </a:ext>
            </a:extLst>
          </p:cNvPr>
          <p:cNvSpPr/>
          <p:nvPr/>
        </p:nvSpPr>
        <p:spPr>
          <a:xfrm rot="20457929">
            <a:off x="2728051" y="2854596"/>
            <a:ext cx="1569741" cy="2743269"/>
          </a:xfrm>
          <a:custGeom>
            <a:avLst/>
            <a:gdLst>
              <a:gd name="connsiteX0" fmla="*/ 1563551 w 3636337"/>
              <a:gd name="connsiteY0" fmla="*/ 3029061 h 7138182"/>
              <a:gd name="connsiteX1" fmla="*/ 1563551 w 3636337"/>
              <a:gd name="connsiteY1" fmla="*/ 1171769 h 7138182"/>
              <a:gd name="connsiteX2" fmla="*/ 1228219 w 3636337"/>
              <a:gd name="connsiteY2" fmla="*/ 1328453 h 7138182"/>
              <a:gd name="connsiteX3" fmla="*/ 823311 w 3636337"/>
              <a:gd name="connsiteY3" fmla="*/ 2281559 h 7138182"/>
              <a:gd name="connsiteX4" fmla="*/ 1563551 w 3636337"/>
              <a:gd name="connsiteY4" fmla="*/ 3029061 h 7138182"/>
              <a:gd name="connsiteX5" fmla="*/ 2056123 w 3636337"/>
              <a:gd name="connsiteY5" fmla="*/ 5971053 h 7138182"/>
              <a:gd name="connsiteX6" fmla="*/ 2407191 w 3636337"/>
              <a:gd name="connsiteY6" fmla="*/ 5809729 h 7138182"/>
              <a:gd name="connsiteX7" fmla="*/ 2812099 w 3636337"/>
              <a:gd name="connsiteY7" fmla="*/ 4856623 h 7138182"/>
              <a:gd name="connsiteX8" fmla="*/ 2056123 w 3636337"/>
              <a:gd name="connsiteY8" fmla="*/ 4007016 h 7138182"/>
              <a:gd name="connsiteX9" fmla="*/ 2056123 w 3636337"/>
              <a:gd name="connsiteY9" fmla="*/ 5971053 h 7138182"/>
              <a:gd name="connsiteX10" fmla="*/ 2056123 w 3636337"/>
              <a:gd name="connsiteY10" fmla="*/ 7138182 h 7138182"/>
              <a:gd name="connsiteX11" fmla="*/ 1563551 w 3636337"/>
              <a:gd name="connsiteY11" fmla="*/ 7138182 h 7138182"/>
              <a:gd name="connsiteX12" fmla="*/ 1563551 w 3636337"/>
              <a:gd name="connsiteY12" fmla="*/ 6796553 h 7138182"/>
              <a:gd name="connsiteX13" fmla="*/ 1016794 w 3636337"/>
              <a:gd name="connsiteY13" fmla="*/ 6629471 h 7138182"/>
              <a:gd name="connsiteX14" fmla="*/ 0 w 3636337"/>
              <a:gd name="connsiteY14" fmla="*/ 5053734 h 7138182"/>
              <a:gd name="connsiteX15" fmla="*/ 813973 w 3636337"/>
              <a:gd name="connsiteY15" fmla="*/ 5028205 h 7138182"/>
              <a:gd name="connsiteX16" fmla="*/ 1375441 w 3636337"/>
              <a:gd name="connsiteY16" fmla="*/ 5898325 h 7138182"/>
              <a:gd name="connsiteX17" fmla="*/ 1563551 w 3636337"/>
              <a:gd name="connsiteY17" fmla="*/ 5965918 h 7138182"/>
              <a:gd name="connsiteX18" fmla="*/ 1563551 w 3636337"/>
              <a:gd name="connsiteY18" fmla="*/ 3847635 h 7138182"/>
              <a:gd name="connsiteX19" fmla="*/ 16852 w 3636337"/>
              <a:gd name="connsiteY19" fmla="*/ 2382091 h 7138182"/>
              <a:gd name="connsiteX20" fmla="*/ 750173 w 3636337"/>
              <a:gd name="connsiteY20" fmla="*/ 669157 h 7138182"/>
              <a:gd name="connsiteX21" fmla="*/ 1563551 w 3636337"/>
              <a:gd name="connsiteY21" fmla="*/ 341319 h 7138182"/>
              <a:gd name="connsiteX22" fmla="*/ 1563551 w 3636337"/>
              <a:gd name="connsiteY22" fmla="*/ 0 h 7138182"/>
              <a:gd name="connsiteX23" fmla="*/ 2056123 w 3636337"/>
              <a:gd name="connsiteY23" fmla="*/ 0 h 7138182"/>
              <a:gd name="connsiteX24" fmla="*/ 2056123 w 3636337"/>
              <a:gd name="connsiteY24" fmla="*/ 339268 h 7138182"/>
              <a:gd name="connsiteX25" fmla="*/ 2618616 w 3636337"/>
              <a:gd name="connsiteY25" fmla="*/ 508711 h 7138182"/>
              <a:gd name="connsiteX26" fmla="*/ 3635410 w 3636337"/>
              <a:gd name="connsiteY26" fmla="*/ 2084448 h 7138182"/>
              <a:gd name="connsiteX27" fmla="*/ 2821437 w 3636337"/>
              <a:gd name="connsiteY27" fmla="*/ 2109978 h 7138182"/>
              <a:gd name="connsiteX28" fmla="*/ 2259969 w 3636337"/>
              <a:gd name="connsiteY28" fmla="*/ 1239857 h 7138182"/>
              <a:gd name="connsiteX29" fmla="*/ 2056123 w 3636337"/>
              <a:gd name="connsiteY29" fmla="*/ 1168235 h 7138182"/>
              <a:gd name="connsiteX30" fmla="*/ 2056123 w 3636337"/>
              <a:gd name="connsiteY30" fmla="*/ 3150890 h 7138182"/>
              <a:gd name="connsiteX31" fmla="*/ 3618512 w 3636337"/>
              <a:gd name="connsiteY31" fmla="*/ 4743007 h 7138182"/>
              <a:gd name="connsiteX32" fmla="*/ 2885237 w 3636337"/>
              <a:gd name="connsiteY32" fmla="*/ 6469025 h 7138182"/>
              <a:gd name="connsiteX33" fmla="*/ 2056123 w 3636337"/>
              <a:gd name="connsiteY33" fmla="*/ 6798748 h 7138182"/>
              <a:gd name="connsiteX34" fmla="*/ 2056123 w 3636337"/>
              <a:gd name="connsiteY34" fmla="*/ 7138182 h 7138182"/>
              <a:gd name="connsiteX0" fmla="*/ 1563551 w 3636337"/>
              <a:gd name="connsiteY0" fmla="*/ 3029061 h 7138182"/>
              <a:gd name="connsiteX1" fmla="*/ 1563551 w 3636337"/>
              <a:gd name="connsiteY1" fmla="*/ 1171769 h 7138182"/>
              <a:gd name="connsiteX2" fmla="*/ 1228219 w 3636337"/>
              <a:gd name="connsiteY2" fmla="*/ 1328453 h 7138182"/>
              <a:gd name="connsiteX3" fmla="*/ 823311 w 3636337"/>
              <a:gd name="connsiteY3" fmla="*/ 2281559 h 7138182"/>
              <a:gd name="connsiteX4" fmla="*/ 1563551 w 3636337"/>
              <a:gd name="connsiteY4" fmla="*/ 3029061 h 7138182"/>
              <a:gd name="connsiteX5" fmla="*/ 2056123 w 3636337"/>
              <a:gd name="connsiteY5" fmla="*/ 5971053 h 7138182"/>
              <a:gd name="connsiteX6" fmla="*/ 2407191 w 3636337"/>
              <a:gd name="connsiteY6" fmla="*/ 5809729 h 7138182"/>
              <a:gd name="connsiteX7" fmla="*/ 2812099 w 3636337"/>
              <a:gd name="connsiteY7" fmla="*/ 4856623 h 7138182"/>
              <a:gd name="connsiteX8" fmla="*/ 2056123 w 3636337"/>
              <a:gd name="connsiteY8" fmla="*/ 4007016 h 7138182"/>
              <a:gd name="connsiteX9" fmla="*/ 2056123 w 3636337"/>
              <a:gd name="connsiteY9" fmla="*/ 5971053 h 7138182"/>
              <a:gd name="connsiteX10" fmla="*/ 2056123 w 3636337"/>
              <a:gd name="connsiteY10" fmla="*/ 7138182 h 7138182"/>
              <a:gd name="connsiteX11" fmla="*/ 1563551 w 3636337"/>
              <a:gd name="connsiteY11" fmla="*/ 7138182 h 7138182"/>
              <a:gd name="connsiteX12" fmla="*/ 1563551 w 3636337"/>
              <a:gd name="connsiteY12" fmla="*/ 6796553 h 7138182"/>
              <a:gd name="connsiteX13" fmla="*/ 1016794 w 3636337"/>
              <a:gd name="connsiteY13" fmla="*/ 6629471 h 7138182"/>
              <a:gd name="connsiteX14" fmla="*/ 0 w 3636337"/>
              <a:gd name="connsiteY14" fmla="*/ 5053734 h 7138182"/>
              <a:gd name="connsiteX15" fmla="*/ 813973 w 3636337"/>
              <a:gd name="connsiteY15" fmla="*/ 5028205 h 7138182"/>
              <a:gd name="connsiteX16" fmla="*/ 1375441 w 3636337"/>
              <a:gd name="connsiteY16" fmla="*/ 5898325 h 7138182"/>
              <a:gd name="connsiteX17" fmla="*/ 1563551 w 3636337"/>
              <a:gd name="connsiteY17" fmla="*/ 5965918 h 7138182"/>
              <a:gd name="connsiteX18" fmla="*/ 1563551 w 3636337"/>
              <a:gd name="connsiteY18" fmla="*/ 3847635 h 7138182"/>
              <a:gd name="connsiteX19" fmla="*/ 16852 w 3636337"/>
              <a:gd name="connsiteY19" fmla="*/ 2382091 h 7138182"/>
              <a:gd name="connsiteX20" fmla="*/ 750173 w 3636337"/>
              <a:gd name="connsiteY20" fmla="*/ 669157 h 7138182"/>
              <a:gd name="connsiteX21" fmla="*/ 1563551 w 3636337"/>
              <a:gd name="connsiteY21" fmla="*/ 341319 h 7138182"/>
              <a:gd name="connsiteX22" fmla="*/ 2056123 w 3636337"/>
              <a:gd name="connsiteY22" fmla="*/ 0 h 7138182"/>
              <a:gd name="connsiteX23" fmla="*/ 2056123 w 3636337"/>
              <a:gd name="connsiteY23" fmla="*/ 339268 h 7138182"/>
              <a:gd name="connsiteX24" fmla="*/ 2618616 w 3636337"/>
              <a:gd name="connsiteY24" fmla="*/ 508711 h 7138182"/>
              <a:gd name="connsiteX25" fmla="*/ 3635410 w 3636337"/>
              <a:gd name="connsiteY25" fmla="*/ 2084448 h 7138182"/>
              <a:gd name="connsiteX26" fmla="*/ 2821437 w 3636337"/>
              <a:gd name="connsiteY26" fmla="*/ 2109978 h 7138182"/>
              <a:gd name="connsiteX27" fmla="*/ 2259969 w 3636337"/>
              <a:gd name="connsiteY27" fmla="*/ 1239857 h 7138182"/>
              <a:gd name="connsiteX28" fmla="*/ 2056123 w 3636337"/>
              <a:gd name="connsiteY28" fmla="*/ 1168235 h 7138182"/>
              <a:gd name="connsiteX29" fmla="*/ 2056123 w 3636337"/>
              <a:gd name="connsiteY29" fmla="*/ 3150890 h 7138182"/>
              <a:gd name="connsiteX30" fmla="*/ 3618512 w 3636337"/>
              <a:gd name="connsiteY30" fmla="*/ 4743007 h 7138182"/>
              <a:gd name="connsiteX31" fmla="*/ 2885237 w 3636337"/>
              <a:gd name="connsiteY31" fmla="*/ 6469025 h 7138182"/>
              <a:gd name="connsiteX32" fmla="*/ 2056123 w 3636337"/>
              <a:gd name="connsiteY32" fmla="*/ 6798748 h 7138182"/>
              <a:gd name="connsiteX33" fmla="*/ 2056123 w 3636337"/>
              <a:gd name="connsiteY33" fmla="*/ 7138182 h 7138182"/>
              <a:gd name="connsiteX0" fmla="*/ 1563551 w 3636337"/>
              <a:gd name="connsiteY0" fmla="*/ 3462290 h 7571411"/>
              <a:gd name="connsiteX1" fmla="*/ 1563551 w 3636337"/>
              <a:gd name="connsiteY1" fmla="*/ 1604998 h 7571411"/>
              <a:gd name="connsiteX2" fmla="*/ 1228219 w 3636337"/>
              <a:gd name="connsiteY2" fmla="*/ 1761682 h 7571411"/>
              <a:gd name="connsiteX3" fmla="*/ 823311 w 3636337"/>
              <a:gd name="connsiteY3" fmla="*/ 2714788 h 7571411"/>
              <a:gd name="connsiteX4" fmla="*/ 1563551 w 3636337"/>
              <a:gd name="connsiteY4" fmla="*/ 3462290 h 7571411"/>
              <a:gd name="connsiteX5" fmla="*/ 2056123 w 3636337"/>
              <a:gd name="connsiteY5" fmla="*/ 6404282 h 7571411"/>
              <a:gd name="connsiteX6" fmla="*/ 2407191 w 3636337"/>
              <a:gd name="connsiteY6" fmla="*/ 6242958 h 7571411"/>
              <a:gd name="connsiteX7" fmla="*/ 2812099 w 3636337"/>
              <a:gd name="connsiteY7" fmla="*/ 5289852 h 7571411"/>
              <a:gd name="connsiteX8" fmla="*/ 2056123 w 3636337"/>
              <a:gd name="connsiteY8" fmla="*/ 4440245 h 7571411"/>
              <a:gd name="connsiteX9" fmla="*/ 2056123 w 3636337"/>
              <a:gd name="connsiteY9" fmla="*/ 6404282 h 7571411"/>
              <a:gd name="connsiteX10" fmla="*/ 2056123 w 3636337"/>
              <a:gd name="connsiteY10" fmla="*/ 7571411 h 7571411"/>
              <a:gd name="connsiteX11" fmla="*/ 1563551 w 3636337"/>
              <a:gd name="connsiteY11" fmla="*/ 7571411 h 7571411"/>
              <a:gd name="connsiteX12" fmla="*/ 1563551 w 3636337"/>
              <a:gd name="connsiteY12" fmla="*/ 7229782 h 7571411"/>
              <a:gd name="connsiteX13" fmla="*/ 1016794 w 3636337"/>
              <a:gd name="connsiteY13" fmla="*/ 7062700 h 7571411"/>
              <a:gd name="connsiteX14" fmla="*/ 0 w 3636337"/>
              <a:gd name="connsiteY14" fmla="*/ 5486963 h 7571411"/>
              <a:gd name="connsiteX15" fmla="*/ 813973 w 3636337"/>
              <a:gd name="connsiteY15" fmla="*/ 5461434 h 7571411"/>
              <a:gd name="connsiteX16" fmla="*/ 1375441 w 3636337"/>
              <a:gd name="connsiteY16" fmla="*/ 6331554 h 7571411"/>
              <a:gd name="connsiteX17" fmla="*/ 1563551 w 3636337"/>
              <a:gd name="connsiteY17" fmla="*/ 6399147 h 7571411"/>
              <a:gd name="connsiteX18" fmla="*/ 1563551 w 3636337"/>
              <a:gd name="connsiteY18" fmla="*/ 4280864 h 7571411"/>
              <a:gd name="connsiteX19" fmla="*/ 16852 w 3636337"/>
              <a:gd name="connsiteY19" fmla="*/ 2815320 h 7571411"/>
              <a:gd name="connsiteX20" fmla="*/ 750173 w 3636337"/>
              <a:gd name="connsiteY20" fmla="*/ 1102386 h 7571411"/>
              <a:gd name="connsiteX21" fmla="*/ 1563551 w 3636337"/>
              <a:gd name="connsiteY21" fmla="*/ 774548 h 7571411"/>
              <a:gd name="connsiteX22" fmla="*/ 1881247 w 3636337"/>
              <a:gd name="connsiteY22" fmla="*/ -1 h 7571411"/>
              <a:gd name="connsiteX23" fmla="*/ 2056123 w 3636337"/>
              <a:gd name="connsiteY23" fmla="*/ 772497 h 7571411"/>
              <a:gd name="connsiteX24" fmla="*/ 2618616 w 3636337"/>
              <a:gd name="connsiteY24" fmla="*/ 941940 h 7571411"/>
              <a:gd name="connsiteX25" fmla="*/ 3635410 w 3636337"/>
              <a:gd name="connsiteY25" fmla="*/ 2517677 h 7571411"/>
              <a:gd name="connsiteX26" fmla="*/ 2821437 w 3636337"/>
              <a:gd name="connsiteY26" fmla="*/ 2543207 h 7571411"/>
              <a:gd name="connsiteX27" fmla="*/ 2259969 w 3636337"/>
              <a:gd name="connsiteY27" fmla="*/ 1673086 h 7571411"/>
              <a:gd name="connsiteX28" fmla="*/ 2056123 w 3636337"/>
              <a:gd name="connsiteY28" fmla="*/ 1601464 h 7571411"/>
              <a:gd name="connsiteX29" fmla="*/ 2056123 w 3636337"/>
              <a:gd name="connsiteY29" fmla="*/ 3584119 h 7571411"/>
              <a:gd name="connsiteX30" fmla="*/ 3618512 w 3636337"/>
              <a:gd name="connsiteY30" fmla="*/ 5176236 h 7571411"/>
              <a:gd name="connsiteX31" fmla="*/ 2885237 w 3636337"/>
              <a:gd name="connsiteY31" fmla="*/ 6902254 h 7571411"/>
              <a:gd name="connsiteX32" fmla="*/ 2056123 w 3636337"/>
              <a:gd name="connsiteY32" fmla="*/ 7231977 h 7571411"/>
              <a:gd name="connsiteX33" fmla="*/ 2056123 w 3636337"/>
              <a:gd name="connsiteY33" fmla="*/ 7571411 h 7571411"/>
              <a:gd name="connsiteX0" fmla="*/ 1563551 w 3636337"/>
              <a:gd name="connsiteY0" fmla="*/ 3556737 h 7665858"/>
              <a:gd name="connsiteX1" fmla="*/ 1563551 w 3636337"/>
              <a:gd name="connsiteY1" fmla="*/ 1699445 h 7665858"/>
              <a:gd name="connsiteX2" fmla="*/ 1228219 w 3636337"/>
              <a:gd name="connsiteY2" fmla="*/ 1856129 h 7665858"/>
              <a:gd name="connsiteX3" fmla="*/ 823311 w 3636337"/>
              <a:gd name="connsiteY3" fmla="*/ 2809235 h 7665858"/>
              <a:gd name="connsiteX4" fmla="*/ 1563551 w 3636337"/>
              <a:gd name="connsiteY4" fmla="*/ 3556737 h 7665858"/>
              <a:gd name="connsiteX5" fmla="*/ 2056123 w 3636337"/>
              <a:gd name="connsiteY5" fmla="*/ 6498729 h 7665858"/>
              <a:gd name="connsiteX6" fmla="*/ 2407191 w 3636337"/>
              <a:gd name="connsiteY6" fmla="*/ 6337405 h 7665858"/>
              <a:gd name="connsiteX7" fmla="*/ 2812099 w 3636337"/>
              <a:gd name="connsiteY7" fmla="*/ 5384299 h 7665858"/>
              <a:gd name="connsiteX8" fmla="*/ 2056123 w 3636337"/>
              <a:gd name="connsiteY8" fmla="*/ 4534692 h 7665858"/>
              <a:gd name="connsiteX9" fmla="*/ 2056123 w 3636337"/>
              <a:gd name="connsiteY9" fmla="*/ 6498729 h 7665858"/>
              <a:gd name="connsiteX10" fmla="*/ 2056123 w 3636337"/>
              <a:gd name="connsiteY10" fmla="*/ 7665858 h 7665858"/>
              <a:gd name="connsiteX11" fmla="*/ 1563551 w 3636337"/>
              <a:gd name="connsiteY11" fmla="*/ 7665858 h 7665858"/>
              <a:gd name="connsiteX12" fmla="*/ 1563551 w 3636337"/>
              <a:gd name="connsiteY12" fmla="*/ 7324229 h 7665858"/>
              <a:gd name="connsiteX13" fmla="*/ 1016794 w 3636337"/>
              <a:gd name="connsiteY13" fmla="*/ 7157147 h 7665858"/>
              <a:gd name="connsiteX14" fmla="*/ 0 w 3636337"/>
              <a:gd name="connsiteY14" fmla="*/ 5581410 h 7665858"/>
              <a:gd name="connsiteX15" fmla="*/ 813973 w 3636337"/>
              <a:gd name="connsiteY15" fmla="*/ 5555881 h 7665858"/>
              <a:gd name="connsiteX16" fmla="*/ 1375441 w 3636337"/>
              <a:gd name="connsiteY16" fmla="*/ 6426001 h 7665858"/>
              <a:gd name="connsiteX17" fmla="*/ 1563551 w 3636337"/>
              <a:gd name="connsiteY17" fmla="*/ 6493594 h 7665858"/>
              <a:gd name="connsiteX18" fmla="*/ 1563551 w 3636337"/>
              <a:gd name="connsiteY18" fmla="*/ 4375311 h 7665858"/>
              <a:gd name="connsiteX19" fmla="*/ 16852 w 3636337"/>
              <a:gd name="connsiteY19" fmla="*/ 2909767 h 7665858"/>
              <a:gd name="connsiteX20" fmla="*/ 750173 w 3636337"/>
              <a:gd name="connsiteY20" fmla="*/ 1196833 h 7665858"/>
              <a:gd name="connsiteX21" fmla="*/ 1563551 w 3636337"/>
              <a:gd name="connsiteY21" fmla="*/ 868995 h 7665858"/>
              <a:gd name="connsiteX22" fmla="*/ 1716191 w 3636337"/>
              <a:gd name="connsiteY22" fmla="*/ -1 h 7665858"/>
              <a:gd name="connsiteX23" fmla="*/ 2056123 w 3636337"/>
              <a:gd name="connsiteY23" fmla="*/ 866944 h 7665858"/>
              <a:gd name="connsiteX24" fmla="*/ 2618616 w 3636337"/>
              <a:gd name="connsiteY24" fmla="*/ 1036387 h 7665858"/>
              <a:gd name="connsiteX25" fmla="*/ 3635410 w 3636337"/>
              <a:gd name="connsiteY25" fmla="*/ 2612124 h 7665858"/>
              <a:gd name="connsiteX26" fmla="*/ 2821437 w 3636337"/>
              <a:gd name="connsiteY26" fmla="*/ 2637654 h 7665858"/>
              <a:gd name="connsiteX27" fmla="*/ 2259969 w 3636337"/>
              <a:gd name="connsiteY27" fmla="*/ 1767533 h 7665858"/>
              <a:gd name="connsiteX28" fmla="*/ 2056123 w 3636337"/>
              <a:gd name="connsiteY28" fmla="*/ 1695911 h 7665858"/>
              <a:gd name="connsiteX29" fmla="*/ 2056123 w 3636337"/>
              <a:gd name="connsiteY29" fmla="*/ 3678566 h 7665858"/>
              <a:gd name="connsiteX30" fmla="*/ 3618512 w 3636337"/>
              <a:gd name="connsiteY30" fmla="*/ 5270683 h 7665858"/>
              <a:gd name="connsiteX31" fmla="*/ 2885237 w 3636337"/>
              <a:gd name="connsiteY31" fmla="*/ 6996701 h 7665858"/>
              <a:gd name="connsiteX32" fmla="*/ 2056123 w 3636337"/>
              <a:gd name="connsiteY32" fmla="*/ 7326424 h 7665858"/>
              <a:gd name="connsiteX33" fmla="*/ 2056123 w 3636337"/>
              <a:gd name="connsiteY33" fmla="*/ 7665858 h 7665858"/>
              <a:gd name="connsiteX0" fmla="*/ 1563551 w 3636337"/>
              <a:gd name="connsiteY0" fmla="*/ 3557542 h 7666663"/>
              <a:gd name="connsiteX1" fmla="*/ 1563551 w 3636337"/>
              <a:gd name="connsiteY1" fmla="*/ 1700250 h 7666663"/>
              <a:gd name="connsiteX2" fmla="*/ 1228219 w 3636337"/>
              <a:gd name="connsiteY2" fmla="*/ 1856934 h 7666663"/>
              <a:gd name="connsiteX3" fmla="*/ 823311 w 3636337"/>
              <a:gd name="connsiteY3" fmla="*/ 2810040 h 7666663"/>
              <a:gd name="connsiteX4" fmla="*/ 1563551 w 3636337"/>
              <a:gd name="connsiteY4" fmla="*/ 3557542 h 7666663"/>
              <a:gd name="connsiteX5" fmla="*/ 2056123 w 3636337"/>
              <a:gd name="connsiteY5" fmla="*/ 6499534 h 7666663"/>
              <a:gd name="connsiteX6" fmla="*/ 2407191 w 3636337"/>
              <a:gd name="connsiteY6" fmla="*/ 6338210 h 7666663"/>
              <a:gd name="connsiteX7" fmla="*/ 2812099 w 3636337"/>
              <a:gd name="connsiteY7" fmla="*/ 5385104 h 7666663"/>
              <a:gd name="connsiteX8" fmla="*/ 2056123 w 3636337"/>
              <a:gd name="connsiteY8" fmla="*/ 4535497 h 7666663"/>
              <a:gd name="connsiteX9" fmla="*/ 2056123 w 3636337"/>
              <a:gd name="connsiteY9" fmla="*/ 6499534 h 7666663"/>
              <a:gd name="connsiteX10" fmla="*/ 2056123 w 3636337"/>
              <a:gd name="connsiteY10" fmla="*/ 7666663 h 7666663"/>
              <a:gd name="connsiteX11" fmla="*/ 1563551 w 3636337"/>
              <a:gd name="connsiteY11" fmla="*/ 7666663 h 7666663"/>
              <a:gd name="connsiteX12" fmla="*/ 1563551 w 3636337"/>
              <a:gd name="connsiteY12" fmla="*/ 7325034 h 7666663"/>
              <a:gd name="connsiteX13" fmla="*/ 1016794 w 3636337"/>
              <a:gd name="connsiteY13" fmla="*/ 7157952 h 7666663"/>
              <a:gd name="connsiteX14" fmla="*/ 0 w 3636337"/>
              <a:gd name="connsiteY14" fmla="*/ 5582215 h 7666663"/>
              <a:gd name="connsiteX15" fmla="*/ 813973 w 3636337"/>
              <a:gd name="connsiteY15" fmla="*/ 5556686 h 7666663"/>
              <a:gd name="connsiteX16" fmla="*/ 1375441 w 3636337"/>
              <a:gd name="connsiteY16" fmla="*/ 6426806 h 7666663"/>
              <a:gd name="connsiteX17" fmla="*/ 1563551 w 3636337"/>
              <a:gd name="connsiteY17" fmla="*/ 6494399 h 7666663"/>
              <a:gd name="connsiteX18" fmla="*/ 1563551 w 3636337"/>
              <a:gd name="connsiteY18" fmla="*/ 4376116 h 7666663"/>
              <a:gd name="connsiteX19" fmla="*/ 16852 w 3636337"/>
              <a:gd name="connsiteY19" fmla="*/ 2910572 h 7666663"/>
              <a:gd name="connsiteX20" fmla="*/ 750173 w 3636337"/>
              <a:gd name="connsiteY20" fmla="*/ 1197638 h 7666663"/>
              <a:gd name="connsiteX21" fmla="*/ 1563551 w 3636337"/>
              <a:gd name="connsiteY21" fmla="*/ 869800 h 7666663"/>
              <a:gd name="connsiteX22" fmla="*/ 1652399 w 3636337"/>
              <a:gd name="connsiteY22" fmla="*/ 0 h 7666663"/>
              <a:gd name="connsiteX23" fmla="*/ 2056123 w 3636337"/>
              <a:gd name="connsiteY23" fmla="*/ 867749 h 7666663"/>
              <a:gd name="connsiteX24" fmla="*/ 2618616 w 3636337"/>
              <a:gd name="connsiteY24" fmla="*/ 1037192 h 7666663"/>
              <a:gd name="connsiteX25" fmla="*/ 3635410 w 3636337"/>
              <a:gd name="connsiteY25" fmla="*/ 2612929 h 7666663"/>
              <a:gd name="connsiteX26" fmla="*/ 2821437 w 3636337"/>
              <a:gd name="connsiteY26" fmla="*/ 2638459 h 7666663"/>
              <a:gd name="connsiteX27" fmla="*/ 2259969 w 3636337"/>
              <a:gd name="connsiteY27" fmla="*/ 1768338 h 7666663"/>
              <a:gd name="connsiteX28" fmla="*/ 2056123 w 3636337"/>
              <a:gd name="connsiteY28" fmla="*/ 1696716 h 7666663"/>
              <a:gd name="connsiteX29" fmla="*/ 2056123 w 3636337"/>
              <a:gd name="connsiteY29" fmla="*/ 3679371 h 7666663"/>
              <a:gd name="connsiteX30" fmla="*/ 3618512 w 3636337"/>
              <a:gd name="connsiteY30" fmla="*/ 5271488 h 7666663"/>
              <a:gd name="connsiteX31" fmla="*/ 2885237 w 3636337"/>
              <a:gd name="connsiteY31" fmla="*/ 6997506 h 7666663"/>
              <a:gd name="connsiteX32" fmla="*/ 2056123 w 3636337"/>
              <a:gd name="connsiteY32" fmla="*/ 7327229 h 7666663"/>
              <a:gd name="connsiteX33" fmla="*/ 2056123 w 3636337"/>
              <a:gd name="connsiteY33" fmla="*/ 7666663 h 7666663"/>
              <a:gd name="connsiteX0" fmla="*/ 1563551 w 3636337"/>
              <a:gd name="connsiteY0" fmla="*/ 3557542 h 7666663"/>
              <a:gd name="connsiteX1" fmla="*/ 1563551 w 3636337"/>
              <a:gd name="connsiteY1" fmla="*/ 1700250 h 7666663"/>
              <a:gd name="connsiteX2" fmla="*/ 1228219 w 3636337"/>
              <a:gd name="connsiteY2" fmla="*/ 1856934 h 7666663"/>
              <a:gd name="connsiteX3" fmla="*/ 823311 w 3636337"/>
              <a:gd name="connsiteY3" fmla="*/ 2810040 h 7666663"/>
              <a:gd name="connsiteX4" fmla="*/ 1563551 w 3636337"/>
              <a:gd name="connsiteY4" fmla="*/ 3557542 h 7666663"/>
              <a:gd name="connsiteX5" fmla="*/ 2056123 w 3636337"/>
              <a:gd name="connsiteY5" fmla="*/ 6499534 h 7666663"/>
              <a:gd name="connsiteX6" fmla="*/ 2407191 w 3636337"/>
              <a:gd name="connsiteY6" fmla="*/ 6338210 h 7666663"/>
              <a:gd name="connsiteX7" fmla="*/ 2812099 w 3636337"/>
              <a:gd name="connsiteY7" fmla="*/ 5385104 h 7666663"/>
              <a:gd name="connsiteX8" fmla="*/ 2056123 w 3636337"/>
              <a:gd name="connsiteY8" fmla="*/ 4535497 h 7666663"/>
              <a:gd name="connsiteX9" fmla="*/ 2056123 w 3636337"/>
              <a:gd name="connsiteY9" fmla="*/ 6499534 h 7666663"/>
              <a:gd name="connsiteX10" fmla="*/ 2056123 w 3636337"/>
              <a:gd name="connsiteY10" fmla="*/ 7666663 h 7666663"/>
              <a:gd name="connsiteX11" fmla="*/ 1563551 w 3636337"/>
              <a:gd name="connsiteY11" fmla="*/ 7666663 h 7666663"/>
              <a:gd name="connsiteX12" fmla="*/ 1563551 w 3636337"/>
              <a:gd name="connsiteY12" fmla="*/ 7325034 h 7666663"/>
              <a:gd name="connsiteX13" fmla="*/ 1016794 w 3636337"/>
              <a:gd name="connsiteY13" fmla="*/ 7157952 h 7666663"/>
              <a:gd name="connsiteX14" fmla="*/ 0 w 3636337"/>
              <a:gd name="connsiteY14" fmla="*/ 5582215 h 7666663"/>
              <a:gd name="connsiteX15" fmla="*/ 813973 w 3636337"/>
              <a:gd name="connsiteY15" fmla="*/ 5556686 h 7666663"/>
              <a:gd name="connsiteX16" fmla="*/ 1375441 w 3636337"/>
              <a:gd name="connsiteY16" fmla="*/ 6426806 h 7666663"/>
              <a:gd name="connsiteX17" fmla="*/ 1563551 w 3636337"/>
              <a:gd name="connsiteY17" fmla="*/ 6494399 h 7666663"/>
              <a:gd name="connsiteX18" fmla="*/ 1563551 w 3636337"/>
              <a:gd name="connsiteY18" fmla="*/ 4376116 h 7666663"/>
              <a:gd name="connsiteX19" fmla="*/ 16852 w 3636337"/>
              <a:gd name="connsiteY19" fmla="*/ 2910572 h 7666663"/>
              <a:gd name="connsiteX20" fmla="*/ 750173 w 3636337"/>
              <a:gd name="connsiteY20" fmla="*/ 1197638 h 7666663"/>
              <a:gd name="connsiteX21" fmla="*/ 1563551 w 3636337"/>
              <a:gd name="connsiteY21" fmla="*/ 869800 h 7666663"/>
              <a:gd name="connsiteX22" fmla="*/ 1652399 w 3636337"/>
              <a:gd name="connsiteY22" fmla="*/ 0 h 7666663"/>
              <a:gd name="connsiteX23" fmla="*/ 2056123 w 3636337"/>
              <a:gd name="connsiteY23" fmla="*/ 867749 h 7666663"/>
              <a:gd name="connsiteX24" fmla="*/ 2618616 w 3636337"/>
              <a:gd name="connsiteY24" fmla="*/ 1037192 h 7666663"/>
              <a:gd name="connsiteX25" fmla="*/ 3635410 w 3636337"/>
              <a:gd name="connsiteY25" fmla="*/ 2612929 h 7666663"/>
              <a:gd name="connsiteX26" fmla="*/ 2821437 w 3636337"/>
              <a:gd name="connsiteY26" fmla="*/ 2638459 h 7666663"/>
              <a:gd name="connsiteX27" fmla="*/ 2259969 w 3636337"/>
              <a:gd name="connsiteY27" fmla="*/ 1768338 h 7666663"/>
              <a:gd name="connsiteX28" fmla="*/ 2056123 w 3636337"/>
              <a:gd name="connsiteY28" fmla="*/ 1696716 h 7666663"/>
              <a:gd name="connsiteX29" fmla="*/ 2056123 w 3636337"/>
              <a:gd name="connsiteY29" fmla="*/ 3679371 h 7666663"/>
              <a:gd name="connsiteX30" fmla="*/ 3618512 w 3636337"/>
              <a:gd name="connsiteY30" fmla="*/ 5271488 h 7666663"/>
              <a:gd name="connsiteX31" fmla="*/ 2885237 w 3636337"/>
              <a:gd name="connsiteY31" fmla="*/ 6997506 h 7666663"/>
              <a:gd name="connsiteX32" fmla="*/ 2056123 w 3636337"/>
              <a:gd name="connsiteY32" fmla="*/ 7327229 h 7666663"/>
              <a:gd name="connsiteX33" fmla="*/ 2056123 w 3636337"/>
              <a:gd name="connsiteY33" fmla="*/ 7666663 h 7666663"/>
              <a:gd name="connsiteX0" fmla="*/ 1563551 w 3636337"/>
              <a:gd name="connsiteY0" fmla="*/ 3557542 h 7666663"/>
              <a:gd name="connsiteX1" fmla="*/ 1563551 w 3636337"/>
              <a:gd name="connsiteY1" fmla="*/ 1700250 h 7666663"/>
              <a:gd name="connsiteX2" fmla="*/ 1228219 w 3636337"/>
              <a:gd name="connsiteY2" fmla="*/ 1856934 h 7666663"/>
              <a:gd name="connsiteX3" fmla="*/ 823311 w 3636337"/>
              <a:gd name="connsiteY3" fmla="*/ 2810040 h 7666663"/>
              <a:gd name="connsiteX4" fmla="*/ 1563551 w 3636337"/>
              <a:gd name="connsiteY4" fmla="*/ 3557542 h 7666663"/>
              <a:gd name="connsiteX5" fmla="*/ 2056123 w 3636337"/>
              <a:gd name="connsiteY5" fmla="*/ 6499534 h 7666663"/>
              <a:gd name="connsiteX6" fmla="*/ 2407191 w 3636337"/>
              <a:gd name="connsiteY6" fmla="*/ 6338210 h 7666663"/>
              <a:gd name="connsiteX7" fmla="*/ 2812099 w 3636337"/>
              <a:gd name="connsiteY7" fmla="*/ 5385104 h 7666663"/>
              <a:gd name="connsiteX8" fmla="*/ 2056123 w 3636337"/>
              <a:gd name="connsiteY8" fmla="*/ 4535497 h 7666663"/>
              <a:gd name="connsiteX9" fmla="*/ 2056123 w 3636337"/>
              <a:gd name="connsiteY9" fmla="*/ 6499534 h 7666663"/>
              <a:gd name="connsiteX10" fmla="*/ 2056123 w 3636337"/>
              <a:gd name="connsiteY10" fmla="*/ 7666663 h 7666663"/>
              <a:gd name="connsiteX11" fmla="*/ 1563551 w 3636337"/>
              <a:gd name="connsiteY11" fmla="*/ 7666663 h 7666663"/>
              <a:gd name="connsiteX12" fmla="*/ 1563551 w 3636337"/>
              <a:gd name="connsiteY12" fmla="*/ 7325034 h 7666663"/>
              <a:gd name="connsiteX13" fmla="*/ 1016794 w 3636337"/>
              <a:gd name="connsiteY13" fmla="*/ 7157952 h 7666663"/>
              <a:gd name="connsiteX14" fmla="*/ 0 w 3636337"/>
              <a:gd name="connsiteY14" fmla="*/ 5582215 h 7666663"/>
              <a:gd name="connsiteX15" fmla="*/ 813973 w 3636337"/>
              <a:gd name="connsiteY15" fmla="*/ 5556686 h 7666663"/>
              <a:gd name="connsiteX16" fmla="*/ 1375441 w 3636337"/>
              <a:gd name="connsiteY16" fmla="*/ 6426806 h 7666663"/>
              <a:gd name="connsiteX17" fmla="*/ 1563551 w 3636337"/>
              <a:gd name="connsiteY17" fmla="*/ 6494399 h 7666663"/>
              <a:gd name="connsiteX18" fmla="*/ 1563551 w 3636337"/>
              <a:gd name="connsiteY18" fmla="*/ 4376116 h 7666663"/>
              <a:gd name="connsiteX19" fmla="*/ 16852 w 3636337"/>
              <a:gd name="connsiteY19" fmla="*/ 2910572 h 7666663"/>
              <a:gd name="connsiteX20" fmla="*/ 750173 w 3636337"/>
              <a:gd name="connsiteY20" fmla="*/ 1197638 h 7666663"/>
              <a:gd name="connsiteX21" fmla="*/ 1563551 w 3636337"/>
              <a:gd name="connsiteY21" fmla="*/ 869800 h 7666663"/>
              <a:gd name="connsiteX22" fmla="*/ 1652399 w 3636337"/>
              <a:gd name="connsiteY22" fmla="*/ 0 h 7666663"/>
              <a:gd name="connsiteX23" fmla="*/ 2056123 w 3636337"/>
              <a:gd name="connsiteY23" fmla="*/ 867749 h 7666663"/>
              <a:gd name="connsiteX24" fmla="*/ 2618616 w 3636337"/>
              <a:gd name="connsiteY24" fmla="*/ 1037192 h 7666663"/>
              <a:gd name="connsiteX25" fmla="*/ 3635410 w 3636337"/>
              <a:gd name="connsiteY25" fmla="*/ 2612929 h 7666663"/>
              <a:gd name="connsiteX26" fmla="*/ 2821437 w 3636337"/>
              <a:gd name="connsiteY26" fmla="*/ 2638459 h 7666663"/>
              <a:gd name="connsiteX27" fmla="*/ 2259969 w 3636337"/>
              <a:gd name="connsiteY27" fmla="*/ 1768338 h 7666663"/>
              <a:gd name="connsiteX28" fmla="*/ 2056123 w 3636337"/>
              <a:gd name="connsiteY28" fmla="*/ 1696716 h 7666663"/>
              <a:gd name="connsiteX29" fmla="*/ 2056123 w 3636337"/>
              <a:gd name="connsiteY29" fmla="*/ 3679371 h 7666663"/>
              <a:gd name="connsiteX30" fmla="*/ 3618512 w 3636337"/>
              <a:gd name="connsiteY30" fmla="*/ 5271488 h 7666663"/>
              <a:gd name="connsiteX31" fmla="*/ 2885237 w 3636337"/>
              <a:gd name="connsiteY31" fmla="*/ 6997506 h 7666663"/>
              <a:gd name="connsiteX32" fmla="*/ 2056123 w 3636337"/>
              <a:gd name="connsiteY32" fmla="*/ 7327229 h 7666663"/>
              <a:gd name="connsiteX33" fmla="*/ 2056123 w 3636337"/>
              <a:gd name="connsiteY33" fmla="*/ 7666663 h 766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636337" h="7666663">
                <a:moveTo>
                  <a:pt x="1563551" y="3557542"/>
                </a:moveTo>
                <a:lnTo>
                  <a:pt x="1563551" y="1700250"/>
                </a:lnTo>
                <a:cubicBezTo>
                  <a:pt x="1444523" y="1729565"/>
                  <a:pt x="1330799" y="1782554"/>
                  <a:pt x="1228219" y="1856934"/>
                </a:cubicBezTo>
                <a:cubicBezTo>
                  <a:pt x="927220" y="2075186"/>
                  <a:pt x="771440" y="2441876"/>
                  <a:pt x="823311" y="2810040"/>
                </a:cubicBezTo>
                <a:cubicBezTo>
                  <a:pt x="886035" y="3290431"/>
                  <a:pt x="1181988" y="3452462"/>
                  <a:pt x="1563551" y="3557542"/>
                </a:cubicBezTo>
                <a:close/>
                <a:moveTo>
                  <a:pt x="2056123" y="6499534"/>
                </a:moveTo>
                <a:cubicBezTo>
                  <a:pt x="2180706" y="6470270"/>
                  <a:pt x="2300029" y="6415912"/>
                  <a:pt x="2407191" y="6338210"/>
                </a:cubicBezTo>
                <a:cubicBezTo>
                  <a:pt x="2708190" y="6119958"/>
                  <a:pt x="2863970" y="5753268"/>
                  <a:pt x="2812099" y="5385104"/>
                </a:cubicBezTo>
                <a:cubicBezTo>
                  <a:pt x="2712300" y="4893975"/>
                  <a:pt x="2419393" y="4676499"/>
                  <a:pt x="2056123" y="4535497"/>
                </a:cubicBezTo>
                <a:lnTo>
                  <a:pt x="2056123" y="6499534"/>
                </a:lnTo>
                <a:close/>
                <a:moveTo>
                  <a:pt x="2056123" y="7666663"/>
                </a:moveTo>
                <a:lnTo>
                  <a:pt x="1563551" y="7666663"/>
                </a:lnTo>
                <a:lnTo>
                  <a:pt x="1563551" y="7325034"/>
                </a:lnTo>
                <a:cubicBezTo>
                  <a:pt x="1376287" y="7299583"/>
                  <a:pt x="1191751" y="7243772"/>
                  <a:pt x="1016794" y="7157952"/>
                </a:cubicBezTo>
                <a:cubicBezTo>
                  <a:pt x="412303" y="6861427"/>
                  <a:pt x="21102" y="6255185"/>
                  <a:pt x="0" y="5582215"/>
                </a:cubicBezTo>
                <a:lnTo>
                  <a:pt x="813973" y="5556686"/>
                </a:lnTo>
                <a:cubicBezTo>
                  <a:pt x="825624" y="5928299"/>
                  <a:pt x="1041643" y="6263069"/>
                  <a:pt x="1375441" y="6426806"/>
                </a:cubicBezTo>
                <a:cubicBezTo>
                  <a:pt x="1436179" y="6456600"/>
                  <a:pt x="1499008" y="6479843"/>
                  <a:pt x="1563551" y="6494399"/>
                </a:cubicBezTo>
                <a:lnTo>
                  <a:pt x="1563551" y="4376116"/>
                </a:lnTo>
                <a:cubicBezTo>
                  <a:pt x="920238" y="4190826"/>
                  <a:pt x="233045" y="3978874"/>
                  <a:pt x="16852" y="2910572"/>
                </a:cubicBezTo>
                <a:cubicBezTo>
                  <a:pt x="-73403" y="2248414"/>
                  <a:pt x="208577" y="1590340"/>
                  <a:pt x="750173" y="1197638"/>
                </a:cubicBezTo>
                <a:cubicBezTo>
                  <a:pt x="994931" y="1020167"/>
                  <a:pt x="1274723" y="909939"/>
                  <a:pt x="1563551" y="869800"/>
                </a:cubicBezTo>
                <a:cubicBezTo>
                  <a:pt x="1593167" y="579867"/>
                  <a:pt x="1856204" y="593050"/>
                  <a:pt x="1652399" y="0"/>
                </a:cubicBezTo>
                <a:cubicBezTo>
                  <a:pt x="2213770" y="363911"/>
                  <a:pt x="1921548" y="578499"/>
                  <a:pt x="2056123" y="867749"/>
                </a:cubicBezTo>
                <a:cubicBezTo>
                  <a:pt x="2248752" y="892450"/>
                  <a:pt x="2438747" y="948962"/>
                  <a:pt x="2618616" y="1037192"/>
                </a:cubicBezTo>
                <a:cubicBezTo>
                  <a:pt x="3223107" y="1333718"/>
                  <a:pt x="3614308" y="1939959"/>
                  <a:pt x="3635410" y="2612929"/>
                </a:cubicBezTo>
                <a:lnTo>
                  <a:pt x="2821437" y="2638459"/>
                </a:lnTo>
                <a:cubicBezTo>
                  <a:pt x="2809786" y="2266845"/>
                  <a:pt x="2593767" y="1932075"/>
                  <a:pt x="2259969" y="1768338"/>
                </a:cubicBezTo>
                <a:cubicBezTo>
                  <a:pt x="2194243" y="1736098"/>
                  <a:pt x="2126069" y="1711527"/>
                  <a:pt x="2056123" y="1696716"/>
                </a:cubicBezTo>
                <a:lnTo>
                  <a:pt x="2056123" y="3679371"/>
                </a:lnTo>
                <a:cubicBezTo>
                  <a:pt x="2675271" y="3831992"/>
                  <a:pt x="3347939" y="4092909"/>
                  <a:pt x="3618512" y="5271488"/>
                </a:cubicBezTo>
                <a:cubicBezTo>
                  <a:pt x="3712448" y="5938206"/>
                  <a:pt x="3430336" y="6602267"/>
                  <a:pt x="2885237" y="6997506"/>
                </a:cubicBezTo>
                <a:cubicBezTo>
                  <a:pt x="2636047" y="7178193"/>
                  <a:pt x="2350538" y="7289181"/>
                  <a:pt x="2056123" y="7327229"/>
                </a:cubicBezTo>
                <a:lnTo>
                  <a:pt x="2056123" y="7666663"/>
                </a:lnTo>
                <a:close/>
              </a:path>
            </a:pathLst>
          </a:cu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6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15879209-E2EC-4A63-86A0-10B887A1567F}"/>
              </a:ext>
            </a:extLst>
          </p:cNvPr>
          <p:cNvGrpSpPr/>
          <p:nvPr/>
        </p:nvGrpSpPr>
        <p:grpSpPr>
          <a:xfrm>
            <a:off x="949640" y="2057648"/>
            <a:ext cx="2555429" cy="4192815"/>
            <a:chOff x="748826" y="1752188"/>
            <a:chExt cx="3399908" cy="5578391"/>
          </a:xfrm>
        </p:grpSpPr>
        <p:grpSp>
          <p:nvGrpSpPr>
            <p:cNvPr id="4" name="Group 4">
              <a:extLst>
                <a:ext uri="{FF2B5EF4-FFF2-40B4-BE49-F238E27FC236}">
                  <a16:creationId xmlns="" xmlns:a16="http://schemas.microsoft.com/office/drawing/2014/main" id="{4E244888-6846-4DC4-BD56-FB018408BF59}"/>
                </a:ext>
              </a:extLst>
            </p:cNvPr>
            <p:cNvGrpSpPr/>
            <p:nvPr/>
          </p:nvGrpSpPr>
          <p:grpSpPr>
            <a:xfrm>
              <a:off x="748826" y="1752188"/>
              <a:ext cx="3399908" cy="3188980"/>
              <a:chOff x="728131" y="2276872"/>
              <a:chExt cx="2763749" cy="2592288"/>
            </a:xfrm>
          </p:grpSpPr>
          <p:sp>
            <p:nvSpPr>
              <p:cNvPr id="7" name="Block Arc 7">
                <a:extLst>
                  <a:ext uri="{FF2B5EF4-FFF2-40B4-BE49-F238E27FC236}">
                    <a16:creationId xmlns="" xmlns:a16="http://schemas.microsoft.com/office/drawing/2014/main" id="{43418AFC-9F08-4852-8F39-1225DCE5DCA3}"/>
                  </a:ext>
                </a:extLst>
              </p:cNvPr>
              <p:cNvSpPr/>
              <p:nvPr/>
            </p:nvSpPr>
            <p:spPr>
              <a:xfrm>
                <a:off x="899592" y="2276872"/>
                <a:ext cx="2592288" cy="2592288"/>
              </a:xfrm>
              <a:prstGeom prst="blockArc">
                <a:avLst>
                  <a:gd name="adj1" fmla="val 12214054"/>
                  <a:gd name="adj2" fmla="val 9664598"/>
                  <a:gd name="adj3" fmla="val 1481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D8773480-4532-4471-815F-4DDACEC0FA4D}"/>
                  </a:ext>
                </a:extLst>
              </p:cNvPr>
              <p:cNvSpPr txBox="1"/>
              <p:nvPr/>
            </p:nvSpPr>
            <p:spPr>
              <a:xfrm>
                <a:off x="728131" y="3185929"/>
                <a:ext cx="704458" cy="699020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2334AB6-660E-407D-BE8E-78FEB0BFB5E0}"/>
                </a:ext>
              </a:extLst>
            </p:cNvPr>
            <p:cNvSpPr txBox="1"/>
            <p:nvPr/>
          </p:nvSpPr>
          <p:spPr>
            <a:xfrm>
              <a:off x="959754" y="5242202"/>
              <a:ext cx="3188980" cy="2088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5C629CD2-9971-45FF-9DEF-BA4EDC4886EB}"/>
                </a:ext>
              </a:extLst>
            </p:cNvPr>
            <p:cNvSpPr txBox="1"/>
            <p:nvPr/>
          </p:nvSpPr>
          <p:spPr>
            <a:xfrm>
              <a:off x="1615480" y="3335092"/>
              <a:ext cx="1872209" cy="85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 Title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="" xmlns:a16="http://schemas.microsoft.com/office/drawing/2014/main" id="{81B68126-A559-46FD-B025-A27421F88A70}"/>
              </a:ext>
            </a:extLst>
          </p:cNvPr>
          <p:cNvGrpSpPr/>
          <p:nvPr/>
        </p:nvGrpSpPr>
        <p:grpSpPr>
          <a:xfrm>
            <a:off x="4819451" y="2061925"/>
            <a:ext cx="2555429" cy="4192815"/>
            <a:chOff x="748826" y="1752188"/>
            <a:chExt cx="3399908" cy="5578391"/>
          </a:xfrm>
        </p:grpSpPr>
        <p:grpSp>
          <p:nvGrpSpPr>
            <p:cNvPr id="10" name="Group 11">
              <a:extLst>
                <a:ext uri="{FF2B5EF4-FFF2-40B4-BE49-F238E27FC236}">
                  <a16:creationId xmlns="" xmlns:a16="http://schemas.microsoft.com/office/drawing/2014/main" id="{488C406C-6182-4CC7-A32E-F99F0E654C34}"/>
                </a:ext>
              </a:extLst>
            </p:cNvPr>
            <p:cNvGrpSpPr/>
            <p:nvPr/>
          </p:nvGrpSpPr>
          <p:grpSpPr>
            <a:xfrm>
              <a:off x="748826" y="1752188"/>
              <a:ext cx="3399908" cy="3188980"/>
              <a:chOff x="728131" y="2276872"/>
              <a:chExt cx="2763749" cy="2592288"/>
            </a:xfrm>
          </p:grpSpPr>
          <p:sp>
            <p:nvSpPr>
              <p:cNvPr id="13" name="Block Arc 14">
                <a:extLst>
                  <a:ext uri="{FF2B5EF4-FFF2-40B4-BE49-F238E27FC236}">
                    <a16:creationId xmlns="" xmlns:a16="http://schemas.microsoft.com/office/drawing/2014/main" id="{DFF0D45F-C85E-4CDE-B932-8E358DA9079C}"/>
                  </a:ext>
                </a:extLst>
              </p:cNvPr>
              <p:cNvSpPr/>
              <p:nvPr/>
            </p:nvSpPr>
            <p:spPr>
              <a:xfrm>
                <a:off x="899592" y="2276872"/>
                <a:ext cx="2592288" cy="2592288"/>
              </a:xfrm>
              <a:prstGeom prst="blockArc">
                <a:avLst>
                  <a:gd name="adj1" fmla="val 12214054"/>
                  <a:gd name="adj2" fmla="val 9664598"/>
                  <a:gd name="adj3" fmla="val 1481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E7261225-D1F2-4718-90F8-63068FC12F9D}"/>
                  </a:ext>
                </a:extLst>
              </p:cNvPr>
              <p:cNvSpPr txBox="1"/>
              <p:nvPr/>
            </p:nvSpPr>
            <p:spPr>
              <a:xfrm>
                <a:off x="728131" y="3185929"/>
                <a:ext cx="704458" cy="699020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5940AB3-4E7B-4DEB-93E3-45E38CE4B24B}"/>
                </a:ext>
              </a:extLst>
            </p:cNvPr>
            <p:cNvSpPr txBox="1"/>
            <p:nvPr/>
          </p:nvSpPr>
          <p:spPr>
            <a:xfrm>
              <a:off x="959754" y="5242202"/>
              <a:ext cx="3188980" cy="2088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8BBB345D-5175-41FD-AA4A-8278068865F9}"/>
                </a:ext>
              </a:extLst>
            </p:cNvPr>
            <p:cNvSpPr txBox="1"/>
            <p:nvPr/>
          </p:nvSpPr>
          <p:spPr>
            <a:xfrm>
              <a:off x="1615480" y="3335092"/>
              <a:ext cx="1872209" cy="85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 Title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6">
            <a:extLst>
              <a:ext uri="{FF2B5EF4-FFF2-40B4-BE49-F238E27FC236}">
                <a16:creationId xmlns="" xmlns:a16="http://schemas.microsoft.com/office/drawing/2014/main" id="{21B12F77-6653-41C2-8B10-99AB9C98EE50}"/>
              </a:ext>
            </a:extLst>
          </p:cNvPr>
          <p:cNvGrpSpPr/>
          <p:nvPr/>
        </p:nvGrpSpPr>
        <p:grpSpPr>
          <a:xfrm>
            <a:off x="8689261" y="2066202"/>
            <a:ext cx="2555429" cy="4192815"/>
            <a:chOff x="748826" y="1752188"/>
            <a:chExt cx="3399908" cy="5578391"/>
          </a:xfrm>
        </p:grpSpPr>
        <p:grpSp>
          <p:nvGrpSpPr>
            <p:cNvPr id="16" name="Group 17">
              <a:extLst>
                <a:ext uri="{FF2B5EF4-FFF2-40B4-BE49-F238E27FC236}">
                  <a16:creationId xmlns="" xmlns:a16="http://schemas.microsoft.com/office/drawing/2014/main" id="{175A8C3A-1CB5-4579-BA4C-8EC87B03A7AE}"/>
                </a:ext>
              </a:extLst>
            </p:cNvPr>
            <p:cNvGrpSpPr/>
            <p:nvPr/>
          </p:nvGrpSpPr>
          <p:grpSpPr>
            <a:xfrm>
              <a:off x="748826" y="1752188"/>
              <a:ext cx="3399908" cy="3188980"/>
              <a:chOff x="728131" y="2276872"/>
              <a:chExt cx="2763749" cy="2592288"/>
            </a:xfrm>
          </p:grpSpPr>
          <p:sp>
            <p:nvSpPr>
              <p:cNvPr id="19" name="Block Arc 20">
                <a:extLst>
                  <a:ext uri="{FF2B5EF4-FFF2-40B4-BE49-F238E27FC236}">
                    <a16:creationId xmlns="" xmlns:a16="http://schemas.microsoft.com/office/drawing/2014/main" id="{8BBA8C9A-54EB-4C7D-AC0A-D94A25F31B38}"/>
                  </a:ext>
                </a:extLst>
              </p:cNvPr>
              <p:cNvSpPr/>
              <p:nvPr/>
            </p:nvSpPr>
            <p:spPr>
              <a:xfrm>
                <a:off x="899592" y="2276872"/>
                <a:ext cx="2592288" cy="2592288"/>
              </a:xfrm>
              <a:prstGeom prst="blockArc">
                <a:avLst>
                  <a:gd name="adj1" fmla="val 12214054"/>
                  <a:gd name="adj2" fmla="val 9664598"/>
                  <a:gd name="adj3" fmla="val 1481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5B8182D5-FF30-4C8B-98A4-E0257564F25F}"/>
                  </a:ext>
                </a:extLst>
              </p:cNvPr>
              <p:cNvSpPr txBox="1"/>
              <p:nvPr/>
            </p:nvSpPr>
            <p:spPr>
              <a:xfrm>
                <a:off x="728131" y="3185929"/>
                <a:ext cx="704458" cy="699020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677FAD04-62D7-42DE-BB15-47C28FCB1FC9}"/>
                </a:ext>
              </a:extLst>
            </p:cNvPr>
            <p:cNvSpPr txBox="1"/>
            <p:nvPr/>
          </p:nvSpPr>
          <p:spPr>
            <a:xfrm>
              <a:off x="959754" y="5242202"/>
              <a:ext cx="3188980" cy="2088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F61C026B-231E-49E1-9643-919B20C80C49}"/>
                </a:ext>
              </a:extLst>
            </p:cNvPr>
            <p:cNvSpPr txBox="1"/>
            <p:nvPr/>
          </p:nvSpPr>
          <p:spPr>
            <a:xfrm>
              <a:off x="1615480" y="3335092"/>
              <a:ext cx="1872209" cy="85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 Title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Rounded Rectangle 5">
            <a:extLst>
              <a:ext uri="{FF2B5EF4-FFF2-40B4-BE49-F238E27FC236}">
                <a16:creationId xmlns="" xmlns:a16="http://schemas.microsoft.com/office/drawing/2014/main" id="{B87B2D90-4669-4488-AEF7-8A2211C71C74}"/>
              </a:ext>
            </a:extLst>
          </p:cNvPr>
          <p:cNvSpPr/>
          <p:nvPr/>
        </p:nvSpPr>
        <p:spPr>
          <a:xfrm flipH="1">
            <a:off x="2086174" y="2764662"/>
            <a:ext cx="466859" cy="38513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Round Same Side Corner Rectangle 11">
            <a:extLst>
              <a:ext uri="{FF2B5EF4-FFF2-40B4-BE49-F238E27FC236}">
                <a16:creationId xmlns="" xmlns:a16="http://schemas.microsoft.com/office/drawing/2014/main" id="{34B36A83-2271-4015-9FCC-D16D542AB1AF}"/>
              </a:ext>
            </a:extLst>
          </p:cNvPr>
          <p:cNvSpPr>
            <a:spLocks noChangeAspect="1"/>
          </p:cNvSpPr>
          <p:nvPr/>
        </p:nvSpPr>
        <p:spPr>
          <a:xfrm rot="9900000">
            <a:off x="5971266" y="2774772"/>
            <a:ext cx="472005" cy="400878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Oval 21">
            <a:extLst>
              <a:ext uri="{FF2B5EF4-FFF2-40B4-BE49-F238E27FC236}">
                <a16:creationId xmlns="" xmlns:a16="http://schemas.microsoft.com/office/drawing/2014/main" id="{64548A74-B630-4C2E-A85C-5DE37CA3A477}"/>
              </a:ext>
            </a:extLst>
          </p:cNvPr>
          <p:cNvSpPr>
            <a:spLocks noChangeAspect="1"/>
          </p:cNvSpPr>
          <p:nvPr/>
        </p:nvSpPr>
        <p:spPr>
          <a:xfrm>
            <a:off x="9846030" y="2762070"/>
            <a:ext cx="422750" cy="42628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17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272555A-0091-4964-8F1A-3E9500875DBE}"/>
              </a:ext>
            </a:extLst>
          </p:cNvPr>
          <p:cNvSpPr txBox="1"/>
          <p:nvPr/>
        </p:nvSpPr>
        <p:spPr>
          <a:xfrm>
            <a:off x="7343173" y="3903029"/>
            <a:ext cx="396373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269BAAF-F64A-488B-ACF8-6CFF9C3B928A}"/>
              </a:ext>
            </a:extLst>
          </p:cNvPr>
          <p:cNvSpPr txBox="1"/>
          <p:nvPr/>
        </p:nvSpPr>
        <p:spPr>
          <a:xfrm>
            <a:off x="7325589" y="390533"/>
            <a:ext cx="3743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48F2D0-B8C4-4023-81B9-84C295B5C51D}"/>
              </a:ext>
            </a:extLst>
          </p:cNvPr>
          <p:cNvSpPr txBox="1"/>
          <p:nvPr/>
        </p:nvSpPr>
        <p:spPr>
          <a:xfrm>
            <a:off x="7343173" y="2589684"/>
            <a:ext cx="372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6">
            <a:extLst>
              <a:ext uri="{FF2B5EF4-FFF2-40B4-BE49-F238E27FC236}">
                <a16:creationId xmlns="" xmlns:a16="http://schemas.microsoft.com/office/drawing/2014/main" id="{9DD8CF41-AC68-49C5-B501-C386F2417967}"/>
              </a:ext>
            </a:extLst>
          </p:cNvPr>
          <p:cNvGrpSpPr/>
          <p:nvPr/>
        </p:nvGrpSpPr>
        <p:grpSpPr>
          <a:xfrm>
            <a:off x="7425305" y="2230647"/>
            <a:ext cx="1080120" cy="116632"/>
            <a:chOff x="4031940" y="0"/>
            <a:chExt cx="1080120" cy="116632"/>
          </a:xfrm>
        </p:grpSpPr>
        <p:sp>
          <p:nvSpPr>
            <p:cNvPr id="21" name="Rectangle 17">
              <a:extLst>
                <a:ext uri="{FF2B5EF4-FFF2-40B4-BE49-F238E27FC236}">
                  <a16:creationId xmlns="" xmlns:a16="http://schemas.microsoft.com/office/drawing/2014/main" id="{E02A963C-7EAF-4741-860C-3C681F1A0E46}"/>
                </a:ext>
              </a:extLst>
            </p:cNvPr>
            <p:cNvSpPr/>
            <p:nvPr userDrawn="1"/>
          </p:nvSpPr>
          <p:spPr>
            <a:xfrm>
              <a:off x="4031940" y="0"/>
              <a:ext cx="1080120" cy="1166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ectangle 18">
              <a:extLst>
                <a:ext uri="{FF2B5EF4-FFF2-40B4-BE49-F238E27FC236}">
                  <a16:creationId xmlns="" xmlns:a16="http://schemas.microsoft.com/office/drawing/2014/main" id="{1E72FBC4-79D2-4B95-AB18-202CE8532F64}"/>
                </a:ext>
              </a:extLst>
            </p:cNvPr>
            <p:cNvSpPr/>
            <p:nvPr userDrawn="1"/>
          </p:nvSpPr>
          <p:spPr>
            <a:xfrm>
              <a:off x="4572000" y="0"/>
              <a:ext cx="540000" cy="1166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457A603-8EA2-4507-9741-8E572AEBCF2F}"/>
              </a:ext>
            </a:extLst>
          </p:cNvPr>
          <p:cNvSpPr txBox="1"/>
          <p:nvPr/>
        </p:nvSpPr>
        <p:spPr>
          <a:xfrm>
            <a:off x="0" y="1"/>
            <a:ext cx="119089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0</a:t>
            </a:r>
            <a:endParaRPr lang="ko-KR" altLang="en-US" sz="60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8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9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2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6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318084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26" name="Straight Connector 11">
            <a:extLst>
              <a:ext uri="{FF2B5EF4-FFF2-40B4-BE49-F238E27FC236}">
                <a16:creationId xmlns="" xmlns:a16="http://schemas.microsoft.com/office/drawing/2014/main" id="{153E5D2E-56DB-416F-834F-65838688C5AA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0" y="3938377"/>
            <a:ext cx="3612383" cy="103035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2">
            <a:extLst>
              <a:ext uri="{FF2B5EF4-FFF2-40B4-BE49-F238E27FC236}">
                <a16:creationId xmlns="" xmlns:a16="http://schemas.microsoft.com/office/drawing/2014/main" id="{0D501A85-CFCE-4E82-842B-17C8EB4E8AA4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>
            <a:off x="3612383" y="3938377"/>
            <a:ext cx="1942065" cy="44409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3">
            <a:extLst>
              <a:ext uri="{FF2B5EF4-FFF2-40B4-BE49-F238E27FC236}">
                <a16:creationId xmlns="" xmlns:a16="http://schemas.microsoft.com/office/drawing/2014/main" id="{FBCFEBF4-7E8E-45E1-A14D-741E7AB8F504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>
          <a:xfrm flipV="1">
            <a:off x="5694211" y="2520182"/>
            <a:ext cx="1918721" cy="180439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5">
            <a:extLst>
              <a:ext uri="{FF2B5EF4-FFF2-40B4-BE49-F238E27FC236}">
                <a16:creationId xmlns="" xmlns:a16="http://schemas.microsoft.com/office/drawing/2014/main" id="{61AFF4FE-7A35-4F08-825A-E6E90A44E213}"/>
              </a:ext>
            </a:extLst>
          </p:cNvPr>
          <p:cNvCxnSpPr>
            <a:cxnSpLocks/>
            <a:stCxn id="35" idx="6"/>
            <a:endCxn id="36" idx="1"/>
          </p:cNvCxnSpPr>
          <p:nvPr/>
        </p:nvCxnSpPr>
        <p:spPr>
          <a:xfrm>
            <a:off x="7752695" y="2462290"/>
            <a:ext cx="1816809" cy="73404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6">
            <a:extLst>
              <a:ext uri="{FF2B5EF4-FFF2-40B4-BE49-F238E27FC236}">
                <a16:creationId xmlns="" xmlns:a16="http://schemas.microsoft.com/office/drawing/2014/main" id="{7A6ABF0B-AF8D-4C0C-80A9-D8CEEE8FD2DD}"/>
              </a:ext>
            </a:extLst>
          </p:cNvPr>
          <p:cNvCxnSpPr>
            <a:cxnSpLocks/>
            <a:stCxn id="36" idx="7"/>
          </p:cNvCxnSpPr>
          <p:nvPr/>
        </p:nvCxnSpPr>
        <p:spPr>
          <a:xfrm flipV="1">
            <a:off x="9685288" y="1603511"/>
            <a:ext cx="2506712" cy="159282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8">
            <a:extLst>
              <a:ext uri="{FF2B5EF4-FFF2-40B4-BE49-F238E27FC236}">
                <a16:creationId xmlns="" xmlns:a16="http://schemas.microsoft.com/office/drawing/2014/main" id="{2A221736-08AE-4199-AB23-13A139E527F8}"/>
              </a:ext>
            </a:extLst>
          </p:cNvPr>
          <p:cNvSpPr/>
          <p:nvPr/>
        </p:nvSpPr>
        <p:spPr>
          <a:xfrm>
            <a:off x="3588404" y="3798614"/>
            <a:ext cx="163742" cy="16374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Oval 19">
            <a:extLst>
              <a:ext uri="{FF2B5EF4-FFF2-40B4-BE49-F238E27FC236}">
                <a16:creationId xmlns="" xmlns:a16="http://schemas.microsoft.com/office/drawing/2014/main" id="{37D115A6-3C3A-4A54-8B79-9AF0BF3AFB1A}"/>
              </a:ext>
            </a:extLst>
          </p:cNvPr>
          <p:cNvSpPr/>
          <p:nvPr/>
        </p:nvSpPr>
        <p:spPr>
          <a:xfrm>
            <a:off x="5554448" y="430060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Oval 20">
            <a:extLst>
              <a:ext uri="{FF2B5EF4-FFF2-40B4-BE49-F238E27FC236}">
                <a16:creationId xmlns="" xmlns:a16="http://schemas.microsoft.com/office/drawing/2014/main" id="{FD2B5CC2-0C0B-4691-9AFB-E443AFC08B48}"/>
              </a:ext>
            </a:extLst>
          </p:cNvPr>
          <p:cNvSpPr/>
          <p:nvPr/>
        </p:nvSpPr>
        <p:spPr>
          <a:xfrm>
            <a:off x="7588953" y="2380419"/>
            <a:ext cx="163742" cy="16374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Oval 21">
            <a:extLst>
              <a:ext uri="{FF2B5EF4-FFF2-40B4-BE49-F238E27FC236}">
                <a16:creationId xmlns="" xmlns:a16="http://schemas.microsoft.com/office/drawing/2014/main" id="{B5B39FD8-1A9E-4E15-867D-041C86C1B253}"/>
              </a:ext>
            </a:extLst>
          </p:cNvPr>
          <p:cNvSpPr/>
          <p:nvPr/>
        </p:nvSpPr>
        <p:spPr>
          <a:xfrm>
            <a:off x="9545525" y="317235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E1864E5-2D5F-4E2C-832A-E16C33FF3836}"/>
              </a:ext>
            </a:extLst>
          </p:cNvPr>
          <p:cNvSpPr txBox="1"/>
          <p:nvPr/>
        </p:nvSpPr>
        <p:spPr>
          <a:xfrm>
            <a:off x="3298022" y="3114239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1D7E9D7-F72B-460E-B889-2AEAFDA028FE}"/>
              </a:ext>
            </a:extLst>
          </p:cNvPr>
          <p:cNvSpPr txBox="1"/>
          <p:nvPr/>
        </p:nvSpPr>
        <p:spPr>
          <a:xfrm>
            <a:off x="5145582" y="345221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1DEA326-4AA5-4D99-8546-D961871FDC5D}"/>
              </a:ext>
            </a:extLst>
          </p:cNvPr>
          <p:cNvSpPr txBox="1"/>
          <p:nvPr/>
        </p:nvSpPr>
        <p:spPr>
          <a:xfrm>
            <a:off x="7769348" y="1772803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A02E5D5-4AA3-467F-93AD-CB1025482311}"/>
              </a:ext>
            </a:extLst>
          </p:cNvPr>
          <p:cNvSpPr txBox="1"/>
          <p:nvPr/>
        </p:nvSpPr>
        <p:spPr>
          <a:xfrm>
            <a:off x="8730045" y="3238889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1" name="Group 30">
            <a:extLst>
              <a:ext uri="{FF2B5EF4-FFF2-40B4-BE49-F238E27FC236}">
                <a16:creationId xmlns="" xmlns:a16="http://schemas.microsoft.com/office/drawing/2014/main" id="{E8315706-0649-495F-9126-C231DA3C6652}"/>
              </a:ext>
            </a:extLst>
          </p:cNvPr>
          <p:cNvGrpSpPr/>
          <p:nvPr/>
        </p:nvGrpSpPr>
        <p:grpSpPr>
          <a:xfrm>
            <a:off x="1506529" y="2814614"/>
            <a:ext cx="1731699" cy="929990"/>
            <a:chOff x="993672" y="3632214"/>
            <a:chExt cx="1989414" cy="929990"/>
          </a:xfrm>
        </p:grpSpPr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DD1EE7D0-7651-4718-A885-01B6BFF11E88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FBB7A296-B866-457D-81E3-30A5C1BB8FF5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33">
            <a:extLst>
              <a:ext uri="{FF2B5EF4-FFF2-40B4-BE49-F238E27FC236}">
                <a16:creationId xmlns="" xmlns:a16="http://schemas.microsoft.com/office/drawing/2014/main" id="{0B824EBE-F7D6-4F9F-9482-36756144E002}"/>
              </a:ext>
            </a:extLst>
          </p:cNvPr>
          <p:cNvGrpSpPr/>
          <p:nvPr/>
        </p:nvGrpSpPr>
        <p:grpSpPr>
          <a:xfrm>
            <a:off x="4651986" y="2340071"/>
            <a:ext cx="1731699" cy="929990"/>
            <a:chOff x="993672" y="3632214"/>
            <a:chExt cx="1989414" cy="929990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7D4DB508-6A5A-47C9-A973-51D4154D819F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DE1EB8A0-E7A2-4046-82AA-B65D5B83300E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36">
            <a:extLst>
              <a:ext uri="{FF2B5EF4-FFF2-40B4-BE49-F238E27FC236}">
                <a16:creationId xmlns="" xmlns:a16="http://schemas.microsoft.com/office/drawing/2014/main" id="{218FDEF0-2FCC-4BEA-80D1-1BD0232A5B73}"/>
              </a:ext>
            </a:extLst>
          </p:cNvPr>
          <p:cNvGrpSpPr/>
          <p:nvPr/>
        </p:nvGrpSpPr>
        <p:grpSpPr>
          <a:xfrm>
            <a:off x="8570143" y="1600194"/>
            <a:ext cx="1731699" cy="929990"/>
            <a:chOff x="993672" y="3632214"/>
            <a:chExt cx="1989414" cy="929990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FB22648B-A7C2-4BE0-83C6-D4921F2A7D40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B31C9E8C-DA12-4BB3-A44A-7A79549B6436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39">
            <a:extLst>
              <a:ext uri="{FF2B5EF4-FFF2-40B4-BE49-F238E27FC236}">
                <a16:creationId xmlns="" xmlns:a16="http://schemas.microsoft.com/office/drawing/2014/main" id="{58580FCF-1407-4B63-8F5E-4F52DE78F5A7}"/>
              </a:ext>
            </a:extLst>
          </p:cNvPr>
          <p:cNvGrpSpPr/>
          <p:nvPr/>
        </p:nvGrpSpPr>
        <p:grpSpPr>
          <a:xfrm>
            <a:off x="6854551" y="2960946"/>
            <a:ext cx="1731699" cy="929990"/>
            <a:chOff x="993672" y="3632214"/>
            <a:chExt cx="1989414" cy="929990"/>
          </a:xfrm>
        </p:grpSpPr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B9C0EEA4-8201-473F-B3C9-C6723F193B31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F7CB1102-A09D-4104-9389-18AE6C6E6D24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A7914F40-A65C-45DE-AF53-C3C3AB7A1970}"/>
              </a:ext>
            </a:extLst>
          </p:cNvPr>
          <p:cNvSpPr/>
          <p:nvPr/>
        </p:nvSpPr>
        <p:spPr>
          <a:xfrm>
            <a:off x="-4358" y="6159014"/>
            <a:ext cx="12196358" cy="6989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Freeform 18">
            <a:extLst>
              <a:ext uri="{FF2B5EF4-FFF2-40B4-BE49-F238E27FC236}">
                <a16:creationId xmlns="" xmlns:a16="http://schemas.microsoft.com/office/drawing/2014/main" id="{088B3B66-3300-45D5-B0DC-1DD6E01CBC49}"/>
              </a:ext>
            </a:extLst>
          </p:cNvPr>
          <p:cNvSpPr>
            <a:spLocks/>
          </p:cNvSpPr>
          <p:nvPr/>
        </p:nvSpPr>
        <p:spPr bwMode="auto">
          <a:xfrm>
            <a:off x="9166831" y="4317884"/>
            <a:ext cx="1176446" cy="2357700"/>
          </a:xfrm>
          <a:custGeom>
            <a:avLst/>
            <a:gdLst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51521 w 1912672"/>
              <a:gd name="connsiteY198" fmla="*/ 2937864 h 3833160"/>
              <a:gd name="connsiteX199" fmla="*/ 1180266 w 1912672"/>
              <a:gd name="connsiteY199" fmla="*/ 2953171 h 3833160"/>
              <a:gd name="connsiteX200" fmla="*/ 1207679 w 1912672"/>
              <a:gd name="connsiteY200" fmla="*/ 2969405 h 3833160"/>
              <a:gd name="connsiteX201" fmla="*/ 1234848 w 1912672"/>
              <a:gd name="connsiteY201" fmla="*/ 2985127 h 3833160"/>
              <a:gd name="connsiteX202" fmla="*/ 1258166 w 1912672"/>
              <a:gd name="connsiteY202" fmla="*/ 3001068 h 3833160"/>
              <a:gd name="connsiteX203" fmla="*/ 1307538 w 1912672"/>
              <a:gd name="connsiteY203" fmla="*/ 3040740 h 3833160"/>
              <a:gd name="connsiteX204" fmla="*/ 1351565 w 1912672"/>
              <a:gd name="connsiteY204" fmla="*/ 3082914 h 3833160"/>
              <a:gd name="connsiteX205" fmla="*/ 1389568 w 1912672"/>
              <a:gd name="connsiteY205" fmla="*/ 3124303 h 3833160"/>
              <a:gd name="connsiteX206" fmla="*/ 1424031 w 1912672"/>
              <a:gd name="connsiteY206" fmla="*/ 3165885 h 3833160"/>
              <a:gd name="connsiteX207" fmla="*/ 1455679 w 1912672"/>
              <a:gd name="connsiteY207" fmla="*/ 3207993 h 3833160"/>
              <a:gd name="connsiteX208" fmla="*/ 1485527 w 1912672"/>
              <a:gd name="connsiteY208" fmla="*/ 3248526 h 3833160"/>
              <a:gd name="connsiteX209" fmla="*/ 1512168 w 1912672"/>
              <a:gd name="connsiteY209" fmla="*/ 3287746 h 3833160"/>
              <a:gd name="connsiteX210" fmla="*/ 1499563 w 1912672"/>
              <a:gd name="connsiteY210" fmla="*/ 3294670 h 3833160"/>
              <a:gd name="connsiteX211" fmla="*/ 1456733 w 1912672"/>
              <a:gd name="connsiteY211" fmla="*/ 3246355 h 3833160"/>
              <a:gd name="connsiteX212" fmla="*/ 1412405 w 1912672"/>
              <a:gd name="connsiteY212" fmla="*/ 3200323 h 3833160"/>
              <a:gd name="connsiteX213" fmla="*/ 1366622 w 1912672"/>
              <a:gd name="connsiteY213" fmla="*/ 3157506 h 3833160"/>
              <a:gd name="connsiteX214" fmla="*/ 1319006 w 1912672"/>
              <a:gd name="connsiteY214" fmla="*/ 3118477 h 3833160"/>
              <a:gd name="connsiteX215" fmla="*/ 1268398 w 1912672"/>
              <a:gd name="connsiteY215" fmla="*/ 3084012 h 3833160"/>
              <a:gd name="connsiteX216" fmla="*/ 1215820 w 1912672"/>
              <a:gd name="connsiteY216" fmla="*/ 3053212 h 3833160"/>
              <a:gd name="connsiteX217" fmla="*/ 1162136 w 1912672"/>
              <a:gd name="connsiteY217" fmla="*/ 3026534 h 3833160"/>
              <a:gd name="connsiteX218" fmla="*/ 1105505 w 1912672"/>
              <a:gd name="connsiteY218" fmla="*/ 3006561 h 3833160"/>
              <a:gd name="connsiteX219" fmla="*/ 1031784 w 1912672"/>
              <a:gd name="connsiteY219" fmla="*/ 2981193 h 3833160"/>
              <a:gd name="connsiteX220" fmla="*/ 1052936 w 1912672"/>
              <a:gd name="connsiteY220" fmla="*/ 3127318 h 3833160"/>
              <a:gd name="connsiteX221" fmla="*/ 1055550 w 1912672"/>
              <a:gd name="connsiteY221" fmla="*/ 3272471 h 3833160"/>
              <a:gd name="connsiteX222" fmla="*/ 1106379 w 1912672"/>
              <a:gd name="connsiteY222" fmla="*/ 3308927 h 3833160"/>
              <a:gd name="connsiteX223" fmla="*/ 1151347 w 1912672"/>
              <a:gd name="connsiteY223" fmla="*/ 3348334 h 3833160"/>
              <a:gd name="connsiteX224" fmla="*/ 1187691 w 1912672"/>
              <a:gd name="connsiteY224" fmla="*/ 3388268 h 3833160"/>
              <a:gd name="connsiteX225" fmla="*/ 1216725 w 1912672"/>
              <a:gd name="connsiteY225" fmla="*/ 3430484 h 3833160"/>
              <a:gd name="connsiteX226" fmla="*/ 1238582 w 1912672"/>
              <a:gd name="connsiteY226" fmla="*/ 3473897 h 3833160"/>
              <a:gd name="connsiteX227" fmla="*/ 1252456 w 1912672"/>
              <a:gd name="connsiteY227" fmla="*/ 3516304 h 3833160"/>
              <a:gd name="connsiteX228" fmla="*/ 1258768 w 1912672"/>
              <a:gd name="connsiteY228" fmla="*/ 3559273 h 3833160"/>
              <a:gd name="connsiteX229" fmla="*/ 1256926 w 1912672"/>
              <a:gd name="connsiteY229" fmla="*/ 3601386 h 3833160"/>
              <a:gd name="connsiteX230" fmla="*/ 1247774 w 1912672"/>
              <a:gd name="connsiteY230" fmla="*/ 3640689 h 3833160"/>
              <a:gd name="connsiteX231" fmla="*/ 1240808 w 1912672"/>
              <a:gd name="connsiteY231" fmla="*/ 3642671 h 3833160"/>
              <a:gd name="connsiteX232" fmla="*/ 1237950 w 1912672"/>
              <a:gd name="connsiteY232" fmla="*/ 3632080 h 3833160"/>
              <a:gd name="connsiteX233" fmla="*/ 1246452 w 1912672"/>
              <a:gd name="connsiteY233" fmla="*/ 3608381 h 3833160"/>
              <a:gd name="connsiteX234" fmla="*/ 1246889 w 1912672"/>
              <a:gd name="connsiteY234" fmla="*/ 3581808 h 3833160"/>
              <a:gd name="connsiteX235" fmla="*/ 1243694 w 1912672"/>
              <a:gd name="connsiteY235" fmla="*/ 3552354 h 3833160"/>
              <a:gd name="connsiteX236" fmla="*/ 1233485 w 1912672"/>
              <a:gd name="connsiteY236" fmla="*/ 3522742 h 3833160"/>
              <a:gd name="connsiteX237" fmla="*/ 1218246 w 1912672"/>
              <a:gd name="connsiteY237" fmla="*/ 3491717 h 3833160"/>
              <a:gd name="connsiteX238" fmla="*/ 1199371 w 1912672"/>
              <a:gd name="connsiteY238" fmla="*/ 3461697 h 3833160"/>
              <a:gd name="connsiteX239" fmla="*/ 1175758 w 1912672"/>
              <a:gd name="connsiteY239" fmla="*/ 3432919 h 3833160"/>
              <a:gd name="connsiteX240" fmla="*/ 1147962 w 1912672"/>
              <a:gd name="connsiteY240" fmla="*/ 3405866 h 3833160"/>
              <a:gd name="connsiteX241" fmla="*/ 1119222 w 1912672"/>
              <a:gd name="connsiteY241" fmla="*/ 3381579 h 3833160"/>
              <a:gd name="connsiteX242" fmla="*/ 1101535 w 1912672"/>
              <a:gd name="connsiteY242" fmla="*/ 3369675 h 3833160"/>
              <a:gd name="connsiteX243" fmla="*/ 1087698 w 1912672"/>
              <a:gd name="connsiteY243" fmla="*/ 3357550 h 3833160"/>
              <a:gd name="connsiteX244" fmla="*/ 1073608 w 1912672"/>
              <a:gd name="connsiteY244" fmla="*/ 3348798 h 3833160"/>
              <a:gd name="connsiteX245" fmla="*/ 1059423 w 1912672"/>
              <a:gd name="connsiteY245" fmla="*/ 3340859 h 3833160"/>
              <a:gd name="connsiteX246" fmla="*/ 1043960 w 1912672"/>
              <a:gd name="connsiteY246" fmla="*/ 3337192 h 3833160"/>
              <a:gd name="connsiteX247" fmla="*/ 1025322 w 1912672"/>
              <a:gd name="connsiteY247" fmla="*/ 3402025 h 3833160"/>
              <a:gd name="connsiteX248" fmla="*/ 1003697 w 1912672"/>
              <a:gd name="connsiteY248" fmla="*/ 3462443 h 3833160"/>
              <a:gd name="connsiteX249" fmla="*/ 978914 w 1912672"/>
              <a:gd name="connsiteY249" fmla="*/ 3523689 h 3833160"/>
              <a:gd name="connsiteX250" fmla="*/ 949550 w 1912672"/>
              <a:gd name="connsiteY250" fmla="*/ 3583615 h 3833160"/>
              <a:gd name="connsiteX251" fmla="*/ 915669 w 1912672"/>
              <a:gd name="connsiteY251" fmla="*/ 3646771 h 3833160"/>
              <a:gd name="connsiteX252" fmla="*/ 876441 w 1912672"/>
              <a:gd name="connsiteY252" fmla="*/ 3712430 h 3833160"/>
              <a:gd name="connsiteX253" fmla="*/ 867986 w 1912672"/>
              <a:gd name="connsiteY253" fmla="*/ 3722991 h 3833160"/>
              <a:gd name="connsiteX254" fmla="*/ 858368 w 1912672"/>
              <a:gd name="connsiteY254" fmla="*/ 3739422 h 3833160"/>
              <a:gd name="connsiteX255" fmla="*/ 845551 w 1912672"/>
              <a:gd name="connsiteY255" fmla="*/ 3755745 h 3833160"/>
              <a:gd name="connsiteX256" fmla="*/ 833671 w 1912672"/>
              <a:gd name="connsiteY256" fmla="*/ 3773189 h 3833160"/>
              <a:gd name="connsiteX257" fmla="*/ 819871 w 1912672"/>
              <a:gd name="connsiteY257" fmla="*/ 3791345 h 3833160"/>
              <a:gd name="connsiteX258" fmla="*/ 805085 w 1912672"/>
              <a:gd name="connsiteY258" fmla="*/ 3806242 h 3833160"/>
              <a:gd name="connsiteX259" fmla="*/ 790388 w 1912672"/>
              <a:gd name="connsiteY259" fmla="*/ 3819121 h 3833160"/>
              <a:gd name="connsiteX260" fmla="*/ 775016 w 1912672"/>
              <a:gd name="connsiteY260" fmla="*/ 3828711 h 3833160"/>
              <a:gd name="connsiteX261" fmla="*/ 761637 w 1912672"/>
              <a:gd name="connsiteY261" fmla="*/ 3833160 h 3833160"/>
              <a:gd name="connsiteX262" fmla="*/ 758567 w 1912672"/>
              <a:gd name="connsiteY262" fmla="*/ 3826878 h 3833160"/>
              <a:gd name="connsiteX263" fmla="*/ 805952 w 1912672"/>
              <a:gd name="connsiteY263" fmla="*/ 3777351 h 3833160"/>
              <a:gd name="connsiteX264" fmla="*/ 847525 w 1912672"/>
              <a:gd name="connsiteY264" fmla="*/ 3722733 h 3833160"/>
              <a:gd name="connsiteX265" fmla="*/ 882815 w 1912672"/>
              <a:gd name="connsiteY265" fmla="*/ 3664405 h 3833160"/>
              <a:gd name="connsiteX266" fmla="*/ 910683 w 1912672"/>
              <a:gd name="connsiteY266" fmla="*/ 3606761 h 3833160"/>
              <a:gd name="connsiteX267" fmla="*/ 933675 w 1912672"/>
              <a:gd name="connsiteY267" fmla="*/ 3550236 h 3833160"/>
              <a:gd name="connsiteX268" fmla="*/ 943120 w 1912672"/>
              <a:gd name="connsiteY268" fmla="*/ 3508495 h 3833160"/>
              <a:gd name="connsiteX269" fmla="*/ 946497 w 1912672"/>
              <a:gd name="connsiteY269" fmla="*/ 3509658 h 3833160"/>
              <a:gd name="connsiteX270" fmla="*/ 947522 w 1912672"/>
              <a:gd name="connsiteY270" fmla="*/ 3508759 h 3833160"/>
              <a:gd name="connsiteX271" fmla="*/ 947302 w 1912672"/>
              <a:gd name="connsiteY271" fmla="*/ 3506770 h 3833160"/>
              <a:gd name="connsiteX272" fmla="*/ 946709 w 1912672"/>
              <a:gd name="connsiteY272" fmla="*/ 3505350 h 3833160"/>
              <a:gd name="connsiteX273" fmla="*/ 945381 w 1912672"/>
              <a:gd name="connsiteY273" fmla="*/ 3502390 h 3833160"/>
              <a:gd name="connsiteX274" fmla="*/ 946879 w 1912672"/>
              <a:gd name="connsiteY274" fmla="*/ 3500109 h 3833160"/>
              <a:gd name="connsiteX275" fmla="*/ 946796 w 1912672"/>
              <a:gd name="connsiteY275" fmla="*/ 3498240 h 3833160"/>
              <a:gd name="connsiteX276" fmla="*/ 947228 w 1912672"/>
              <a:gd name="connsiteY276" fmla="*/ 3495922 h 3833160"/>
              <a:gd name="connsiteX277" fmla="*/ 946202 w 1912672"/>
              <a:gd name="connsiteY277" fmla="*/ 3496821 h 3833160"/>
              <a:gd name="connsiteX278" fmla="*/ 946796 w 1912672"/>
              <a:gd name="connsiteY278" fmla="*/ 3498240 h 3833160"/>
              <a:gd name="connsiteX279" fmla="*/ 943120 w 1912672"/>
              <a:gd name="connsiteY279" fmla="*/ 3508495 h 3833160"/>
              <a:gd name="connsiteX280" fmla="*/ 920055 w 1912672"/>
              <a:gd name="connsiteY280" fmla="*/ 3504456 h 3833160"/>
              <a:gd name="connsiteX281" fmla="*/ 891050 w 1912672"/>
              <a:gd name="connsiteY281" fmla="*/ 3506594 h 3833160"/>
              <a:gd name="connsiteX282" fmla="*/ 860172 w 1912672"/>
              <a:gd name="connsiteY282" fmla="*/ 3511582 h 3833160"/>
              <a:gd name="connsiteX283" fmla="*/ 826163 w 1912672"/>
              <a:gd name="connsiteY283" fmla="*/ 3521016 h 3833160"/>
              <a:gd name="connsiteX284" fmla="*/ 790835 w 1912672"/>
              <a:gd name="connsiteY284" fmla="*/ 3533785 h 3833160"/>
              <a:gd name="connsiteX285" fmla="*/ 755037 w 1912672"/>
              <a:gd name="connsiteY285" fmla="*/ 3547939 h 3833160"/>
              <a:gd name="connsiteX286" fmla="*/ 720010 w 1912672"/>
              <a:gd name="connsiteY286" fmla="*/ 3564567 h 3833160"/>
              <a:gd name="connsiteX287" fmla="*/ 686563 w 1912672"/>
              <a:gd name="connsiteY287" fmla="*/ 3580781 h 3833160"/>
              <a:gd name="connsiteX288" fmla="*/ 655247 w 1912672"/>
              <a:gd name="connsiteY288" fmla="*/ 3597068 h 3833160"/>
              <a:gd name="connsiteX289" fmla="*/ 687635 w 1912672"/>
              <a:gd name="connsiteY289" fmla="*/ 3566747 h 3833160"/>
              <a:gd name="connsiteX290" fmla="*/ 719332 w 1912672"/>
              <a:gd name="connsiteY290" fmla="*/ 3540910 h 3833160"/>
              <a:gd name="connsiteX291" fmla="*/ 753129 w 1912672"/>
              <a:gd name="connsiteY291" fmla="*/ 3520510 h 3833160"/>
              <a:gd name="connsiteX292" fmla="*/ 789139 w 1912672"/>
              <a:gd name="connsiteY292" fmla="*/ 3502048 h 3833160"/>
              <a:gd name="connsiteX293" fmla="*/ 826517 w 1912672"/>
              <a:gd name="connsiteY293" fmla="*/ 3487482 h 3833160"/>
              <a:gd name="connsiteX294" fmla="*/ 868462 w 1912672"/>
              <a:gd name="connsiteY294" fmla="*/ 3476916 h 3833160"/>
              <a:gd name="connsiteX295" fmla="*/ 962011 w 1912672"/>
              <a:gd name="connsiteY295" fmla="*/ 3455565 h 3833160"/>
              <a:gd name="connsiteX296" fmla="*/ 973820 w 1912672"/>
              <a:gd name="connsiteY296" fmla="*/ 3382651 h 3833160"/>
              <a:gd name="connsiteX297" fmla="*/ 979476 w 1912672"/>
              <a:gd name="connsiteY297" fmla="*/ 3310035 h 3833160"/>
              <a:gd name="connsiteX298" fmla="*/ 978970 w 1912672"/>
              <a:gd name="connsiteY298" fmla="*/ 3236513 h 3833160"/>
              <a:gd name="connsiteX299" fmla="*/ 972281 w 1912672"/>
              <a:gd name="connsiteY299" fmla="*/ 3163562 h 3833160"/>
              <a:gd name="connsiteX300" fmla="*/ 909718 w 1912672"/>
              <a:gd name="connsiteY300" fmla="*/ 2935624 h 3833160"/>
              <a:gd name="connsiteX301" fmla="*/ 900871 w 1912672"/>
              <a:gd name="connsiteY301" fmla="*/ 2934162 h 3833160"/>
              <a:gd name="connsiteX302" fmla="*/ 870406 w 1912672"/>
              <a:gd name="connsiteY302" fmla="*/ 2984139 h 3833160"/>
              <a:gd name="connsiteX303" fmla="*/ 833789 w 1912672"/>
              <a:gd name="connsiteY303" fmla="*/ 3034414 h 3833160"/>
              <a:gd name="connsiteX304" fmla="*/ 791581 w 1912672"/>
              <a:gd name="connsiteY304" fmla="*/ 3086679 h 3833160"/>
              <a:gd name="connsiteX305" fmla="*/ 743642 w 1912672"/>
              <a:gd name="connsiteY305" fmla="*/ 3135720 h 3833160"/>
              <a:gd name="connsiteX306" fmla="*/ 692759 w 1912672"/>
              <a:gd name="connsiteY306" fmla="*/ 3186373 h 3833160"/>
              <a:gd name="connsiteX307" fmla="*/ 637219 w 1912672"/>
              <a:gd name="connsiteY307" fmla="*/ 3235043 h 3833160"/>
              <a:gd name="connsiteX308" fmla="*/ 578815 w 1912672"/>
              <a:gd name="connsiteY308" fmla="*/ 3282100 h 3833160"/>
              <a:gd name="connsiteX309" fmla="*/ 518156 w 1912672"/>
              <a:gd name="connsiteY309" fmla="*/ 3326282 h 3833160"/>
              <a:gd name="connsiteX310" fmla="*/ 455177 w 1912672"/>
              <a:gd name="connsiteY310" fmla="*/ 3368134 h 3833160"/>
              <a:gd name="connsiteX311" fmla="*/ 393663 w 1912672"/>
              <a:gd name="connsiteY311" fmla="*/ 3407974 h 3833160"/>
              <a:gd name="connsiteX312" fmla="*/ 330228 w 1912672"/>
              <a:gd name="connsiteY312" fmla="*/ 3443435 h 3833160"/>
              <a:gd name="connsiteX313" fmla="*/ 267517 w 1912672"/>
              <a:gd name="connsiteY313" fmla="*/ 3474139 h 3833160"/>
              <a:gd name="connsiteX314" fmla="*/ 206814 w 1912672"/>
              <a:gd name="connsiteY314" fmla="*/ 3502111 h 3833160"/>
              <a:gd name="connsiteX315" fmla="*/ 148203 w 1912672"/>
              <a:gd name="connsiteY315" fmla="*/ 3524128 h 3833160"/>
              <a:gd name="connsiteX316" fmla="*/ 92246 w 1912672"/>
              <a:gd name="connsiteY316" fmla="*/ 3541882 h 3833160"/>
              <a:gd name="connsiteX317" fmla="*/ 37645 w 1912672"/>
              <a:gd name="connsiteY317" fmla="*/ 3552139 h 3833160"/>
              <a:gd name="connsiteX318" fmla="*/ 48200 w 1912672"/>
              <a:gd name="connsiteY318" fmla="*/ 3547012 h 3833160"/>
              <a:gd name="connsiteX319" fmla="*/ 54777 w 1912672"/>
              <a:gd name="connsiteY319" fmla="*/ 3543191 h 3833160"/>
              <a:gd name="connsiteX320" fmla="*/ 59610 w 1912672"/>
              <a:gd name="connsiteY320" fmla="*/ 3541137 h 3833160"/>
              <a:gd name="connsiteX321" fmla="*/ 61660 w 1912672"/>
              <a:gd name="connsiteY321" fmla="*/ 3539340 h 3833160"/>
              <a:gd name="connsiteX322" fmla="*/ 61441 w 1912672"/>
              <a:gd name="connsiteY322" fmla="*/ 3537351 h 3833160"/>
              <a:gd name="connsiteX323" fmla="*/ 62467 w 1912672"/>
              <a:gd name="connsiteY323" fmla="*/ 3536452 h 3833160"/>
              <a:gd name="connsiteX324" fmla="*/ 61359 w 1912672"/>
              <a:gd name="connsiteY324" fmla="*/ 3535481 h 3833160"/>
              <a:gd name="connsiteX325" fmla="*/ 62897 w 1912672"/>
              <a:gd name="connsiteY325" fmla="*/ 3534134 h 3833160"/>
              <a:gd name="connsiteX326" fmla="*/ 67081 w 1912672"/>
              <a:gd name="connsiteY326" fmla="*/ 3532408 h 3833160"/>
              <a:gd name="connsiteX327" fmla="*/ 72939 w 1912672"/>
              <a:gd name="connsiteY327" fmla="*/ 3529456 h 3833160"/>
              <a:gd name="connsiteX328" fmla="*/ 81778 w 1912672"/>
              <a:gd name="connsiteY328" fmla="*/ 3524622 h 3833160"/>
              <a:gd name="connsiteX329" fmla="*/ 95320 w 1912672"/>
              <a:gd name="connsiteY329" fmla="*/ 3518818 h 3833160"/>
              <a:gd name="connsiteX330" fmla="*/ 114932 w 1912672"/>
              <a:gd name="connsiteY330" fmla="*/ 3510846 h 3833160"/>
              <a:gd name="connsiteX331" fmla="*/ 137312 w 1912672"/>
              <a:gd name="connsiteY331" fmla="*/ 3500207 h 3833160"/>
              <a:gd name="connsiteX332" fmla="*/ 167862 w 1912672"/>
              <a:gd name="connsiteY332" fmla="*/ 3487744 h 3833160"/>
              <a:gd name="connsiteX333" fmla="*/ 204549 w 1912672"/>
              <a:gd name="connsiteY333" fmla="*/ 3472571 h 3833160"/>
              <a:gd name="connsiteX334" fmla="*/ 258382 w 1912672"/>
              <a:gd name="connsiteY334" fmla="*/ 3445767 h 3833160"/>
              <a:gd name="connsiteX335" fmla="*/ 311693 w 1912672"/>
              <a:gd name="connsiteY335" fmla="*/ 3413115 h 3833160"/>
              <a:gd name="connsiteX336" fmla="*/ 364540 w 1912672"/>
              <a:gd name="connsiteY336" fmla="*/ 3377961 h 3833160"/>
              <a:gd name="connsiteX337" fmla="*/ 422506 w 1912672"/>
              <a:gd name="connsiteY337" fmla="*/ 3342200 h 3833160"/>
              <a:gd name="connsiteX338" fmla="*/ 434347 w 1912672"/>
              <a:gd name="connsiteY338" fmla="*/ 3334006 h 3833160"/>
              <a:gd name="connsiteX339" fmla="*/ 451900 w 1912672"/>
              <a:gd name="connsiteY339" fmla="*/ 3321534 h 3833160"/>
              <a:gd name="connsiteX340" fmla="*/ 469893 w 1912672"/>
              <a:gd name="connsiteY340" fmla="*/ 3307950 h 3833160"/>
              <a:gd name="connsiteX341" fmla="*/ 489284 w 1912672"/>
              <a:gd name="connsiteY341" fmla="*/ 3292897 h 3833160"/>
              <a:gd name="connsiteX342" fmla="*/ 508083 w 1912672"/>
              <a:gd name="connsiteY342" fmla="*/ 3276424 h 3833160"/>
              <a:gd name="connsiteX343" fmla="*/ 522649 w 1912672"/>
              <a:gd name="connsiteY343" fmla="*/ 3259537 h 3833160"/>
              <a:gd name="connsiteX344" fmla="*/ 534440 w 1912672"/>
              <a:gd name="connsiteY344" fmla="*/ 3244112 h 3833160"/>
              <a:gd name="connsiteX345" fmla="*/ 539574 w 1912672"/>
              <a:gd name="connsiteY345" fmla="*/ 3230640 h 3833160"/>
              <a:gd name="connsiteX346" fmla="*/ 509849 w 1912672"/>
              <a:gd name="connsiteY346" fmla="*/ 3208187 h 3833160"/>
              <a:gd name="connsiteX347" fmla="*/ 474526 w 1912672"/>
              <a:gd name="connsiteY347" fmla="*/ 3191609 h 3833160"/>
              <a:gd name="connsiteX348" fmla="*/ 435493 w 1912672"/>
              <a:gd name="connsiteY348" fmla="*/ 3180466 h 3833160"/>
              <a:gd name="connsiteX349" fmla="*/ 390471 w 1912672"/>
              <a:gd name="connsiteY349" fmla="*/ 3173359 h 3833160"/>
              <a:gd name="connsiteX350" fmla="*/ 344894 w 1912672"/>
              <a:gd name="connsiteY350" fmla="*/ 3170859 h 3833160"/>
              <a:gd name="connsiteX351" fmla="*/ 295258 w 1912672"/>
              <a:gd name="connsiteY351" fmla="*/ 3172887 h 3833160"/>
              <a:gd name="connsiteX352" fmla="*/ 245329 w 1912672"/>
              <a:gd name="connsiteY352" fmla="*/ 3177354 h 3833160"/>
              <a:gd name="connsiteX353" fmla="*/ 195694 w 1912672"/>
              <a:gd name="connsiteY353" fmla="*/ 3184474 h 3833160"/>
              <a:gd name="connsiteX354" fmla="*/ 144902 w 1912672"/>
              <a:gd name="connsiteY354" fmla="*/ 3193577 h 3833160"/>
              <a:gd name="connsiteX355" fmla="*/ 95992 w 1912672"/>
              <a:gd name="connsiteY355" fmla="*/ 3206125 h 3833160"/>
              <a:gd name="connsiteX356" fmla="*/ 49213 w 1912672"/>
              <a:gd name="connsiteY356" fmla="*/ 3218744 h 3833160"/>
              <a:gd name="connsiteX357" fmla="*/ 6365 w 1912672"/>
              <a:gd name="connsiteY357" fmla="*/ 3233010 h 3833160"/>
              <a:gd name="connsiteX358" fmla="*/ 0 w 1912672"/>
              <a:gd name="connsiteY358" fmla="*/ 3227433 h 3833160"/>
              <a:gd name="connsiteX359" fmla="*/ 3076 w 1912672"/>
              <a:gd name="connsiteY359" fmla="*/ 3224737 h 3833160"/>
              <a:gd name="connsiteX360" fmla="*/ 43018 w 1912672"/>
              <a:gd name="connsiteY360" fmla="*/ 3207924 h 3833160"/>
              <a:gd name="connsiteX361" fmla="*/ 85231 w 1912672"/>
              <a:gd name="connsiteY361" fmla="*/ 3191304 h 3833160"/>
              <a:gd name="connsiteX362" fmla="*/ 127386 w 1912672"/>
              <a:gd name="connsiteY362" fmla="*/ 3176431 h 3833160"/>
              <a:gd name="connsiteX363" fmla="*/ 168655 w 1912672"/>
              <a:gd name="connsiteY363" fmla="*/ 3162578 h 3833160"/>
              <a:gd name="connsiteX364" fmla="*/ 209793 w 1912672"/>
              <a:gd name="connsiteY364" fmla="*/ 3149808 h 3833160"/>
              <a:gd name="connsiteX365" fmla="*/ 250713 w 1912672"/>
              <a:gd name="connsiteY365" fmla="*/ 3140141 h 3833160"/>
              <a:gd name="connsiteX366" fmla="*/ 291298 w 1912672"/>
              <a:gd name="connsiteY366" fmla="*/ 3131978 h 3833160"/>
              <a:gd name="connsiteX367" fmla="*/ 333154 w 1912672"/>
              <a:gd name="connsiteY367" fmla="*/ 3128523 h 3833160"/>
              <a:gd name="connsiteX368" fmla="*/ 375359 w 1912672"/>
              <a:gd name="connsiteY368" fmla="*/ 3125974 h 3833160"/>
              <a:gd name="connsiteX369" fmla="*/ 416751 w 1912672"/>
              <a:gd name="connsiteY369" fmla="*/ 3130200 h 3833160"/>
              <a:gd name="connsiteX370" fmla="*/ 459928 w 1912672"/>
              <a:gd name="connsiteY370" fmla="*/ 3138683 h 3833160"/>
              <a:gd name="connsiteX371" fmla="*/ 504268 w 1912672"/>
              <a:gd name="connsiteY371" fmla="*/ 3151481 h 3833160"/>
              <a:gd name="connsiteX372" fmla="*/ 546509 w 1912672"/>
              <a:gd name="connsiteY372" fmla="*/ 3169029 h 3833160"/>
              <a:gd name="connsiteX373" fmla="*/ 591005 w 1912672"/>
              <a:gd name="connsiteY373" fmla="*/ 3194544 h 3833160"/>
              <a:gd name="connsiteX374" fmla="*/ 643386 w 1912672"/>
              <a:gd name="connsiteY374" fmla="*/ 3146702 h 3833160"/>
              <a:gd name="connsiteX375" fmla="*/ 689192 w 1912672"/>
              <a:gd name="connsiteY375" fmla="*/ 3097589 h 3833160"/>
              <a:gd name="connsiteX376" fmla="*/ 728837 w 1912672"/>
              <a:gd name="connsiteY376" fmla="*/ 3047570 h 3833160"/>
              <a:gd name="connsiteX377" fmla="*/ 763151 w 1912672"/>
              <a:gd name="connsiteY377" fmla="*/ 2997373 h 3833160"/>
              <a:gd name="connsiteX378" fmla="*/ 792509 w 1912672"/>
              <a:gd name="connsiteY378" fmla="*/ 2946426 h 3833160"/>
              <a:gd name="connsiteX379" fmla="*/ 818742 w 1912672"/>
              <a:gd name="connsiteY379" fmla="*/ 2896035 h 3833160"/>
              <a:gd name="connsiteX380" fmla="*/ 840539 w 1912672"/>
              <a:gd name="connsiteY380" fmla="*/ 2845651 h 3833160"/>
              <a:gd name="connsiteX381" fmla="*/ 868659 w 1912672"/>
              <a:gd name="connsiteY381" fmla="*/ 2777611 h 3833160"/>
              <a:gd name="connsiteX382" fmla="*/ 886079 w 1912672"/>
              <a:gd name="connsiteY382" fmla="*/ 2678806 h 3833160"/>
              <a:gd name="connsiteX383" fmla="*/ 894665 w 1912672"/>
              <a:gd name="connsiteY383" fmla="*/ 2574247 h 3833160"/>
              <a:gd name="connsiteX384" fmla="*/ 910157 w 1912672"/>
              <a:gd name="connsiteY384" fmla="*/ 2532162 h 3833160"/>
              <a:gd name="connsiteX385" fmla="*/ 923410 w 1912672"/>
              <a:gd name="connsiteY385" fmla="*/ 2485372 h 3833160"/>
              <a:gd name="connsiteX386" fmla="*/ 935916 w 1912672"/>
              <a:gd name="connsiteY386" fmla="*/ 2433353 h 3833160"/>
              <a:gd name="connsiteX387" fmla="*/ 947488 w 1912672"/>
              <a:gd name="connsiteY387" fmla="*/ 2377937 h 3833160"/>
              <a:gd name="connsiteX388" fmla="*/ 956821 w 1912672"/>
              <a:gd name="connsiteY388" fmla="*/ 2318077 h 3833160"/>
              <a:gd name="connsiteX389" fmla="*/ 963914 w 1912672"/>
              <a:gd name="connsiteY389" fmla="*/ 2257171 h 3833160"/>
              <a:gd name="connsiteX390" fmla="*/ 970820 w 1912672"/>
              <a:gd name="connsiteY390" fmla="*/ 2193390 h 3833160"/>
              <a:gd name="connsiteX391" fmla="*/ 975486 w 1912672"/>
              <a:gd name="connsiteY391" fmla="*/ 2128825 h 3833160"/>
              <a:gd name="connsiteX392" fmla="*/ 979406 w 1912672"/>
              <a:gd name="connsiteY392" fmla="*/ 2061646 h 3833160"/>
              <a:gd name="connsiteX393" fmla="*/ 979406 w 1912672"/>
              <a:gd name="connsiteY393" fmla="*/ 1995512 h 3833160"/>
              <a:gd name="connsiteX394" fmla="*/ 979406 w 1912672"/>
              <a:gd name="connsiteY394" fmla="*/ 1930162 h 3833160"/>
              <a:gd name="connsiteX395" fmla="*/ 975486 w 1912672"/>
              <a:gd name="connsiteY395" fmla="*/ 1864552 h 3833160"/>
              <a:gd name="connsiteX396" fmla="*/ 970073 w 1912672"/>
              <a:gd name="connsiteY396" fmla="*/ 1801555 h 3833160"/>
              <a:gd name="connsiteX397" fmla="*/ 963167 w 1912672"/>
              <a:gd name="connsiteY397" fmla="*/ 1740126 h 3833160"/>
              <a:gd name="connsiteX398" fmla="*/ 952901 w 1912672"/>
              <a:gd name="connsiteY398" fmla="*/ 1680789 h 3833160"/>
              <a:gd name="connsiteX399" fmla="*/ 938902 w 1912672"/>
              <a:gd name="connsiteY399" fmla="*/ 1625634 h 3833160"/>
              <a:gd name="connsiteX400" fmla="*/ 923410 w 1912672"/>
              <a:gd name="connsiteY400" fmla="*/ 1573354 h 3833160"/>
              <a:gd name="connsiteX401" fmla="*/ 904744 w 1912672"/>
              <a:gd name="connsiteY401" fmla="*/ 1526564 h 3833160"/>
              <a:gd name="connsiteX402" fmla="*/ 883839 w 1912672"/>
              <a:gd name="connsiteY402" fmla="*/ 1485263 h 3833160"/>
              <a:gd name="connsiteX403" fmla="*/ 859574 w 1912672"/>
              <a:gd name="connsiteY403" fmla="*/ 1448667 h 3833160"/>
              <a:gd name="connsiteX404" fmla="*/ 832510 w 1912672"/>
              <a:gd name="connsiteY404" fmla="*/ 1419129 h 3833160"/>
              <a:gd name="connsiteX405" fmla="*/ 801338 w 1912672"/>
              <a:gd name="connsiteY405" fmla="*/ 1396649 h 3833160"/>
              <a:gd name="connsiteX406" fmla="*/ 774834 w 1912672"/>
              <a:gd name="connsiteY406" fmla="*/ 1383318 h 3833160"/>
              <a:gd name="connsiteX407" fmla="*/ 745342 w 1912672"/>
              <a:gd name="connsiteY407" fmla="*/ 1377829 h 3833160"/>
              <a:gd name="connsiteX408" fmla="*/ 714918 w 1912672"/>
              <a:gd name="connsiteY408" fmla="*/ 1377829 h 3833160"/>
              <a:gd name="connsiteX409" fmla="*/ 683187 w 1912672"/>
              <a:gd name="connsiteY409" fmla="*/ 1381750 h 3833160"/>
              <a:gd name="connsiteX410" fmla="*/ 652016 w 1912672"/>
              <a:gd name="connsiteY410" fmla="*/ 1388023 h 3833160"/>
              <a:gd name="connsiteX411" fmla="*/ 620845 w 1912672"/>
              <a:gd name="connsiteY411" fmla="*/ 1396649 h 3833160"/>
              <a:gd name="connsiteX412" fmla="*/ 589860 w 1912672"/>
              <a:gd name="connsiteY412" fmla="*/ 1403446 h 3833160"/>
              <a:gd name="connsiteX413" fmla="*/ 559436 w 1912672"/>
              <a:gd name="connsiteY413" fmla="*/ 1410503 h 3833160"/>
              <a:gd name="connsiteX414" fmla="*/ 531438 w 1912672"/>
              <a:gd name="connsiteY414" fmla="*/ 1414424 h 3833160"/>
              <a:gd name="connsiteX415" fmla="*/ 467602 w 1912672"/>
              <a:gd name="connsiteY415" fmla="*/ 1417561 h 3833160"/>
              <a:gd name="connsiteX416" fmla="*/ 405447 w 1912672"/>
              <a:gd name="connsiteY416" fmla="*/ 1414424 h 3833160"/>
              <a:gd name="connsiteX417" fmla="*/ 347958 w 1912672"/>
              <a:gd name="connsiteY417" fmla="*/ 1407367 h 3833160"/>
              <a:gd name="connsiteX418" fmla="*/ 292708 w 1912672"/>
              <a:gd name="connsiteY418" fmla="*/ 1397433 h 3833160"/>
              <a:gd name="connsiteX419" fmla="*/ 238952 w 1912672"/>
              <a:gd name="connsiteY419" fmla="*/ 1384886 h 3833160"/>
              <a:gd name="connsiteX420" fmla="*/ 187622 w 1912672"/>
              <a:gd name="connsiteY420" fmla="*/ 1372339 h 3833160"/>
              <a:gd name="connsiteX421" fmla="*/ 139466 w 1912672"/>
              <a:gd name="connsiteY421" fmla="*/ 1358485 h 3833160"/>
              <a:gd name="connsiteX422" fmla="*/ 142639 w 1912672"/>
              <a:gd name="connsiteY422" fmla="*/ 1342801 h 3833160"/>
              <a:gd name="connsiteX423" fmla="*/ 208714 w 1912672"/>
              <a:gd name="connsiteY423" fmla="*/ 1352212 h 3833160"/>
              <a:gd name="connsiteX424" fmla="*/ 274043 w 1912672"/>
              <a:gd name="connsiteY424" fmla="*/ 1358485 h 3833160"/>
              <a:gd name="connsiteX425" fmla="*/ 337878 w 1912672"/>
              <a:gd name="connsiteY425" fmla="*/ 1360838 h 3833160"/>
              <a:gd name="connsiteX426" fmla="*/ 400034 w 1912672"/>
              <a:gd name="connsiteY426" fmla="*/ 1358485 h 3833160"/>
              <a:gd name="connsiteX427" fmla="*/ 460696 w 1912672"/>
              <a:gd name="connsiteY427" fmla="*/ 1349859 h 3833160"/>
              <a:gd name="connsiteX428" fmla="*/ 519865 w 1912672"/>
              <a:gd name="connsiteY428" fmla="*/ 1336528 h 3833160"/>
              <a:gd name="connsiteX429" fmla="*/ 576608 w 1912672"/>
              <a:gd name="connsiteY429" fmla="*/ 1318753 h 3833160"/>
              <a:gd name="connsiteX430" fmla="*/ 630177 w 1912672"/>
              <a:gd name="connsiteY430" fmla="*/ 1292874 h 3833160"/>
              <a:gd name="connsiteX431" fmla="*/ 699426 w 1912672"/>
              <a:gd name="connsiteY431" fmla="*/ 1258631 h 3833160"/>
              <a:gd name="connsiteX432" fmla="*/ 572688 w 1912672"/>
              <a:gd name="connsiteY432" fmla="*/ 1147276 h 3833160"/>
              <a:gd name="connsiteX433" fmla="*/ 459203 w 1912672"/>
              <a:gd name="connsiteY433" fmla="*/ 1022589 h 3833160"/>
              <a:gd name="connsiteX434" fmla="*/ 396861 w 1912672"/>
              <a:gd name="connsiteY434" fmla="*/ 1029647 h 3833160"/>
              <a:gd name="connsiteX435" fmla="*/ 336198 w 1912672"/>
              <a:gd name="connsiteY435" fmla="*/ 1029647 h 3833160"/>
              <a:gd name="connsiteX436" fmla="*/ 280949 w 1912672"/>
              <a:gd name="connsiteY436" fmla="*/ 1022589 h 3833160"/>
              <a:gd name="connsiteX437" fmla="*/ 228873 w 1912672"/>
              <a:gd name="connsiteY437" fmla="*/ 1007951 h 3833160"/>
              <a:gd name="connsiteX438" fmla="*/ 180716 w 1912672"/>
              <a:gd name="connsiteY438" fmla="*/ 986777 h 3833160"/>
              <a:gd name="connsiteX439" fmla="*/ 138719 w 1912672"/>
              <a:gd name="connsiteY439" fmla="*/ 960376 h 3833160"/>
              <a:gd name="connsiteX440" fmla="*/ 101389 w 1912672"/>
              <a:gd name="connsiteY440" fmla="*/ 927701 h 3833160"/>
              <a:gd name="connsiteX441" fmla="*/ 70218 w 1912672"/>
              <a:gd name="connsiteY441" fmla="*/ 889537 h 3833160"/>
              <a:gd name="connsiteX442" fmla="*/ 46139 w 1912672"/>
              <a:gd name="connsiteY442" fmla="*/ 848236 h 3833160"/>
              <a:gd name="connsiteX443" fmla="*/ 49312 w 1912672"/>
              <a:gd name="connsiteY443" fmla="*/ 841179 h 3833160"/>
              <a:gd name="connsiteX444" fmla="*/ 59392 w 1912672"/>
              <a:gd name="connsiteY444" fmla="*/ 848236 h 3833160"/>
              <a:gd name="connsiteX445" fmla="*/ 71897 w 1912672"/>
              <a:gd name="connsiteY445" fmla="*/ 875422 h 3833160"/>
              <a:gd name="connsiteX446" fmla="*/ 92056 w 1912672"/>
              <a:gd name="connsiteY446" fmla="*/ 898948 h 3833160"/>
              <a:gd name="connsiteX447" fmla="*/ 116881 w 1912672"/>
              <a:gd name="connsiteY447" fmla="*/ 922212 h 3833160"/>
              <a:gd name="connsiteX448" fmla="*/ 146559 w 1912672"/>
              <a:gd name="connsiteY448" fmla="*/ 940248 h 3833160"/>
              <a:gd name="connsiteX449" fmla="*/ 180716 w 1912672"/>
              <a:gd name="connsiteY449" fmla="*/ 955671 h 3833160"/>
              <a:gd name="connsiteX450" fmla="*/ 216554 w 1912672"/>
              <a:gd name="connsiteY450" fmla="*/ 967434 h 3833160"/>
              <a:gd name="connsiteX451" fmla="*/ 254631 w 1912672"/>
              <a:gd name="connsiteY451" fmla="*/ 974492 h 3833160"/>
              <a:gd name="connsiteX452" fmla="*/ 294201 w 1912672"/>
              <a:gd name="connsiteY452" fmla="*/ 976844 h 3833160"/>
              <a:gd name="connsiteX453" fmla="*/ 332279 w 1912672"/>
              <a:gd name="connsiteY453" fmla="*/ 976060 h 3833160"/>
              <a:gd name="connsiteX454" fmla="*/ 353371 w 1912672"/>
              <a:gd name="connsiteY454" fmla="*/ 972923 h 3833160"/>
              <a:gd name="connsiteX455" fmla="*/ 372036 w 1912672"/>
              <a:gd name="connsiteY455" fmla="*/ 972923 h 3833160"/>
              <a:gd name="connsiteX456" fmla="*/ 388275 w 1912672"/>
              <a:gd name="connsiteY456" fmla="*/ 969786 h 3833160"/>
              <a:gd name="connsiteX457" fmla="*/ 403954 w 1912672"/>
              <a:gd name="connsiteY457" fmla="*/ 965865 h 3833160"/>
              <a:gd name="connsiteX458" fmla="*/ 417206 w 1912672"/>
              <a:gd name="connsiteY458" fmla="*/ 957239 h 3833160"/>
              <a:gd name="connsiteX459" fmla="*/ 379875 w 1912672"/>
              <a:gd name="connsiteY459" fmla="*/ 886400 h 3833160"/>
              <a:gd name="connsiteX460" fmla="*/ 347958 w 1912672"/>
              <a:gd name="connsiteY460" fmla="*/ 817130 h 3833160"/>
              <a:gd name="connsiteX461" fmla="*/ 317533 w 1912672"/>
              <a:gd name="connsiteY461" fmla="*/ 744723 h 3833160"/>
              <a:gd name="connsiteX462" fmla="*/ 291215 w 1912672"/>
              <a:gd name="connsiteY462" fmla="*/ 669963 h 3833160"/>
              <a:gd name="connsiteX463" fmla="*/ 265457 w 1912672"/>
              <a:gd name="connsiteY463" fmla="*/ 588930 h 3833160"/>
              <a:gd name="connsiteX464" fmla="*/ 241379 w 1912672"/>
              <a:gd name="connsiteY464" fmla="*/ 501623 h 3833160"/>
              <a:gd name="connsiteX465" fmla="*/ 238952 w 1912672"/>
              <a:gd name="connsiteY465" fmla="*/ 485939 h 3833160"/>
              <a:gd name="connsiteX466" fmla="*/ 232793 w 1912672"/>
              <a:gd name="connsiteY466" fmla="*/ 464243 h 3833160"/>
              <a:gd name="connsiteX467" fmla="*/ 228873 w 1912672"/>
              <a:gd name="connsiteY467" fmla="*/ 440194 h 3833160"/>
              <a:gd name="connsiteX468" fmla="*/ 223460 w 1912672"/>
              <a:gd name="connsiteY468" fmla="*/ 415884 h 3833160"/>
              <a:gd name="connsiteX469" fmla="*/ 218794 w 1912672"/>
              <a:gd name="connsiteY469" fmla="*/ 389483 h 3833160"/>
              <a:gd name="connsiteX470" fmla="*/ 217300 w 1912672"/>
              <a:gd name="connsiteY470" fmla="*/ 365173 h 3833160"/>
              <a:gd name="connsiteX471" fmla="*/ 217300 w 1912672"/>
              <a:gd name="connsiteY471" fmla="*/ 342693 h 3833160"/>
              <a:gd name="connsiteX472" fmla="*/ 220287 w 1912672"/>
              <a:gd name="connsiteY472" fmla="*/ 322565 h 3833160"/>
              <a:gd name="connsiteX473" fmla="*/ 225886 w 1912672"/>
              <a:gd name="connsiteY473" fmla="*/ 308450 h 3833160"/>
              <a:gd name="connsiteX474" fmla="*/ 232793 w 1912672"/>
              <a:gd name="connsiteY474" fmla="*/ 311586 h 3833160"/>
              <a:gd name="connsiteX475" fmla="*/ 238952 w 1912672"/>
              <a:gd name="connsiteY475" fmla="*/ 391051 h 3833160"/>
              <a:gd name="connsiteX476" fmla="*/ 252951 w 1912672"/>
              <a:gd name="connsiteY476" fmla="*/ 470516 h 3833160"/>
              <a:gd name="connsiteX477" fmla="*/ 274043 w 1912672"/>
              <a:gd name="connsiteY477" fmla="*/ 548413 h 3833160"/>
              <a:gd name="connsiteX478" fmla="*/ 299614 w 1912672"/>
              <a:gd name="connsiteY478" fmla="*/ 620036 h 3833160"/>
              <a:gd name="connsiteX479" fmla="*/ 327612 w 1912672"/>
              <a:gd name="connsiteY479" fmla="*/ 686954 h 3833160"/>
              <a:gd name="connsiteX480" fmla="*/ 353371 w 1912672"/>
              <a:gd name="connsiteY480" fmla="*/ 730607 h 3833160"/>
              <a:gd name="connsiteX481" fmla="*/ 350197 w 1912672"/>
              <a:gd name="connsiteY481" fmla="*/ 732176 h 3833160"/>
              <a:gd name="connsiteX482" fmla="*/ 350197 w 1912672"/>
              <a:gd name="connsiteY482" fmla="*/ 733744 h 3833160"/>
              <a:gd name="connsiteX483" fmla="*/ 351877 w 1912672"/>
              <a:gd name="connsiteY483" fmla="*/ 735313 h 3833160"/>
              <a:gd name="connsiteX484" fmla="*/ 353371 w 1912672"/>
              <a:gd name="connsiteY484" fmla="*/ 736097 h 3833160"/>
              <a:gd name="connsiteX485" fmla="*/ 356544 w 1912672"/>
              <a:gd name="connsiteY485" fmla="*/ 737665 h 3833160"/>
              <a:gd name="connsiteX486" fmla="*/ 357290 w 1912672"/>
              <a:gd name="connsiteY486" fmla="*/ 740802 h 3833160"/>
              <a:gd name="connsiteX487" fmla="*/ 358784 w 1912672"/>
              <a:gd name="connsiteY487" fmla="*/ 742370 h 3833160"/>
              <a:gd name="connsiteX488" fmla="*/ 360277 w 1912672"/>
              <a:gd name="connsiteY488" fmla="*/ 744723 h 3833160"/>
              <a:gd name="connsiteX489" fmla="*/ 360277 w 1912672"/>
              <a:gd name="connsiteY489" fmla="*/ 743154 h 3833160"/>
              <a:gd name="connsiteX490" fmla="*/ 358784 w 1912672"/>
              <a:gd name="connsiteY490" fmla="*/ 742370 h 3833160"/>
              <a:gd name="connsiteX491" fmla="*/ 353371 w 1912672"/>
              <a:gd name="connsiteY491" fmla="*/ 730607 h 3833160"/>
              <a:gd name="connsiteX492" fmla="*/ 372036 w 1912672"/>
              <a:gd name="connsiteY492" fmla="*/ 716492 h 3833160"/>
              <a:gd name="connsiteX493" fmla="*/ 389955 w 1912672"/>
              <a:gd name="connsiteY493" fmla="*/ 692443 h 3833160"/>
              <a:gd name="connsiteX494" fmla="*/ 406940 w 1912672"/>
              <a:gd name="connsiteY494" fmla="*/ 664474 h 3833160"/>
              <a:gd name="connsiteX495" fmla="*/ 422619 w 1912672"/>
              <a:gd name="connsiteY495" fmla="*/ 630231 h 3833160"/>
              <a:gd name="connsiteX496" fmla="*/ 436618 w 1912672"/>
              <a:gd name="connsiteY496" fmla="*/ 592066 h 3833160"/>
              <a:gd name="connsiteX497" fmla="*/ 449870 w 1912672"/>
              <a:gd name="connsiteY497" fmla="*/ 552334 h 3833160"/>
              <a:gd name="connsiteX498" fmla="*/ 460696 w 1912672"/>
              <a:gd name="connsiteY498" fmla="*/ 511033 h 3833160"/>
              <a:gd name="connsiteX499" fmla="*/ 470776 w 1912672"/>
              <a:gd name="connsiteY499" fmla="*/ 471301 h 3833160"/>
              <a:gd name="connsiteX500" fmla="*/ 479362 w 1912672"/>
              <a:gd name="connsiteY500" fmla="*/ 433136 h 3833160"/>
              <a:gd name="connsiteX501" fmla="*/ 480855 w 1912672"/>
              <a:gd name="connsiteY501" fmla="*/ 484370 h 3833160"/>
              <a:gd name="connsiteX502" fmla="*/ 479362 w 1912672"/>
              <a:gd name="connsiteY502" fmla="*/ 531161 h 3833160"/>
              <a:gd name="connsiteX503" fmla="*/ 472269 w 1912672"/>
              <a:gd name="connsiteY503" fmla="*/ 574814 h 3833160"/>
              <a:gd name="connsiteX504" fmla="*/ 462189 w 1912672"/>
              <a:gd name="connsiteY504" fmla="*/ 618468 h 3833160"/>
              <a:gd name="connsiteX505" fmla="*/ 448190 w 1912672"/>
              <a:gd name="connsiteY505" fmla="*/ 659769 h 3833160"/>
              <a:gd name="connsiteX506" fmla="*/ 428032 w 1912672"/>
              <a:gd name="connsiteY506" fmla="*/ 701069 h 3833160"/>
              <a:gd name="connsiteX507" fmla="*/ 381369 w 1912672"/>
              <a:gd name="connsiteY507" fmla="*/ 791252 h 3833160"/>
              <a:gd name="connsiteX508" fmla="*/ 429525 w 1912672"/>
              <a:gd name="connsiteY508" fmla="*/ 863920 h 3833160"/>
              <a:gd name="connsiteX509" fmla="*/ 481601 w 1912672"/>
              <a:gd name="connsiteY509" fmla="*/ 931622 h 3833160"/>
              <a:gd name="connsiteX510" fmla="*/ 538531 w 1912672"/>
              <a:gd name="connsiteY510" fmla="*/ 995403 h 3833160"/>
              <a:gd name="connsiteX511" fmla="*/ 599193 w 1912672"/>
              <a:gd name="connsiteY511" fmla="*/ 1053957 h 3833160"/>
              <a:gd name="connsiteX512" fmla="*/ 816831 w 1912672"/>
              <a:gd name="connsiteY512" fmla="*/ 1205045 h 3833160"/>
              <a:gd name="connsiteX513" fmla="*/ 823924 w 1912672"/>
              <a:gd name="connsiteY513" fmla="*/ 1199555 h 3833160"/>
              <a:gd name="connsiteX514" fmla="*/ 806005 w 1912672"/>
              <a:gd name="connsiteY514" fmla="*/ 1132637 h 3833160"/>
              <a:gd name="connsiteX515" fmla="*/ 792006 w 1912672"/>
              <a:gd name="connsiteY515" fmla="*/ 1060753 h 3833160"/>
              <a:gd name="connsiteX516" fmla="*/ 780247 w 1912672"/>
              <a:gd name="connsiteY516" fmla="*/ 982856 h 3833160"/>
              <a:gd name="connsiteX517" fmla="*/ 774834 w 1912672"/>
              <a:gd name="connsiteY517" fmla="*/ 903391 h 3833160"/>
              <a:gd name="connsiteX518" fmla="*/ 770167 w 1912672"/>
              <a:gd name="connsiteY518" fmla="*/ 820267 h 3833160"/>
              <a:gd name="connsiteX519" fmla="*/ 770167 w 1912672"/>
              <a:gd name="connsiteY519" fmla="*/ 735313 h 3833160"/>
              <a:gd name="connsiteX520" fmla="*/ 773340 w 1912672"/>
              <a:gd name="connsiteY520" fmla="*/ 649574 h 3833160"/>
              <a:gd name="connsiteX521" fmla="*/ 780247 w 1912672"/>
              <a:gd name="connsiteY521" fmla="*/ 564620 h 3833160"/>
              <a:gd name="connsiteX522" fmla="*/ 790513 w 1912672"/>
              <a:gd name="connsiteY522" fmla="*/ 479927 h 3833160"/>
              <a:gd name="connsiteX523" fmla="*/ 801338 w 1912672"/>
              <a:gd name="connsiteY523" fmla="*/ 398109 h 3833160"/>
              <a:gd name="connsiteX524" fmla="*/ 816831 w 1912672"/>
              <a:gd name="connsiteY524" fmla="*/ 318644 h 3833160"/>
              <a:gd name="connsiteX525" fmla="*/ 835496 w 1912672"/>
              <a:gd name="connsiteY525" fmla="*/ 243884 h 3833160"/>
              <a:gd name="connsiteX526" fmla="*/ 854908 w 1912672"/>
              <a:gd name="connsiteY526" fmla="*/ 173046 h 3833160"/>
              <a:gd name="connsiteX527" fmla="*/ 877493 w 1912672"/>
              <a:gd name="connsiteY527" fmla="*/ 109003 h 3833160"/>
              <a:gd name="connsiteX528" fmla="*/ 901571 w 1912672"/>
              <a:gd name="connsiteY528" fmla="*/ 50711 h 3833160"/>
              <a:gd name="connsiteX529" fmla="*/ 930503 w 1912672"/>
              <a:gd name="connsiteY529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31784 w 1912672"/>
              <a:gd name="connsiteY218" fmla="*/ 2981193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31784 w 1912672"/>
              <a:gd name="connsiteY218" fmla="*/ 2981193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61472 w 1912672"/>
              <a:gd name="connsiteY218" fmla="*/ 2963380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61472 w 1912672"/>
              <a:gd name="connsiteY218" fmla="*/ 2963380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52936 w 1912672"/>
              <a:gd name="connsiteY218" fmla="*/ 3127318 h 3833160"/>
              <a:gd name="connsiteX219" fmla="*/ 1055550 w 1912672"/>
              <a:gd name="connsiteY219" fmla="*/ 3272471 h 3833160"/>
              <a:gd name="connsiteX220" fmla="*/ 1106379 w 1912672"/>
              <a:gd name="connsiteY220" fmla="*/ 3308927 h 3833160"/>
              <a:gd name="connsiteX221" fmla="*/ 1151347 w 1912672"/>
              <a:gd name="connsiteY221" fmla="*/ 3348334 h 3833160"/>
              <a:gd name="connsiteX222" fmla="*/ 1187691 w 1912672"/>
              <a:gd name="connsiteY222" fmla="*/ 3388268 h 3833160"/>
              <a:gd name="connsiteX223" fmla="*/ 1216725 w 1912672"/>
              <a:gd name="connsiteY223" fmla="*/ 3430484 h 3833160"/>
              <a:gd name="connsiteX224" fmla="*/ 1238582 w 1912672"/>
              <a:gd name="connsiteY224" fmla="*/ 3473897 h 3833160"/>
              <a:gd name="connsiteX225" fmla="*/ 1252456 w 1912672"/>
              <a:gd name="connsiteY225" fmla="*/ 3516304 h 3833160"/>
              <a:gd name="connsiteX226" fmla="*/ 1258768 w 1912672"/>
              <a:gd name="connsiteY226" fmla="*/ 3559273 h 3833160"/>
              <a:gd name="connsiteX227" fmla="*/ 1256926 w 1912672"/>
              <a:gd name="connsiteY227" fmla="*/ 3601386 h 3833160"/>
              <a:gd name="connsiteX228" fmla="*/ 1247774 w 1912672"/>
              <a:gd name="connsiteY228" fmla="*/ 3640689 h 3833160"/>
              <a:gd name="connsiteX229" fmla="*/ 1240808 w 1912672"/>
              <a:gd name="connsiteY229" fmla="*/ 3642671 h 3833160"/>
              <a:gd name="connsiteX230" fmla="*/ 1237950 w 1912672"/>
              <a:gd name="connsiteY230" fmla="*/ 3632080 h 3833160"/>
              <a:gd name="connsiteX231" fmla="*/ 1246452 w 1912672"/>
              <a:gd name="connsiteY231" fmla="*/ 3608381 h 3833160"/>
              <a:gd name="connsiteX232" fmla="*/ 1246889 w 1912672"/>
              <a:gd name="connsiteY232" fmla="*/ 3581808 h 3833160"/>
              <a:gd name="connsiteX233" fmla="*/ 1243694 w 1912672"/>
              <a:gd name="connsiteY233" fmla="*/ 3552354 h 3833160"/>
              <a:gd name="connsiteX234" fmla="*/ 1233485 w 1912672"/>
              <a:gd name="connsiteY234" fmla="*/ 3522742 h 3833160"/>
              <a:gd name="connsiteX235" fmla="*/ 1218246 w 1912672"/>
              <a:gd name="connsiteY235" fmla="*/ 3491717 h 3833160"/>
              <a:gd name="connsiteX236" fmla="*/ 1199371 w 1912672"/>
              <a:gd name="connsiteY236" fmla="*/ 3461697 h 3833160"/>
              <a:gd name="connsiteX237" fmla="*/ 1175758 w 1912672"/>
              <a:gd name="connsiteY237" fmla="*/ 3432919 h 3833160"/>
              <a:gd name="connsiteX238" fmla="*/ 1147962 w 1912672"/>
              <a:gd name="connsiteY238" fmla="*/ 3405866 h 3833160"/>
              <a:gd name="connsiteX239" fmla="*/ 1119222 w 1912672"/>
              <a:gd name="connsiteY239" fmla="*/ 3381579 h 3833160"/>
              <a:gd name="connsiteX240" fmla="*/ 1101535 w 1912672"/>
              <a:gd name="connsiteY240" fmla="*/ 3369675 h 3833160"/>
              <a:gd name="connsiteX241" fmla="*/ 1087698 w 1912672"/>
              <a:gd name="connsiteY241" fmla="*/ 3357550 h 3833160"/>
              <a:gd name="connsiteX242" fmla="*/ 1073608 w 1912672"/>
              <a:gd name="connsiteY242" fmla="*/ 3348798 h 3833160"/>
              <a:gd name="connsiteX243" fmla="*/ 1059423 w 1912672"/>
              <a:gd name="connsiteY243" fmla="*/ 3340859 h 3833160"/>
              <a:gd name="connsiteX244" fmla="*/ 1043960 w 1912672"/>
              <a:gd name="connsiteY244" fmla="*/ 3337192 h 3833160"/>
              <a:gd name="connsiteX245" fmla="*/ 1025322 w 1912672"/>
              <a:gd name="connsiteY245" fmla="*/ 3402025 h 3833160"/>
              <a:gd name="connsiteX246" fmla="*/ 1003697 w 1912672"/>
              <a:gd name="connsiteY246" fmla="*/ 3462443 h 3833160"/>
              <a:gd name="connsiteX247" fmla="*/ 978914 w 1912672"/>
              <a:gd name="connsiteY247" fmla="*/ 3523689 h 3833160"/>
              <a:gd name="connsiteX248" fmla="*/ 949550 w 1912672"/>
              <a:gd name="connsiteY248" fmla="*/ 3583615 h 3833160"/>
              <a:gd name="connsiteX249" fmla="*/ 915669 w 1912672"/>
              <a:gd name="connsiteY249" fmla="*/ 3646771 h 3833160"/>
              <a:gd name="connsiteX250" fmla="*/ 876441 w 1912672"/>
              <a:gd name="connsiteY250" fmla="*/ 3712430 h 3833160"/>
              <a:gd name="connsiteX251" fmla="*/ 867986 w 1912672"/>
              <a:gd name="connsiteY251" fmla="*/ 3722991 h 3833160"/>
              <a:gd name="connsiteX252" fmla="*/ 858368 w 1912672"/>
              <a:gd name="connsiteY252" fmla="*/ 3739422 h 3833160"/>
              <a:gd name="connsiteX253" fmla="*/ 845551 w 1912672"/>
              <a:gd name="connsiteY253" fmla="*/ 3755745 h 3833160"/>
              <a:gd name="connsiteX254" fmla="*/ 833671 w 1912672"/>
              <a:gd name="connsiteY254" fmla="*/ 3773189 h 3833160"/>
              <a:gd name="connsiteX255" fmla="*/ 819871 w 1912672"/>
              <a:gd name="connsiteY255" fmla="*/ 3791345 h 3833160"/>
              <a:gd name="connsiteX256" fmla="*/ 805085 w 1912672"/>
              <a:gd name="connsiteY256" fmla="*/ 3806242 h 3833160"/>
              <a:gd name="connsiteX257" fmla="*/ 790388 w 1912672"/>
              <a:gd name="connsiteY257" fmla="*/ 3819121 h 3833160"/>
              <a:gd name="connsiteX258" fmla="*/ 775016 w 1912672"/>
              <a:gd name="connsiteY258" fmla="*/ 3828711 h 3833160"/>
              <a:gd name="connsiteX259" fmla="*/ 761637 w 1912672"/>
              <a:gd name="connsiteY259" fmla="*/ 3833160 h 3833160"/>
              <a:gd name="connsiteX260" fmla="*/ 758567 w 1912672"/>
              <a:gd name="connsiteY260" fmla="*/ 3826878 h 3833160"/>
              <a:gd name="connsiteX261" fmla="*/ 805952 w 1912672"/>
              <a:gd name="connsiteY261" fmla="*/ 3777351 h 3833160"/>
              <a:gd name="connsiteX262" fmla="*/ 847525 w 1912672"/>
              <a:gd name="connsiteY262" fmla="*/ 3722733 h 3833160"/>
              <a:gd name="connsiteX263" fmla="*/ 882815 w 1912672"/>
              <a:gd name="connsiteY263" fmla="*/ 3664405 h 3833160"/>
              <a:gd name="connsiteX264" fmla="*/ 910683 w 1912672"/>
              <a:gd name="connsiteY264" fmla="*/ 3606761 h 3833160"/>
              <a:gd name="connsiteX265" fmla="*/ 933675 w 1912672"/>
              <a:gd name="connsiteY265" fmla="*/ 3550236 h 3833160"/>
              <a:gd name="connsiteX266" fmla="*/ 943120 w 1912672"/>
              <a:gd name="connsiteY266" fmla="*/ 3508495 h 3833160"/>
              <a:gd name="connsiteX267" fmla="*/ 946497 w 1912672"/>
              <a:gd name="connsiteY267" fmla="*/ 3509658 h 3833160"/>
              <a:gd name="connsiteX268" fmla="*/ 947522 w 1912672"/>
              <a:gd name="connsiteY268" fmla="*/ 3508759 h 3833160"/>
              <a:gd name="connsiteX269" fmla="*/ 947302 w 1912672"/>
              <a:gd name="connsiteY269" fmla="*/ 3506770 h 3833160"/>
              <a:gd name="connsiteX270" fmla="*/ 946709 w 1912672"/>
              <a:gd name="connsiteY270" fmla="*/ 3505350 h 3833160"/>
              <a:gd name="connsiteX271" fmla="*/ 945381 w 1912672"/>
              <a:gd name="connsiteY271" fmla="*/ 3502390 h 3833160"/>
              <a:gd name="connsiteX272" fmla="*/ 946879 w 1912672"/>
              <a:gd name="connsiteY272" fmla="*/ 3500109 h 3833160"/>
              <a:gd name="connsiteX273" fmla="*/ 946796 w 1912672"/>
              <a:gd name="connsiteY273" fmla="*/ 3498240 h 3833160"/>
              <a:gd name="connsiteX274" fmla="*/ 947228 w 1912672"/>
              <a:gd name="connsiteY274" fmla="*/ 3495922 h 3833160"/>
              <a:gd name="connsiteX275" fmla="*/ 946202 w 1912672"/>
              <a:gd name="connsiteY275" fmla="*/ 3496821 h 3833160"/>
              <a:gd name="connsiteX276" fmla="*/ 946796 w 1912672"/>
              <a:gd name="connsiteY276" fmla="*/ 3498240 h 3833160"/>
              <a:gd name="connsiteX277" fmla="*/ 943120 w 1912672"/>
              <a:gd name="connsiteY277" fmla="*/ 3508495 h 3833160"/>
              <a:gd name="connsiteX278" fmla="*/ 920055 w 1912672"/>
              <a:gd name="connsiteY278" fmla="*/ 3504456 h 3833160"/>
              <a:gd name="connsiteX279" fmla="*/ 891050 w 1912672"/>
              <a:gd name="connsiteY279" fmla="*/ 3506594 h 3833160"/>
              <a:gd name="connsiteX280" fmla="*/ 860172 w 1912672"/>
              <a:gd name="connsiteY280" fmla="*/ 3511582 h 3833160"/>
              <a:gd name="connsiteX281" fmla="*/ 826163 w 1912672"/>
              <a:gd name="connsiteY281" fmla="*/ 3521016 h 3833160"/>
              <a:gd name="connsiteX282" fmla="*/ 790835 w 1912672"/>
              <a:gd name="connsiteY282" fmla="*/ 3533785 h 3833160"/>
              <a:gd name="connsiteX283" fmla="*/ 755037 w 1912672"/>
              <a:gd name="connsiteY283" fmla="*/ 3547939 h 3833160"/>
              <a:gd name="connsiteX284" fmla="*/ 720010 w 1912672"/>
              <a:gd name="connsiteY284" fmla="*/ 3564567 h 3833160"/>
              <a:gd name="connsiteX285" fmla="*/ 686563 w 1912672"/>
              <a:gd name="connsiteY285" fmla="*/ 3580781 h 3833160"/>
              <a:gd name="connsiteX286" fmla="*/ 655247 w 1912672"/>
              <a:gd name="connsiteY286" fmla="*/ 3597068 h 3833160"/>
              <a:gd name="connsiteX287" fmla="*/ 687635 w 1912672"/>
              <a:gd name="connsiteY287" fmla="*/ 3566747 h 3833160"/>
              <a:gd name="connsiteX288" fmla="*/ 719332 w 1912672"/>
              <a:gd name="connsiteY288" fmla="*/ 3540910 h 3833160"/>
              <a:gd name="connsiteX289" fmla="*/ 753129 w 1912672"/>
              <a:gd name="connsiteY289" fmla="*/ 3520510 h 3833160"/>
              <a:gd name="connsiteX290" fmla="*/ 789139 w 1912672"/>
              <a:gd name="connsiteY290" fmla="*/ 3502048 h 3833160"/>
              <a:gd name="connsiteX291" fmla="*/ 826517 w 1912672"/>
              <a:gd name="connsiteY291" fmla="*/ 3487482 h 3833160"/>
              <a:gd name="connsiteX292" fmla="*/ 868462 w 1912672"/>
              <a:gd name="connsiteY292" fmla="*/ 3476916 h 3833160"/>
              <a:gd name="connsiteX293" fmla="*/ 962011 w 1912672"/>
              <a:gd name="connsiteY293" fmla="*/ 3455565 h 3833160"/>
              <a:gd name="connsiteX294" fmla="*/ 973820 w 1912672"/>
              <a:gd name="connsiteY294" fmla="*/ 3382651 h 3833160"/>
              <a:gd name="connsiteX295" fmla="*/ 979476 w 1912672"/>
              <a:gd name="connsiteY295" fmla="*/ 3310035 h 3833160"/>
              <a:gd name="connsiteX296" fmla="*/ 978970 w 1912672"/>
              <a:gd name="connsiteY296" fmla="*/ 3236513 h 3833160"/>
              <a:gd name="connsiteX297" fmla="*/ 972281 w 1912672"/>
              <a:gd name="connsiteY297" fmla="*/ 3163562 h 3833160"/>
              <a:gd name="connsiteX298" fmla="*/ 909718 w 1912672"/>
              <a:gd name="connsiteY298" fmla="*/ 2935624 h 3833160"/>
              <a:gd name="connsiteX299" fmla="*/ 900871 w 1912672"/>
              <a:gd name="connsiteY299" fmla="*/ 2934162 h 3833160"/>
              <a:gd name="connsiteX300" fmla="*/ 870406 w 1912672"/>
              <a:gd name="connsiteY300" fmla="*/ 2984139 h 3833160"/>
              <a:gd name="connsiteX301" fmla="*/ 833789 w 1912672"/>
              <a:gd name="connsiteY301" fmla="*/ 3034414 h 3833160"/>
              <a:gd name="connsiteX302" fmla="*/ 791581 w 1912672"/>
              <a:gd name="connsiteY302" fmla="*/ 3086679 h 3833160"/>
              <a:gd name="connsiteX303" fmla="*/ 743642 w 1912672"/>
              <a:gd name="connsiteY303" fmla="*/ 3135720 h 3833160"/>
              <a:gd name="connsiteX304" fmla="*/ 692759 w 1912672"/>
              <a:gd name="connsiteY304" fmla="*/ 3186373 h 3833160"/>
              <a:gd name="connsiteX305" fmla="*/ 637219 w 1912672"/>
              <a:gd name="connsiteY305" fmla="*/ 3235043 h 3833160"/>
              <a:gd name="connsiteX306" fmla="*/ 578815 w 1912672"/>
              <a:gd name="connsiteY306" fmla="*/ 3282100 h 3833160"/>
              <a:gd name="connsiteX307" fmla="*/ 518156 w 1912672"/>
              <a:gd name="connsiteY307" fmla="*/ 3326282 h 3833160"/>
              <a:gd name="connsiteX308" fmla="*/ 455177 w 1912672"/>
              <a:gd name="connsiteY308" fmla="*/ 3368134 h 3833160"/>
              <a:gd name="connsiteX309" fmla="*/ 393663 w 1912672"/>
              <a:gd name="connsiteY309" fmla="*/ 3407974 h 3833160"/>
              <a:gd name="connsiteX310" fmla="*/ 330228 w 1912672"/>
              <a:gd name="connsiteY310" fmla="*/ 3443435 h 3833160"/>
              <a:gd name="connsiteX311" fmla="*/ 267517 w 1912672"/>
              <a:gd name="connsiteY311" fmla="*/ 3474139 h 3833160"/>
              <a:gd name="connsiteX312" fmla="*/ 206814 w 1912672"/>
              <a:gd name="connsiteY312" fmla="*/ 3502111 h 3833160"/>
              <a:gd name="connsiteX313" fmla="*/ 148203 w 1912672"/>
              <a:gd name="connsiteY313" fmla="*/ 3524128 h 3833160"/>
              <a:gd name="connsiteX314" fmla="*/ 92246 w 1912672"/>
              <a:gd name="connsiteY314" fmla="*/ 3541882 h 3833160"/>
              <a:gd name="connsiteX315" fmla="*/ 37645 w 1912672"/>
              <a:gd name="connsiteY315" fmla="*/ 3552139 h 3833160"/>
              <a:gd name="connsiteX316" fmla="*/ 48200 w 1912672"/>
              <a:gd name="connsiteY316" fmla="*/ 3547012 h 3833160"/>
              <a:gd name="connsiteX317" fmla="*/ 54777 w 1912672"/>
              <a:gd name="connsiteY317" fmla="*/ 3543191 h 3833160"/>
              <a:gd name="connsiteX318" fmla="*/ 59610 w 1912672"/>
              <a:gd name="connsiteY318" fmla="*/ 3541137 h 3833160"/>
              <a:gd name="connsiteX319" fmla="*/ 61660 w 1912672"/>
              <a:gd name="connsiteY319" fmla="*/ 3539340 h 3833160"/>
              <a:gd name="connsiteX320" fmla="*/ 61441 w 1912672"/>
              <a:gd name="connsiteY320" fmla="*/ 3537351 h 3833160"/>
              <a:gd name="connsiteX321" fmla="*/ 62467 w 1912672"/>
              <a:gd name="connsiteY321" fmla="*/ 3536452 h 3833160"/>
              <a:gd name="connsiteX322" fmla="*/ 61359 w 1912672"/>
              <a:gd name="connsiteY322" fmla="*/ 3535481 h 3833160"/>
              <a:gd name="connsiteX323" fmla="*/ 62897 w 1912672"/>
              <a:gd name="connsiteY323" fmla="*/ 3534134 h 3833160"/>
              <a:gd name="connsiteX324" fmla="*/ 67081 w 1912672"/>
              <a:gd name="connsiteY324" fmla="*/ 3532408 h 3833160"/>
              <a:gd name="connsiteX325" fmla="*/ 72939 w 1912672"/>
              <a:gd name="connsiteY325" fmla="*/ 3529456 h 3833160"/>
              <a:gd name="connsiteX326" fmla="*/ 81778 w 1912672"/>
              <a:gd name="connsiteY326" fmla="*/ 3524622 h 3833160"/>
              <a:gd name="connsiteX327" fmla="*/ 95320 w 1912672"/>
              <a:gd name="connsiteY327" fmla="*/ 3518818 h 3833160"/>
              <a:gd name="connsiteX328" fmla="*/ 114932 w 1912672"/>
              <a:gd name="connsiteY328" fmla="*/ 3510846 h 3833160"/>
              <a:gd name="connsiteX329" fmla="*/ 137312 w 1912672"/>
              <a:gd name="connsiteY329" fmla="*/ 3500207 h 3833160"/>
              <a:gd name="connsiteX330" fmla="*/ 167862 w 1912672"/>
              <a:gd name="connsiteY330" fmla="*/ 3487744 h 3833160"/>
              <a:gd name="connsiteX331" fmla="*/ 204549 w 1912672"/>
              <a:gd name="connsiteY331" fmla="*/ 3472571 h 3833160"/>
              <a:gd name="connsiteX332" fmla="*/ 258382 w 1912672"/>
              <a:gd name="connsiteY332" fmla="*/ 3445767 h 3833160"/>
              <a:gd name="connsiteX333" fmla="*/ 311693 w 1912672"/>
              <a:gd name="connsiteY333" fmla="*/ 3413115 h 3833160"/>
              <a:gd name="connsiteX334" fmla="*/ 364540 w 1912672"/>
              <a:gd name="connsiteY334" fmla="*/ 3377961 h 3833160"/>
              <a:gd name="connsiteX335" fmla="*/ 422506 w 1912672"/>
              <a:gd name="connsiteY335" fmla="*/ 3342200 h 3833160"/>
              <a:gd name="connsiteX336" fmla="*/ 434347 w 1912672"/>
              <a:gd name="connsiteY336" fmla="*/ 3334006 h 3833160"/>
              <a:gd name="connsiteX337" fmla="*/ 451900 w 1912672"/>
              <a:gd name="connsiteY337" fmla="*/ 3321534 h 3833160"/>
              <a:gd name="connsiteX338" fmla="*/ 469893 w 1912672"/>
              <a:gd name="connsiteY338" fmla="*/ 3307950 h 3833160"/>
              <a:gd name="connsiteX339" fmla="*/ 489284 w 1912672"/>
              <a:gd name="connsiteY339" fmla="*/ 3292897 h 3833160"/>
              <a:gd name="connsiteX340" fmla="*/ 508083 w 1912672"/>
              <a:gd name="connsiteY340" fmla="*/ 3276424 h 3833160"/>
              <a:gd name="connsiteX341" fmla="*/ 522649 w 1912672"/>
              <a:gd name="connsiteY341" fmla="*/ 3259537 h 3833160"/>
              <a:gd name="connsiteX342" fmla="*/ 534440 w 1912672"/>
              <a:gd name="connsiteY342" fmla="*/ 3244112 h 3833160"/>
              <a:gd name="connsiteX343" fmla="*/ 539574 w 1912672"/>
              <a:gd name="connsiteY343" fmla="*/ 3230640 h 3833160"/>
              <a:gd name="connsiteX344" fmla="*/ 509849 w 1912672"/>
              <a:gd name="connsiteY344" fmla="*/ 3208187 h 3833160"/>
              <a:gd name="connsiteX345" fmla="*/ 474526 w 1912672"/>
              <a:gd name="connsiteY345" fmla="*/ 3191609 h 3833160"/>
              <a:gd name="connsiteX346" fmla="*/ 435493 w 1912672"/>
              <a:gd name="connsiteY346" fmla="*/ 3180466 h 3833160"/>
              <a:gd name="connsiteX347" fmla="*/ 390471 w 1912672"/>
              <a:gd name="connsiteY347" fmla="*/ 3173359 h 3833160"/>
              <a:gd name="connsiteX348" fmla="*/ 344894 w 1912672"/>
              <a:gd name="connsiteY348" fmla="*/ 3170859 h 3833160"/>
              <a:gd name="connsiteX349" fmla="*/ 295258 w 1912672"/>
              <a:gd name="connsiteY349" fmla="*/ 3172887 h 3833160"/>
              <a:gd name="connsiteX350" fmla="*/ 245329 w 1912672"/>
              <a:gd name="connsiteY350" fmla="*/ 3177354 h 3833160"/>
              <a:gd name="connsiteX351" fmla="*/ 195694 w 1912672"/>
              <a:gd name="connsiteY351" fmla="*/ 3184474 h 3833160"/>
              <a:gd name="connsiteX352" fmla="*/ 144902 w 1912672"/>
              <a:gd name="connsiteY352" fmla="*/ 3193577 h 3833160"/>
              <a:gd name="connsiteX353" fmla="*/ 95992 w 1912672"/>
              <a:gd name="connsiteY353" fmla="*/ 3206125 h 3833160"/>
              <a:gd name="connsiteX354" fmla="*/ 49213 w 1912672"/>
              <a:gd name="connsiteY354" fmla="*/ 3218744 h 3833160"/>
              <a:gd name="connsiteX355" fmla="*/ 6365 w 1912672"/>
              <a:gd name="connsiteY355" fmla="*/ 3233010 h 3833160"/>
              <a:gd name="connsiteX356" fmla="*/ 0 w 1912672"/>
              <a:gd name="connsiteY356" fmla="*/ 3227433 h 3833160"/>
              <a:gd name="connsiteX357" fmla="*/ 3076 w 1912672"/>
              <a:gd name="connsiteY357" fmla="*/ 3224737 h 3833160"/>
              <a:gd name="connsiteX358" fmla="*/ 43018 w 1912672"/>
              <a:gd name="connsiteY358" fmla="*/ 3207924 h 3833160"/>
              <a:gd name="connsiteX359" fmla="*/ 85231 w 1912672"/>
              <a:gd name="connsiteY359" fmla="*/ 3191304 h 3833160"/>
              <a:gd name="connsiteX360" fmla="*/ 127386 w 1912672"/>
              <a:gd name="connsiteY360" fmla="*/ 3176431 h 3833160"/>
              <a:gd name="connsiteX361" fmla="*/ 168655 w 1912672"/>
              <a:gd name="connsiteY361" fmla="*/ 3162578 h 3833160"/>
              <a:gd name="connsiteX362" fmla="*/ 209793 w 1912672"/>
              <a:gd name="connsiteY362" fmla="*/ 3149808 h 3833160"/>
              <a:gd name="connsiteX363" fmla="*/ 250713 w 1912672"/>
              <a:gd name="connsiteY363" fmla="*/ 3140141 h 3833160"/>
              <a:gd name="connsiteX364" fmla="*/ 291298 w 1912672"/>
              <a:gd name="connsiteY364" fmla="*/ 3131978 h 3833160"/>
              <a:gd name="connsiteX365" fmla="*/ 333154 w 1912672"/>
              <a:gd name="connsiteY365" fmla="*/ 3128523 h 3833160"/>
              <a:gd name="connsiteX366" fmla="*/ 375359 w 1912672"/>
              <a:gd name="connsiteY366" fmla="*/ 3125974 h 3833160"/>
              <a:gd name="connsiteX367" fmla="*/ 416751 w 1912672"/>
              <a:gd name="connsiteY367" fmla="*/ 3130200 h 3833160"/>
              <a:gd name="connsiteX368" fmla="*/ 459928 w 1912672"/>
              <a:gd name="connsiteY368" fmla="*/ 3138683 h 3833160"/>
              <a:gd name="connsiteX369" fmla="*/ 504268 w 1912672"/>
              <a:gd name="connsiteY369" fmla="*/ 3151481 h 3833160"/>
              <a:gd name="connsiteX370" fmla="*/ 546509 w 1912672"/>
              <a:gd name="connsiteY370" fmla="*/ 3169029 h 3833160"/>
              <a:gd name="connsiteX371" fmla="*/ 591005 w 1912672"/>
              <a:gd name="connsiteY371" fmla="*/ 3194544 h 3833160"/>
              <a:gd name="connsiteX372" fmla="*/ 643386 w 1912672"/>
              <a:gd name="connsiteY372" fmla="*/ 3146702 h 3833160"/>
              <a:gd name="connsiteX373" fmla="*/ 689192 w 1912672"/>
              <a:gd name="connsiteY373" fmla="*/ 3097589 h 3833160"/>
              <a:gd name="connsiteX374" fmla="*/ 728837 w 1912672"/>
              <a:gd name="connsiteY374" fmla="*/ 3047570 h 3833160"/>
              <a:gd name="connsiteX375" fmla="*/ 763151 w 1912672"/>
              <a:gd name="connsiteY375" fmla="*/ 2997373 h 3833160"/>
              <a:gd name="connsiteX376" fmla="*/ 792509 w 1912672"/>
              <a:gd name="connsiteY376" fmla="*/ 2946426 h 3833160"/>
              <a:gd name="connsiteX377" fmla="*/ 818742 w 1912672"/>
              <a:gd name="connsiteY377" fmla="*/ 2896035 h 3833160"/>
              <a:gd name="connsiteX378" fmla="*/ 840539 w 1912672"/>
              <a:gd name="connsiteY378" fmla="*/ 2845651 h 3833160"/>
              <a:gd name="connsiteX379" fmla="*/ 868659 w 1912672"/>
              <a:gd name="connsiteY379" fmla="*/ 2777611 h 3833160"/>
              <a:gd name="connsiteX380" fmla="*/ 886079 w 1912672"/>
              <a:gd name="connsiteY380" fmla="*/ 2678806 h 3833160"/>
              <a:gd name="connsiteX381" fmla="*/ 894665 w 1912672"/>
              <a:gd name="connsiteY381" fmla="*/ 2574247 h 3833160"/>
              <a:gd name="connsiteX382" fmla="*/ 910157 w 1912672"/>
              <a:gd name="connsiteY382" fmla="*/ 2532162 h 3833160"/>
              <a:gd name="connsiteX383" fmla="*/ 923410 w 1912672"/>
              <a:gd name="connsiteY383" fmla="*/ 2485372 h 3833160"/>
              <a:gd name="connsiteX384" fmla="*/ 935916 w 1912672"/>
              <a:gd name="connsiteY384" fmla="*/ 2433353 h 3833160"/>
              <a:gd name="connsiteX385" fmla="*/ 947488 w 1912672"/>
              <a:gd name="connsiteY385" fmla="*/ 2377937 h 3833160"/>
              <a:gd name="connsiteX386" fmla="*/ 956821 w 1912672"/>
              <a:gd name="connsiteY386" fmla="*/ 2318077 h 3833160"/>
              <a:gd name="connsiteX387" fmla="*/ 963914 w 1912672"/>
              <a:gd name="connsiteY387" fmla="*/ 2257171 h 3833160"/>
              <a:gd name="connsiteX388" fmla="*/ 970820 w 1912672"/>
              <a:gd name="connsiteY388" fmla="*/ 2193390 h 3833160"/>
              <a:gd name="connsiteX389" fmla="*/ 975486 w 1912672"/>
              <a:gd name="connsiteY389" fmla="*/ 2128825 h 3833160"/>
              <a:gd name="connsiteX390" fmla="*/ 979406 w 1912672"/>
              <a:gd name="connsiteY390" fmla="*/ 2061646 h 3833160"/>
              <a:gd name="connsiteX391" fmla="*/ 979406 w 1912672"/>
              <a:gd name="connsiteY391" fmla="*/ 1995512 h 3833160"/>
              <a:gd name="connsiteX392" fmla="*/ 979406 w 1912672"/>
              <a:gd name="connsiteY392" fmla="*/ 1930162 h 3833160"/>
              <a:gd name="connsiteX393" fmla="*/ 975486 w 1912672"/>
              <a:gd name="connsiteY393" fmla="*/ 1864552 h 3833160"/>
              <a:gd name="connsiteX394" fmla="*/ 970073 w 1912672"/>
              <a:gd name="connsiteY394" fmla="*/ 1801555 h 3833160"/>
              <a:gd name="connsiteX395" fmla="*/ 963167 w 1912672"/>
              <a:gd name="connsiteY395" fmla="*/ 1740126 h 3833160"/>
              <a:gd name="connsiteX396" fmla="*/ 952901 w 1912672"/>
              <a:gd name="connsiteY396" fmla="*/ 1680789 h 3833160"/>
              <a:gd name="connsiteX397" fmla="*/ 938902 w 1912672"/>
              <a:gd name="connsiteY397" fmla="*/ 1625634 h 3833160"/>
              <a:gd name="connsiteX398" fmla="*/ 923410 w 1912672"/>
              <a:gd name="connsiteY398" fmla="*/ 1573354 h 3833160"/>
              <a:gd name="connsiteX399" fmla="*/ 904744 w 1912672"/>
              <a:gd name="connsiteY399" fmla="*/ 1526564 h 3833160"/>
              <a:gd name="connsiteX400" fmla="*/ 883839 w 1912672"/>
              <a:gd name="connsiteY400" fmla="*/ 1485263 h 3833160"/>
              <a:gd name="connsiteX401" fmla="*/ 859574 w 1912672"/>
              <a:gd name="connsiteY401" fmla="*/ 1448667 h 3833160"/>
              <a:gd name="connsiteX402" fmla="*/ 832510 w 1912672"/>
              <a:gd name="connsiteY402" fmla="*/ 1419129 h 3833160"/>
              <a:gd name="connsiteX403" fmla="*/ 801338 w 1912672"/>
              <a:gd name="connsiteY403" fmla="*/ 1396649 h 3833160"/>
              <a:gd name="connsiteX404" fmla="*/ 774834 w 1912672"/>
              <a:gd name="connsiteY404" fmla="*/ 1383318 h 3833160"/>
              <a:gd name="connsiteX405" fmla="*/ 745342 w 1912672"/>
              <a:gd name="connsiteY405" fmla="*/ 1377829 h 3833160"/>
              <a:gd name="connsiteX406" fmla="*/ 714918 w 1912672"/>
              <a:gd name="connsiteY406" fmla="*/ 1377829 h 3833160"/>
              <a:gd name="connsiteX407" fmla="*/ 683187 w 1912672"/>
              <a:gd name="connsiteY407" fmla="*/ 1381750 h 3833160"/>
              <a:gd name="connsiteX408" fmla="*/ 652016 w 1912672"/>
              <a:gd name="connsiteY408" fmla="*/ 1388023 h 3833160"/>
              <a:gd name="connsiteX409" fmla="*/ 620845 w 1912672"/>
              <a:gd name="connsiteY409" fmla="*/ 1396649 h 3833160"/>
              <a:gd name="connsiteX410" fmla="*/ 589860 w 1912672"/>
              <a:gd name="connsiteY410" fmla="*/ 1403446 h 3833160"/>
              <a:gd name="connsiteX411" fmla="*/ 559436 w 1912672"/>
              <a:gd name="connsiteY411" fmla="*/ 1410503 h 3833160"/>
              <a:gd name="connsiteX412" fmla="*/ 531438 w 1912672"/>
              <a:gd name="connsiteY412" fmla="*/ 1414424 h 3833160"/>
              <a:gd name="connsiteX413" fmla="*/ 467602 w 1912672"/>
              <a:gd name="connsiteY413" fmla="*/ 1417561 h 3833160"/>
              <a:gd name="connsiteX414" fmla="*/ 405447 w 1912672"/>
              <a:gd name="connsiteY414" fmla="*/ 1414424 h 3833160"/>
              <a:gd name="connsiteX415" fmla="*/ 347958 w 1912672"/>
              <a:gd name="connsiteY415" fmla="*/ 1407367 h 3833160"/>
              <a:gd name="connsiteX416" fmla="*/ 292708 w 1912672"/>
              <a:gd name="connsiteY416" fmla="*/ 1397433 h 3833160"/>
              <a:gd name="connsiteX417" fmla="*/ 238952 w 1912672"/>
              <a:gd name="connsiteY417" fmla="*/ 1384886 h 3833160"/>
              <a:gd name="connsiteX418" fmla="*/ 187622 w 1912672"/>
              <a:gd name="connsiteY418" fmla="*/ 1372339 h 3833160"/>
              <a:gd name="connsiteX419" fmla="*/ 139466 w 1912672"/>
              <a:gd name="connsiteY419" fmla="*/ 1358485 h 3833160"/>
              <a:gd name="connsiteX420" fmla="*/ 142639 w 1912672"/>
              <a:gd name="connsiteY420" fmla="*/ 1342801 h 3833160"/>
              <a:gd name="connsiteX421" fmla="*/ 208714 w 1912672"/>
              <a:gd name="connsiteY421" fmla="*/ 1352212 h 3833160"/>
              <a:gd name="connsiteX422" fmla="*/ 274043 w 1912672"/>
              <a:gd name="connsiteY422" fmla="*/ 1358485 h 3833160"/>
              <a:gd name="connsiteX423" fmla="*/ 337878 w 1912672"/>
              <a:gd name="connsiteY423" fmla="*/ 1360838 h 3833160"/>
              <a:gd name="connsiteX424" fmla="*/ 400034 w 1912672"/>
              <a:gd name="connsiteY424" fmla="*/ 1358485 h 3833160"/>
              <a:gd name="connsiteX425" fmla="*/ 460696 w 1912672"/>
              <a:gd name="connsiteY425" fmla="*/ 1349859 h 3833160"/>
              <a:gd name="connsiteX426" fmla="*/ 519865 w 1912672"/>
              <a:gd name="connsiteY426" fmla="*/ 1336528 h 3833160"/>
              <a:gd name="connsiteX427" fmla="*/ 576608 w 1912672"/>
              <a:gd name="connsiteY427" fmla="*/ 1318753 h 3833160"/>
              <a:gd name="connsiteX428" fmla="*/ 630177 w 1912672"/>
              <a:gd name="connsiteY428" fmla="*/ 1292874 h 3833160"/>
              <a:gd name="connsiteX429" fmla="*/ 699426 w 1912672"/>
              <a:gd name="connsiteY429" fmla="*/ 1258631 h 3833160"/>
              <a:gd name="connsiteX430" fmla="*/ 572688 w 1912672"/>
              <a:gd name="connsiteY430" fmla="*/ 1147276 h 3833160"/>
              <a:gd name="connsiteX431" fmla="*/ 459203 w 1912672"/>
              <a:gd name="connsiteY431" fmla="*/ 1022589 h 3833160"/>
              <a:gd name="connsiteX432" fmla="*/ 396861 w 1912672"/>
              <a:gd name="connsiteY432" fmla="*/ 1029647 h 3833160"/>
              <a:gd name="connsiteX433" fmla="*/ 336198 w 1912672"/>
              <a:gd name="connsiteY433" fmla="*/ 1029647 h 3833160"/>
              <a:gd name="connsiteX434" fmla="*/ 280949 w 1912672"/>
              <a:gd name="connsiteY434" fmla="*/ 1022589 h 3833160"/>
              <a:gd name="connsiteX435" fmla="*/ 228873 w 1912672"/>
              <a:gd name="connsiteY435" fmla="*/ 1007951 h 3833160"/>
              <a:gd name="connsiteX436" fmla="*/ 180716 w 1912672"/>
              <a:gd name="connsiteY436" fmla="*/ 986777 h 3833160"/>
              <a:gd name="connsiteX437" fmla="*/ 138719 w 1912672"/>
              <a:gd name="connsiteY437" fmla="*/ 960376 h 3833160"/>
              <a:gd name="connsiteX438" fmla="*/ 101389 w 1912672"/>
              <a:gd name="connsiteY438" fmla="*/ 927701 h 3833160"/>
              <a:gd name="connsiteX439" fmla="*/ 70218 w 1912672"/>
              <a:gd name="connsiteY439" fmla="*/ 889537 h 3833160"/>
              <a:gd name="connsiteX440" fmla="*/ 46139 w 1912672"/>
              <a:gd name="connsiteY440" fmla="*/ 848236 h 3833160"/>
              <a:gd name="connsiteX441" fmla="*/ 49312 w 1912672"/>
              <a:gd name="connsiteY441" fmla="*/ 841179 h 3833160"/>
              <a:gd name="connsiteX442" fmla="*/ 59392 w 1912672"/>
              <a:gd name="connsiteY442" fmla="*/ 848236 h 3833160"/>
              <a:gd name="connsiteX443" fmla="*/ 71897 w 1912672"/>
              <a:gd name="connsiteY443" fmla="*/ 875422 h 3833160"/>
              <a:gd name="connsiteX444" fmla="*/ 92056 w 1912672"/>
              <a:gd name="connsiteY444" fmla="*/ 898948 h 3833160"/>
              <a:gd name="connsiteX445" fmla="*/ 116881 w 1912672"/>
              <a:gd name="connsiteY445" fmla="*/ 922212 h 3833160"/>
              <a:gd name="connsiteX446" fmla="*/ 146559 w 1912672"/>
              <a:gd name="connsiteY446" fmla="*/ 940248 h 3833160"/>
              <a:gd name="connsiteX447" fmla="*/ 180716 w 1912672"/>
              <a:gd name="connsiteY447" fmla="*/ 955671 h 3833160"/>
              <a:gd name="connsiteX448" fmla="*/ 216554 w 1912672"/>
              <a:gd name="connsiteY448" fmla="*/ 967434 h 3833160"/>
              <a:gd name="connsiteX449" fmla="*/ 254631 w 1912672"/>
              <a:gd name="connsiteY449" fmla="*/ 974492 h 3833160"/>
              <a:gd name="connsiteX450" fmla="*/ 294201 w 1912672"/>
              <a:gd name="connsiteY450" fmla="*/ 976844 h 3833160"/>
              <a:gd name="connsiteX451" fmla="*/ 332279 w 1912672"/>
              <a:gd name="connsiteY451" fmla="*/ 976060 h 3833160"/>
              <a:gd name="connsiteX452" fmla="*/ 353371 w 1912672"/>
              <a:gd name="connsiteY452" fmla="*/ 972923 h 3833160"/>
              <a:gd name="connsiteX453" fmla="*/ 372036 w 1912672"/>
              <a:gd name="connsiteY453" fmla="*/ 972923 h 3833160"/>
              <a:gd name="connsiteX454" fmla="*/ 388275 w 1912672"/>
              <a:gd name="connsiteY454" fmla="*/ 969786 h 3833160"/>
              <a:gd name="connsiteX455" fmla="*/ 403954 w 1912672"/>
              <a:gd name="connsiteY455" fmla="*/ 965865 h 3833160"/>
              <a:gd name="connsiteX456" fmla="*/ 417206 w 1912672"/>
              <a:gd name="connsiteY456" fmla="*/ 957239 h 3833160"/>
              <a:gd name="connsiteX457" fmla="*/ 379875 w 1912672"/>
              <a:gd name="connsiteY457" fmla="*/ 886400 h 3833160"/>
              <a:gd name="connsiteX458" fmla="*/ 347958 w 1912672"/>
              <a:gd name="connsiteY458" fmla="*/ 817130 h 3833160"/>
              <a:gd name="connsiteX459" fmla="*/ 317533 w 1912672"/>
              <a:gd name="connsiteY459" fmla="*/ 744723 h 3833160"/>
              <a:gd name="connsiteX460" fmla="*/ 291215 w 1912672"/>
              <a:gd name="connsiteY460" fmla="*/ 669963 h 3833160"/>
              <a:gd name="connsiteX461" fmla="*/ 265457 w 1912672"/>
              <a:gd name="connsiteY461" fmla="*/ 588930 h 3833160"/>
              <a:gd name="connsiteX462" fmla="*/ 241379 w 1912672"/>
              <a:gd name="connsiteY462" fmla="*/ 501623 h 3833160"/>
              <a:gd name="connsiteX463" fmla="*/ 238952 w 1912672"/>
              <a:gd name="connsiteY463" fmla="*/ 485939 h 3833160"/>
              <a:gd name="connsiteX464" fmla="*/ 232793 w 1912672"/>
              <a:gd name="connsiteY464" fmla="*/ 464243 h 3833160"/>
              <a:gd name="connsiteX465" fmla="*/ 228873 w 1912672"/>
              <a:gd name="connsiteY465" fmla="*/ 440194 h 3833160"/>
              <a:gd name="connsiteX466" fmla="*/ 223460 w 1912672"/>
              <a:gd name="connsiteY466" fmla="*/ 415884 h 3833160"/>
              <a:gd name="connsiteX467" fmla="*/ 218794 w 1912672"/>
              <a:gd name="connsiteY467" fmla="*/ 389483 h 3833160"/>
              <a:gd name="connsiteX468" fmla="*/ 217300 w 1912672"/>
              <a:gd name="connsiteY468" fmla="*/ 365173 h 3833160"/>
              <a:gd name="connsiteX469" fmla="*/ 217300 w 1912672"/>
              <a:gd name="connsiteY469" fmla="*/ 342693 h 3833160"/>
              <a:gd name="connsiteX470" fmla="*/ 220287 w 1912672"/>
              <a:gd name="connsiteY470" fmla="*/ 322565 h 3833160"/>
              <a:gd name="connsiteX471" fmla="*/ 225886 w 1912672"/>
              <a:gd name="connsiteY471" fmla="*/ 308450 h 3833160"/>
              <a:gd name="connsiteX472" fmla="*/ 232793 w 1912672"/>
              <a:gd name="connsiteY472" fmla="*/ 311586 h 3833160"/>
              <a:gd name="connsiteX473" fmla="*/ 238952 w 1912672"/>
              <a:gd name="connsiteY473" fmla="*/ 391051 h 3833160"/>
              <a:gd name="connsiteX474" fmla="*/ 252951 w 1912672"/>
              <a:gd name="connsiteY474" fmla="*/ 470516 h 3833160"/>
              <a:gd name="connsiteX475" fmla="*/ 274043 w 1912672"/>
              <a:gd name="connsiteY475" fmla="*/ 548413 h 3833160"/>
              <a:gd name="connsiteX476" fmla="*/ 299614 w 1912672"/>
              <a:gd name="connsiteY476" fmla="*/ 620036 h 3833160"/>
              <a:gd name="connsiteX477" fmla="*/ 327612 w 1912672"/>
              <a:gd name="connsiteY477" fmla="*/ 686954 h 3833160"/>
              <a:gd name="connsiteX478" fmla="*/ 353371 w 1912672"/>
              <a:gd name="connsiteY478" fmla="*/ 730607 h 3833160"/>
              <a:gd name="connsiteX479" fmla="*/ 350197 w 1912672"/>
              <a:gd name="connsiteY479" fmla="*/ 732176 h 3833160"/>
              <a:gd name="connsiteX480" fmla="*/ 350197 w 1912672"/>
              <a:gd name="connsiteY480" fmla="*/ 733744 h 3833160"/>
              <a:gd name="connsiteX481" fmla="*/ 351877 w 1912672"/>
              <a:gd name="connsiteY481" fmla="*/ 735313 h 3833160"/>
              <a:gd name="connsiteX482" fmla="*/ 353371 w 1912672"/>
              <a:gd name="connsiteY482" fmla="*/ 736097 h 3833160"/>
              <a:gd name="connsiteX483" fmla="*/ 356544 w 1912672"/>
              <a:gd name="connsiteY483" fmla="*/ 737665 h 3833160"/>
              <a:gd name="connsiteX484" fmla="*/ 357290 w 1912672"/>
              <a:gd name="connsiteY484" fmla="*/ 740802 h 3833160"/>
              <a:gd name="connsiteX485" fmla="*/ 358784 w 1912672"/>
              <a:gd name="connsiteY485" fmla="*/ 742370 h 3833160"/>
              <a:gd name="connsiteX486" fmla="*/ 360277 w 1912672"/>
              <a:gd name="connsiteY486" fmla="*/ 744723 h 3833160"/>
              <a:gd name="connsiteX487" fmla="*/ 360277 w 1912672"/>
              <a:gd name="connsiteY487" fmla="*/ 743154 h 3833160"/>
              <a:gd name="connsiteX488" fmla="*/ 358784 w 1912672"/>
              <a:gd name="connsiteY488" fmla="*/ 742370 h 3833160"/>
              <a:gd name="connsiteX489" fmla="*/ 353371 w 1912672"/>
              <a:gd name="connsiteY489" fmla="*/ 730607 h 3833160"/>
              <a:gd name="connsiteX490" fmla="*/ 372036 w 1912672"/>
              <a:gd name="connsiteY490" fmla="*/ 716492 h 3833160"/>
              <a:gd name="connsiteX491" fmla="*/ 389955 w 1912672"/>
              <a:gd name="connsiteY491" fmla="*/ 692443 h 3833160"/>
              <a:gd name="connsiteX492" fmla="*/ 406940 w 1912672"/>
              <a:gd name="connsiteY492" fmla="*/ 664474 h 3833160"/>
              <a:gd name="connsiteX493" fmla="*/ 422619 w 1912672"/>
              <a:gd name="connsiteY493" fmla="*/ 630231 h 3833160"/>
              <a:gd name="connsiteX494" fmla="*/ 436618 w 1912672"/>
              <a:gd name="connsiteY494" fmla="*/ 592066 h 3833160"/>
              <a:gd name="connsiteX495" fmla="*/ 449870 w 1912672"/>
              <a:gd name="connsiteY495" fmla="*/ 552334 h 3833160"/>
              <a:gd name="connsiteX496" fmla="*/ 460696 w 1912672"/>
              <a:gd name="connsiteY496" fmla="*/ 511033 h 3833160"/>
              <a:gd name="connsiteX497" fmla="*/ 470776 w 1912672"/>
              <a:gd name="connsiteY497" fmla="*/ 471301 h 3833160"/>
              <a:gd name="connsiteX498" fmla="*/ 479362 w 1912672"/>
              <a:gd name="connsiteY498" fmla="*/ 433136 h 3833160"/>
              <a:gd name="connsiteX499" fmla="*/ 480855 w 1912672"/>
              <a:gd name="connsiteY499" fmla="*/ 484370 h 3833160"/>
              <a:gd name="connsiteX500" fmla="*/ 479362 w 1912672"/>
              <a:gd name="connsiteY500" fmla="*/ 531161 h 3833160"/>
              <a:gd name="connsiteX501" fmla="*/ 472269 w 1912672"/>
              <a:gd name="connsiteY501" fmla="*/ 574814 h 3833160"/>
              <a:gd name="connsiteX502" fmla="*/ 462189 w 1912672"/>
              <a:gd name="connsiteY502" fmla="*/ 618468 h 3833160"/>
              <a:gd name="connsiteX503" fmla="*/ 448190 w 1912672"/>
              <a:gd name="connsiteY503" fmla="*/ 659769 h 3833160"/>
              <a:gd name="connsiteX504" fmla="*/ 428032 w 1912672"/>
              <a:gd name="connsiteY504" fmla="*/ 701069 h 3833160"/>
              <a:gd name="connsiteX505" fmla="*/ 381369 w 1912672"/>
              <a:gd name="connsiteY505" fmla="*/ 791252 h 3833160"/>
              <a:gd name="connsiteX506" fmla="*/ 429525 w 1912672"/>
              <a:gd name="connsiteY506" fmla="*/ 863920 h 3833160"/>
              <a:gd name="connsiteX507" fmla="*/ 481601 w 1912672"/>
              <a:gd name="connsiteY507" fmla="*/ 931622 h 3833160"/>
              <a:gd name="connsiteX508" fmla="*/ 538531 w 1912672"/>
              <a:gd name="connsiteY508" fmla="*/ 995403 h 3833160"/>
              <a:gd name="connsiteX509" fmla="*/ 599193 w 1912672"/>
              <a:gd name="connsiteY509" fmla="*/ 1053957 h 3833160"/>
              <a:gd name="connsiteX510" fmla="*/ 816831 w 1912672"/>
              <a:gd name="connsiteY510" fmla="*/ 1205045 h 3833160"/>
              <a:gd name="connsiteX511" fmla="*/ 823924 w 1912672"/>
              <a:gd name="connsiteY511" fmla="*/ 1199555 h 3833160"/>
              <a:gd name="connsiteX512" fmla="*/ 806005 w 1912672"/>
              <a:gd name="connsiteY512" fmla="*/ 1132637 h 3833160"/>
              <a:gd name="connsiteX513" fmla="*/ 792006 w 1912672"/>
              <a:gd name="connsiteY513" fmla="*/ 1060753 h 3833160"/>
              <a:gd name="connsiteX514" fmla="*/ 780247 w 1912672"/>
              <a:gd name="connsiteY514" fmla="*/ 982856 h 3833160"/>
              <a:gd name="connsiteX515" fmla="*/ 774834 w 1912672"/>
              <a:gd name="connsiteY515" fmla="*/ 903391 h 3833160"/>
              <a:gd name="connsiteX516" fmla="*/ 770167 w 1912672"/>
              <a:gd name="connsiteY516" fmla="*/ 820267 h 3833160"/>
              <a:gd name="connsiteX517" fmla="*/ 770167 w 1912672"/>
              <a:gd name="connsiteY517" fmla="*/ 735313 h 3833160"/>
              <a:gd name="connsiteX518" fmla="*/ 773340 w 1912672"/>
              <a:gd name="connsiteY518" fmla="*/ 649574 h 3833160"/>
              <a:gd name="connsiteX519" fmla="*/ 780247 w 1912672"/>
              <a:gd name="connsiteY519" fmla="*/ 564620 h 3833160"/>
              <a:gd name="connsiteX520" fmla="*/ 790513 w 1912672"/>
              <a:gd name="connsiteY520" fmla="*/ 479927 h 3833160"/>
              <a:gd name="connsiteX521" fmla="*/ 801338 w 1912672"/>
              <a:gd name="connsiteY521" fmla="*/ 398109 h 3833160"/>
              <a:gd name="connsiteX522" fmla="*/ 816831 w 1912672"/>
              <a:gd name="connsiteY522" fmla="*/ 318644 h 3833160"/>
              <a:gd name="connsiteX523" fmla="*/ 835496 w 1912672"/>
              <a:gd name="connsiteY523" fmla="*/ 243884 h 3833160"/>
              <a:gd name="connsiteX524" fmla="*/ 854908 w 1912672"/>
              <a:gd name="connsiteY524" fmla="*/ 173046 h 3833160"/>
              <a:gd name="connsiteX525" fmla="*/ 877493 w 1912672"/>
              <a:gd name="connsiteY525" fmla="*/ 109003 h 3833160"/>
              <a:gd name="connsiteX526" fmla="*/ 901571 w 1912672"/>
              <a:gd name="connsiteY526" fmla="*/ 50711 h 3833160"/>
              <a:gd name="connsiteX527" fmla="*/ 930503 w 1912672"/>
              <a:gd name="connsiteY527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55550 w 1912672"/>
              <a:gd name="connsiteY218" fmla="*/ 3272471 h 3833160"/>
              <a:gd name="connsiteX219" fmla="*/ 1106379 w 1912672"/>
              <a:gd name="connsiteY219" fmla="*/ 3308927 h 3833160"/>
              <a:gd name="connsiteX220" fmla="*/ 1151347 w 1912672"/>
              <a:gd name="connsiteY220" fmla="*/ 3348334 h 3833160"/>
              <a:gd name="connsiteX221" fmla="*/ 1187691 w 1912672"/>
              <a:gd name="connsiteY221" fmla="*/ 3388268 h 3833160"/>
              <a:gd name="connsiteX222" fmla="*/ 1216725 w 1912672"/>
              <a:gd name="connsiteY222" fmla="*/ 3430484 h 3833160"/>
              <a:gd name="connsiteX223" fmla="*/ 1238582 w 1912672"/>
              <a:gd name="connsiteY223" fmla="*/ 3473897 h 3833160"/>
              <a:gd name="connsiteX224" fmla="*/ 1252456 w 1912672"/>
              <a:gd name="connsiteY224" fmla="*/ 3516304 h 3833160"/>
              <a:gd name="connsiteX225" fmla="*/ 1258768 w 1912672"/>
              <a:gd name="connsiteY225" fmla="*/ 3559273 h 3833160"/>
              <a:gd name="connsiteX226" fmla="*/ 1256926 w 1912672"/>
              <a:gd name="connsiteY226" fmla="*/ 3601386 h 3833160"/>
              <a:gd name="connsiteX227" fmla="*/ 1247774 w 1912672"/>
              <a:gd name="connsiteY227" fmla="*/ 3640689 h 3833160"/>
              <a:gd name="connsiteX228" fmla="*/ 1240808 w 1912672"/>
              <a:gd name="connsiteY228" fmla="*/ 3642671 h 3833160"/>
              <a:gd name="connsiteX229" fmla="*/ 1237950 w 1912672"/>
              <a:gd name="connsiteY229" fmla="*/ 3632080 h 3833160"/>
              <a:gd name="connsiteX230" fmla="*/ 1246452 w 1912672"/>
              <a:gd name="connsiteY230" fmla="*/ 3608381 h 3833160"/>
              <a:gd name="connsiteX231" fmla="*/ 1246889 w 1912672"/>
              <a:gd name="connsiteY231" fmla="*/ 3581808 h 3833160"/>
              <a:gd name="connsiteX232" fmla="*/ 1243694 w 1912672"/>
              <a:gd name="connsiteY232" fmla="*/ 3552354 h 3833160"/>
              <a:gd name="connsiteX233" fmla="*/ 1233485 w 1912672"/>
              <a:gd name="connsiteY233" fmla="*/ 3522742 h 3833160"/>
              <a:gd name="connsiteX234" fmla="*/ 1218246 w 1912672"/>
              <a:gd name="connsiteY234" fmla="*/ 3491717 h 3833160"/>
              <a:gd name="connsiteX235" fmla="*/ 1199371 w 1912672"/>
              <a:gd name="connsiteY235" fmla="*/ 3461697 h 3833160"/>
              <a:gd name="connsiteX236" fmla="*/ 1175758 w 1912672"/>
              <a:gd name="connsiteY236" fmla="*/ 3432919 h 3833160"/>
              <a:gd name="connsiteX237" fmla="*/ 1147962 w 1912672"/>
              <a:gd name="connsiteY237" fmla="*/ 3405866 h 3833160"/>
              <a:gd name="connsiteX238" fmla="*/ 1119222 w 1912672"/>
              <a:gd name="connsiteY238" fmla="*/ 3381579 h 3833160"/>
              <a:gd name="connsiteX239" fmla="*/ 1101535 w 1912672"/>
              <a:gd name="connsiteY239" fmla="*/ 3369675 h 3833160"/>
              <a:gd name="connsiteX240" fmla="*/ 1087698 w 1912672"/>
              <a:gd name="connsiteY240" fmla="*/ 3357550 h 3833160"/>
              <a:gd name="connsiteX241" fmla="*/ 1073608 w 1912672"/>
              <a:gd name="connsiteY241" fmla="*/ 3348798 h 3833160"/>
              <a:gd name="connsiteX242" fmla="*/ 1059423 w 1912672"/>
              <a:gd name="connsiteY242" fmla="*/ 3340859 h 3833160"/>
              <a:gd name="connsiteX243" fmla="*/ 1043960 w 1912672"/>
              <a:gd name="connsiteY243" fmla="*/ 3337192 h 3833160"/>
              <a:gd name="connsiteX244" fmla="*/ 1025322 w 1912672"/>
              <a:gd name="connsiteY244" fmla="*/ 3402025 h 3833160"/>
              <a:gd name="connsiteX245" fmla="*/ 1003697 w 1912672"/>
              <a:gd name="connsiteY245" fmla="*/ 3462443 h 3833160"/>
              <a:gd name="connsiteX246" fmla="*/ 978914 w 1912672"/>
              <a:gd name="connsiteY246" fmla="*/ 3523689 h 3833160"/>
              <a:gd name="connsiteX247" fmla="*/ 949550 w 1912672"/>
              <a:gd name="connsiteY247" fmla="*/ 3583615 h 3833160"/>
              <a:gd name="connsiteX248" fmla="*/ 915669 w 1912672"/>
              <a:gd name="connsiteY248" fmla="*/ 3646771 h 3833160"/>
              <a:gd name="connsiteX249" fmla="*/ 876441 w 1912672"/>
              <a:gd name="connsiteY249" fmla="*/ 3712430 h 3833160"/>
              <a:gd name="connsiteX250" fmla="*/ 867986 w 1912672"/>
              <a:gd name="connsiteY250" fmla="*/ 3722991 h 3833160"/>
              <a:gd name="connsiteX251" fmla="*/ 858368 w 1912672"/>
              <a:gd name="connsiteY251" fmla="*/ 3739422 h 3833160"/>
              <a:gd name="connsiteX252" fmla="*/ 845551 w 1912672"/>
              <a:gd name="connsiteY252" fmla="*/ 3755745 h 3833160"/>
              <a:gd name="connsiteX253" fmla="*/ 833671 w 1912672"/>
              <a:gd name="connsiteY253" fmla="*/ 3773189 h 3833160"/>
              <a:gd name="connsiteX254" fmla="*/ 819871 w 1912672"/>
              <a:gd name="connsiteY254" fmla="*/ 3791345 h 3833160"/>
              <a:gd name="connsiteX255" fmla="*/ 805085 w 1912672"/>
              <a:gd name="connsiteY255" fmla="*/ 3806242 h 3833160"/>
              <a:gd name="connsiteX256" fmla="*/ 790388 w 1912672"/>
              <a:gd name="connsiteY256" fmla="*/ 3819121 h 3833160"/>
              <a:gd name="connsiteX257" fmla="*/ 775016 w 1912672"/>
              <a:gd name="connsiteY257" fmla="*/ 3828711 h 3833160"/>
              <a:gd name="connsiteX258" fmla="*/ 761637 w 1912672"/>
              <a:gd name="connsiteY258" fmla="*/ 3833160 h 3833160"/>
              <a:gd name="connsiteX259" fmla="*/ 758567 w 1912672"/>
              <a:gd name="connsiteY259" fmla="*/ 3826878 h 3833160"/>
              <a:gd name="connsiteX260" fmla="*/ 805952 w 1912672"/>
              <a:gd name="connsiteY260" fmla="*/ 3777351 h 3833160"/>
              <a:gd name="connsiteX261" fmla="*/ 847525 w 1912672"/>
              <a:gd name="connsiteY261" fmla="*/ 3722733 h 3833160"/>
              <a:gd name="connsiteX262" fmla="*/ 882815 w 1912672"/>
              <a:gd name="connsiteY262" fmla="*/ 3664405 h 3833160"/>
              <a:gd name="connsiteX263" fmla="*/ 910683 w 1912672"/>
              <a:gd name="connsiteY263" fmla="*/ 3606761 h 3833160"/>
              <a:gd name="connsiteX264" fmla="*/ 933675 w 1912672"/>
              <a:gd name="connsiteY264" fmla="*/ 3550236 h 3833160"/>
              <a:gd name="connsiteX265" fmla="*/ 943120 w 1912672"/>
              <a:gd name="connsiteY265" fmla="*/ 3508495 h 3833160"/>
              <a:gd name="connsiteX266" fmla="*/ 946497 w 1912672"/>
              <a:gd name="connsiteY266" fmla="*/ 3509658 h 3833160"/>
              <a:gd name="connsiteX267" fmla="*/ 947522 w 1912672"/>
              <a:gd name="connsiteY267" fmla="*/ 3508759 h 3833160"/>
              <a:gd name="connsiteX268" fmla="*/ 947302 w 1912672"/>
              <a:gd name="connsiteY268" fmla="*/ 3506770 h 3833160"/>
              <a:gd name="connsiteX269" fmla="*/ 946709 w 1912672"/>
              <a:gd name="connsiteY269" fmla="*/ 3505350 h 3833160"/>
              <a:gd name="connsiteX270" fmla="*/ 945381 w 1912672"/>
              <a:gd name="connsiteY270" fmla="*/ 3502390 h 3833160"/>
              <a:gd name="connsiteX271" fmla="*/ 946879 w 1912672"/>
              <a:gd name="connsiteY271" fmla="*/ 3500109 h 3833160"/>
              <a:gd name="connsiteX272" fmla="*/ 946796 w 1912672"/>
              <a:gd name="connsiteY272" fmla="*/ 3498240 h 3833160"/>
              <a:gd name="connsiteX273" fmla="*/ 947228 w 1912672"/>
              <a:gd name="connsiteY273" fmla="*/ 3495922 h 3833160"/>
              <a:gd name="connsiteX274" fmla="*/ 946202 w 1912672"/>
              <a:gd name="connsiteY274" fmla="*/ 3496821 h 3833160"/>
              <a:gd name="connsiteX275" fmla="*/ 946796 w 1912672"/>
              <a:gd name="connsiteY275" fmla="*/ 3498240 h 3833160"/>
              <a:gd name="connsiteX276" fmla="*/ 943120 w 1912672"/>
              <a:gd name="connsiteY276" fmla="*/ 3508495 h 3833160"/>
              <a:gd name="connsiteX277" fmla="*/ 920055 w 1912672"/>
              <a:gd name="connsiteY277" fmla="*/ 3504456 h 3833160"/>
              <a:gd name="connsiteX278" fmla="*/ 891050 w 1912672"/>
              <a:gd name="connsiteY278" fmla="*/ 3506594 h 3833160"/>
              <a:gd name="connsiteX279" fmla="*/ 860172 w 1912672"/>
              <a:gd name="connsiteY279" fmla="*/ 3511582 h 3833160"/>
              <a:gd name="connsiteX280" fmla="*/ 826163 w 1912672"/>
              <a:gd name="connsiteY280" fmla="*/ 3521016 h 3833160"/>
              <a:gd name="connsiteX281" fmla="*/ 790835 w 1912672"/>
              <a:gd name="connsiteY281" fmla="*/ 3533785 h 3833160"/>
              <a:gd name="connsiteX282" fmla="*/ 755037 w 1912672"/>
              <a:gd name="connsiteY282" fmla="*/ 3547939 h 3833160"/>
              <a:gd name="connsiteX283" fmla="*/ 720010 w 1912672"/>
              <a:gd name="connsiteY283" fmla="*/ 3564567 h 3833160"/>
              <a:gd name="connsiteX284" fmla="*/ 686563 w 1912672"/>
              <a:gd name="connsiteY284" fmla="*/ 3580781 h 3833160"/>
              <a:gd name="connsiteX285" fmla="*/ 655247 w 1912672"/>
              <a:gd name="connsiteY285" fmla="*/ 3597068 h 3833160"/>
              <a:gd name="connsiteX286" fmla="*/ 687635 w 1912672"/>
              <a:gd name="connsiteY286" fmla="*/ 3566747 h 3833160"/>
              <a:gd name="connsiteX287" fmla="*/ 719332 w 1912672"/>
              <a:gd name="connsiteY287" fmla="*/ 3540910 h 3833160"/>
              <a:gd name="connsiteX288" fmla="*/ 753129 w 1912672"/>
              <a:gd name="connsiteY288" fmla="*/ 3520510 h 3833160"/>
              <a:gd name="connsiteX289" fmla="*/ 789139 w 1912672"/>
              <a:gd name="connsiteY289" fmla="*/ 3502048 h 3833160"/>
              <a:gd name="connsiteX290" fmla="*/ 826517 w 1912672"/>
              <a:gd name="connsiteY290" fmla="*/ 3487482 h 3833160"/>
              <a:gd name="connsiteX291" fmla="*/ 868462 w 1912672"/>
              <a:gd name="connsiteY291" fmla="*/ 3476916 h 3833160"/>
              <a:gd name="connsiteX292" fmla="*/ 962011 w 1912672"/>
              <a:gd name="connsiteY292" fmla="*/ 3455565 h 3833160"/>
              <a:gd name="connsiteX293" fmla="*/ 973820 w 1912672"/>
              <a:gd name="connsiteY293" fmla="*/ 3382651 h 3833160"/>
              <a:gd name="connsiteX294" fmla="*/ 979476 w 1912672"/>
              <a:gd name="connsiteY294" fmla="*/ 3310035 h 3833160"/>
              <a:gd name="connsiteX295" fmla="*/ 978970 w 1912672"/>
              <a:gd name="connsiteY295" fmla="*/ 3236513 h 3833160"/>
              <a:gd name="connsiteX296" fmla="*/ 972281 w 1912672"/>
              <a:gd name="connsiteY296" fmla="*/ 3163562 h 3833160"/>
              <a:gd name="connsiteX297" fmla="*/ 909718 w 1912672"/>
              <a:gd name="connsiteY297" fmla="*/ 2935624 h 3833160"/>
              <a:gd name="connsiteX298" fmla="*/ 900871 w 1912672"/>
              <a:gd name="connsiteY298" fmla="*/ 2934162 h 3833160"/>
              <a:gd name="connsiteX299" fmla="*/ 870406 w 1912672"/>
              <a:gd name="connsiteY299" fmla="*/ 2984139 h 3833160"/>
              <a:gd name="connsiteX300" fmla="*/ 833789 w 1912672"/>
              <a:gd name="connsiteY300" fmla="*/ 3034414 h 3833160"/>
              <a:gd name="connsiteX301" fmla="*/ 791581 w 1912672"/>
              <a:gd name="connsiteY301" fmla="*/ 3086679 h 3833160"/>
              <a:gd name="connsiteX302" fmla="*/ 743642 w 1912672"/>
              <a:gd name="connsiteY302" fmla="*/ 3135720 h 3833160"/>
              <a:gd name="connsiteX303" fmla="*/ 692759 w 1912672"/>
              <a:gd name="connsiteY303" fmla="*/ 3186373 h 3833160"/>
              <a:gd name="connsiteX304" fmla="*/ 637219 w 1912672"/>
              <a:gd name="connsiteY304" fmla="*/ 3235043 h 3833160"/>
              <a:gd name="connsiteX305" fmla="*/ 578815 w 1912672"/>
              <a:gd name="connsiteY305" fmla="*/ 3282100 h 3833160"/>
              <a:gd name="connsiteX306" fmla="*/ 518156 w 1912672"/>
              <a:gd name="connsiteY306" fmla="*/ 3326282 h 3833160"/>
              <a:gd name="connsiteX307" fmla="*/ 455177 w 1912672"/>
              <a:gd name="connsiteY307" fmla="*/ 3368134 h 3833160"/>
              <a:gd name="connsiteX308" fmla="*/ 393663 w 1912672"/>
              <a:gd name="connsiteY308" fmla="*/ 3407974 h 3833160"/>
              <a:gd name="connsiteX309" fmla="*/ 330228 w 1912672"/>
              <a:gd name="connsiteY309" fmla="*/ 3443435 h 3833160"/>
              <a:gd name="connsiteX310" fmla="*/ 267517 w 1912672"/>
              <a:gd name="connsiteY310" fmla="*/ 3474139 h 3833160"/>
              <a:gd name="connsiteX311" fmla="*/ 206814 w 1912672"/>
              <a:gd name="connsiteY311" fmla="*/ 3502111 h 3833160"/>
              <a:gd name="connsiteX312" fmla="*/ 148203 w 1912672"/>
              <a:gd name="connsiteY312" fmla="*/ 3524128 h 3833160"/>
              <a:gd name="connsiteX313" fmla="*/ 92246 w 1912672"/>
              <a:gd name="connsiteY313" fmla="*/ 3541882 h 3833160"/>
              <a:gd name="connsiteX314" fmla="*/ 37645 w 1912672"/>
              <a:gd name="connsiteY314" fmla="*/ 3552139 h 3833160"/>
              <a:gd name="connsiteX315" fmla="*/ 48200 w 1912672"/>
              <a:gd name="connsiteY315" fmla="*/ 3547012 h 3833160"/>
              <a:gd name="connsiteX316" fmla="*/ 54777 w 1912672"/>
              <a:gd name="connsiteY316" fmla="*/ 3543191 h 3833160"/>
              <a:gd name="connsiteX317" fmla="*/ 59610 w 1912672"/>
              <a:gd name="connsiteY317" fmla="*/ 3541137 h 3833160"/>
              <a:gd name="connsiteX318" fmla="*/ 61660 w 1912672"/>
              <a:gd name="connsiteY318" fmla="*/ 3539340 h 3833160"/>
              <a:gd name="connsiteX319" fmla="*/ 61441 w 1912672"/>
              <a:gd name="connsiteY319" fmla="*/ 3537351 h 3833160"/>
              <a:gd name="connsiteX320" fmla="*/ 62467 w 1912672"/>
              <a:gd name="connsiteY320" fmla="*/ 3536452 h 3833160"/>
              <a:gd name="connsiteX321" fmla="*/ 61359 w 1912672"/>
              <a:gd name="connsiteY321" fmla="*/ 3535481 h 3833160"/>
              <a:gd name="connsiteX322" fmla="*/ 62897 w 1912672"/>
              <a:gd name="connsiteY322" fmla="*/ 3534134 h 3833160"/>
              <a:gd name="connsiteX323" fmla="*/ 67081 w 1912672"/>
              <a:gd name="connsiteY323" fmla="*/ 3532408 h 3833160"/>
              <a:gd name="connsiteX324" fmla="*/ 72939 w 1912672"/>
              <a:gd name="connsiteY324" fmla="*/ 3529456 h 3833160"/>
              <a:gd name="connsiteX325" fmla="*/ 81778 w 1912672"/>
              <a:gd name="connsiteY325" fmla="*/ 3524622 h 3833160"/>
              <a:gd name="connsiteX326" fmla="*/ 95320 w 1912672"/>
              <a:gd name="connsiteY326" fmla="*/ 3518818 h 3833160"/>
              <a:gd name="connsiteX327" fmla="*/ 114932 w 1912672"/>
              <a:gd name="connsiteY327" fmla="*/ 3510846 h 3833160"/>
              <a:gd name="connsiteX328" fmla="*/ 137312 w 1912672"/>
              <a:gd name="connsiteY328" fmla="*/ 3500207 h 3833160"/>
              <a:gd name="connsiteX329" fmla="*/ 167862 w 1912672"/>
              <a:gd name="connsiteY329" fmla="*/ 3487744 h 3833160"/>
              <a:gd name="connsiteX330" fmla="*/ 204549 w 1912672"/>
              <a:gd name="connsiteY330" fmla="*/ 3472571 h 3833160"/>
              <a:gd name="connsiteX331" fmla="*/ 258382 w 1912672"/>
              <a:gd name="connsiteY331" fmla="*/ 3445767 h 3833160"/>
              <a:gd name="connsiteX332" fmla="*/ 311693 w 1912672"/>
              <a:gd name="connsiteY332" fmla="*/ 3413115 h 3833160"/>
              <a:gd name="connsiteX333" fmla="*/ 364540 w 1912672"/>
              <a:gd name="connsiteY333" fmla="*/ 3377961 h 3833160"/>
              <a:gd name="connsiteX334" fmla="*/ 422506 w 1912672"/>
              <a:gd name="connsiteY334" fmla="*/ 3342200 h 3833160"/>
              <a:gd name="connsiteX335" fmla="*/ 434347 w 1912672"/>
              <a:gd name="connsiteY335" fmla="*/ 3334006 h 3833160"/>
              <a:gd name="connsiteX336" fmla="*/ 451900 w 1912672"/>
              <a:gd name="connsiteY336" fmla="*/ 3321534 h 3833160"/>
              <a:gd name="connsiteX337" fmla="*/ 469893 w 1912672"/>
              <a:gd name="connsiteY337" fmla="*/ 3307950 h 3833160"/>
              <a:gd name="connsiteX338" fmla="*/ 489284 w 1912672"/>
              <a:gd name="connsiteY338" fmla="*/ 3292897 h 3833160"/>
              <a:gd name="connsiteX339" fmla="*/ 508083 w 1912672"/>
              <a:gd name="connsiteY339" fmla="*/ 3276424 h 3833160"/>
              <a:gd name="connsiteX340" fmla="*/ 522649 w 1912672"/>
              <a:gd name="connsiteY340" fmla="*/ 3259537 h 3833160"/>
              <a:gd name="connsiteX341" fmla="*/ 534440 w 1912672"/>
              <a:gd name="connsiteY341" fmla="*/ 3244112 h 3833160"/>
              <a:gd name="connsiteX342" fmla="*/ 539574 w 1912672"/>
              <a:gd name="connsiteY342" fmla="*/ 3230640 h 3833160"/>
              <a:gd name="connsiteX343" fmla="*/ 509849 w 1912672"/>
              <a:gd name="connsiteY343" fmla="*/ 3208187 h 3833160"/>
              <a:gd name="connsiteX344" fmla="*/ 474526 w 1912672"/>
              <a:gd name="connsiteY344" fmla="*/ 3191609 h 3833160"/>
              <a:gd name="connsiteX345" fmla="*/ 435493 w 1912672"/>
              <a:gd name="connsiteY345" fmla="*/ 3180466 h 3833160"/>
              <a:gd name="connsiteX346" fmla="*/ 390471 w 1912672"/>
              <a:gd name="connsiteY346" fmla="*/ 3173359 h 3833160"/>
              <a:gd name="connsiteX347" fmla="*/ 344894 w 1912672"/>
              <a:gd name="connsiteY347" fmla="*/ 3170859 h 3833160"/>
              <a:gd name="connsiteX348" fmla="*/ 295258 w 1912672"/>
              <a:gd name="connsiteY348" fmla="*/ 3172887 h 3833160"/>
              <a:gd name="connsiteX349" fmla="*/ 245329 w 1912672"/>
              <a:gd name="connsiteY349" fmla="*/ 3177354 h 3833160"/>
              <a:gd name="connsiteX350" fmla="*/ 195694 w 1912672"/>
              <a:gd name="connsiteY350" fmla="*/ 3184474 h 3833160"/>
              <a:gd name="connsiteX351" fmla="*/ 144902 w 1912672"/>
              <a:gd name="connsiteY351" fmla="*/ 3193577 h 3833160"/>
              <a:gd name="connsiteX352" fmla="*/ 95992 w 1912672"/>
              <a:gd name="connsiteY352" fmla="*/ 3206125 h 3833160"/>
              <a:gd name="connsiteX353" fmla="*/ 49213 w 1912672"/>
              <a:gd name="connsiteY353" fmla="*/ 3218744 h 3833160"/>
              <a:gd name="connsiteX354" fmla="*/ 6365 w 1912672"/>
              <a:gd name="connsiteY354" fmla="*/ 3233010 h 3833160"/>
              <a:gd name="connsiteX355" fmla="*/ 0 w 1912672"/>
              <a:gd name="connsiteY355" fmla="*/ 3227433 h 3833160"/>
              <a:gd name="connsiteX356" fmla="*/ 3076 w 1912672"/>
              <a:gd name="connsiteY356" fmla="*/ 3224737 h 3833160"/>
              <a:gd name="connsiteX357" fmla="*/ 43018 w 1912672"/>
              <a:gd name="connsiteY357" fmla="*/ 3207924 h 3833160"/>
              <a:gd name="connsiteX358" fmla="*/ 85231 w 1912672"/>
              <a:gd name="connsiteY358" fmla="*/ 3191304 h 3833160"/>
              <a:gd name="connsiteX359" fmla="*/ 127386 w 1912672"/>
              <a:gd name="connsiteY359" fmla="*/ 3176431 h 3833160"/>
              <a:gd name="connsiteX360" fmla="*/ 168655 w 1912672"/>
              <a:gd name="connsiteY360" fmla="*/ 3162578 h 3833160"/>
              <a:gd name="connsiteX361" fmla="*/ 209793 w 1912672"/>
              <a:gd name="connsiteY361" fmla="*/ 3149808 h 3833160"/>
              <a:gd name="connsiteX362" fmla="*/ 250713 w 1912672"/>
              <a:gd name="connsiteY362" fmla="*/ 3140141 h 3833160"/>
              <a:gd name="connsiteX363" fmla="*/ 291298 w 1912672"/>
              <a:gd name="connsiteY363" fmla="*/ 3131978 h 3833160"/>
              <a:gd name="connsiteX364" fmla="*/ 333154 w 1912672"/>
              <a:gd name="connsiteY364" fmla="*/ 3128523 h 3833160"/>
              <a:gd name="connsiteX365" fmla="*/ 375359 w 1912672"/>
              <a:gd name="connsiteY365" fmla="*/ 3125974 h 3833160"/>
              <a:gd name="connsiteX366" fmla="*/ 416751 w 1912672"/>
              <a:gd name="connsiteY366" fmla="*/ 3130200 h 3833160"/>
              <a:gd name="connsiteX367" fmla="*/ 459928 w 1912672"/>
              <a:gd name="connsiteY367" fmla="*/ 3138683 h 3833160"/>
              <a:gd name="connsiteX368" fmla="*/ 504268 w 1912672"/>
              <a:gd name="connsiteY368" fmla="*/ 3151481 h 3833160"/>
              <a:gd name="connsiteX369" fmla="*/ 546509 w 1912672"/>
              <a:gd name="connsiteY369" fmla="*/ 3169029 h 3833160"/>
              <a:gd name="connsiteX370" fmla="*/ 591005 w 1912672"/>
              <a:gd name="connsiteY370" fmla="*/ 3194544 h 3833160"/>
              <a:gd name="connsiteX371" fmla="*/ 643386 w 1912672"/>
              <a:gd name="connsiteY371" fmla="*/ 3146702 h 3833160"/>
              <a:gd name="connsiteX372" fmla="*/ 689192 w 1912672"/>
              <a:gd name="connsiteY372" fmla="*/ 3097589 h 3833160"/>
              <a:gd name="connsiteX373" fmla="*/ 728837 w 1912672"/>
              <a:gd name="connsiteY373" fmla="*/ 3047570 h 3833160"/>
              <a:gd name="connsiteX374" fmla="*/ 763151 w 1912672"/>
              <a:gd name="connsiteY374" fmla="*/ 2997373 h 3833160"/>
              <a:gd name="connsiteX375" fmla="*/ 792509 w 1912672"/>
              <a:gd name="connsiteY375" fmla="*/ 2946426 h 3833160"/>
              <a:gd name="connsiteX376" fmla="*/ 818742 w 1912672"/>
              <a:gd name="connsiteY376" fmla="*/ 2896035 h 3833160"/>
              <a:gd name="connsiteX377" fmla="*/ 840539 w 1912672"/>
              <a:gd name="connsiteY377" fmla="*/ 2845651 h 3833160"/>
              <a:gd name="connsiteX378" fmla="*/ 868659 w 1912672"/>
              <a:gd name="connsiteY378" fmla="*/ 2777611 h 3833160"/>
              <a:gd name="connsiteX379" fmla="*/ 886079 w 1912672"/>
              <a:gd name="connsiteY379" fmla="*/ 2678806 h 3833160"/>
              <a:gd name="connsiteX380" fmla="*/ 894665 w 1912672"/>
              <a:gd name="connsiteY380" fmla="*/ 2574247 h 3833160"/>
              <a:gd name="connsiteX381" fmla="*/ 910157 w 1912672"/>
              <a:gd name="connsiteY381" fmla="*/ 2532162 h 3833160"/>
              <a:gd name="connsiteX382" fmla="*/ 923410 w 1912672"/>
              <a:gd name="connsiteY382" fmla="*/ 2485372 h 3833160"/>
              <a:gd name="connsiteX383" fmla="*/ 935916 w 1912672"/>
              <a:gd name="connsiteY383" fmla="*/ 2433353 h 3833160"/>
              <a:gd name="connsiteX384" fmla="*/ 947488 w 1912672"/>
              <a:gd name="connsiteY384" fmla="*/ 2377937 h 3833160"/>
              <a:gd name="connsiteX385" fmla="*/ 956821 w 1912672"/>
              <a:gd name="connsiteY385" fmla="*/ 2318077 h 3833160"/>
              <a:gd name="connsiteX386" fmla="*/ 963914 w 1912672"/>
              <a:gd name="connsiteY386" fmla="*/ 2257171 h 3833160"/>
              <a:gd name="connsiteX387" fmla="*/ 970820 w 1912672"/>
              <a:gd name="connsiteY387" fmla="*/ 2193390 h 3833160"/>
              <a:gd name="connsiteX388" fmla="*/ 975486 w 1912672"/>
              <a:gd name="connsiteY388" fmla="*/ 2128825 h 3833160"/>
              <a:gd name="connsiteX389" fmla="*/ 979406 w 1912672"/>
              <a:gd name="connsiteY389" fmla="*/ 2061646 h 3833160"/>
              <a:gd name="connsiteX390" fmla="*/ 979406 w 1912672"/>
              <a:gd name="connsiteY390" fmla="*/ 1995512 h 3833160"/>
              <a:gd name="connsiteX391" fmla="*/ 979406 w 1912672"/>
              <a:gd name="connsiteY391" fmla="*/ 1930162 h 3833160"/>
              <a:gd name="connsiteX392" fmla="*/ 975486 w 1912672"/>
              <a:gd name="connsiteY392" fmla="*/ 1864552 h 3833160"/>
              <a:gd name="connsiteX393" fmla="*/ 970073 w 1912672"/>
              <a:gd name="connsiteY393" fmla="*/ 1801555 h 3833160"/>
              <a:gd name="connsiteX394" fmla="*/ 963167 w 1912672"/>
              <a:gd name="connsiteY394" fmla="*/ 1740126 h 3833160"/>
              <a:gd name="connsiteX395" fmla="*/ 952901 w 1912672"/>
              <a:gd name="connsiteY395" fmla="*/ 1680789 h 3833160"/>
              <a:gd name="connsiteX396" fmla="*/ 938902 w 1912672"/>
              <a:gd name="connsiteY396" fmla="*/ 1625634 h 3833160"/>
              <a:gd name="connsiteX397" fmla="*/ 923410 w 1912672"/>
              <a:gd name="connsiteY397" fmla="*/ 1573354 h 3833160"/>
              <a:gd name="connsiteX398" fmla="*/ 904744 w 1912672"/>
              <a:gd name="connsiteY398" fmla="*/ 1526564 h 3833160"/>
              <a:gd name="connsiteX399" fmla="*/ 883839 w 1912672"/>
              <a:gd name="connsiteY399" fmla="*/ 1485263 h 3833160"/>
              <a:gd name="connsiteX400" fmla="*/ 859574 w 1912672"/>
              <a:gd name="connsiteY400" fmla="*/ 1448667 h 3833160"/>
              <a:gd name="connsiteX401" fmla="*/ 832510 w 1912672"/>
              <a:gd name="connsiteY401" fmla="*/ 1419129 h 3833160"/>
              <a:gd name="connsiteX402" fmla="*/ 801338 w 1912672"/>
              <a:gd name="connsiteY402" fmla="*/ 1396649 h 3833160"/>
              <a:gd name="connsiteX403" fmla="*/ 774834 w 1912672"/>
              <a:gd name="connsiteY403" fmla="*/ 1383318 h 3833160"/>
              <a:gd name="connsiteX404" fmla="*/ 745342 w 1912672"/>
              <a:gd name="connsiteY404" fmla="*/ 1377829 h 3833160"/>
              <a:gd name="connsiteX405" fmla="*/ 714918 w 1912672"/>
              <a:gd name="connsiteY405" fmla="*/ 1377829 h 3833160"/>
              <a:gd name="connsiteX406" fmla="*/ 683187 w 1912672"/>
              <a:gd name="connsiteY406" fmla="*/ 1381750 h 3833160"/>
              <a:gd name="connsiteX407" fmla="*/ 652016 w 1912672"/>
              <a:gd name="connsiteY407" fmla="*/ 1388023 h 3833160"/>
              <a:gd name="connsiteX408" fmla="*/ 620845 w 1912672"/>
              <a:gd name="connsiteY408" fmla="*/ 1396649 h 3833160"/>
              <a:gd name="connsiteX409" fmla="*/ 589860 w 1912672"/>
              <a:gd name="connsiteY409" fmla="*/ 1403446 h 3833160"/>
              <a:gd name="connsiteX410" fmla="*/ 559436 w 1912672"/>
              <a:gd name="connsiteY410" fmla="*/ 1410503 h 3833160"/>
              <a:gd name="connsiteX411" fmla="*/ 531438 w 1912672"/>
              <a:gd name="connsiteY411" fmla="*/ 1414424 h 3833160"/>
              <a:gd name="connsiteX412" fmla="*/ 467602 w 1912672"/>
              <a:gd name="connsiteY412" fmla="*/ 1417561 h 3833160"/>
              <a:gd name="connsiteX413" fmla="*/ 405447 w 1912672"/>
              <a:gd name="connsiteY413" fmla="*/ 1414424 h 3833160"/>
              <a:gd name="connsiteX414" fmla="*/ 347958 w 1912672"/>
              <a:gd name="connsiteY414" fmla="*/ 1407367 h 3833160"/>
              <a:gd name="connsiteX415" fmla="*/ 292708 w 1912672"/>
              <a:gd name="connsiteY415" fmla="*/ 1397433 h 3833160"/>
              <a:gd name="connsiteX416" fmla="*/ 238952 w 1912672"/>
              <a:gd name="connsiteY416" fmla="*/ 1384886 h 3833160"/>
              <a:gd name="connsiteX417" fmla="*/ 187622 w 1912672"/>
              <a:gd name="connsiteY417" fmla="*/ 1372339 h 3833160"/>
              <a:gd name="connsiteX418" fmla="*/ 139466 w 1912672"/>
              <a:gd name="connsiteY418" fmla="*/ 1358485 h 3833160"/>
              <a:gd name="connsiteX419" fmla="*/ 142639 w 1912672"/>
              <a:gd name="connsiteY419" fmla="*/ 1342801 h 3833160"/>
              <a:gd name="connsiteX420" fmla="*/ 208714 w 1912672"/>
              <a:gd name="connsiteY420" fmla="*/ 1352212 h 3833160"/>
              <a:gd name="connsiteX421" fmla="*/ 274043 w 1912672"/>
              <a:gd name="connsiteY421" fmla="*/ 1358485 h 3833160"/>
              <a:gd name="connsiteX422" fmla="*/ 337878 w 1912672"/>
              <a:gd name="connsiteY422" fmla="*/ 1360838 h 3833160"/>
              <a:gd name="connsiteX423" fmla="*/ 400034 w 1912672"/>
              <a:gd name="connsiteY423" fmla="*/ 1358485 h 3833160"/>
              <a:gd name="connsiteX424" fmla="*/ 460696 w 1912672"/>
              <a:gd name="connsiteY424" fmla="*/ 1349859 h 3833160"/>
              <a:gd name="connsiteX425" fmla="*/ 519865 w 1912672"/>
              <a:gd name="connsiteY425" fmla="*/ 1336528 h 3833160"/>
              <a:gd name="connsiteX426" fmla="*/ 576608 w 1912672"/>
              <a:gd name="connsiteY426" fmla="*/ 1318753 h 3833160"/>
              <a:gd name="connsiteX427" fmla="*/ 630177 w 1912672"/>
              <a:gd name="connsiteY427" fmla="*/ 1292874 h 3833160"/>
              <a:gd name="connsiteX428" fmla="*/ 699426 w 1912672"/>
              <a:gd name="connsiteY428" fmla="*/ 1258631 h 3833160"/>
              <a:gd name="connsiteX429" fmla="*/ 572688 w 1912672"/>
              <a:gd name="connsiteY429" fmla="*/ 1147276 h 3833160"/>
              <a:gd name="connsiteX430" fmla="*/ 459203 w 1912672"/>
              <a:gd name="connsiteY430" fmla="*/ 1022589 h 3833160"/>
              <a:gd name="connsiteX431" fmla="*/ 396861 w 1912672"/>
              <a:gd name="connsiteY431" fmla="*/ 1029647 h 3833160"/>
              <a:gd name="connsiteX432" fmla="*/ 336198 w 1912672"/>
              <a:gd name="connsiteY432" fmla="*/ 1029647 h 3833160"/>
              <a:gd name="connsiteX433" fmla="*/ 280949 w 1912672"/>
              <a:gd name="connsiteY433" fmla="*/ 1022589 h 3833160"/>
              <a:gd name="connsiteX434" fmla="*/ 228873 w 1912672"/>
              <a:gd name="connsiteY434" fmla="*/ 1007951 h 3833160"/>
              <a:gd name="connsiteX435" fmla="*/ 180716 w 1912672"/>
              <a:gd name="connsiteY435" fmla="*/ 986777 h 3833160"/>
              <a:gd name="connsiteX436" fmla="*/ 138719 w 1912672"/>
              <a:gd name="connsiteY436" fmla="*/ 960376 h 3833160"/>
              <a:gd name="connsiteX437" fmla="*/ 101389 w 1912672"/>
              <a:gd name="connsiteY437" fmla="*/ 927701 h 3833160"/>
              <a:gd name="connsiteX438" fmla="*/ 70218 w 1912672"/>
              <a:gd name="connsiteY438" fmla="*/ 889537 h 3833160"/>
              <a:gd name="connsiteX439" fmla="*/ 46139 w 1912672"/>
              <a:gd name="connsiteY439" fmla="*/ 848236 h 3833160"/>
              <a:gd name="connsiteX440" fmla="*/ 49312 w 1912672"/>
              <a:gd name="connsiteY440" fmla="*/ 841179 h 3833160"/>
              <a:gd name="connsiteX441" fmla="*/ 59392 w 1912672"/>
              <a:gd name="connsiteY441" fmla="*/ 848236 h 3833160"/>
              <a:gd name="connsiteX442" fmla="*/ 71897 w 1912672"/>
              <a:gd name="connsiteY442" fmla="*/ 875422 h 3833160"/>
              <a:gd name="connsiteX443" fmla="*/ 92056 w 1912672"/>
              <a:gd name="connsiteY443" fmla="*/ 898948 h 3833160"/>
              <a:gd name="connsiteX444" fmla="*/ 116881 w 1912672"/>
              <a:gd name="connsiteY444" fmla="*/ 922212 h 3833160"/>
              <a:gd name="connsiteX445" fmla="*/ 146559 w 1912672"/>
              <a:gd name="connsiteY445" fmla="*/ 940248 h 3833160"/>
              <a:gd name="connsiteX446" fmla="*/ 180716 w 1912672"/>
              <a:gd name="connsiteY446" fmla="*/ 955671 h 3833160"/>
              <a:gd name="connsiteX447" fmla="*/ 216554 w 1912672"/>
              <a:gd name="connsiteY447" fmla="*/ 967434 h 3833160"/>
              <a:gd name="connsiteX448" fmla="*/ 254631 w 1912672"/>
              <a:gd name="connsiteY448" fmla="*/ 974492 h 3833160"/>
              <a:gd name="connsiteX449" fmla="*/ 294201 w 1912672"/>
              <a:gd name="connsiteY449" fmla="*/ 976844 h 3833160"/>
              <a:gd name="connsiteX450" fmla="*/ 332279 w 1912672"/>
              <a:gd name="connsiteY450" fmla="*/ 976060 h 3833160"/>
              <a:gd name="connsiteX451" fmla="*/ 353371 w 1912672"/>
              <a:gd name="connsiteY451" fmla="*/ 972923 h 3833160"/>
              <a:gd name="connsiteX452" fmla="*/ 372036 w 1912672"/>
              <a:gd name="connsiteY452" fmla="*/ 972923 h 3833160"/>
              <a:gd name="connsiteX453" fmla="*/ 388275 w 1912672"/>
              <a:gd name="connsiteY453" fmla="*/ 969786 h 3833160"/>
              <a:gd name="connsiteX454" fmla="*/ 403954 w 1912672"/>
              <a:gd name="connsiteY454" fmla="*/ 965865 h 3833160"/>
              <a:gd name="connsiteX455" fmla="*/ 417206 w 1912672"/>
              <a:gd name="connsiteY455" fmla="*/ 957239 h 3833160"/>
              <a:gd name="connsiteX456" fmla="*/ 379875 w 1912672"/>
              <a:gd name="connsiteY456" fmla="*/ 886400 h 3833160"/>
              <a:gd name="connsiteX457" fmla="*/ 347958 w 1912672"/>
              <a:gd name="connsiteY457" fmla="*/ 817130 h 3833160"/>
              <a:gd name="connsiteX458" fmla="*/ 317533 w 1912672"/>
              <a:gd name="connsiteY458" fmla="*/ 744723 h 3833160"/>
              <a:gd name="connsiteX459" fmla="*/ 291215 w 1912672"/>
              <a:gd name="connsiteY459" fmla="*/ 669963 h 3833160"/>
              <a:gd name="connsiteX460" fmla="*/ 265457 w 1912672"/>
              <a:gd name="connsiteY460" fmla="*/ 588930 h 3833160"/>
              <a:gd name="connsiteX461" fmla="*/ 241379 w 1912672"/>
              <a:gd name="connsiteY461" fmla="*/ 501623 h 3833160"/>
              <a:gd name="connsiteX462" fmla="*/ 238952 w 1912672"/>
              <a:gd name="connsiteY462" fmla="*/ 485939 h 3833160"/>
              <a:gd name="connsiteX463" fmla="*/ 232793 w 1912672"/>
              <a:gd name="connsiteY463" fmla="*/ 464243 h 3833160"/>
              <a:gd name="connsiteX464" fmla="*/ 228873 w 1912672"/>
              <a:gd name="connsiteY464" fmla="*/ 440194 h 3833160"/>
              <a:gd name="connsiteX465" fmla="*/ 223460 w 1912672"/>
              <a:gd name="connsiteY465" fmla="*/ 415884 h 3833160"/>
              <a:gd name="connsiteX466" fmla="*/ 218794 w 1912672"/>
              <a:gd name="connsiteY466" fmla="*/ 389483 h 3833160"/>
              <a:gd name="connsiteX467" fmla="*/ 217300 w 1912672"/>
              <a:gd name="connsiteY467" fmla="*/ 365173 h 3833160"/>
              <a:gd name="connsiteX468" fmla="*/ 217300 w 1912672"/>
              <a:gd name="connsiteY468" fmla="*/ 342693 h 3833160"/>
              <a:gd name="connsiteX469" fmla="*/ 220287 w 1912672"/>
              <a:gd name="connsiteY469" fmla="*/ 322565 h 3833160"/>
              <a:gd name="connsiteX470" fmla="*/ 225886 w 1912672"/>
              <a:gd name="connsiteY470" fmla="*/ 308450 h 3833160"/>
              <a:gd name="connsiteX471" fmla="*/ 232793 w 1912672"/>
              <a:gd name="connsiteY471" fmla="*/ 311586 h 3833160"/>
              <a:gd name="connsiteX472" fmla="*/ 238952 w 1912672"/>
              <a:gd name="connsiteY472" fmla="*/ 391051 h 3833160"/>
              <a:gd name="connsiteX473" fmla="*/ 252951 w 1912672"/>
              <a:gd name="connsiteY473" fmla="*/ 470516 h 3833160"/>
              <a:gd name="connsiteX474" fmla="*/ 274043 w 1912672"/>
              <a:gd name="connsiteY474" fmla="*/ 548413 h 3833160"/>
              <a:gd name="connsiteX475" fmla="*/ 299614 w 1912672"/>
              <a:gd name="connsiteY475" fmla="*/ 620036 h 3833160"/>
              <a:gd name="connsiteX476" fmla="*/ 327612 w 1912672"/>
              <a:gd name="connsiteY476" fmla="*/ 686954 h 3833160"/>
              <a:gd name="connsiteX477" fmla="*/ 353371 w 1912672"/>
              <a:gd name="connsiteY477" fmla="*/ 730607 h 3833160"/>
              <a:gd name="connsiteX478" fmla="*/ 350197 w 1912672"/>
              <a:gd name="connsiteY478" fmla="*/ 732176 h 3833160"/>
              <a:gd name="connsiteX479" fmla="*/ 350197 w 1912672"/>
              <a:gd name="connsiteY479" fmla="*/ 733744 h 3833160"/>
              <a:gd name="connsiteX480" fmla="*/ 351877 w 1912672"/>
              <a:gd name="connsiteY480" fmla="*/ 735313 h 3833160"/>
              <a:gd name="connsiteX481" fmla="*/ 353371 w 1912672"/>
              <a:gd name="connsiteY481" fmla="*/ 736097 h 3833160"/>
              <a:gd name="connsiteX482" fmla="*/ 356544 w 1912672"/>
              <a:gd name="connsiteY482" fmla="*/ 737665 h 3833160"/>
              <a:gd name="connsiteX483" fmla="*/ 357290 w 1912672"/>
              <a:gd name="connsiteY483" fmla="*/ 740802 h 3833160"/>
              <a:gd name="connsiteX484" fmla="*/ 358784 w 1912672"/>
              <a:gd name="connsiteY484" fmla="*/ 742370 h 3833160"/>
              <a:gd name="connsiteX485" fmla="*/ 360277 w 1912672"/>
              <a:gd name="connsiteY485" fmla="*/ 744723 h 3833160"/>
              <a:gd name="connsiteX486" fmla="*/ 360277 w 1912672"/>
              <a:gd name="connsiteY486" fmla="*/ 743154 h 3833160"/>
              <a:gd name="connsiteX487" fmla="*/ 358784 w 1912672"/>
              <a:gd name="connsiteY487" fmla="*/ 742370 h 3833160"/>
              <a:gd name="connsiteX488" fmla="*/ 353371 w 1912672"/>
              <a:gd name="connsiteY488" fmla="*/ 730607 h 3833160"/>
              <a:gd name="connsiteX489" fmla="*/ 372036 w 1912672"/>
              <a:gd name="connsiteY489" fmla="*/ 716492 h 3833160"/>
              <a:gd name="connsiteX490" fmla="*/ 389955 w 1912672"/>
              <a:gd name="connsiteY490" fmla="*/ 692443 h 3833160"/>
              <a:gd name="connsiteX491" fmla="*/ 406940 w 1912672"/>
              <a:gd name="connsiteY491" fmla="*/ 664474 h 3833160"/>
              <a:gd name="connsiteX492" fmla="*/ 422619 w 1912672"/>
              <a:gd name="connsiteY492" fmla="*/ 630231 h 3833160"/>
              <a:gd name="connsiteX493" fmla="*/ 436618 w 1912672"/>
              <a:gd name="connsiteY493" fmla="*/ 592066 h 3833160"/>
              <a:gd name="connsiteX494" fmla="*/ 449870 w 1912672"/>
              <a:gd name="connsiteY494" fmla="*/ 552334 h 3833160"/>
              <a:gd name="connsiteX495" fmla="*/ 460696 w 1912672"/>
              <a:gd name="connsiteY495" fmla="*/ 511033 h 3833160"/>
              <a:gd name="connsiteX496" fmla="*/ 470776 w 1912672"/>
              <a:gd name="connsiteY496" fmla="*/ 471301 h 3833160"/>
              <a:gd name="connsiteX497" fmla="*/ 479362 w 1912672"/>
              <a:gd name="connsiteY497" fmla="*/ 433136 h 3833160"/>
              <a:gd name="connsiteX498" fmla="*/ 480855 w 1912672"/>
              <a:gd name="connsiteY498" fmla="*/ 484370 h 3833160"/>
              <a:gd name="connsiteX499" fmla="*/ 479362 w 1912672"/>
              <a:gd name="connsiteY499" fmla="*/ 531161 h 3833160"/>
              <a:gd name="connsiteX500" fmla="*/ 472269 w 1912672"/>
              <a:gd name="connsiteY500" fmla="*/ 574814 h 3833160"/>
              <a:gd name="connsiteX501" fmla="*/ 462189 w 1912672"/>
              <a:gd name="connsiteY501" fmla="*/ 618468 h 3833160"/>
              <a:gd name="connsiteX502" fmla="*/ 448190 w 1912672"/>
              <a:gd name="connsiteY502" fmla="*/ 659769 h 3833160"/>
              <a:gd name="connsiteX503" fmla="*/ 428032 w 1912672"/>
              <a:gd name="connsiteY503" fmla="*/ 701069 h 3833160"/>
              <a:gd name="connsiteX504" fmla="*/ 381369 w 1912672"/>
              <a:gd name="connsiteY504" fmla="*/ 791252 h 3833160"/>
              <a:gd name="connsiteX505" fmla="*/ 429525 w 1912672"/>
              <a:gd name="connsiteY505" fmla="*/ 863920 h 3833160"/>
              <a:gd name="connsiteX506" fmla="*/ 481601 w 1912672"/>
              <a:gd name="connsiteY506" fmla="*/ 931622 h 3833160"/>
              <a:gd name="connsiteX507" fmla="*/ 538531 w 1912672"/>
              <a:gd name="connsiteY507" fmla="*/ 995403 h 3833160"/>
              <a:gd name="connsiteX508" fmla="*/ 599193 w 1912672"/>
              <a:gd name="connsiteY508" fmla="*/ 1053957 h 3833160"/>
              <a:gd name="connsiteX509" fmla="*/ 816831 w 1912672"/>
              <a:gd name="connsiteY509" fmla="*/ 1205045 h 3833160"/>
              <a:gd name="connsiteX510" fmla="*/ 823924 w 1912672"/>
              <a:gd name="connsiteY510" fmla="*/ 1199555 h 3833160"/>
              <a:gd name="connsiteX511" fmla="*/ 806005 w 1912672"/>
              <a:gd name="connsiteY511" fmla="*/ 1132637 h 3833160"/>
              <a:gd name="connsiteX512" fmla="*/ 792006 w 1912672"/>
              <a:gd name="connsiteY512" fmla="*/ 1060753 h 3833160"/>
              <a:gd name="connsiteX513" fmla="*/ 780247 w 1912672"/>
              <a:gd name="connsiteY513" fmla="*/ 982856 h 3833160"/>
              <a:gd name="connsiteX514" fmla="*/ 774834 w 1912672"/>
              <a:gd name="connsiteY514" fmla="*/ 903391 h 3833160"/>
              <a:gd name="connsiteX515" fmla="*/ 770167 w 1912672"/>
              <a:gd name="connsiteY515" fmla="*/ 820267 h 3833160"/>
              <a:gd name="connsiteX516" fmla="*/ 770167 w 1912672"/>
              <a:gd name="connsiteY516" fmla="*/ 735313 h 3833160"/>
              <a:gd name="connsiteX517" fmla="*/ 773340 w 1912672"/>
              <a:gd name="connsiteY517" fmla="*/ 649574 h 3833160"/>
              <a:gd name="connsiteX518" fmla="*/ 780247 w 1912672"/>
              <a:gd name="connsiteY518" fmla="*/ 564620 h 3833160"/>
              <a:gd name="connsiteX519" fmla="*/ 790513 w 1912672"/>
              <a:gd name="connsiteY519" fmla="*/ 479927 h 3833160"/>
              <a:gd name="connsiteX520" fmla="*/ 801338 w 1912672"/>
              <a:gd name="connsiteY520" fmla="*/ 398109 h 3833160"/>
              <a:gd name="connsiteX521" fmla="*/ 816831 w 1912672"/>
              <a:gd name="connsiteY521" fmla="*/ 318644 h 3833160"/>
              <a:gd name="connsiteX522" fmla="*/ 835496 w 1912672"/>
              <a:gd name="connsiteY522" fmla="*/ 243884 h 3833160"/>
              <a:gd name="connsiteX523" fmla="*/ 854908 w 1912672"/>
              <a:gd name="connsiteY523" fmla="*/ 173046 h 3833160"/>
              <a:gd name="connsiteX524" fmla="*/ 877493 w 1912672"/>
              <a:gd name="connsiteY524" fmla="*/ 109003 h 3833160"/>
              <a:gd name="connsiteX525" fmla="*/ 901571 w 1912672"/>
              <a:gd name="connsiteY525" fmla="*/ 50711 h 3833160"/>
              <a:gd name="connsiteX526" fmla="*/ 930503 w 1912672"/>
              <a:gd name="connsiteY526" fmla="*/ 0 h 383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</a:cxnLst>
            <a:rect l="l" t="t" r="r" b="b"/>
            <a:pathLst>
              <a:path w="1912672" h="3833160">
                <a:moveTo>
                  <a:pt x="930503" y="0"/>
                </a:moveTo>
                <a:cubicBezTo>
                  <a:pt x="929383" y="4182"/>
                  <a:pt x="928449" y="8365"/>
                  <a:pt x="927329" y="12547"/>
                </a:cubicBezTo>
                <a:cubicBezTo>
                  <a:pt x="926770" y="15423"/>
                  <a:pt x="926396" y="18037"/>
                  <a:pt x="925836" y="20912"/>
                </a:cubicBezTo>
                <a:lnTo>
                  <a:pt x="924156" y="26401"/>
                </a:lnTo>
                <a:lnTo>
                  <a:pt x="924156" y="29538"/>
                </a:lnTo>
                <a:lnTo>
                  <a:pt x="925836" y="31106"/>
                </a:lnTo>
                <a:lnTo>
                  <a:pt x="925836" y="32675"/>
                </a:lnTo>
                <a:lnTo>
                  <a:pt x="927329" y="32675"/>
                </a:lnTo>
                <a:lnTo>
                  <a:pt x="927329" y="35027"/>
                </a:lnTo>
                <a:cubicBezTo>
                  <a:pt x="926770" y="36596"/>
                  <a:pt x="926396" y="38164"/>
                  <a:pt x="925836" y="39733"/>
                </a:cubicBezTo>
                <a:lnTo>
                  <a:pt x="924156" y="46790"/>
                </a:lnTo>
                <a:lnTo>
                  <a:pt x="921917" y="57769"/>
                </a:lnTo>
                <a:cubicBezTo>
                  <a:pt x="920423" y="62997"/>
                  <a:pt x="918743" y="67964"/>
                  <a:pt x="917250" y="73192"/>
                </a:cubicBezTo>
                <a:cubicBezTo>
                  <a:pt x="914824" y="80511"/>
                  <a:pt x="912584" y="87830"/>
                  <a:pt x="910157" y="95149"/>
                </a:cubicBezTo>
                <a:cubicBezTo>
                  <a:pt x="907918" y="104037"/>
                  <a:pt x="905491" y="112663"/>
                  <a:pt x="903251" y="121550"/>
                </a:cubicBezTo>
                <a:cubicBezTo>
                  <a:pt x="899518" y="133052"/>
                  <a:pt x="895972" y="144292"/>
                  <a:pt x="892239" y="155793"/>
                </a:cubicBezTo>
                <a:cubicBezTo>
                  <a:pt x="887946" y="169647"/>
                  <a:pt x="883466" y="183240"/>
                  <a:pt x="879173" y="197094"/>
                </a:cubicBezTo>
                <a:cubicBezTo>
                  <a:pt x="873947" y="218529"/>
                  <a:pt x="868720" y="240225"/>
                  <a:pt x="863494" y="261659"/>
                </a:cubicBezTo>
                <a:cubicBezTo>
                  <a:pt x="859948" y="284662"/>
                  <a:pt x="856215" y="307927"/>
                  <a:pt x="852668" y="330930"/>
                </a:cubicBezTo>
                <a:cubicBezTo>
                  <a:pt x="849868" y="354717"/>
                  <a:pt x="846882" y="378243"/>
                  <a:pt x="844082" y="402030"/>
                </a:cubicBezTo>
                <a:cubicBezTo>
                  <a:pt x="840162" y="427124"/>
                  <a:pt x="836429" y="452480"/>
                  <a:pt x="832510" y="477574"/>
                </a:cubicBezTo>
                <a:cubicBezTo>
                  <a:pt x="831950" y="483063"/>
                  <a:pt x="831390" y="488291"/>
                  <a:pt x="830830" y="493781"/>
                </a:cubicBezTo>
                <a:lnTo>
                  <a:pt x="828590" y="518091"/>
                </a:lnTo>
                <a:cubicBezTo>
                  <a:pt x="828030" y="526717"/>
                  <a:pt x="827470" y="535082"/>
                  <a:pt x="826910" y="543708"/>
                </a:cubicBezTo>
                <a:cubicBezTo>
                  <a:pt x="826350" y="553118"/>
                  <a:pt x="825977" y="562267"/>
                  <a:pt x="825417" y="571677"/>
                </a:cubicBezTo>
                <a:lnTo>
                  <a:pt x="825417" y="600431"/>
                </a:lnTo>
                <a:cubicBezTo>
                  <a:pt x="826537" y="609057"/>
                  <a:pt x="827470" y="617683"/>
                  <a:pt x="828590" y="626310"/>
                </a:cubicBezTo>
                <a:cubicBezTo>
                  <a:pt x="829896" y="633890"/>
                  <a:pt x="831203" y="641209"/>
                  <a:pt x="832510" y="648790"/>
                </a:cubicBezTo>
                <a:cubicBezTo>
                  <a:pt x="834749" y="654018"/>
                  <a:pt x="837176" y="659246"/>
                  <a:pt x="839416" y="664474"/>
                </a:cubicBezTo>
                <a:lnTo>
                  <a:pt x="876746" y="661337"/>
                </a:lnTo>
                <a:lnTo>
                  <a:pt x="913330" y="648790"/>
                </a:lnTo>
                <a:lnTo>
                  <a:pt x="948235" y="628662"/>
                </a:lnTo>
                <a:lnTo>
                  <a:pt x="984072" y="600431"/>
                </a:lnTo>
                <a:lnTo>
                  <a:pt x="1016736" y="567756"/>
                </a:lnTo>
                <a:lnTo>
                  <a:pt x="1048654" y="528024"/>
                </a:lnTo>
                <a:lnTo>
                  <a:pt x="1078892" y="485939"/>
                </a:lnTo>
                <a:lnTo>
                  <a:pt x="1106890" y="441763"/>
                </a:lnTo>
                <a:lnTo>
                  <a:pt x="1134141" y="394972"/>
                </a:lnTo>
                <a:lnTo>
                  <a:pt x="1157473" y="346614"/>
                </a:lnTo>
                <a:lnTo>
                  <a:pt x="1179311" y="299824"/>
                </a:lnTo>
                <a:cubicBezTo>
                  <a:pt x="1185284" y="284662"/>
                  <a:pt x="1191257" y="269763"/>
                  <a:pt x="1197230" y="254602"/>
                </a:cubicBezTo>
                <a:lnTo>
                  <a:pt x="1205816" y="254602"/>
                </a:lnTo>
                <a:lnTo>
                  <a:pt x="1205816" y="259307"/>
                </a:lnTo>
                <a:cubicBezTo>
                  <a:pt x="1201150" y="274468"/>
                  <a:pt x="1196484" y="289368"/>
                  <a:pt x="1191817" y="304529"/>
                </a:cubicBezTo>
                <a:cubicBezTo>
                  <a:pt x="1186591" y="320213"/>
                  <a:pt x="1181365" y="335635"/>
                  <a:pt x="1176138" y="351319"/>
                </a:cubicBezTo>
                <a:cubicBezTo>
                  <a:pt x="1170539" y="366480"/>
                  <a:pt x="1164752" y="381380"/>
                  <a:pt x="1159153" y="396541"/>
                </a:cubicBezTo>
                <a:lnTo>
                  <a:pt x="1141981" y="440194"/>
                </a:lnTo>
                <a:cubicBezTo>
                  <a:pt x="1136008" y="454310"/>
                  <a:pt x="1130035" y="468687"/>
                  <a:pt x="1124062" y="482802"/>
                </a:cubicBezTo>
                <a:lnTo>
                  <a:pt x="1103903" y="522535"/>
                </a:lnTo>
                <a:lnTo>
                  <a:pt x="1082812" y="560699"/>
                </a:lnTo>
                <a:lnTo>
                  <a:pt x="1057240" y="595726"/>
                </a:lnTo>
                <a:lnTo>
                  <a:pt x="1030735" y="630231"/>
                </a:lnTo>
                <a:lnTo>
                  <a:pt x="999564" y="658200"/>
                </a:lnTo>
                <a:lnTo>
                  <a:pt x="963914" y="683817"/>
                </a:lnTo>
                <a:lnTo>
                  <a:pt x="924156" y="706559"/>
                </a:lnTo>
                <a:lnTo>
                  <a:pt x="882159" y="723550"/>
                </a:lnTo>
                <a:lnTo>
                  <a:pt x="832510" y="735313"/>
                </a:lnTo>
                <a:cubicBezTo>
                  <a:pt x="833070" y="762498"/>
                  <a:pt x="833443" y="789945"/>
                  <a:pt x="834003" y="817130"/>
                </a:cubicBezTo>
                <a:cubicBezTo>
                  <a:pt x="836243" y="843008"/>
                  <a:pt x="838669" y="869148"/>
                  <a:pt x="840909" y="895027"/>
                </a:cubicBezTo>
                <a:cubicBezTo>
                  <a:pt x="844829" y="919598"/>
                  <a:pt x="848748" y="944431"/>
                  <a:pt x="852668" y="969002"/>
                </a:cubicBezTo>
                <a:cubicBezTo>
                  <a:pt x="857894" y="992267"/>
                  <a:pt x="862934" y="1015792"/>
                  <a:pt x="868160" y="1039057"/>
                </a:cubicBezTo>
                <a:cubicBezTo>
                  <a:pt x="874693" y="1061276"/>
                  <a:pt x="881039" y="1083756"/>
                  <a:pt x="887572" y="1105975"/>
                </a:cubicBezTo>
                <a:cubicBezTo>
                  <a:pt x="894665" y="1127409"/>
                  <a:pt x="901571" y="1148583"/>
                  <a:pt x="908664" y="1170017"/>
                </a:cubicBezTo>
                <a:lnTo>
                  <a:pt x="932742" y="1230662"/>
                </a:lnTo>
                <a:lnTo>
                  <a:pt x="956821" y="1289738"/>
                </a:lnTo>
                <a:cubicBezTo>
                  <a:pt x="959247" y="1294443"/>
                  <a:pt x="961487" y="1299148"/>
                  <a:pt x="963914" y="1303853"/>
                </a:cubicBezTo>
                <a:lnTo>
                  <a:pt x="970073" y="1321105"/>
                </a:lnTo>
                <a:cubicBezTo>
                  <a:pt x="972873" y="1327379"/>
                  <a:pt x="975859" y="1333391"/>
                  <a:pt x="978659" y="1339665"/>
                </a:cubicBezTo>
                <a:lnTo>
                  <a:pt x="986499" y="1359269"/>
                </a:lnTo>
                <a:cubicBezTo>
                  <a:pt x="989858" y="1365543"/>
                  <a:pt x="993218" y="1371555"/>
                  <a:pt x="996578" y="1377829"/>
                </a:cubicBezTo>
                <a:cubicBezTo>
                  <a:pt x="1000498" y="1383057"/>
                  <a:pt x="1004231" y="1388285"/>
                  <a:pt x="1008150" y="1393512"/>
                </a:cubicBezTo>
                <a:cubicBezTo>
                  <a:pt x="1012817" y="1398218"/>
                  <a:pt x="1017483" y="1402661"/>
                  <a:pt x="1022149" y="1407367"/>
                </a:cubicBezTo>
                <a:lnTo>
                  <a:pt x="1037828" y="1417561"/>
                </a:lnTo>
                <a:lnTo>
                  <a:pt x="1056494" y="1421482"/>
                </a:lnTo>
                <a:lnTo>
                  <a:pt x="1075906" y="1420698"/>
                </a:lnTo>
                <a:lnTo>
                  <a:pt x="1110810" y="1408935"/>
                </a:lnTo>
                <a:lnTo>
                  <a:pt x="1141981" y="1389592"/>
                </a:lnTo>
                <a:lnTo>
                  <a:pt x="1172219" y="1365282"/>
                </a:lnTo>
                <a:lnTo>
                  <a:pt x="1197230" y="1336528"/>
                </a:lnTo>
                <a:lnTo>
                  <a:pt x="1221308" y="1305421"/>
                </a:lnTo>
                <a:cubicBezTo>
                  <a:pt x="1228775" y="1294443"/>
                  <a:pt x="1236427" y="1283725"/>
                  <a:pt x="1243893" y="1272747"/>
                </a:cubicBezTo>
                <a:lnTo>
                  <a:pt x="1264052" y="1241640"/>
                </a:lnTo>
                <a:cubicBezTo>
                  <a:pt x="1269838" y="1231707"/>
                  <a:pt x="1275438" y="1221774"/>
                  <a:pt x="1281224" y="1211841"/>
                </a:cubicBezTo>
                <a:lnTo>
                  <a:pt x="1319301" y="1144139"/>
                </a:lnTo>
                <a:lnTo>
                  <a:pt x="1355885" y="1067811"/>
                </a:lnTo>
                <a:lnTo>
                  <a:pt x="1392469" y="984425"/>
                </a:lnTo>
                <a:lnTo>
                  <a:pt x="1426627" y="893458"/>
                </a:lnTo>
                <a:cubicBezTo>
                  <a:pt x="1437080" y="861568"/>
                  <a:pt x="1447346" y="829416"/>
                  <a:pt x="1457798" y="797525"/>
                </a:cubicBezTo>
                <a:lnTo>
                  <a:pt x="1485796" y="695580"/>
                </a:lnTo>
                <a:cubicBezTo>
                  <a:pt x="1494382" y="660030"/>
                  <a:pt x="1502782" y="624480"/>
                  <a:pt x="1511368" y="588930"/>
                </a:cubicBezTo>
                <a:cubicBezTo>
                  <a:pt x="1517527" y="552073"/>
                  <a:pt x="1523873" y="515215"/>
                  <a:pt x="1530033" y="478358"/>
                </a:cubicBezTo>
                <a:cubicBezTo>
                  <a:pt x="1534699" y="440717"/>
                  <a:pt x="1539366" y="402814"/>
                  <a:pt x="1544032" y="365173"/>
                </a:cubicBezTo>
                <a:cubicBezTo>
                  <a:pt x="1546832" y="326486"/>
                  <a:pt x="1549818" y="288061"/>
                  <a:pt x="1552618" y="249374"/>
                </a:cubicBezTo>
                <a:cubicBezTo>
                  <a:pt x="1554858" y="251204"/>
                  <a:pt x="1557284" y="252772"/>
                  <a:pt x="1559524" y="254602"/>
                </a:cubicBezTo>
                <a:lnTo>
                  <a:pt x="1565124" y="267933"/>
                </a:lnTo>
                <a:cubicBezTo>
                  <a:pt x="1566617" y="274468"/>
                  <a:pt x="1568297" y="281003"/>
                  <a:pt x="1569790" y="287538"/>
                </a:cubicBezTo>
                <a:cubicBezTo>
                  <a:pt x="1570537" y="296164"/>
                  <a:pt x="1571283" y="304529"/>
                  <a:pt x="1572030" y="313155"/>
                </a:cubicBezTo>
                <a:cubicBezTo>
                  <a:pt x="1572590" y="323088"/>
                  <a:pt x="1572963" y="332760"/>
                  <a:pt x="1573523" y="342693"/>
                </a:cubicBezTo>
                <a:lnTo>
                  <a:pt x="1573523" y="376936"/>
                </a:lnTo>
                <a:lnTo>
                  <a:pt x="1573523" y="413532"/>
                </a:lnTo>
                <a:cubicBezTo>
                  <a:pt x="1572963" y="426863"/>
                  <a:pt x="1572590" y="439933"/>
                  <a:pt x="1572030" y="453264"/>
                </a:cubicBezTo>
                <a:cubicBezTo>
                  <a:pt x="1571283" y="466857"/>
                  <a:pt x="1570537" y="480188"/>
                  <a:pt x="1569790" y="493781"/>
                </a:cubicBezTo>
                <a:cubicBezTo>
                  <a:pt x="1568670" y="507635"/>
                  <a:pt x="1567737" y="521228"/>
                  <a:pt x="1566617" y="535082"/>
                </a:cubicBezTo>
                <a:cubicBezTo>
                  <a:pt x="1565124" y="548936"/>
                  <a:pt x="1563444" y="562528"/>
                  <a:pt x="1561951" y="576383"/>
                </a:cubicBezTo>
                <a:cubicBezTo>
                  <a:pt x="1561204" y="589714"/>
                  <a:pt x="1560271" y="602784"/>
                  <a:pt x="1559524" y="616115"/>
                </a:cubicBezTo>
                <a:cubicBezTo>
                  <a:pt x="1558031" y="628401"/>
                  <a:pt x="1556351" y="640425"/>
                  <a:pt x="1554858" y="652711"/>
                </a:cubicBezTo>
                <a:cubicBezTo>
                  <a:pt x="1553551" y="664212"/>
                  <a:pt x="1552431" y="675452"/>
                  <a:pt x="1551125" y="686954"/>
                </a:cubicBezTo>
                <a:cubicBezTo>
                  <a:pt x="1549632" y="696887"/>
                  <a:pt x="1547952" y="706559"/>
                  <a:pt x="1546458" y="716492"/>
                </a:cubicBezTo>
                <a:lnTo>
                  <a:pt x="1542539" y="740802"/>
                </a:lnTo>
                <a:cubicBezTo>
                  <a:pt x="1541419" y="747337"/>
                  <a:pt x="1540486" y="753610"/>
                  <a:pt x="1539366" y="760145"/>
                </a:cubicBezTo>
                <a:lnTo>
                  <a:pt x="1483370" y="981288"/>
                </a:lnTo>
                <a:lnTo>
                  <a:pt x="1528540" y="976844"/>
                </a:lnTo>
                <a:lnTo>
                  <a:pt x="1570537" y="965865"/>
                </a:lnTo>
                <a:lnTo>
                  <a:pt x="1610107" y="950182"/>
                </a:lnTo>
                <a:lnTo>
                  <a:pt x="1648185" y="930054"/>
                </a:lnTo>
                <a:lnTo>
                  <a:pt x="1682529" y="907312"/>
                </a:lnTo>
                <a:lnTo>
                  <a:pt x="1713513" y="882480"/>
                </a:lnTo>
                <a:lnTo>
                  <a:pt x="1743191" y="856863"/>
                </a:lnTo>
                <a:lnTo>
                  <a:pt x="1770442" y="832553"/>
                </a:lnTo>
                <a:lnTo>
                  <a:pt x="1772682" y="844315"/>
                </a:lnTo>
                <a:cubicBezTo>
                  <a:pt x="1764470" y="857124"/>
                  <a:pt x="1756070" y="869671"/>
                  <a:pt x="1747857" y="882480"/>
                </a:cubicBezTo>
                <a:cubicBezTo>
                  <a:pt x="1737778" y="894765"/>
                  <a:pt x="1727512" y="906790"/>
                  <a:pt x="1717433" y="919075"/>
                </a:cubicBezTo>
                <a:lnTo>
                  <a:pt x="1680849" y="951750"/>
                </a:lnTo>
                <a:lnTo>
                  <a:pt x="1639785" y="981288"/>
                </a:lnTo>
                <a:lnTo>
                  <a:pt x="1596108" y="1007951"/>
                </a:lnTo>
                <a:lnTo>
                  <a:pt x="1549445" y="1031215"/>
                </a:lnTo>
                <a:lnTo>
                  <a:pt x="1501288" y="1049251"/>
                </a:lnTo>
                <a:lnTo>
                  <a:pt x="1452199" y="1062321"/>
                </a:lnTo>
                <a:lnTo>
                  <a:pt x="1442119" y="1093689"/>
                </a:lnTo>
                <a:cubicBezTo>
                  <a:pt x="1437453" y="1105975"/>
                  <a:pt x="1432787" y="1117999"/>
                  <a:pt x="1428120" y="1130285"/>
                </a:cubicBezTo>
                <a:lnTo>
                  <a:pt x="1412628" y="1168449"/>
                </a:lnTo>
                <a:lnTo>
                  <a:pt x="1392469" y="1209750"/>
                </a:lnTo>
                <a:cubicBezTo>
                  <a:pt x="1385377" y="1224127"/>
                  <a:pt x="1378470" y="1238765"/>
                  <a:pt x="1371378" y="1253142"/>
                </a:cubicBezTo>
                <a:cubicBezTo>
                  <a:pt x="1363912" y="1267519"/>
                  <a:pt x="1356259" y="1281634"/>
                  <a:pt x="1348793" y="1296011"/>
                </a:cubicBezTo>
                <a:lnTo>
                  <a:pt x="1324714" y="1336528"/>
                </a:lnTo>
                <a:lnTo>
                  <a:pt x="1300636" y="1376260"/>
                </a:lnTo>
                <a:cubicBezTo>
                  <a:pt x="1293170" y="1388546"/>
                  <a:pt x="1285517" y="1400570"/>
                  <a:pt x="1278051" y="1412856"/>
                </a:cubicBezTo>
                <a:lnTo>
                  <a:pt x="1253973" y="1445531"/>
                </a:lnTo>
                <a:lnTo>
                  <a:pt x="1232881" y="1474546"/>
                </a:lnTo>
                <a:lnTo>
                  <a:pt x="1212722" y="1495458"/>
                </a:lnTo>
                <a:cubicBezTo>
                  <a:pt x="1213842" y="1500686"/>
                  <a:pt x="1214776" y="1505914"/>
                  <a:pt x="1215895" y="1511142"/>
                </a:cubicBezTo>
                <a:cubicBezTo>
                  <a:pt x="1217762" y="1512187"/>
                  <a:pt x="1219442" y="1513233"/>
                  <a:pt x="1221308" y="1514278"/>
                </a:cubicBezTo>
                <a:lnTo>
                  <a:pt x="1255466" y="1504084"/>
                </a:lnTo>
                <a:lnTo>
                  <a:pt x="1289810" y="1499379"/>
                </a:lnTo>
                <a:lnTo>
                  <a:pt x="1326208" y="1499379"/>
                </a:lnTo>
                <a:lnTo>
                  <a:pt x="1361298" y="1500947"/>
                </a:lnTo>
                <a:lnTo>
                  <a:pt x="1398629" y="1502515"/>
                </a:lnTo>
                <a:lnTo>
                  <a:pt x="1432040" y="1502515"/>
                </a:lnTo>
                <a:lnTo>
                  <a:pt x="1464704" y="1498594"/>
                </a:lnTo>
                <a:lnTo>
                  <a:pt x="1530033" y="1482911"/>
                </a:lnTo>
                <a:lnTo>
                  <a:pt x="1590695" y="1462783"/>
                </a:lnTo>
                <a:lnTo>
                  <a:pt x="1647438" y="1438734"/>
                </a:lnTo>
                <a:lnTo>
                  <a:pt x="1699514" y="1408935"/>
                </a:lnTo>
                <a:lnTo>
                  <a:pt x="1747857" y="1376260"/>
                </a:lnTo>
                <a:lnTo>
                  <a:pt x="1791348" y="1338096"/>
                </a:lnTo>
                <a:lnTo>
                  <a:pt x="1831105" y="1298364"/>
                </a:lnTo>
                <a:lnTo>
                  <a:pt x="1867502" y="1253142"/>
                </a:lnTo>
                <a:lnTo>
                  <a:pt x="1900166" y="1205045"/>
                </a:lnTo>
                <a:cubicBezTo>
                  <a:pt x="1904273" y="1208443"/>
                  <a:pt x="1908566" y="1211580"/>
                  <a:pt x="1912672" y="1214978"/>
                </a:cubicBezTo>
                <a:lnTo>
                  <a:pt x="1912672" y="1218114"/>
                </a:lnTo>
                <a:cubicBezTo>
                  <a:pt x="1906699" y="1232753"/>
                  <a:pt x="1900726" y="1247130"/>
                  <a:pt x="1894754" y="1261768"/>
                </a:cubicBezTo>
                <a:lnTo>
                  <a:pt x="1869182" y="1306990"/>
                </a:lnTo>
                <a:lnTo>
                  <a:pt x="1838011" y="1352212"/>
                </a:lnTo>
                <a:lnTo>
                  <a:pt x="1801427" y="1396649"/>
                </a:lnTo>
                <a:lnTo>
                  <a:pt x="1760176" y="1438734"/>
                </a:lnTo>
                <a:lnTo>
                  <a:pt x="1716686" y="1480035"/>
                </a:lnTo>
                <a:lnTo>
                  <a:pt x="1670770" y="1516631"/>
                </a:lnTo>
                <a:lnTo>
                  <a:pt x="1625786" y="1549306"/>
                </a:lnTo>
                <a:lnTo>
                  <a:pt x="1582109" y="1574923"/>
                </a:lnTo>
                <a:lnTo>
                  <a:pt x="1539366" y="1595834"/>
                </a:lnTo>
                <a:lnTo>
                  <a:pt x="1516781" y="1602892"/>
                </a:lnTo>
                <a:lnTo>
                  <a:pt x="1488783" y="1608382"/>
                </a:lnTo>
                <a:lnTo>
                  <a:pt x="1457798" y="1614655"/>
                </a:lnTo>
                <a:lnTo>
                  <a:pt x="1425134" y="1620144"/>
                </a:lnTo>
                <a:lnTo>
                  <a:pt x="1390790" y="1625634"/>
                </a:lnTo>
                <a:lnTo>
                  <a:pt x="1355885" y="1631123"/>
                </a:lnTo>
                <a:lnTo>
                  <a:pt x="1323221" y="1637135"/>
                </a:lnTo>
                <a:lnTo>
                  <a:pt x="1292050" y="1644193"/>
                </a:lnTo>
                <a:lnTo>
                  <a:pt x="1262559" y="1654388"/>
                </a:lnTo>
                <a:lnTo>
                  <a:pt x="1238481" y="1663798"/>
                </a:lnTo>
                <a:cubicBezTo>
                  <a:pt x="1232321" y="1668242"/>
                  <a:pt x="1225975" y="1672424"/>
                  <a:pt x="1219815" y="1676868"/>
                </a:cubicBezTo>
                <a:lnTo>
                  <a:pt x="1205816" y="1692552"/>
                </a:lnTo>
                <a:cubicBezTo>
                  <a:pt x="1198350" y="1707713"/>
                  <a:pt x="1190697" y="1722612"/>
                  <a:pt x="1183231" y="1737774"/>
                </a:cubicBezTo>
                <a:cubicBezTo>
                  <a:pt x="1178005" y="1754242"/>
                  <a:pt x="1172779" y="1770448"/>
                  <a:pt x="1167552" y="1786916"/>
                </a:cubicBezTo>
                <a:cubicBezTo>
                  <a:pt x="1163446" y="1803907"/>
                  <a:pt x="1159339" y="1821159"/>
                  <a:pt x="1155233" y="1838150"/>
                </a:cubicBezTo>
                <a:cubicBezTo>
                  <a:pt x="1152807" y="1855664"/>
                  <a:pt x="1150567" y="1872916"/>
                  <a:pt x="1148140" y="1890430"/>
                </a:cubicBezTo>
                <a:cubicBezTo>
                  <a:pt x="1147207" y="1908728"/>
                  <a:pt x="1146087" y="1927287"/>
                  <a:pt x="1145154" y="1945585"/>
                </a:cubicBezTo>
                <a:cubicBezTo>
                  <a:pt x="1144594" y="1964144"/>
                  <a:pt x="1144034" y="1982442"/>
                  <a:pt x="1143474" y="2001001"/>
                </a:cubicBezTo>
                <a:cubicBezTo>
                  <a:pt x="1144034" y="2019561"/>
                  <a:pt x="1144594" y="2037858"/>
                  <a:pt x="1145154" y="2056418"/>
                </a:cubicBezTo>
                <a:cubicBezTo>
                  <a:pt x="1146087" y="2075238"/>
                  <a:pt x="1147207" y="2094320"/>
                  <a:pt x="1148140" y="2113141"/>
                </a:cubicBezTo>
                <a:cubicBezTo>
                  <a:pt x="1149447" y="2131962"/>
                  <a:pt x="1150753" y="2150521"/>
                  <a:pt x="1152060" y="2169341"/>
                </a:cubicBezTo>
                <a:cubicBezTo>
                  <a:pt x="1153553" y="2187639"/>
                  <a:pt x="1155233" y="2206199"/>
                  <a:pt x="1156726" y="2224496"/>
                </a:cubicBezTo>
                <a:cubicBezTo>
                  <a:pt x="1156913" y="2251420"/>
                  <a:pt x="1157286" y="2278606"/>
                  <a:pt x="1157473" y="2305530"/>
                </a:cubicBezTo>
                <a:cubicBezTo>
                  <a:pt x="1156166" y="2332454"/>
                  <a:pt x="1154860" y="2359639"/>
                  <a:pt x="1153553" y="2386563"/>
                </a:cubicBezTo>
                <a:cubicBezTo>
                  <a:pt x="1151313" y="2412442"/>
                  <a:pt x="1148887" y="2438581"/>
                  <a:pt x="1146647" y="2464460"/>
                </a:cubicBezTo>
                <a:cubicBezTo>
                  <a:pt x="1143847" y="2489815"/>
                  <a:pt x="1140861" y="2515432"/>
                  <a:pt x="1138061" y="2540788"/>
                </a:cubicBezTo>
                <a:lnTo>
                  <a:pt x="1133570" y="2649282"/>
                </a:lnTo>
                <a:lnTo>
                  <a:pt x="1135587" y="2649282"/>
                </a:lnTo>
                <a:cubicBezTo>
                  <a:pt x="1150480" y="2750578"/>
                  <a:pt x="1105996" y="2851875"/>
                  <a:pt x="1180266" y="2953171"/>
                </a:cubicBezTo>
                <a:lnTo>
                  <a:pt x="1207679" y="2969405"/>
                </a:lnTo>
                <a:lnTo>
                  <a:pt x="1234848" y="2985127"/>
                </a:lnTo>
                <a:lnTo>
                  <a:pt x="1258166" y="3001068"/>
                </a:lnTo>
                <a:lnTo>
                  <a:pt x="1307538" y="3040740"/>
                </a:lnTo>
                <a:lnTo>
                  <a:pt x="1351565" y="3082914"/>
                </a:lnTo>
                <a:lnTo>
                  <a:pt x="1389568" y="3124303"/>
                </a:lnTo>
                <a:lnTo>
                  <a:pt x="1424031" y="3165885"/>
                </a:lnTo>
                <a:lnTo>
                  <a:pt x="1455679" y="3207993"/>
                </a:lnTo>
                <a:lnTo>
                  <a:pt x="1485527" y="3248526"/>
                </a:lnTo>
                <a:lnTo>
                  <a:pt x="1512168" y="3287746"/>
                </a:lnTo>
                <a:cubicBezTo>
                  <a:pt x="1507921" y="3290013"/>
                  <a:pt x="1503811" y="3292402"/>
                  <a:pt x="1499563" y="3294670"/>
                </a:cubicBezTo>
                <a:lnTo>
                  <a:pt x="1456733" y="3246355"/>
                </a:lnTo>
                <a:lnTo>
                  <a:pt x="1412405" y="3200323"/>
                </a:lnTo>
                <a:lnTo>
                  <a:pt x="1366622" y="3157506"/>
                </a:lnTo>
                <a:lnTo>
                  <a:pt x="1319006" y="3118477"/>
                </a:lnTo>
                <a:lnTo>
                  <a:pt x="1268398" y="3084012"/>
                </a:lnTo>
                <a:lnTo>
                  <a:pt x="1215820" y="3053212"/>
                </a:lnTo>
                <a:lnTo>
                  <a:pt x="1162136" y="3026534"/>
                </a:lnTo>
                <a:lnTo>
                  <a:pt x="1105505" y="3006561"/>
                </a:lnTo>
                <a:lnTo>
                  <a:pt x="1055550" y="3272471"/>
                </a:lnTo>
                <a:lnTo>
                  <a:pt x="1106379" y="3308927"/>
                </a:lnTo>
                <a:lnTo>
                  <a:pt x="1151347" y="3348334"/>
                </a:lnTo>
                <a:lnTo>
                  <a:pt x="1187691" y="3388268"/>
                </a:lnTo>
                <a:lnTo>
                  <a:pt x="1216725" y="3430484"/>
                </a:lnTo>
                <a:lnTo>
                  <a:pt x="1238582" y="3473897"/>
                </a:lnTo>
                <a:lnTo>
                  <a:pt x="1252456" y="3516304"/>
                </a:lnTo>
                <a:lnTo>
                  <a:pt x="1258768" y="3559273"/>
                </a:lnTo>
                <a:lnTo>
                  <a:pt x="1256926" y="3601386"/>
                </a:lnTo>
                <a:lnTo>
                  <a:pt x="1247774" y="3640689"/>
                </a:lnTo>
                <a:cubicBezTo>
                  <a:pt x="1245406" y="3641309"/>
                  <a:pt x="1243176" y="3642051"/>
                  <a:pt x="1240808" y="3642671"/>
                </a:cubicBezTo>
                <a:lnTo>
                  <a:pt x="1237950" y="3632080"/>
                </a:lnTo>
                <a:cubicBezTo>
                  <a:pt x="1240887" y="3624171"/>
                  <a:pt x="1243515" y="3616290"/>
                  <a:pt x="1246452" y="3608381"/>
                </a:cubicBezTo>
                <a:cubicBezTo>
                  <a:pt x="1246598" y="3599523"/>
                  <a:pt x="1246743" y="3590666"/>
                  <a:pt x="1246889" y="3581808"/>
                </a:cubicBezTo>
                <a:cubicBezTo>
                  <a:pt x="1245926" y="3571981"/>
                  <a:pt x="1244656" y="3562182"/>
                  <a:pt x="1243694" y="3552354"/>
                </a:cubicBezTo>
                <a:lnTo>
                  <a:pt x="1233485" y="3522742"/>
                </a:lnTo>
                <a:lnTo>
                  <a:pt x="1218246" y="3491717"/>
                </a:lnTo>
                <a:lnTo>
                  <a:pt x="1199371" y="3461697"/>
                </a:lnTo>
                <a:lnTo>
                  <a:pt x="1175758" y="3432919"/>
                </a:lnTo>
                <a:lnTo>
                  <a:pt x="1147962" y="3405866"/>
                </a:lnTo>
                <a:lnTo>
                  <a:pt x="1119222" y="3381579"/>
                </a:lnTo>
                <a:lnTo>
                  <a:pt x="1101535" y="3369675"/>
                </a:lnTo>
                <a:lnTo>
                  <a:pt x="1087698" y="3357550"/>
                </a:lnTo>
                <a:lnTo>
                  <a:pt x="1073608" y="3348798"/>
                </a:lnTo>
                <a:lnTo>
                  <a:pt x="1059423" y="3340859"/>
                </a:lnTo>
                <a:lnTo>
                  <a:pt x="1043960" y="3337192"/>
                </a:lnTo>
                <a:cubicBezTo>
                  <a:pt x="1037850" y="3358793"/>
                  <a:pt x="1031431" y="3380423"/>
                  <a:pt x="1025322" y="3402025"/>
                </a:cubicBezTo>
                <a:lnTo>
                  <a:pt x="1003697" y="3462443"/>
                </a:lnTo>
                <a:lnTo>
                  <a:pt x="978914" y="3523689"/>
                </a:lnTo>
                <a:lnTo>
                  <a:pt x="949550" y="3583615"/>
                </a:lnTo>
                <a:lnTo>
                  <a:pt x="915669" y="3646771"/>
                </a:lnTo>
                <a:lnTo>
                  <a:pt x="876441" y="3712430"/>
                </a:lnTo>
                <a:cubicBezTo>
                  <a:pt x="873575" y="3715909"/>
                  <a:pt x="870850" y="3719511"/>
                  <a:pt x="867986" y="3722991"/>
                </a:cubicBezTo>
                <a:cubicBezTo>
                  <a:pt x="864722" y="3728518"/>
                  <a:pt x="861631" y="3733895"/>
                  <a:pt x="858368" y="3739422"/>
                </a:cubicBezTo>
                <a:lnTo>
                  <a:pt x="845551" y="3755745"/>
                </a:lnTo>
                <a:cubicBezTo>
                  <a:pt x="841638" y="3761600"/>
                  <a:pt x="837586" y="3767334"/>
                  <a:pt x="833671" y="3773189"/>
                </a:cubicBezTo>
                <a:cubicBezTo>
                  <a:pt x="828969" y="3779250"/>
                  <a:pt x="824574" y="3785283"/>
                  <a:pt x="819871" y="3791345"/>
                </a:cubicBezTo>
                <a:cubicBezTo>
                  <a:pt x="814988" y="3796351"/>
                  <a:pt x="809967" y="3801236"/>
                  <a:pt x="805085" y="3806242"/>
                </a:cubicBezTo>
                <a:lnTo>
                  <a:pt x="790388" y="3819121"/>
                </a:lnTo>
                <a:cubicBezTo>
                  <a:pt x="785253" y="3822408"/>
                  <a:pt x="780151" y="3825425"/>
                  <a:pt x="775016" y="3828711"/>
                </a:cubicBezTo>
                <a:lnTo>
                  <a:pt x="761637" y="3833160"/>
                </a:lnTo>
                <a:lnTo>
                  <a:pt x="758567" y="3826878"/>
                </a:lnTo>
                <a:lnTo>
                  <a:pt x="805952" y="3777351"/>
                </a:lnTo>
                <a:lnTo>
                  <a:pt x="847525" y="3722733"/>
                </a:lnTo>
                <a:cubicBezTo>
                  <a:pt x="859186" y="3703299"/>
                  <a:pt x="871156" y="3683838"/>
                  <a:pt x="882815" y="3664405"/>
                </a:cubicBezTo>
                <a:cubicBezTo>
                  <a:pt x="892002" y="3645200"/>
                  <a:pt x="901497" y="3625966"/>
                  <a:pt x="910683" y="3606761"/>
                </a:cubicBezTo>
                <a:lnTo>
                  <a:pt x="933675" y="3550236"/>
                </a:lnTo>
                <a:lnTo>
                  <a:pt x="943120" y="3508495"/>
                </a:lnTo>
                <a:cubicBezTo>
                  <a:pt x="944292" y="3508923"/>
                  <a:pt x="945325" y="3509230"/>
                  <a:pt x="946497" y="3509658"/>
                </a:cubicBezTo>
                <a:lnTo>
                  <a:pt x="947522" y="3508759"/>
                </a:lnTo>
                <a:cubicBezTo>
                  <a:pt x="947449" y="3508096"/>
                  <a:pt x="947375" y="3507433"/>
                  <a:pt x="947302" y="3506770"/>
                </a:cubicBezTo>
                <a:cubicBezTo>
                  <a:pt x="947058" y="3506256"/>
                  <a:pt x="946952" y="3505864"/>
                  <a:pt x="946709" y="3505350"/>
                </a:cubicBezTo>
                <a:cubicBezTo>
                  <a:pt x="946219" y="3504323"/>
                  <a:pt x="945870" y="3503418"/>
                  <a:pt x="945381" y="3502390"/>
                </a:cubicBezTo>
                <a:cubicBezTo>
                  <a:pt x="945927" y="3501670"/>
                  <a:pt x="946333" y="3500829"/>
                  <a:pt x="946879" y="3500109"/>
                </a:cubicBezTo>
                <a:cubicBezTo>
                  <a:pt x="946851" y="3499486"/>
                  <a:pt x="946824" y="3498863"/>
                  <a:pt x="946796" y="3498240"/>
                </a:cubicBezTo>
                <a:cubicBezTo>
                  <a:pt x="946893" y="3497427"/>
                  <a:pt x="947131" y="3496735"/>
                  <a:pt x="947228" y="3495922"/>
                </a:cubicBezTo>
                <a:lnTo>
                  <a:pt x="946202" y="3496821"/>
                </a:lnTo>
                <a:lnTo>
                  <a:pt x="946796" y="3498240"/>
                </a:lnTo>
                <a:cubicBezTo>
                  <a:pt x="945618" y="3501699"/>
                  <a:pt x="944300" y="3505037"/>
                  <a:pt x="943120" y="3508495"/>
                </a:cubicBezTo>
                <a:lnTo>
                  <a:pt x="920055" y="3504456"/>
                </a:lnTo>
                <a:lnTo>
                  <a:pt x="891050" y="3506594"/>
                </a:lnTo>
                <a:lnTo>
                  <a:pt x="860172" y="3511582"/>
                </a:lnTo>
                <a:lnTo>
                  <a:pt x="826163" y="3521016"/>
                </a:lnTo>
                <a:lnTo>
                  <a:pt x="790835" y="3533785"/>
                </a:lnTo>
                <a:lnTo>
                  <a:pt x="755037" y="3547939"/>
                </a:lnTo>
                <a:lnTo>
                  <a:pt x="720010" y="3564567"/>
                </a:lnTo>
                <a:lnTo>
                  <a:pt x="686563" y="3580781"/>
                </a:lnTo>
                <a:lnTo>
                  <a:pt x="655247" y="3597068"/>
                </a:lnTo>
                <a:lnTo>
                  <a:pt x="687635" y="3566747"/>
                </a:lnTo>
                <a:lnTo>
                  <a:pt x="719332" y="3540910"/>
                </a:lnTo>
                <a:lnTo>
                  <a:pt x="753129" y="3520510"/>
                </a:lnTo>
                <a:lnTo>
                  <a:pt x="789139" y="3502048"/>
                </a:lnTo>
                <a:lnTo>
                  <a:pt x="826517" y="3487482"/>
                </a:lnTo>
                <a:lnTo>
                  <a:pt x="868462" y="3476916"/>
                </a:lnTo>
                <a:lnTo>
                  <a:pt x="962011" y="3455565"/>
                </a:lnTo>
                <a:lnTo>
                  <a:pt x="973820" y="3382651"/>
                </a:lnTo>
                <a:lnTo>
                  <a:pt x="979476" y="3310035"/>
                </a:lnTo>
                <a:cubicBezTo>
                  <a:pt x="979307" y="3285528"/>
                  <a:pt x="979139" y="3261020"/>
                  <a:pt x="978970" y="3236513"/>
                </a:cubicBezTo>
                <a:lnTo>
                  <a:pt x="972281" y="3163562"/>
                </a:lnTo>
                <a:lnTo>
                  <a:pt x="909718" y="2935624"/>
                </a:lnTo>
                <a:cubicBezTo>
                  <a:pt x="906722" y="2935096"/>
                  <a:pt x="903866" y="2934690"/>
                  <a:pt x="900871" y="2934162"/>
                </a:cubicBezTo>
                <a:lnTo>
                  <a:pt x="870406" y="2984139"/>
                </a:lnTo>
                <a:lnTo>
                  <a:pt x="833789" y="3034414"/>
                </a:lnTo>
                <a:lnTo>
                  <a:pt x="791581" y="3086679"/>
                </a:lnTo>
                <a:lnTo>
                  <a:pt x="743642" y="3135720"/>
                </a:lnTo>
                <a:lnTo>
                  <a:pt x="692759" y="3186373"/>
                </a:lnTo>
                <a:lnTo>
                  <a:pt x="637219" y="3235043"/>
                </a:lnTo>
                <a:lnTo>
                  <a:pt x="578815" y="3282100"/>
                </a:lnTo>
                <a:lnTo>
                  <a:pt x="518156" y="3326282"/>
                </a:lnTo>
                <a:lnTo>
                  <a:pt x="455177" y="3368134"/>
                </a:lnTo>
                <a:lnTo>
                  <a:pt x="393663" y="3407974"/>
                </a:lnTo>
                <a:lnTo>
                  <a:pt x="330228" y="3443435"/>
                </a:lnTo>
                <a:lnTo>
                  <a:pt x="267517" y="3474139"/>
                </a:lnTo>
                <a:lnTo>
                  <a:pt x="206814" y="3502111"/>
                </a:lnTo>
                <a:lnTo>
                  <a:pt x="148203" y="3524128"/>
                </a:lnTo>
                <a:lnTo>
                  <a:pt x="92246" y="3541882"/>
                </a:lnTo>
                <a:lnTo>
                  <a:pt x="37645" y="3552139"/>
                </a:lnTo>
                <a:cubicBezTo>
                  <a:pt x="41209" y="3550471"/>
                  <a:pt x="44636" y="3548681"/>
                  <a:pt x="48200" y="3547012"/>
                </a:cubicBezTo>
                <a:cubicBezTo>
                  <a:pt x="50496" y="3545729"/>
                  <a:pt x="52482" y="3544474"/>
                  <a:pt x="54777" y="3543191"/>
                </a:cubicBezTo>
                <a:lnTo>
                  <a:pt x="59610" y="3541137"/>
                </a:lnTo>
                <a:lnTo>
                  <a:pt x="61660" y="3539340"/>
                </a:lnTo>
                <a:lnTo>
                  <a:pt x="61441" y="3537351"/>
                </a:lnTo>
                <a:lnTo>
                  <a:pt x="62467" y="3536452"/>
                </a:lnTo>
                <a:lnTo>
                  <a:pt x="61359" y="3535481"/>
                </a:lnTo>
                <a:lnTo>
                  <a:pt x="62897" y="3534134"/>
                </a:lnTo>
                <a:cubicBezTo>
                  <a:pt x="64337" y="3533599"/>
                  <a:pt x="65641" y="3532943"/>
                  <a:pt x="67081" y="3532408"/>
                </a:cubicBezTo>
                <a:lnTo>
                  <a:pt x="72939" y="3529456"/>
                </a:lnTo>
                <a:lnTo>
                  <a:pt x="81778" y="3524622"/>
                </a:lnTo>
                <a:cubicBezTo>
                  <a:pt x="86302" y="3522596"/>
                  <a:pt x="90795" y="3520842"/>
                  <a:pt x="95320" y="3518818"/>
                </a:cubicBezTo>
                <a:lnTo>
                  <a:pt x="114932" y="3510846"/>
                </a:lnTo>
                <a:cubicBezTo>
                  <a:pt x="122403" y="3507210"/>
                  <a:pt x="129842" y="3503844"/>
                  <a:pt x="137312" y="3500207"/>
                </a:cubicBezTo>
                <a:lnTo>
                  <a:pt x="167862" y="3487744"/>
                </a:lnTo>
                <a:lnTo>
                  <a:pt x="204549" y="3472571"/>
                </a:lnTo>
                <a:lnTo>
                  <a:pt x="258382" y="3445767"/>
                </a:lnTo>
                <a:lnTo>
                  <a:pt x="311693" y="3413115"/>
                </a:lnTo>
                <a:lnTo>
                  <a:pt x="364540" y="3377961"/>
                </a:lnTo>
                <a:lnTo>
                  <a:pt x="422506" y="3342200"/>
                </a:lnTo>
                <a:lnTo>
                  <a:pt x="434347" y="3334006"/>
                </a:lnTo>
                <a:lnTo>
                  <a:pt x="451900" y="3321534"/>
                </a:lnTo>
                <a:lnTo>
                  <a:pt x="469893" y="3307950"/>
                </a:lnTo>
                <a:cubicBezTo>
                  <a:pt x="476460" y="3302923"/>
                  <a:pt x="482718" y="3297924"/>
                  <a:pt x="489284" y="3292897"/>
                </a:cubicBezTo>
                <a:lnTo>
                  <a:pt x="508083" y="3276424"/>
                </a:lnTo>
                <a:cubicBezTo>
                  <a:pt x="512893" y="3270755"/>
                  <a:pt x="517839" y="3265207"/>
                  <a:pt x="522649" y="3259537"/>
                </a:cubicBezTo>
                <a:lnTo>
                  <a:pt x="534440" y="3244112"/>
                </a:lnTo>
                <a:cubicBezTo>
                  <a:pt x="536197" y="3239662"/>
                  <a:pt x="537817" y="3235090"/>
                  <a:pt x="539574" y="3230640"/>
                </a:cubicBezTo>
                <a:lnTo>
                  <a:pt x="509849" y="3208187"/>
                </a:lnTo>
                <a:lnTo>
                  <a:pt x="474526" y="3191609"/>
                </a:lnTo>
                <a:lnTo>
                  <a:pt x="435493" y="3180466"/>
                </a:lnTo>
                <a:lnTo>
                  <a:pt x="390471" y="3173359"/>
                </a:lnTo>
                <a:lnTo>
                  <a:pt x="344894" y="3170859"/>
                </a:lnTo>
                <a:lnTo>
                  <a:pt x="295258" y="3172887"/>
                </a:lnTo>
                <a:lnTo>
                  <a:pt x="245329" y="3177354"/>
                </a:lnTo>
                <a:lnTo>
                  <a:pt x="195694" y="3184474"/>
                </a:lnTo>
                <a:lnTo>
                  <a:pt x="144902" y="3193577"/>
                </a:lnTo>
                <a:lnTo>
                  <a:pt x="95992" y="3206125"/>
                </a:lnTo>
                <a:lnTo>
                  <a:pt x="49213" y="3218744"/>
                </a:lnTo>
                <a:lnTo>
                  <a:pt x="6365" y="3233010"/>
                </a:lnTo>
                <a:lnTo>
                  <a:pt x="0" y="3227433"/>
                </a:lnTo>
                <a:lnTo>
                  <a:pt x="3076" y="3224737"/>
                </a:lnTo>
                <a:lnTo>
                  <a:pt x="43018" y="3207924"/>
                </a:lnTo>
                <a:lnTo>
                  <a:pt x="85231" y="3191304"/>
                </a:lnTo>
                <a:lnTo>
                  <a:pt x="127386" y="3176431"/>
                </a:lnTo>
                <a:lnTo>
                  <a:pt x="168655" y="3162578"/>
                </a:lnTo>
                <a:lnTo>
                  <a:pt x="209793" y="3149808"/>
                </a:lnTo>
                <a:lnTo>
                  <a:pt x="250713" y="3140141"/>
                </a:lnTo>
                <a:lnTo>
                  <a:pt x="291298" y="3131978"/>
                </a:lnTo>
                <a:lnTo>
                  <a:pt x="333154" y="3128523"/>
                </a:lnTo>
                <a:lnTo>
                  <a:pt x="375359" y="3125974"/>
                </a:lnTo>
                <a:lnTo>
                  <a:pt x="416751" y="3130200"/>
                </a:lnTo>
                <a:lnTo>
                  <a:pt x="459928" y="3138683"/>
                </a:lnTo>
                <a:lnTo>
                  <a:pt x="504268" y="3151481"/>
                </a:lnTo>
                <a:lnTo>
                  <a:pt x="546509" y="3169029"/>
                </a:lnTo>
                <a:lnTo>
                  <a:pt x="591005" y="3194544"/>
                </a:lnTo>
                <a:lnTo>
                  <a:pt x="643386" y="3146702"/>
                </a:lnTo>
                <a:lnTo>
                  <a:pt x="689192" y="3097589"/>
                </a:lnTo>
                <a:lnTo>
                  <a:pt x="728837" y="3047570"/>
                </a:lnTo>
                <a:cubicBezTo>
                  <a:pt x="740172" y="3030847"/>
                  <a:pt x="751816" y="3014096"/>
                  <a:pt x="763151" y="2997373"/>
                </a:cubicBezTo>
                <a:cubicBezTo>
                  <a:pt x="772834" y="2980400"/>
                  <a:pt x="782826" y="2963399"/>
                  <a:pt x="792509" y="2946426"/>
                </a:cubicBezTo>
                <a:lnTo>
                  <a:pt x="818742" y="2896035"/>
                </a:lnTo>
                <a:lnTo>
                  <a:pt x="840539" y="2845651"/>
                </a:lnTo>
                <a:lnTo>
                  <a:pt x="868659" y="2777611"/>
                </a:lnTo>
                <a:cubicBezTo>
                  <a:pt x="870144" y="2745788"/>
                  <a:pt x="891015" y="2708017"/>
                  <a:pt x="886079" y="2678806"/>
                </a:cubicBezTo>
                <a:cubicBezTo>
                  <a:pt x="888879" y="2644040"/>
                  <a:pt x="891865" y="2609013"/>
                  <a:pt x="894665" y="2574247"/>
                </a:cubicBezTo>
                <a:cubicBezTo>
                  <a:pt x="899891" y="2560131"/>
                  <a:pt x="904931" y="2546277"/>
                  <a:pt x="910157" y="2532162"/>
                </a:cubicBezTo>
                <a:cubicBezTo>
                  <a:pt x="914637" y="2516478"/>
                  <a:pt x="918930" y="2501055"/>
                  <a:pt x="923410" y="2485372"/>
                </a:cubicBezTo>
                <a:cubicBezTo>
                  <a:pt x="927516" y="2468119"/>
                  <a:pt x="931809" y="2450606"/>
                  <a:pt x="935916" y="2433353"/>
                </a:cubicBezTo>
                <a:cubicBezTo>
                  <a:pt x="939835" y="2414794"/>
                  <a:pt x="943568" y="2396496"/>
                  <a:pt x="947488" y="2377937"/>
                </a:cubicBezTo>
                <a:cubicBezTo>
                  <a:pt x="950661" y="2358071"/>
                  <a:pt x="953648" y="2337943"/>
                  <a:pt x="956821" y="2318077"/>
                </a:cubicBezTo>
                <a:cubicBezTo>
                  <a:pt x="959247" y="2297688"/>
                  <a:pt x="961487" y="2277560"/>
                  <a:pt x="963914" y="2257171"/>
                </a:cubicBezTo>
                <a:cubicBezTo>
                  <a:pt x="966153" y="2235998"/>
                  <a:pt x="968580" y="2214563"/>
                  <a:pt x="970820" y="2193390"/>
                </a:cubicBezTo>
                <a:cubicBezTo>
                  <a:pt x="972313" y="2171955"/>
                  <a:pt x="973993" y="2150259"/>
                  <a:pt x="975486" y="2128825"/>
                </a:cubicBezTo>
                <a:cubicBezTo>
                  <a:pt x="976793" y="2106345"/>
                  <a:pt x="978099" y="2084126"/>
                  <a:pt x="979406" y="2061646"/>
                </a:cubicBezTo>
                <a:lnTo>
                  <a:pt x="979406" y="1995512"/>
                </a:lnTo>
                <a:lnTo>
                  <a:pt x="979406" y="1930162"/>
                </a:lnTo>
                <a:cubicBezTo>
                  <a:pt x="978099" y="1908205"/>
                  <a:pt x="976793" y="1886509"/>
                  <a:pt x="975486" y="1864552"/>
                </a:cubicBezTo>
                <a:cubicBezTo>
                  <a:pt x="973619" y="1843640"/>
                  <a:pt x="971940" y="1822466"/>
                  <a:pt x="970073" y="1801555"/>
                </a:cubicBezTo>
                <a:cubicBezTo>
                  <a:pt x="967833" y="1781166"/>
                  <a:pt x="965407" y="1760515"/>
                  <a:pt x="963167" y="1740126"/>
                </a:cubicBezTo>
                <a:cubicBezTo>
                  <a:pt x="959807" y="1720260"/>
                  <a:pt x="956261" y="1700655"/>
                  <a:pt x="952901" y="1680789"/>
                </a:cubicBezTo>
                <a:cubicBezTo>
                  <a:pt x="948235" y="1662491"/>
                  <a:pt x="943568" y="1643932"/>
                  <a:pt x="938902" y="1625634"/>
                </a:cubicBezTo>
                <a:cubicBezTo>
                  <a:pt x="933676" y="1608120"/>
                  <a:pt x="928636" y="1590868"/>
                  <a:pt x="923410" y="1573354"/>
                </a:cubicBezTo>
                <a:cubicBezTo>
                  <a:pt x="917250" y="1557670"/>
                  <a:pt x="910904" y="1542248"/>
                  <a:pt x="904744" y="1526564"/>
                </a:cubicBezTo>
                <a:cubicBezTo>
                  <a:pt x="897838" y="1512710"/>
                  <a:pt x="890745" y="1499117"/>
                  <a:pt x="883839" y="1485263"/>
                </a:cubicBezTo>
                <a:cubicBezTo>
                  <a:pt x="875813" y="1472977"/>
                  <a:pt x="867600" y="1460953"/>
                  <a:pt x="859574" y="1448667"/>
                </a:cubicBezTo>
                <a:cubicBezTo>
                  <a:pt x="850615" y="1438734"/>
                  <a:pt x="841469" y="1429063"/>
                  <a:pt x="832510" y="1419129"/>
                </a:cubicBezTo>
                <a:lnTo>
                  <a:pt x="801338" y="1396649"/>
                </a:lnTo>
                <a:lnTo>
                  <a:pt x="774834" y="1383318"/>
                </a:lnTo>
                <a:lnTo>
                  <a:pt x="745342" y="1377829"/>
                </a:lnTo>
                <a:lnTo>
                  <a:pt x="714918" y="1377829"/>
                </a:lnTo>
                <a:lnTo>
                  <a:pt x="683187" y="1381750"/>
                </a:lnTo>
                <a:lnTo>
                  <a:pt x="652016" y="1388023"/>
                </a:lnTo>
                <a:lnTo>
                  <a:pt x="620845" y="1396649"/>
                </a:lnTo>
                <a:lnTo>
                  <a:pt x="589860" y="1403446"/>
                </a:lnTo>
                <a:lnTo>
                  <a:pt x="559436" y="1410503"/>
                </a:lnTo>
                <a:lnTo>
                  <a:pt x="531438" y="1414424"/>
                </a:lnTo>
                <a:lnTo>
                  <a:pt x="467602" y="1417561"/>
                </a:lnTo>
                <a:lnTo>
                  <a:pt x="405447" y="1414424"/>
                </a:lnTo>
                <a:lnTo>
                  <a:pt x="347958" y="1407367"/>
                </a:lnTo>
                <a:lnTo>
                  <a:pt x="292708" y="1397433"/>
                </a:lnTo>
                <a:lnTo>
                  <a:pt x="238952" y="1384886"/>
                </a:lnTo>
                <a:lnTo>
                  <a:pt x="187622" y="1372339"/>
                </a:lnTo>
                <a:lnTo>
                  <a:pt x="139466" y="1358485"/>
                </a:lnTo>
                <a:cubicBezTo>
                  <a:pt x="140586" y="1353257"/>
                  <a:pt x="141519" y="1348029"/>
                  <a:pt x="142639" y="1342801"/>
                </a:cubicBezTo>
                <a:lnTo>
                  <a:pt x="208714" y="1352212"/>
                </a:lnTo>
                <a:lnTo>
                  <a:pt x="274043" y="1358485"/>
                </a:lnTo>
                <a:lnTo>
                  <a:pt x="337878" y="1360838"/>
                </a:lnTo>
                <a:lnTo>
                  <a:pt x="400034" y="1358485"/>
                </a:lnTo>
                <a:lnTo>
                  <a:pt x="460696" y="1349859"/>
                </a:lnTo>
                <a:lnTo>
                  <a:pt x="519865" y="1336528"/>
                </a:lnTo>
                <a:lnTo>
                  <a:pt x="576608" y="1318753"/>
                </a:lnTo>
                <a:lnTo>
                  <a:pt x="630177" y="1292874"/>
                </a:lnTo>
                <a:lnTo>
                  <a:pt x="699426" y="1258631"/>
                </a:lnTo>
                <a:lnTo>
                  <a:pt x="572688" y="1147276"/>
                </a:lnTo>
                <a:lnTo>
                  <a:pt x="459203" y="1022589"/>
                </a:lnTo>
                <a:lnTo>
                  <a:pt x="396861" y="1029647"/>
                </a:lnTo>
                <a:lnTo>
                  <a:pt x="336198" y="1029647"/>
                </a:lnTo>
                <a:lnTo>
                  <a:pt x="280949" y="1022589"/>
                </a:lnTo>
                <a:lnTo>
                  <a:pt x="228873" y="1007951"/>
                </a:lnTo>
                <a:lnTo>
                  <a:pt x="180716" y="986777"/>
                </a:lnTo>
                <a:lnTo>
                  <a:pt x="138719" y="960376"/>
                </a:lnTo>
                <a:lnTo>
                  <a:pt x="101389" y="927701"/>
                </a:lnTo>
                <a:lnTo>
                  <a:pt x="70218" y="889537"/>
                </a:lnTo>
                <a:lnTo>
                  <a:pt x="46139" y="848236"/>
                </a:lnTo>
                <a:cubicBezTo>
                  <a:pt x="47259" y="845884"/>
                  <a:pt x="48192" y="843531"/>
                  <a:pt x="49312" y="841179"/>
                </a:cubicBezTo>
                <a:lnTo>
                  <a:pt x="59392" y="848236"/>
                </a:lnTo>
                <a:cubicBezTo>
                  <a:pt x="63498" y="857385"/>
                  <a:pt x="67791" y="866273"/>
                  <a:pt x="71897" y="875422"/>
                </a:cubicBezTo>
                <a:lnTo>
                  <a:pt x="92056" y="898948"/>
                </a:lnTo>
                <a:cubicBezTo>
                  <a:pt x="100269" y="906790"/>
                  <a:pt x="108668" y="914370"/>
                  <a:pt x="116881" y="922212"/>
                </a:cubicBezTo>
                <a:lnTo>
                  <a:pt x="146559" y="940248"/>
                </a:lnTo>
                <a:lnTo>
                  <a:pt x="180716" y="955671"/>
                </a:lnTo>
                <a:lnTo>
                  <a:pt x="216554" y="967434"/>
                </a:lnTo>
                <a:lnTo>
                  <a:pt x="254631" y="974492"/>
                </a:lnTo>
                <a:lnTo>
                  <a:pt x="294201" y="976844"/>
                </a:lnTo>
                <a:lnTo>
                  <a:pt x="332279" y="976060"/>
                </a:lnTo>
                <a:lnTo>
                  <a:pt x="353371" y="972923"/>
                </a:lnTo>
                <a:lnTo>
                  <a:pt x="372036" y="972923"/>
                </a:lnTo>
                <a:lnTo>
                  <a:pt x="388275" y="969786"/>
                </a:lnTo>
                <a:lnTo>
                  <a:pt x="403954" y="965865"/>
                </a:lnTo>
                <a:lnTo>
                  <a:pt x="417206" y="957239"/>
                </a:lnTo>
                <a:cubicBezTo>
                  <a:pt x="404700" y="933714"/>
                  <a:pt x="392381" y="909926"/>
                  <a:pt x="379875" y="886400"/>
                </a:cubicBezTo>
                <a:lnTo>
                  <a:pt x="347958" y="817130"/>
                </a:lnTo>
                <a:lnTo>
                  <a:pt x="317533" y="744723"/>
                </a:lnTo>
                <a:lnTo>
                  <a:pt x="291215" y="669963"/>
                </a:lnTo>
                <a:lnTo>
                  <a:pt x="265457" y="588930"/>
                </a:lnTo>
                <a:lnTo>
                  <a:pt x="241379" y="501623"/>
                </a:lnTo>
                <a:cubicBezTo>
                  <a:pt x="240632" y="496395"/>
                  <a:pt x="239699" y="491167"/>
                  <a:pt x="238952" y="485939"/>
                </a:cubicBezTo>
                <a:cubicBezTo>
                  <a:pt x="236899" y="478620"/>
                  <a:pt x="234846" y="471562"/>
                  <a:pt x="232793" y="464243"/>
                </a:cubicBezTo>
                <a:cubicBezTo>
                  <a:pt x="231486" y="456140"/>
                  <a:pt x="230179" y="448298"/>
                  <a:pt x="228873" y="440194"/>
                </a:cubicBezTo>
                <a:cubicBezTo>
                  <a:pt x="227006" y="432091"/>
                  <a:pt x="225326" y="423988"/>
                  <a:pt x="223460" y="415884"/>
                </a:cubicBezTo>
                <a:cubicBezTo>
                  <a:pt x="221967" y="406997"/>
                  <a:pt x="220287" y="398371"/>
                  <a:pt x="218794" y="389483"/>
                </a:cubicBezTo>
                <a:cubicBezTo>
                  <a:pt x="218234" y="381380"/>
                  <a:pt x="217860" y="373276"/>
                  <a:pt x="217300" y="365173"/>
                </a:cubicBezTo>
                <a:lnTo>
                  <a:pt x="217300" y="342693"/>
                </a:lnTo>
                <a:cubicBezTo>
                  <a:pt x="218234" y="335896"/>
                  <a:pt x="219354" y="329362"/>
                  <a:pt x="220287" y="322565"/>
                </a:cubicBezTo>
                <a:lnTo>
                  <a:pt x="225886" y="308450"/>
                </a:lnTo>
                <a:lnTo>
                  <a:pt x="232793" y="311586"/>
                </a:lnTo>
                <a:cubicBezTo>
                  <a:pt x="234846" y="337988"/>
                  <a:pt x="236899" y="364650"/>
                  <a:pt x="238952" y="391051"/>
                </a:cubicBezTo>
                <a:cubicBezTo>
                  <a:pt x="243618" y="417453"/>
                  <a:pt x="248285" y="444115"/>
                  <a:pt x="252951" y="470516"/>
                </a:cubicBezTo>
                <a:cubicBezTo>
                  <a:pt x="260044" y="496395"/>
                  <a:pt x="266950" y="522535"/>
                  <a:pt x="274043" y="548413"/>
                </a:cubicBezTo>
                <a:cubicBezTo>
                  <a:pt x="282629" y="572200"/>
                  <a:pt x="291028" y="596249"/>
                  <a:pt x="299614" y="620036"/>
                </a:cubicBezTo>
                <a:lnTo>
                  <a:pt x="327612" y="686954"/>
                </a:lnTo>
                <a:lnTo>
                  <a:pt x="353371" y="730607"/>
                </a:lnTo>
                <a:cubicBezTo>
                  <a:pt x="352251" y="731130"/>
                  <a:pt x="351317" y="731653"/>
                  <a:pt x="350197" y="732176"/>
                </a:cubicBezTo>
                <a:lnTo>
                  <a:pt x="350197" y="733744"/>
                </a:lnTo>
                <a:lnTo>
                  <a:pt x="351877" y="735313"/>
                </a:lnTo>
                <a:cubicBezTo>
                  <a:pt x="352437" y="735574"/>
                  <a:pt x="352811" y="735835"/>
                  <a:pt x="353371" y="736097"/>
                </a:cubicBezTo>
                <a:cubicBezTo>
                  <a:pt x="354490" y="736619"/>
                  <a:pt x="355424" y="737142"/>
                  <a:pt x="356544" y="737665"/>
                </a:cubicBezTo>
                <a:cubicBezTo>
                  <a:pt x="356730" y="738711"/>
                  <a:pt x="357104" y="739756"/>
                  <a:pt x="357290" y="740802"/>
                </a:cubicBezTo>
                <a:lnTo>
                  <a:pt x="358784" y="742370"/>
                </a:lnTo>
                <a:cubicBezTo>
                  <a:pt x="359343" y="743154"/>
                  <a:pt x="359717" y="743939"/>
                  <a:pt x="360277" y="744723"/>
                </a:cubicBezTo>
                <a:lnTo>
                  <a:pt x="360277" y="743154"/>
                </a:lnTo>
                <a:cubicBezTo>
                  <a:pt x="359717" y="742893"/>
                  <a:pt x="359343" y="742632"/>
                  <a:pt x="358784" y="742370"/>
                </a:cubicBezTo>
                <a:cubicBezTo>
                  <a:pt x="356917" y="738449"/>
                  <a:pt x="355237" y="734528"/>
                  <a:pt x="353371" y="730607"/>
                </a:cubicBezTo>
                <a:lnTo>
                  <a:pt x="372036" y="716492"/>
                </a:lnTo>
                <a:cubicBezTo>
                  <a:pt x="378009" y="708389"/>
                  <a:pt x="383982" y="700547"/>
                  <a:pt x="389955" y="692443"/>
                </a:cubicBezTo>
                <a:cubicBezTo>
                  <a:pt x="395554" y="683033"/>
                  <a:pt x="401340" y="673884"/>
                  <a:pt x="406940" y="664474"/>
                </a:cubicBezTo>
                <a:cubicBezTo>
                  <a:pt x="412166" y="652972"/>
                  <a:pt x="417393" y="641732"/>
                  <a:pt x="422619" y="630231"/>
                </a:cubicBezTo>
                <a:cubicBezTo>
                  <a:pt x="427285" y="617422"/>
                  <a:pt x="431952" y="604875"/>
                  <a:pt x="436618" y="592066"/>
                </a:cubicBezTo>
                <a:cubicBezTo>
                  <a:pt x="441098" y="578735"/>
                  <a:pt x="445391" y="565665"/>
                  <a:pt x="449870" y="552334"/>
                </a:cubicBezTo>
                <a:cubicBezTo>
                  <a:pt x="453417" y="538480"/>
                  <a:pt x="457150" y="524887"/>
                  <a:pt x="460696" y="511033"/>
                </a:cubicBezTo>
                <a:cubicBezTo>
                  <a:pt x="464056" y="497702"/>
                  <a:pt x="467416" y="484632"/>
                  <a:pt x="470776" y="471301"/>
                </a:cubicBezTo>
                <a:cubicBezTo>
                  <a:pt x="473575" y="458492"/>
                  <a:pt x="476562" y="445945"/>
                  <a:pt x="479362" y="433136"/>
                </a:cubicBezTo>
                <a:cubicBezTo>
                  <a:pt x="479922" y="450127"/>
                  <a:pt x="480295" y="467380"/>
                  <a:pt x="480855" y="484370"/>
                </a:cubicBezTo>
                <a:cubicBezTo>
                  <a:pt x="480295" y="500054"/>
                  <a:pt x="479922" y="515477"/>
                  <a:pt x="479362" y="531161"/>
                </a:cubicBezTo>
                <a:cubicBezTo>
                  <a:pt x="476935" y="545799"/>
                  <a:pt x="474695" y="560176"/>
                  <a:pt x="472269" y="574814"/>
                </a:cubicBezTo>
                <a:cubicBezTo>
                  <a:pt x="468909" y="589452"/>
                  <a:pt x="465549" y="603829"/>
                  <a:pt x="462189" y="618468"/>
                </a:cubicBezTo>
                <a:cubicBezTo>
                  <a:pt x="457523" y="632322"/>
                  <a:pt x="452857" y="645914"/>
                  <a:pt x="448190" y="659769"/>
                </a:cubicBezTo>
                <a:lnTo>
                  <a:pt x="428032" y="701069"/>
                </a:lnTo>
                <a:lnTo>
                  <a:pt x="381369" y="791252"/>
                </a:lnTo>
                <a:lnTo>
                  <a:pt x="429525" y="863920"/>
                </a:lnTo>
                <a:lnTo>
                  <a:pt x="481601" y="931622"/>
                </a:lnTo>
                <a:lnTo>
                  <a:pt x="538531" y="995403"/>
                </a:lnTo>
                <a:lnTo>
                  <a:pt x="599193" y="1053957"/>
                </a:lnTo>
                <a:lnTo>
                  <a:pt x="816831" y="1205045"/>
                </a:lnTo>
                <a:cubicBezTo>
                  <a:pt x="819257" y="1203215"/>
                  <a:pt x="821497" y="1201385"/>
                  <a:pt x="823924" y="1199555"/>
                </a:cubicBezTo>
                <a:cubicBezTo>
                  <a:pt x="817951" y="1177336"/>
                  <a:pt x="811978" y="1154856"/>
                  <a:pt x="806005" y="1132637"/>
                </a:cubicBezTo>
                <a:cubicBezTo>
                  <a:pt x="801338" y="1108589"/>
                  <a:pt x="796672" y="1084802"/>
                  <a:pt x="792006" y="1060753"/>
                </a:cubicBezTo>
                <a:cubicBezTo>
                  <a:pt x="788086" y="1034875"/>
                  <a:pt x="784166" y="1008735"/>
                  <a:pt x="780247" y="982856"/>
                </a:cubicBezTo>
                <a:cubicBezTo>
                  <a:pt x="778380" y="956455"/>
                  <a:pt x="776700" y="929793"/>
                  <a:pt x="774834" y="903391"/>
                </a:cubicBezTo>
                <a:cubicBezTo>
                  <a:pt x="773340" y="875683"/>
                  <a:pt x="771661" y="847975"/>
                  <a:pt x="770167" y="820267"/>
                </a:cubicBezTo>
                <a:lnTo>
                  <a:pt x="770167" y="735313"/>
                </a:lnTo>
                <a:cubicBezTo>
                  <a:pt x="771287" y="706820"/>
                  <a:pt x="772221" y="678066"/>
                  <a:pt x="773340" y="649574"/>
                </a:cubicBezTo>
                <a:cubicBezTo>
                  <a:pt x="775580" y="621343"/>
                  <a:pt x="778007" y="592851"/>
                  <a:pt x="780247" y="564620"/>
                </a:cubicBezTo>
                <a:cubicBezTo>
                  <a:pt x="783606" y="536389"/>
                  <a:pt x="787153" y="508158"/>
                  <a:pt x="790513" y="479927"/>
                </a:cubicBezTo>
                <a:cubicBezTo>
                  <a:pt x="794059" y="452741"/>
                  <a:pt x="797792" y="425295"/>
                  <a:pt x="801338" y="398109"/>
                </a:cubicBezTo>
                <a:cubicBezTo>
                  <a:pt x="806565" y="371708"/>
                  <a:pt x="811604" y="345045"/>
                  <a:pt x="816831" y="318644"/>
                </a:cubicBezTo>
                <a:cubicBezTo>
                  <a:pt x="822990" y="293811"/>
                  <a:pt x="829336" y="268717"/>
                  <a:pt x="835496" y="243884"/>
                </a:cubicBezTo>
                <a:cubicBezTo>
                  <a:pt x="842029" y="220359"/>
                  <a:pt x="848375" y="196571"/>
                  <a:pt x="854908" y="173046"/>
                </a:cubicBezTo>
                <a:cubicBezTo>
                  <a:pt x="862374" y="151611"/>
                  <a:pt x="870027" y="130438"/>
                  <a:pt x="877493" y="109003"/>
                </a:cubicBezTo>
                <a:lnTo>
                  <a:pt x="901571" y="50711"/>
                </a:lnTo>
                <a:lnTo>
                  <a:pt x="93050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Freeform 18">
            <a:extLst>
              <a:ext uri="{FF2B5EF4-FFF2-40B4-BE49-F238E27FC236}">
                <a16:creationId xmlns="" xmlns:a16="http://schemas.microsoft.com/office/drawing/2014/main" id="{2621EAB0-A53D-4530-9EEE-A5AFBFB06CEB}"/>
              </a:ext>
            </a:extLst>
          </p:cNvPr>
          <p:cNvSpPr>
            <a:spLocks/>
          </p:cNvSpPr>
          <p:nvPr/>
        </p:nvSpPr>
        <p:spPr bwMode="auto">
          <a:xfrm>
            <a:off x="6799336" y="5122835"/>
            <a:ext cx="571846" cy="1418092"/>
          </a:xfrm>
          <a:custGeom>
            <a:avLst/>
            <a:gdLst>
              <a:gd name="connsiteX0" fmla="*/ 426653 w 998239"/>
              <a:gd name="connsiteY0" fmla="*/ 0 h 2601565"/>
              <a:gd name="connsiteX1" fmla="*/ 424499 w 998239"/>
              <a:gd name="connsiteY1" fmla="*/ 8516 h 2601565"/>
              <a:gd name="connsiteX2" fmla="*/ 423485 w 998239"/>
              <a:gd name="connsiteY2" fmla="*/ 14193 h 2601565"/>
              <a:gd name="connsiteX3" fmla="*/ 422345 w 998239"/>
              <a:gd name="connsiteY3" fmla="*/ 17918 h 2601565"/>
              <a:gd name="connsiteX4" fmla="*/ 422345 w 998239"/>
              <a:gd name="connsiteY4" fmla="*/ 20048 h 2601565"/>
              <a:gd name="connsiteX5" fmla="*/ 423485 w 998239"/>
              <a:gd name="connsiteY5" fmla="*/ 21112 h 2601565"/>
              <a:gd name="connsiteX6" fmla="*/ 423485 w 998239"/>
              <a:gd name="connsiteY6" fmla="*/ 22177 h 2601565"/>
              <a:gd name="connsiteX7" fmla="*/ 424499 w 998239"/>
              <a:gd name="connsiteY7" fmla="*/ 22177 h 2601565"/>
              <a:gd name="connsiteX8" fmla="*/ 424499 w 998239"/>
              <a:gd name="connsiteY8" fmla="*/ 23773 h 2601565"/>
              <a:gd name="connsiteX9" fmla="*/ 423485 w 998239"/>
              <a:gd name="connsiteY9" fmla="*/ 26967 h 2601565"/>
              <a:gd name="connsiteX10" fmla="*/ 422345 w 998239"/>
              <a:gd name="connsiteY10" fmla="*/ 31756 h 2601565"/>
              <a:gd name="connsiteX11" fmla="*/ 420825 w 998239"/>
              <a:gd name="connsiteY11" fmla="*/ 39208 h 2601565"/>
              <a:gd name="connsiteX12" fmla="*/ 417658 w 998239"/>
              <a:gd name="connsiteY12" fmla="*/ 49676 h 2601565"/>
              <a:gd name="connsiteX13" fmla="*/ 412844 w 998239"/>
              <a:gd name="connsiteY13" fmla="*/ 64578 h 2601565"/>
              <a:gd name="connsiteX14" fmla="*/ 408157 w 998239"/>
              <a:gd name="connsiteY14" fmla="*/ 82496 h 2601565"/>
              <a:gd name="connsiteX15" fmla="*/ 400683 w 998239"/>
              <a:gd name="connsiteY15" fmla="*/ 105737 h 2601565"/>
              <a:gd name="connsiteX16" fmla="*/ 391815 w 998239"/>
              <a:gd name="connsiteY16" fmla="*/ 133768 h 2601565"/>
              <a:gd name="connsiteX17" fmla="*/ 381174 w 998239"/>
              <a:gd name="connsiteY17" fmla="*/ 177588 h 2601565"/>
              <a:gd name="connsiteX18" fmla="*/ 373826 w 998239"/>
              <a:gd name="connsiteY18" fmla="*/ 224602 h 2601565"/>
              <a:gd name="connsiteX19" fmla="*/ 367999 w 998239"/>
              <a:gd name="connsiteY19" fmla="*/ 272858 h 2601565"/>
              <a:gd name="connsiteX20" fmla="*/ 360145 w 998239"/>
              <a:gd name="connsiteY20" fmla="*/ 324130 h 2601565"/>
              <a:gd name="connsiteX21" fmla="*/ 359005 w 998239"/>
              <a:gd name="connsiteY21" fmla="*/ 335129 h 2601565"/>
              <a:gd name="connsiteX22" fmla="*/ 357484 w 998239"/>
              <a:gd name="connsiteY22" fmla="*/ 351628 h 2601565"/>
              <a:gd name="connsiteX23" fmla="*/ 356344 w 998239"/>
              <a:gd name="connsiteY23" fmla="*/ 369015 h 2601565"/>
              <a:gd name="connsiteX24" fmla="*/ 355331 w 998239"/>
              <a:gd name="connsiteY24" fmla="*/ 387997 h 2601565"/>
              <a:gd name="connsiteX25" fmla="*/ 355331 w 998239"/>
              <a:gd name="connsiteY25" fmla="*/ 407513 h 2601565"/>
              <a:gd name="connsiteX26" fmla="*/ 357484 w 998239"/>
              <a:gd name="connsiteY26" fmla="*/ 425077 h 2601565"/>
              <a:gd name="connsiteX27" fmla="*/ 360145 w 998239"/>
              <a:gd name="connsiteY27" fmla="*/ 440334 h 2601565"/>
              <a:gd name="connsiteX28" fmla="*/ 364832 w 998239"/>
              <a:gd name="connsiteY28" fmla="*/ 450979 h 2601565"/>
              <a:gd name="connsiteX29" fmla="*/ 390168 w 998239"/>
              <a:gd name="connsiteY29" fmla="*/ 448849 h 2601565"/>
              <a:gd name="connsiteX30" fmla="*/ 414997 w 998239"/>
              <a:gd name="connsiteY30" fmla="*/ 440334 h 2601565"/>
              <a:gd name="connsiteX31" fmla="*/ 438687 w 998239"/>
              <a:gd name="connsiteY31" fmla="*/ 426673 h 2601565"/>
              <a:gd name="connsiteX32" fmla="*/ 463010 w 998239"/>
              <a:gd name="connsiteY32" fmla="*/ 407513 h 2601565"/>
              <a:gd name="connsiteX33" fmla="*/ 485179 w 998239"/>
              <a:gd name="connsiteY33" fmla="*/ 385336 h 2601565"/>
              <a:gd name="connsiteX34" fmla="*/ 506842 w 998239"/>
              <a:gd name="connsiteY34" fmla="*/ 358370 h 2601565"/>
              <a:gd name="connsiteX35" fmla="*/ 527364 w 998239"/>
              <a:gd name="connsiteY35" fmla="*/ 329807 h 2601565"/>
              <a:gd name="connsiteX36" fmla="*/ 546367 w 998239"/>
              <a:gd name="connsiteY36" fmla="*/ 299825 h 2601565"/>
              <a:gd name="connsiteX37" fmla="*/ 564862 w 998239"/>
              <a:gd name="connsiteY37" fmla="*/ 268068 h 2601565"/>
              <a:gd name="connsiteX38" fmla="*/ 580697 w 998239"/>
              <a:gd name="connsiteY38" fmla="*/ 235247 h 2601565"/>
              <a:gd name="connsiteX39" fmla="*/ 595519 w 998239"/>
              <a:gd name="connsiteY39" fmla="*/ 203491 h 2601565"/>
              <a:gd name="connsiteX40" fmla="*/ 607680 w 998239"/>
              <a:gd name="connsiteY40" fmla="*/ 172798 h 2601565"/>
              <a:gd name="connsiteX41" fmla="*/ 613508 w 998239"/>
              <a:gd name="connsiteY41" fmla="*/ 172798 h 2601565"/>
              <a:gd name="connsiteX42" fmla="*/ 613508 w 998239"/>
              <a:gd name="connsiteY42" fmla="*/ 175992 h 2601565"/>
              <a:gd name="connsiteX43" fmla="*/ 604006 w 998239"/>
              <a:gd name="connsiteY43" fmla="*/ 206684 h 2601565"/>
              <a:gd name="connsiteX44" fmla="*/ 593365 w 998239"/>
              <a:gd name="connsiteY44" fmla="*/ 238440 h 2601565"/>
              <a:gd name="connsiteX45" fmla="*/ 581837 w 998239"/>
              <a:gd name="connsiteY45" fmla="*/ 269132 h 2601565"/>
              <a:gd name="connsiteX46" fmla="*/ 570183 w 998239"/>
              <a:gd name="connsiteY46" fmla="*/ 298760 h 2601565"/>
              <a:gd name="connsiteX47" fmla="*/ 558021 w 998239"/>
              <a:gd name="connsiteY47" fmla="*/ 327678 h 2601565"/>
              <a:gd name="connsiteX48" fmla="*/ 544339 w 998239"/>
              <a:gd name="connsiteY48" fmla="*/ 354645 h 2601565"/>
              <a:gd name="connsiteX49" fmla="*/ 530025 w 998239"/>
              <a:gd name="connsiteY49" fmla="*/ 380546 h 2601565"/>
              <a:gd name="connsiteX50" fmla="*/ 512669 w 998239"/>
              <a:gd name="connsiteY50" fmla="*/ 404319 h 2601565"/>
              <a:gd name="connsiteX51" fmla="*/ 494680 w 998239"/>
              <a:gd name="connsiteY51" fmla="*/ 427738 h 2601565"/>
              <a:gd name="connsiteX52" fmla="*/ 473524 w 998239"/>
              <a:gd name="connsiteY52" fmla="*/ 446720 h 2601565"/>
              <a:gd name="connsiteX53" fmla="*/ 449329 w 998239"/>
              <a:gd name="connsiteY53" fmla="*/ 464107 h 2601565"/>
              <a:gd name="connsiteX54" fmla="*/ 422345 w 998239"/>
              <a:gd name="connsiteY54" fmla="*/ 479542 h 2601565"/>
              <a:gd name="connsiteX55" fmla="*/ 393842 w 998239"/>
              <a:gd name="connsiteY55" fmla="*/ 491073 h 2601565"/>
              <a:gd name="connsiteX56" fmla="*/ 360145 w 998239"/>
              <a:gd name="connsiteY56" fmla="*/ 499057 h 2601565"/>
              <a:gd name="connsiteX57" fmla="*/ 361158 w 998239"/>
              <a:gd name="connsiteY57" fmla="*/ 554586 h 2601565"/>
              <a:gd name="connsiteX58" fmla="*/ 365845 w 998239"/>
              <a:gd name="connsiteY58" fmla="*/ 607455 h 2601565"/>
              <a:gd name="connsiteX59" fmla="*/ 373826 w 998239"/>
              <a:gd name="connsiteY59" fmla="*/ 657662 h 2601565"/>
              <a:gd name="connsiteX60" fmla="*/ 384341 w 998239"/>
              <a:gd name="connsiteY60" fmla="*/ 705208 h 2601565"/>
              <a:gd name="connsiteX61" fmla="*/ 397516 w 998239"/>
              <a:gd name="connsiteY61" fmla="*/ 750625 h 2601565"/>
              <a:gd name="connsiteX62" fmla="*/ 411831 w 998239"/>
              <a:gd name="connsiteY62" fmla="*/ 794090 h 2601565"/>
              <a:gd name="connsiteX63" fmla="*/ 428172 w 998239"/>
              <a:gd name="connsiteY63" fmla="*/ 835250 h 2601565"/>
              <a:gd name="connsiteX64" fmla="*/ 444515 w 998239"/>
              <a:gd name="connsiteY64" fmla="*/ 875345 h 2601565"/>
              <a:gd name="connsiteX65" fmla="*/ 449329 w 998239"/>
              <a:gd name="connsiteY65" fmla="*/ 884925 h 2601565"/>
              <a:gd name="connsiteX66" fmla="*/ 453509 w 998239"/>
              <a:gd name="connsiteY66" fmla="*/ 896634 h 2601565"/>
              <a:gd name="connsiteX67" fmla="*/ 459336 w 998239"/>
              <a:gd name="connsiteY67" fmla="*/ 909231 h 2601565"/>
              <a:gd name="connsiteX68" fmla="*/ 464657 w 998239"/>
              <a:gd name="connsiteY68" fmla="*/ 922536 h 2601565"/>
              <a:gd name="connsiteX69" fmla="*/ 471498 w 998239"/>
              <a:gd name="connsiteY69" fmla="*/ 935132 h 2601565"/>
              <a:gd name="connsiteX70" fmla="*/ 479352 w 998239"/>
              <a:gd name="connsiteY70" fmla="*/ 945776 h 2601565"/>
              <a:gd name="connsiteX71" fmla="*/ 488853 w 998239"/>
              <a:gd name="connsiteY71" fmla="*/ 955180 h 2601565"/>
              <a:gd name="connsiteX72" fmla="*/ 499494 w 998239"/>
              <a:gd name="connsiteY72" fmla="*/ 962099 h 2601565"/>
              <a:gd name="connsiteX73" fmla="*/ 512163 w 998239"/>
              <a:gd name="connsiteY73" fmla="*/ 964760 h 2601565"/>
              <a:gd name="connsiteX74" fmla="*/ 525338 w 998239"/>
              <a:gd name="connsiteY74" fmla="*/ 964228 h 2601565"/>
              <a:gd name="connsiteX75" fmla="*/ 549027 w 998239"/>
              <a:gd name="connsiteY75" fmla="*/ 956244 h 2601565"/>
              <a:gd name="connsiteX76" fmla="*/ 570183 w 998239"/>
              <a:gd name="connsiteY76" fmla="*/ 943116 h 2601565"/>
              <a:gd name="connsiteX77" fmla="*/ 590705 w 998239"/>
              <a:gd name="connsiteY77" fmla="*/ 926617 h 2601565"/>
              <a:gd name="connsiteX78" fmla="*/ 607680 w 998239"/>
              <a:gd name="connsiteY78" fmla="*/ 907101 h 2601565"/>
              <a:gd name="connsiteX79" fmla="*/ 624022 w 998239"/>
              <a:gd name="connsiteY79" fmla="*/ 885989 h 2601565"/>
              <a:gd name="connsiteX80" fmla="*/ 639350 w 998239"/>
              <a:gd name="connsiteY80" fmla="*/ 863813 h 2601565"/>
              <a:gd name="connsiteX81" fmla="*/ 653032 w 998239"/>
              <a:gd name="connsiteY81" fmla="*/ 842701 h 2601565"/>
              <a:gd name="connsiteX82" fmla="*/ 664687 w 998239"/>
              <a:gd name="connsiteY82" fmla="*/ 822476 h 2601565"/>
              <a:gd name="connsiteX83" fmla="*/ 690530 w 998239"/>
              <a:gd name="connsiteY83" fmla="*/ 776527 h 2601565"/>
              <a:gd name="connsiteX84" fmla="*/ 715359 w 998239"/>
              <a:gd name="connsiteY84" fmla="*/ 724723 h 2601565"/>
              <a:gd name="connsiteX85" fmla="*/ 740189 w 998239"/>
              <a:gd name="connsiteY85" fmla="*/ 668129 h 2601565"/>
              <a:gd name="connsiteX86" fmla="*/ 763372 w 998239"/>
              <a:gd name="connsiteY86" fmla="*/ 606390 h 2601565"/>
              <a:gd name="connsiteX87" fmla="*/ 784528 w 998239"/>
              <a:gd name="connsiteY87" fmla="*/ 541280 h 2601565"/>
              <a:gd name="connsiteX88" fmla="*/ 803530 w 998239"/>
              <a:gd name="connsiteY88" fmla="*/ 472090 h 2601565"/>
              <a:gd name="connsiteX89" fmla="*/ 820886 w 998239"/>
              <a:gd name="connsiteY89" fmla="*/ 399707 h 2601565"/>
              <a:gd name="connsiteX90" fmla="*/ 833553 w 998239"/>
              <a:gd name="connsiteY90" fmla="*/ 324662 h 2601565"/>
              <a:gd name="connsiteX91" fmla="*/ 843055 w 998239"/>
              <a:gd name="connsiteY91" fmla="*/ 247843 h 2601565"/>
              <a:gd name="connsiteX92" fmla="*/ 848882 w 998239"/>
              <a:gd name="connsiteY92" fmla="*/ 169250 h 2601565"/>
              <a:gd name="connsiteX93" fmla="*/ 853569 w 998239"/>
              <a:gd name="connsiteY93" fmla="*/ 172798 h 2601565"/>
              <a:gd name="connsiteX94" fmla="*/ 857370 w 998239"/>
              <a:gd name="connsiteY94" fmla="*/ 181846 h 2601565"/>
              <a:gd name="connsiteX95" fmla="*/ 860537 w 998239"/>
              <a:gd name="connsiteY95" fmla="*/ 195152 h 2601565"/>
              <a:gd name="connsiteX96" fmla="*/ 862057 w 998239"/>
              <a:gd name="connsiteY96" fmla="*/ 212538 h 2601565"/>
              <a:gd name="connsiteX97" fmla="*/ 863070 w 998239"/>
              <a:gd name="connsiteY97" fmla="*/ 232586 h 2601565"/>
              <a:gd name="connsiteX98" fmla="*/ 863070 w 998239"/>
              <a:gd name="connsiteY98" fmla="*/ 255827 h 2601565"/>
              <a:gd name="connsiteX99" fmla="*/ 863070 w 998239"/>
              <a:gd name="connsiteY99" fmla="*/ 280664 h 2601565"/>
              <a:gd name="connsiteX100" fmla="*/ 862057 w 998239"/>
              <a:gd name="connsiteY100" fmla="*/ 307630 h 2601565"/>
              <a:gd name="connsiteX101" fmla="*/ 860537 w 998239"/>
              <a:gd name="connsiteY101" fmla="*/ 335129 h 2601565"/>
              <a:gd name="connsiteX102" fmla="*/ 858383 w 998239"/>
              <a:gd name="connsiteY102" fmla="*/ 363160 h 2601565"/>
              <a:gd name="connsiteX103" fmla="*/ 855216 w 998239"/>
              <a:gd name="connsiteY103" fmla="*/ 391191 h 2601565"/>
              <a:gd name="connsiteX104" fmla="*/ 853569 w 998239"/>
              <a:gd name="connsiteY104" fmla="*/ 418157 h 2601565"/>
              <a:gd name="connsiteX105" fmla="*/ 850402 w 998239"/>
              <a:gd name="connsiteY105" fmla="*/ 442995 h 2601565"/>
              <a:gd name="connsiteX106" fmla="*/ 847869 w 998239"/>
              <a:gd name="connsiteY106" fmla="*/ 466236 h 2601565"/>
              <a:gd name="connsiteX107" fmla="*/ 844701 w 998239"/>
              <a:gd name="connsiteY107" fmla="*/ 486283 h 2601565"/>
              <a:gd name="connsiteX108" fmla="*/ 842041 w 998239"/>
              <a:gd name="connsiteY108" fmla="*/ 502782 h 2601565"/>
              <a:gd name="connsiteX109" fmla="*/ 839888 w 998239"/>
              <a:gd name="connsiteY109" fmla="*/ 515910 h 2601565"/>
              <a:gd name="connsiteX110" fmla="*/ 801883 w 998239"/>
              <a:gd name="connsiteY110" fmla="*/ 666000 h 2601565"/>
              <a:gd name="connsiteX111" fmla="*/ 832540 w 998239"/>
              <a:gd name="connsiteY111" fmla="*/ 662984 h 2601565"/>
              <a:gd name="connsiteX112" fmla="*/ 861044 w 998239"/>
              <a:gd name="connsiteY112" fmla="*/ 655533 h 2601565"/>
              <a:gd name="connsiteX113" fmla="*/ 887900 w 998239"/>
              <a:gd name="connsiteY113" fmla="*/ 644888 h 2601565"/>
              <a:gd name="connsiteX114" fmla="*/ 913743 w 998239"/>
              <a:gd name="connsiteY114" fmla="*/ 631228 h 2601565"/>
              <a:gd name="connsiteX115" fmla="*/ 937052 w 998239"/>
              <a:gd name="connsiteY115" fmla="*/ 615793 h 2601565"/>
              <a:gd name="connsiteX116" fmla="*/ 958081 w 998239"/>
              <a:gd name="connsiteY116" fmla="*/ 598939 h 2601565"/>
              <a:gd name="connsiteX117" fmla="*/ 978224 w 998239"/>
              <a:gd name="connsiteY117" fmla="*/ 581553 h 2601565"/>
              <a:gd name="connsiteX118" fmla="*/ 996719 w 998239"/>
              <a:gd name="connsiteY118" fmla="*/ 565054 h 2601565"/>
              <a:gd name="connsiteX119" fmla="*/ 998239 w 998239"/>
              <a:gd name="connsiteY119" fmla="*/ 573037 h 2601565"/>
              <a:gd name="connsiteX120" fmla="*/ 981391 w 998239"/>
              <a:gd name="connsiteY120" fmla="*/ 598939 h 2601565"/>
              <a:gd name="connsiteX121" fmla="*/ 960742 w 998239"/>
              <a:gd name="connsiteY121" fmla="*/ 623776 h 2601565"/>
              <a:gd name="connsiteX122" fmla="*/ 935912 w 998239"/>
              <a:gd name="connsiteY122" fmla="*/ 645953 h 2601565"/>
              <a:gd name="connsiteX123" fmla="*/ 908042 w 998239"/>
              <a:gd name="connsiteY123" fmla="*/ 666000 h 2601565"/>
              <a:gd name="connsiteX124" fmla="*/ 878399 w 998239"/>
              <a:gd name="connsiteY124" fmla="*/ 684096 h 2601565"/>
              <a:gd name="connsiteX125" fmla="*/ 846728 w 998239"/>
              <a:gd name="connsiteY125" fmla="*/ 699886 h 2601565"/>
              <a:gd name="connsiteX126" fmla="*/ 814044 w 998239"/>
              <a:gd name="connsiteY126" fmla="*/ 712127 h 2601565"/>
              <a:gd name="connsiteX127" fmla="*/ 780728 w 998239"/>
              <a:gd name="connsiteY127" fmla="*/ 720997 h 2601565"/>
              <a:gd name="connsiteX128" fmla="*/ 773886 w 998239"/>
              <a:gd name="connsiteY128" fmla="*/ 742287 h 2601565"/>
              <a:gd name="connsiteX129" fmla="*/ 764385 w 998239"/>
              <a:gd name="connsiteY129" fmla="*/ 767124 h 2601565"/>
              <a:gd name="connsiteX130" fmla="*/ 753871 w 998239"/>
              <a:gd name="connsiteY130" fmla="*/ 793026 h 2601565"/>
              <a:gd name="connsiteX131" fmla="*/ 740189 w 998239"/>
              <a:gd name="connsiteY131" fmla="*/ 821057 h 2601565"/>
              <a:gd name="connsiteX132" fmla="*/ 725874 w 998239"/>
              <a:gd name="connsiteY132" fmla="*/ 850507 h 2601565"/>
              <a:gd name="connsiteX133" fmla="*/ 710546 w 998239"/>
              <a:gd name="connsiteY133" fmla="*/ 879603 h 2601565"/>
              <a:gd name="connsiteX134" fmla="*/ 705253 w 998239"/>
              <a:gd name="connsiteY134" fmla="*/ 888509 h 2601565"/>
              <a:gd name="connsiteX135" fmla="*/ 657504 w 998239"/>
              <a:gd name="connsiteY135" fmla="*/ 965731 h 2601565"/>
              <a:gd name="connsiteX136" fmla="*/ 646192 w 998239"/>
              <a:gd name="connsiteY136" fmla="*/ 981082 h 2601565"/>
              <a:gd name="connsiteX137" fmla="*/ 631877 w 998239"/>
              <a:gd name="connsiteY137" fmla="*/ 1000774 h 2601565"/>
              <a:gd name="connsiteX138" fmla="*/ 618195 w 998239"/>
              <a:gd name="connsiteY138" fmla="*/ 1014967 h 2601565"/>
              <a:gd name="connsiteX139" fmla="*/ 620348 w 998239"/>
              <a:gd name="connsiteY139" fmla="*/ 1025612 h 2601565"/>
              <a:gd name="connsiteX140" fmla="*/ 624022 w 998239"/>
              <a:gd name="connsiteY140" fmla="*/ 1027740 h 2601565"/>
              <a:gd name="connsiteX141" fmla="*/ 633700 w 998239"/>
              <a:gd name="connsiteY141" fmla="*/ 1024852 h 2601565"/>
              <a:gd name="connsiteX142" fmla="*/ 609304 w 998239"/>
              <a:gd name="connsiteY142" fmla="*/ 1157153 h 2601565"/>
              <a:gd name="connsiteX143" fmla="*/ 598179 w 998239"/>
              <a:gd name="connsiteY143" fmla="*/ 1179427 h 2601565"/>
              <a:gd name="connsiteX144" fmla="*/ 587538 w 998239"/>
              <a:gd name="connsiteY144" fmla="*/ 1212780 h 2601565"/>
              <a:gd name="connsiteX145" fmla="*/ 579177 w 998239"/>
              <a:gd name="connsiteY145" fmla="*/ 1247552 h 2601565"/>
              <a:gd name="connsiteX146" fmla="*/ 574363 w 998239"/>
              <a:gd name="connsiteY146" fmla="*/ 1283035 h 2601565"/>
              <a:gd name="connsiteX147" fmla="*/ 572336 w 998239"/>
              <a:gd name="connsiteY147" fmla="*/ 1320468 h 2601565"/>
              <a:gd name="connsiteX148" fmla="*/ 571196 w 998239"/>
              <a:gd name="connsiteY148" fmla="*/ 1358079 h 2601565"/>
              <a:gd name="connsiteX149" fmla="*/ 572336 w 998239"/>
              <a:gd name="connsiteY149" fmla="*/ 1395691 h 2601565"/>
              <a:gd name="connsiteX150" fmla="*/ 574363 w 998239"/>
              <a:gd name="connsiteY150" fmla="*/ 1434189 h 2601565"/>
              <a:gd name="connsiteX151" fmla="*/ 577023 w 998239"/>
              <a:gd name="connsiteY151" fmla="*/ 1472331 h 2601565"/>
              <a:gd name="connsiteX152" fmla="*/ 580190 w 998239"/>
              <a:gd name="connsiteY152" fmla="*/ 1509765 h 2601565"/>
              <a:gd name="connsiteX153" fmla="*/ 580697 w 998239"/>
              <a:gd name="connsiteY153" fmla="*/ 1564763 h 2601565"/>
              <a:gd name="connsiteX154" fmla="*/ 578037 w 998239"/>
              <a:gd name="connsiteY154" fmla="*/ 1619760 h 2601565"/>
              <a:gd name="connsiteX155" fmla="*/ 573350 w 998239"/>
              <a:gd name="connsiteY155" fmla="*/ 1672629 h 2601565"/>
              <a:gd name="connsiteX156" fmla="*/ 567522 w 998239"/>
              <a:gd name="connsiteY156" fmla="*/ 1724432 h 2601565"/>
              <a:gd name="connsiteX157" fmla="*/ 564474 w 998239"/>
              <a:gd name="connsiteY157" fmla="*/ 1798067 h 2601565"/>
              <a:gd name="connsiteX158" fmla="*/ 565843 w 998239"/>
              <a:gd name="connsiteY158" fmla="*/ 1798067 h 2601565"/>
              <a:gd name="connsiteX159" fmla="*/ 596167 w 998239"/>
              <a:gd name="connsiteY159" fmla="*/ 2004317 h 2601565"/>
              <a:gd name="connsiteX160" fmla="*/ 614772 w 998239"/>
              <a:gd name="connsiteY160" fmla="*/ 2015335 h 2601565"/>
              <a:gd name="connsiteX161" fmla="*/ 633212 w 998239"/>
              <a:gd name="connsiteY161" fmla="*/ 2026005 h 2601565"/>
              <a:gd name="connsiteX162" fmla="*/ 649037 w 998239"/>
              <a:gd name="connsiteY162" fmla="*/ 2036824 h 2601565"/>
              <a:gd name="connsiteX163" fmla="*/ 682546 w 998239"/>
              <a:gd name="connsiteY163" fmla="*/ 2063750 h 2601565"/>
              <a:gd name="connsiteX164" fmla="*/ 712427 w 998239"/>
              <a:gd name="connsiteY164" fmla="*/ 2092373 h 2601565"/>
              <a:gd name="connsiteX165" fmla="*/ 738220 w 998239"/>
              <a:gd name="connsiteY165" fmla="*/ 2120464 h 2601565"/>
              <a:gd name="connsiteX166" fmla="*/ 761610 w 998239"/>
              <a:gd name="connsiteY166" fmla="*/ 2148686 h 2601565"/>
              <a:gd name="connsiteX167" fmla="*/ 783089 w 998239"/>
              <a:gd name="connsiteY167" fmla="*/ 2177264 h 2601565"/>
              <a:gd name="connsiteX168" fmla="*/ 803347 w 998239"/>
              <a:gd name="connsiteY168" fmla="*/ 2204774 h 2601565"/>
              <a:gd name="connsiteX169" fmla="*/ 821429 w 998239"/>
              <a:gd name="connsiteY169" fmla="*/ 2231393 h 2601565"/>
              <a:gd name="connsiteX170" fmla="*/ 812873 w 998239"/>
              <a:gd name="connsiteY170" fmla="*/ 2236092 h 2601565"/>
              <a:gd name="connsiteX171" fmla="*/ 783805 w 998239"/>
              <a:gd name="connsiteY171" fmla="*/ 2203301 h 2601565"/>
              <a:gd name="connsiteX172" fmla="*/ 753719 w 998239"/>
              <a:gd name="connsiteY172" fmla="*/ 2172059 h 2601565"/>
              <a:gd name="connsiteX173" fmla="*/ 722647 w 998239"/>
              <a:gd name="connsiteY173" fmla="*/ 2142999 h 2601565"/>
              <a:gd name="connsiteX174" fmla="*/ 690330 w 998239"/>
              <a:gd name="connsiteY174" fmla="*/ 2116510 h 2601565"/>
              <a:gd name="connsiteX175" fmla="*/ 655982 w 998239"/>
              <a:gd name="connsiteY175" fmla="*/ 2093118 h 2601565"/>
              <a:gd name="connsiteX176" fmla="*/ 620297 w 998239"/>
              <a:gd name="connsiteY176" fmla="*/ 2072215 h 2601565"/>
              <a:gd name="connsiteX177" fmla="*/ 583862 w 998239"/>
              <a:gd name="connsiteY177" fmla="*/ 2054108 h 2601565"/>
              <a:gd name="connsiteX178" fmla="*/ 545427 w 998239"/>
              <a:gd name="connsiteY178" fmla="*/ 2040553 h 2601565"/>
              <a:gd name="connsiteX179" fmla="*/ 511522 w 998239"/>
              <a:gd name="connsiteY179" fmla="*/ 2221026 h 2601565"/>
              <a:gd name="connsiteX180" fmla="*/ 546020 w 998239"/>
              <a:gd name="connsiteY180" fmla="*/ 2245768 h 2601565"/>
              <a:gd name="connsiteX181" fmla="*/ 576539 w 998239"/>
              <a:gd name="connsiteY181" fmla="*/ 2272514 h 2601565"/>
              <a:gd name="connsiteX182" fmla="*/ 601206 w 998239"/>
              <a:gd name="connsiteY182" fmla="*/ 2299617 h 2601565"/>
              <a:gd name="connsiteX183" fmla="*/ 620912 w 998239"/>
              <a:gd name="connsiteY183" fmla="*/ 2328269 h 2601565"/>
              <a:gd name="connsiteX184" fmla="*/ 635746 w 998239"/>
              <a:gd name="connsiteY184" fmla="*/ 2357733 h 2601565"/>
              <a:gd name="connsiteX185" fmla="*/ 645162 w 998239"/>
              <a:gd name="connsiteY185" fmla="*/ 2386515 h 2601565"/>
              <a:gd name="connsiteX186" fmla="*/ 649446 w 998239"/>
              <a:gd name="connsiteY186" fmla="*/ 2415678 h 2601565"/>
              <a:gd name="connsiteX187" fmla="*/ 648196 w 998239"/>
              <a:gd name="connsiteY187" fmla="*/ 2444260 h 2601565"/>
              <a:gd name="connsiteX188" fmla="*/ 641984 w 998239"/>
              <a:gd name="connsiteY188" fmla="*/ 2470935 h 2601565"/>
              <a:gd name="connsiteX189" fmla="*/ 637257 w 998239"/>
              <a:gd name="connsiteY189" fmla="*/ 2472280 h 2601565"/>
              <a:gd name="connsiteX190" fmla="*/ 635317 w 998239"/>
              <a:gd name="connsiteY190" fmla="*/ 2465092 h 2601565"/>
              <a:gd name="connsiteX191" fmla="*/ 641087 w 998239"/>
              <a:gd name="connsiteY191" fmla="*/ 2449008 h 2601565"/>
              <a:gd name="connsiteX192" fmla="*/ 641384 w 998239"/>
              <a:gd name="connsiteY192" fmla="*/ 2430972 h 2601565"/>
              <a:gd name="connsiteX193" fmla="*/ 639215 w 998239"/>
              <a:gd name="connsiteY193" fmla="*/ 2410982 h 2601565"/>
              <a:gd name="connsiteX194" fmla="*/ 632287 w 998239"/>
              <a:gd name="connsiteY194" fmla="*/ 2390884 h 2601565"/>
              <a:gd name="connsiteX195" fmla="*/ 621944 w 998239"/>
              <a:gd name="connsiteY195" fmla="*/ 2369828 h 2601565"/>
              <a:gd name="connsiteX196" fmla="*/ 609133 w 998239"/>
              <a:gd name="connsiteY196" fmla="*/ 2349453 h 2601565"/>
              <a:gd name="connsiteX197" fmla="*/ 593107 w 998239"/>
              <a:gd name="connsiteY197" fmla="*/ 2329922 h 2601565"/>
              <a:gd name="connsiteX198" fmla="*/ 574242 w 998239"/>
              <a:gd name="connsiteY198" fmla="*/ 2311561 h 2601565"/>
              <a:gd name="connsiteX199" fmla="*/ 554736 w 998239"/>
              <a:gd name="connsiteY199" fmla="*/ 2295077 h 2601565"/>
              <a:gd name="connsiteX200" fmla="*/ 542732 w 998239"/>
              <a:gd name="connsiteY200" fmla="*/ 2286998 h 2601565"/>
              <a:gd name="connsiteX201" fmla="*/ 533341 w 998239"/>
              <a:gd name="connsiteY201" fmla="*/ 2278769 h 2601565"/>
              <a:gd name="connsiteX202" fmla="*/ 523778 w 998239"/>
              <a:gd name="connsiteY202" fmla="*/ 2272829 h 2601565"/>
              <a:gd name="connsiteX203" fmla="*/ 514151 w 998239"/>
              <a:gd name="connsiteY203" fmla="*/ 2267440 h 2601565"/>
              <a:gd name="connsiteX204" fmla="*/ 503656 w 998239"/>
              <a:gd name="connsiteY204" fmla="*/ 2264952 h 2601565"/>
              <a:gd name="connsiteX205" fmla="*/ 491006 w 998239"/>
              <a:gd name="connsiteY205" fmla="*/ 2308954 h 2601565"/>
              <a:gd name="connsiteX206" fmla="*/ 476330 w 998239"/>
              <a:gd name="connsiteY206" fmla="*/ 2349959 h 2601565"/>
              <a:gd name="connsiteX207" fmla="*/ 459509 w 998239"/>
              <a:gd name="connsiteY207" fmla="*/ 2391527 h 2601565"/>
              <a:gd name="connsiteX208" fmla="*/ 439580 w 998239"/>
              <a:gd name="connsiteY208" fmla="*/ 2432199 h 2601565"/>
              <a:gd name="connsiteX209" fmla="*/ 416585 w 998239"/>
              <a:gd name="connsiteY209" fmla="*/ 2475063 h 2601565"/>
              <a:gd name="connsiteX210" fmla="*/ 389961 w 998239"/>
              <a:gd name="connsiteY210" fmla="*/ 2519626 h 2601565"/>
              <a:gd name="connsiteX211" fmla="*/ 384223 w 998239"/>
              <a:gd name="connsiteY211" fmla="*/ 2526793 h 2601565"/>
              <a:gd name="connsiteX212" fmla="*/ 377695 w 998239"/>
              <a:gd name="connsiteY212" fmla="*/ 2537945 h 2601565"/>
              <a:gd name="connsiteX213" fmla="*/ 368996 w 998239"/>
              <a:gd name="connsiteY213" fmla="*/ 2549023 h 2601565"/>
              <a:gd name="connsiteX214" fmla="*/ 360933 w 998239"/>
              <a:gd name="connsiteY214" fmla="*/ 2560863 h 2601565"/>
              <a:gd name="connsiteX215" fmla="*/ 351567 w 998239"/>
              <a:gd name="connsiteY215" fmla="*/ 2573185 h 2601565"/>
              <a:gd name="connsiteX216" fmla="*/ 341532 w 998239"/>
              <a:gd name="connsiteY216" fmla="*/ 2583296 h 2601565"/>
              <a:gd name="connsiteX217" fmla="*/ 331557 w 998239"/>
              <a:gd name="connsiteY217" fmla="*/ 2592037 h 2601565"/>
              <a:gd name="connsiteX218" fmla="*/ 321124 w 998239"/>
              <a:gd name="connsiteY218" fmla="*/ 2598545 h 2601565"/>
              <a:gd name="connsiteX219" fmla="*/ 312044 w 998239"/>
              <a:gd name="connsiteY219" fmla="*/ 2601565 h 2601565"/>
              <a:gd name="connsiteX220" fmla="*/ 309960 w 998239"/>
              <a:gd name="connsiteY220" fmla="*/ 2597301 h 2601565"/>
              <a:gd name="connsiteX221" fmla="*/ 342120 w 998239"/>
              <a:gd name="connsiteY221" fmla="*/ 2563687 h 2601565"/>
              <a:gd name="connsiteX222" fmla="*/ 370336 w 998239"/>
              <a:gd name="connsiteY222" fmla="*/ 2526618 h 2601565"/>
              <a:gd name="connsiteX223" fmla="*/ 394287 w 998239"/>
              <a:gd name="connsiteY223" fmla="*/ 2487031 h 2601565"/>
              <a:gd name="connsiteX224" fmla="*/ 413201 w 998239"/>
              <a:gd name="connsiteY224" fmla="*/ 2447908 h 2601565"/>
              <a:gd name="connsiteX225" fmla="*/ 428806 w 998239"/>
              <a:gd name="connsiteY225" fmla="*/ 2409545 h 2601565"/>
              <a:gd name="connsiteX226" fmla="*/ 435216 w 998239"/>
              <a:gd name="connsiteY226" fmla="*/ 2381215 h 2601565"/>
              <a:gd name="connsiteX227" fmla="*/ 437508 w 998239"/>
              <a:gd name="connsiteY227" fmla="*/ 2382004 h 2601565"/>
              <a:gd name="connsiteX228" fmla="*/ 438204 w 998239"/>
              <a:gd name="connsiteY228" fmla="*/ 2381394 h 2601565"/>
              <a:gd name="connsiteX229" fmla="*/ 438054 w 998239"/>
              <a:gd name="connsiteY229" fmla="*/ 2380044 h 2601565"/>
              <a:gd name="connsiteX230" fmla="*/ 437652 w 998239"/>
              <a:gd name="connsiteY230" fmla="*/ 2379080 h 2601565"/>
              <a:gd name="connsiteX231" fmla="*/ 436750 w 998239"/>
              <a:gd name="connsiteY231" fmla="*/ 2377071 h 2601565"/>
              <a:gd name="connsiteX232" fmla="*/ 437767 w 998239"/>
              <a:gd name="connsiteY232" fmla="*/ 2375523 h 2601565"/>
              <a:gd name="connsiteX233" fmla="*/ 437711 w 998239"/>
              <a:gd name="connsiteY233" fmla="*/ 2374255 h 2601565"/>
              <a:gd name="connsiteX234" fmla="*/ 438004 w 998239"/>
              <a:gd name="connsiteY234" fmla="*/ 2372682 h 2601565"/>
              <a:gd name="connsiteX235" fmla="*/ 437308 w 998239"/>
              <a:gd name="connsiteY235" fmla="*/ 2373292 h 2601565"/>
              <a:gd name="connsiteX236" fmla="*/ 437711 w 998239"/>
              <a:gd name="connsiteY236" fmla="*/ 2374255 h 2601565"/>
              <a:gd name="connsiteX237" fmla="*/ 435216 w 998239"/>
              <a:gd name="connsiteY237" fmla="*/ 2381215 h 2601565"/>
              <a:gd name="connsiteX238" fmla="*/ 419562 w 998239"/>
              <a:gd name="connsiteY238" fmla="*/ 2378474 h 2601565"/>
              <a:gd name="connsiteX239" fmla="*/ 399876 w 998239"/>
              <a:gd name="connsiteY239" fmla="*/ 2379925 h 2601565"/>
              <a:gd name="connsiteX240" fmla="*/ 378919 w 998239"/>
              <a:gd name="connsiteY240" fmla="*/ 2383310 h 2601565"/>
              <a:gd name="connsiteX241" fmla="*/ 355837 w 998239"/>
              <a:gd name="connsiteY241" fmla="*/ 2389713 h 2601565"/>
              <a:gd name="connsiteX242" fmla="*/ 331860 w 998239"/>
              <a:gd name="connsiteY242" fmla="*/ 2398379 h 2601565"/>
              <a:gd name="connsiteX243" fmla="*/ 307564 w 998239"/>
              <a:gd name="connsiteY243" fmla="*/ 2407986 h 2601565"/>
              <a:gd name="connsiteX244" fmla="*/ 283791 w 998239"/>
              <a:gd name="connsiteY244" fmla="*/ 2419271 h 2601565"/>
              <a:gd name="connsiteX245" fmla="*/ 261091 w 998239"/>
              <a:gd name="connsiteY245" fmla="*/ 2430275 h 2601565"/>
              <a:gd name="connsiteX246" fmla="*/ 258707 w 998239"/>
              <a:gd name="connsiteY246" fmla="*/ 2431515 h 2601565"/>
              <a:gd name="connsiteX247" fmla="*/ 264907 w 998239"/>
              <a:gd name="connsiteY247" fmla="*/ 2418233 h 2601565"/>
              <a:gd name="connsiteX248" fmla="*/ 283331 w 998239"/>
              <a:gd name="connsiteY248" fmla="*/ 2403215 h 2601565"/>
              <a:gd name="connsiteX249" fmla="*/ 306269 w 998239"/>
              <a:gd name="connsiteY249" fmla="*/ 2389370 h 2601565"/>
              <a:gd name="connsiteX250" fmla="*/ 330709 w 998239"/>
              <a:gd name="connsiteY250" fmla="*/ 2376839 h 2601565"/>
              <a:gd name="connsiteX251" fmla="*/ 356078 w 998239"/>
              <a:gd name="connsiteY251" fmla="*/ 2366953 h 2601565"/>
              <a:gd name="connsiteX252" fmla="*/ 384546 w 998239"/>
              <a:gd name="connsiteY252" fmla="*/ 2359782 h 2601565"/>
              <a:gd name="connsiteX253" fmla="*/ 448037 w 998239"/>
              <a:gd name="connsiteY253" fmla="*/ 2345291 h 2601565"/>
              <a:gd name="connsiteX254" fmla="*/ 456052 w 998239"/>
              <a:gd name="connsiteY254" fmla="*/ 2295805 h 2601565"/>
              <a:gd name="connsiteX255" fmla="*/ 459891 w 998239"/>
              <a:gd name="connsiteY255" fmla="*/ 2246520 h 2601565"/>
              <a:gd name="connsiteX256" fmla="*/ 459547 w 998239"/>
              <a:gd name="connsiteY256" fmla="*/ 2196621 h 2601565"/>
              <a:gd name="connsiteX257" fmla="*/ 455007 w 998239"/>
              <a:gd name="connsiteY257" fmla="*/ 2147109 h 2601565"/>
              <a:gd name="connsiteX258" fmla="*/ 414605 w 998239"/>
              <a:gd name="connsiteY258" fmla="*/ 1999908 h 2601565"/>
              <a:gd name="connsiteX259" fmla="*/ 392039 w 998239"/>
              <a:gd name="connsiteY259" fmla="*/ 2033339 h 2601565"/>
              <a:gd name="connsiteX260" fmla="*/ 351498 w 998239"/>
              <a:gd name="connsiteY260" fmla="*/ 2087417 h 2601565"/>
              <a:gd name="connsiteX261" fmla="*/ 308424 w 998239"/>
              <a:gd name="connsiteY261" fmla="*/ 2139893 h 2601565"/>
              <a:gd name="connsiteX262" fmla="*/ 266098 w 998239"/>
              <a:gd name="connsiteY262" fmla="*/ 2190203 h 2601565"/>
              <a:gd name="connsiteX263" fmla="*/ 221074 w 998239"/>
              <a:gd name="connsiteY263" fmla="*/ 2236952 h 2601565"/>
              <a:gd name="connsiteX264" fmla="*/ 175500 w 998239"/>
              <a:gd name="connsiteY264" fmla="*/ 2279195 h 2601565"/>
              <a:gd name="connsiteX265" fmla="*/ 130958 w 998239"/>
              <a:gd name="connsiteY265" fmla="*/ 2318489 h 2601565"/>
              <a:gd name="connsiteX266" fmla="*/ 86731 w 998239"/>
              <a:gd name="connsiteY266" fmla="*/ 2351876 h 2601565"/>
              <a:gd name="connsiteX267" fmla="*/ 43708 w 998239"/>
              <a:gd name="connsiteY267" fmla="*/ 2380769 h 2601565"/>
              <a:gd name="connsiteX268" fmla="*/ 0 w 998239"/>
              <a:gd name="connsiteY268" fmla="*/ 2402513 h 2601565"/>
              <a:gd name="connsiteX269" fmla="*/ 7680 w 998239"/>
              <a:gd name="connsiteY269" fmla="*/ 2395440 h 2601565"/>
              <a:gd name="connsiteX270" fmla="*/ 12312 w 998239"/>
              <a:gd name="connsiteY270" fmla="*/ 2390461 h 2601565"/>
              <a:gd name="connsiteX271" fmla="*/ 15901 w 998239"/>
              <a:gd name="connsiteY271" fmla="*/ 2387490 h 2601565"/>
              <a:gd name="connsiteX272" fmla="*/ 17197 w 998239"/>
              <a:gd name="connsiteY272" fmla="*/ 2385386 h 2601565"/>
              <a:gd name="connsiteX273" fmla="*/ 16525 w 998239"/>
              <a:gd name="connsiteY273" fmla="*/ 2383620 h 2601565"/>
              <a:gd name="connsiteX274" fmla="*/ 17174 w 998239"/>
              <a:gd name="connsiteY274" fmla="*/ 2382567 h 2601565"/>
              <a:gd name="connsiteX275" fmla="*/ 15999 w 998239"/>
              <a:gd name="connsiteY275" fmla="*/ 2381933 h 2601565"/>
              <a:gd name="connsiteX276" fmla="*/ 16971 w 998239"/>
              <a:gd name="connsiteY276" fmla="*/ 2380354 h 2601565"/>
              <a:gd name="connsiteX277" fmla="*/ 20090 w 998239"/>
              <a:gd name="connsiteY277" fmla="*/ 2377830 h 2601565"/>
              <a:gd name="connsiteX278" fmla="*/ 24327 w 998239"/>
              <a:gd name="connsiteY278" fmla="*/ 2373807 h 2601565"/>
              <a:gd name="connsiteX279" fmla="*/ 30627 w 998239"/>
              <a:gd name="connsiteY279" fmla="*/ 2367391 h 2601565"/>
              <a:gd name="connsiteX280" fmla="*/ 40670 w 998239"/>
              <a:gd name="connsiteY280" fmla="*/ 2359024 h 2601565"/>
              <a:gd name="connsiteX281" fmla="*/ 55321 w 998239"/>
              <a:gd name="connsiteY281" fmla="*/ 2347300 h 2601565"/>
              <a:gd name="connsiteX282" fmla="*/ 71663 w 998239"/>
              <a:gd name="connsiteY282" fmla="*/ 2332515 h 2601565"/>
              <a:gd name="connsiteX283" fmla="*/ 94475 w 998239"/>
              <a:gd name="connsiteY283" fmla="*/ 2314213 h 2601565"/>
              <a:gd name="connsiteX284" fmla="*/ 121818 w 998239"/>
              <a:gd name="connsiteY284" fmla="*/ 2292046 h 2601565"/>
              <a:gd name="connsiteX285" fmla="*/ 160830 w 998239"/>
              <a:gd name="connsiteY285" fmla="*/ 2255375 h 2601565"/>
              <a:gd name="connsiteX286" fmla="*/ 197971 w 998239"/>
              <a:gd name="connsiteY286" fmla="*/ 2213486 h 2601565"/>
              <a:gd name="connsiteX287" fmla="*/ 234107 w 998239"/>
              <a:gd name="connsiteY287" fmla="*/ 2169419 h 2601565"/>
              <a:gd name="connsiteX288" fmla="*/ 274428 w 998239"/>
              <a:gd name="connsiteY288" fmla="*/ 2123636 h 2601565"/>
              <a:gd name="connsiteX289" fmla="*/ 282447 w 998239"/>
              <a:gd name="connsiteY289" fmla="*/ 2113474 h 2601565"/>
              <a:gd name="connsiteX290" fmla="*/ 294255 w 998239"/>
              <a:gd name="connsiteY290" fmla="*/ 2098111 h 2601565"/>
              <a:gd name="connsiteX291" fmla="*/ 304716 w 998239"/>
              <a:gd name="connsiteY291" fmla="*/ 2083635 h 2601565"/>
              <a:gd name="connsiteX292" fmla="*/ 328894 w 998239"/>
              <a:gd name="connsiteY292" fmla="*/ 2047263 h 2601565"/>
              <a:gd name="connsiteX293" fmla="*/ 330780 w 998239"/>
              <a:gd name="connsiteY293" fmla="*/ 2044202 h 2601565"/>
              <a:gd name="connsiteX294" fmla="*/ 331717 w 998239"/>
              <a:gd name="connsiteY294" fmla="*/ 2042063 h 2601565"/>
              <a:gd name="connsiteX295" fmla="*/ 372877 w 998239"/>
              <a:gd name="connsiteY295" fmla="*/ 1948246 h 2601565"/>
              <a:gd name="connsiteX296" fmla="*/ 391204 w 998239"/>
              <a:gd name="connsiteY296" fmla="*/ 1933218 h 2601565"/>
              <a:gd name="connsiteX297" fmla="*/ 390156 w 998239"/>
              <a:gd name="connsiteY297" fmla="*/ 1860349 h 2601565"/>
              <a:gd name="connsiteX298" fmla="*/ 396502 w 998239"/>
              <a:gd name="connsiteY298" fmla="*/ 1818105 h 2601565"/>
              <a:gd name="connsiteX299" fmla="*/ 402330 w 998239"/>
              <a:gd name="connsiteY299" fmla="*/ 1747141 h 2601565"/>
              <a:gd name="connsiteX300" fmla="*/ 412844 w 998239"/>
              <a:gd name="connsiteY300" fmla="*/ 1718578 h 2601565"/>
              <a:gd name="connsiteX301" fmla="*/ 421839 w 998239"/>
              <a:gd name="connsiteY301" fmla="*/ 1686822 h 2601565"/>
              <a:gd name="connsiteX302" fmla="*/ 430327 w 998239"/>
              <a:gd name="connsiteY302" fmla="*/ 1651516 h 2601565"/>
              <a:gd name="connsiteX303" fmla="*/ 438181 w 998239"/>
              <a:gd name="connsiteY303" fmla="*/ 1613906 h 2601565"/>
              <a:gd name="connsiteX304" fmla="*/ 444515 w 998239"/>
              <a:gd name="connsiteY304" fmla="*/ 1573279 h 2601565"/>
              <a:gd name="connsiteX305" fmla="*/ 449329 w 998239"/>
              <a:gd name="connsiteY305" fmla="*/ 1531942 h 2601565"/>
              <a:gd name="connsiteX306" fmla="*/ 454016 w 998239"/>
              <a:gd name="connsiteY306" fmla="*/ 1488654 h 2601565"/>
              <a:gd name="connsiteX307" fmla="*/ 457183 w 998239"/>
              <a:gd name="connsiteY307" fmla="*/ 1444833 h 2601565"/>
              <a:gd name="connsiteX308" fmla="*/ 459843 w 998239"/>
              <a:gd name="connsiteY308" fmla="*/ 1399239 h 2601565"/>
              <a:gd name="connsiteX309" fmla="*/ 459843 w 998239"/>
              <a:gd name="connsiteY309" fmla="*/ 1354354 h 2601565"/>
              <a:gd name="connsiteX310" fmla="*/ 459843 w 998239"/>
              <a:gd name="connsiteY310" fmla="*/ 1310001 h 2601565"/>
              <a:gd name="connsiteX311" fmla="*/ 457183 w 998239"/>
              <a:gd name="connsiteY311" fmla="*/ 1265471 h 2601565"/>
              <a:gd name="connsiteX312" fmla="*/ 453509 w 998239"/>
              <a:gd name="connsiteY312" fmla="*/ 1222715 h 2601565"/>
              <a:gd name="connsiteX313" fmla="*/ 448822 w 998239"/>
              <a:gd name="connsiteY313" fmla="*/ 1181023 h 2601565"/>
              <a:gd name="connsiteX314" fmla="*/ 441854 w 998239"/>
              <a:gd name="connsiteY314" fmla="*/ 1140751 h 2601565"/>
              <a:gd name="connsiteX315" fmla="*/ 432353 w 998239"/>
              <a:gd name="connsiteY315" fmla="*/ 1103318 h 2601565"/>
              <a:gd name="connsiteX316" fmla="*/ 421839 w 998239"/>
              <a:gd name="connsiteY316" fmla="*/ 1067835 h 2601565"/>
              <a:gd name="connsiteX317" fmla="*/ 409170 w 998239"/>
              <a:gd name="connsiteY317" fmla="*/ 1036079 h 2601565"/>
              <a:gd name="connsiteX318" fmla="*/ 405274 w 998239"/>
              <a:gd name="connsiteY318" fmla="*/ 1028382 h 2601565"/>
              <a:gd name="connsiteX319" fmla="*/ 325111 w 998239"/>
              <a:gd name="connsiteY319" fmla="*/ 669960 h 2601565"/>
              <a:gd name="connsiteX320" fmla="*/ 324674 w 998239"/>
              <a:gd name="connsiteY320" fmla="*/ 667064 h 2601565"/>
              <a:gd name="connsiteX321" fmla="*/ 321000 w 998239"/>
              <a:gd name="connsiteY321" fmla="*/ 613131 h 2601565"/>
              <a:gd name="connsiteX322" fmla="*/ 317833 w 998239"/>
              <a:gd name="connsiteY322" fmla="*/ 556715 h 2601565"/>
              <a:gd name="connsiteX323" fmla="*/ 317833 w 998239"/>
              <a:gd name="connsiteY323" fmla="*/ 499057 h 2601565"/>
              <a:gd name="connsiteX324" fmla="*/ 319986 w 998239"/>
              <a:gd name="connsiteY324" fmla="*/ 440866 h 2601565"/>
              <a:gd name="connsiteX325" fmla="*/ 324674 w 998239"/>
              <a:gd name="connsiteY325" fmla="*/ 383208 h 2601565"/>
              <a:gd name="connsiteX326" fmla="*/ 331642 w 998239"/>
              <a:gd name="connsiteY326" fmla="*/ 325726 h 2601565"/>
              <a:gd name="connsiteX327" fmla="*/ 338989 w 998239"/>
              <a:gd name="connsiteY327" fmla="*/ 270197 h 2601565"/>
              <a:gd name="connsiteX328" fmla="*/ 349504 w 998239"/>
              <a:gd name="connsiteY328" fmla="*/ 216264 h 2601565"/>
              <a:gd name="connsiteX329" fmla="*/ 362172 w 998239"/>
              <a:gd name="connsiteY329" fmla="*/ 165524 h 2601565"/>
              <a:gd name="connsiteX330" fmla="*/ 375347 w 998239"/>
              <a:gd name="connsiteY330" fmla="*/ 117446 h 2601565"/>
              <a:gd name="connsiteX331" fmla="*/ 390675 w 998239"/>
              <a:gd name="connsiteY331" fmla="*/ 73980 h 2601565"/>
              <a:gd name="connsiteX332" fmla="*/ 407017 w 998239"/>
              <a:gd name="connsiteY332" fmla="*/ 34418 h 2601565"/>
              <a:gd name="connsiteX333" fmla="*/ 426653 w 998239"/>
              <a:gd name="connsiteY333" fmla="*/ 0 h 2601565"/>
              <a:gd name="connsiteX0" fmla="*/ 426653 w 998239"/>
              <a:gd name="connsiteY0" fmla="*/ 0 h 2601565"/>
              <a:gd name="connsiteX1" fmla="*/ 424499 w 998239"/>
              <a:gd name="connsiteY1" fmla="*/ 8516 h 2601565"/>
              <a:gd name="connsiteX2" fmla="*/ 423485 w 998239"/>
              <a:gd name="connsiteY2" fmla="*/ 14193 h 2601565"/>
              <a:gd name="connsiteX3" fmla="*/ 422345 w 998239"/>
              <a:gd name="connsiteY3" fmla="*/ 17918 h 2601565"/>
              <a:gd name="connsiteX4" fmla="*/ 422345 w 998239"/>
              <a:gd name="connsiteY4" fmla="*/ 20048 h 2601565"/>
              <a:gd name="connsiteX5" fmla="*/ 423485 w 998239"/>
              <a:gd name="connsiteY5" fmla="*/ 21112 h 2601565"/>
              <a:gd name="connsiteX6" fmla="*/ 423485 w 998239"/>
              <a:gd name="connsiteY6" fmla="*/ 22177 h 2601565"/>
              <a:gd name="connsiteX7" fmla="*/ 424499 w 998239"/>
              <a:gd name="connsiteY7" fmla="*/ 22177 h 2601565"/>
              <a:gd name="connsiteX8" fmla="*/ 424499 w 998239"/>
              <a:gd name="connsiteY8" fmla="*/ 23773 h 2601565"/>
              <a:gd name="connsiteX9" fmla="*/ 423485 w 998239"/>
              <a:gd name="connsiteY9" fmla="*/ 26967 h 2601565"/>
              <a:gd name="connsiteX10" fmla="*/ 422345 w 998239"/>
              <a:gd name="connsiteY10" fmla="*/ 31756 h 2601565"/>
              <a:gd name="connsiteX11" fmla="*/ 420825 w 998239"/>
              <a:gd name="connsiteY11" fmla="*/ 39208 h 2601565"/>
              <a:gd name="connsiteX12" fmla="*/ 417658 w 998239"/>
              <a:gd name="connsiteY12" fmla="*/ 49676 h 2601565"/>
              <a:gd name="connsiteX13" fmla="*/ 412844 w 998239"/>
              <a:gd name="connsiteY13" fmla="*/ 64578 h 2601565"/>
              <a:gd name="connsiteX14" fmla="*/ 408157 w 998239"/>
              <a:gd name="connsiteY14" fmla="*/ 82496 h 2601565"/>
              <a:gd name="connsiteX15" fmla="*/ 400683 w 998239"/>
              <a:gd name="connsiteY15" fmla="*/ 105737 h 2601565"/>
              <a:gd name="connsiteX16" fmla="*/ 391815 w 998239"/>
              <a:gd name="connsiteY16" fmla="*/ 133768 h 2601565"/>
              <a:gd name="connsiteX17" fmla="*/ 381174 w 998239"/>
              <a:gd name="connsiteY17" fmla="*/ 177588 h 2601565"/>
              <a:gd name="connsiteX18" fmla="*/ 373826 w 998239"/>
              <a:gd name="connsiteY18" fmla="*/ 224602 h 2601565"/>
              <a:gd name="connsiteX19" fmla="*/ 367999 w 998239"/>
              <a:gd name="connsiteY19" fmla="*/ 272858 h 2601565"/>
              <a:gd name="connsiteX20" fmla="*/ 360145 w 998239"/>
              <a:gd name="connsiteY20" fmla="*/ 324130 h 2601565"/>
              <a:gd name="connsiteX21" fmla="*/ 359005 w 998239"/>
              <a:gd name="connsiteY21" fmla="*/ 335129 h 2601565"/>
              <a:gd name="connsiteX22" fmla="*/ 357484 w 998239"/>
              <a:gd name="connsiteY22" fmla="*/ 351628 h 2601565"/>
              <a:gd name="connsiteX23" fmla="*/ 356344 w 998239"/>
              <a:gd name="connsiteY23" fmla="*/ 369015 h 2601565"/>
              <a:gd name="connsiteX24" fmla="*/ 355331 w 998239"/>
              <a:gd name="connsiteY24" fmla="*/ 387997 h 2601565"/>
              <a:gd name="connsiteX25" fmla="*/ 355331 w 998239"/>
              <a:gd name="connsiteY25" fmla="*/ 407513 h 2601565"/>
              <a:gd name="connsiteX26" fmla="*/ 357484 w 998239"/>
              <a:gd name="connsiteY26" fmla="*/ 425077 h 2601565"/>
              <a:gd name="connsiteX27" fmla="*/ 360145 w 998239"/>
              <a:gd name="connsiteY27" fmla="*/ 440334 h 2601565"/>
              <a:gd name="connsiteX28" fmla="*/ 364832 w 998239"/>
              <a:gd name="connsiteY28" fmla="*/ 450979 h 2601565"/>
              <a:gd name="connsiteX29" fmla="*/ 390168 w 998239"/>
              <a:gd name="connsiteY29" fmla="*/ 448849 h 2601565"/>
              <a:gd name="connsiteX30" fmla="*/ 414997 w 998239"/>
              <a:gd name="connsiteY30" fmla="*/ 440334 h 2601565"/>
              <a:gd name="connsiteX31" fmla="*/ 438687 w 998239"/>
              <a:gd name="connsiteY31" fmla="*/ 426673 h 2601565"/>
              <a:gd name="connsiteX32" fmla="*/ 463010 w 998239"/>
              <a:gd name="connsiteY32" fmla="*/ 407513 h 2601565"/>
              <a:gd name="connsiteX33" fmla="*/ 485179 w 998239"/>
              <a:gd name="connsiteY33" fmla="*/ 385336 h 2601565"/>
              <a:gd name="connsiteX34" fmla="*/ 506842 w 998239"/>
              <a:gd name="connsiteY34" fmla="*/ 358370 h 2601565"/>
              <a:gd name="connsiteX35" fmla="*/ 527364 w 998239"/>
              <a:gd name="connsiteY35" fmla="*/ 329807 h 2601565"/>
              <a:gd name="connsiteX36" fmla="*/ 546367 w 998239"/>
              <a:gd name="connsiteY36" fmla="*/ 299825 h 2601565"/>
              <a:gd name="connsiteX37" fmla="*/ 564862 w 998239"/>
              <a:gd name="connsiteY37" fmla="*/ 268068 h 2601565"/>
              <a:gd name="connsiteX38" fmla="*/ 580697 w 998239"/>
              <a:gd name="connsiteY38" fmla="*/ 235247 h 2601565"/>
              <a:gd name="connsiteX39" fmla="*/ 595519 w 998239"/>
              <a:gd name="connsiteY39" fmla="*/ 203491 h 2601565"/>
              <a:gd name="connsiteX40" fmla="*/ 607680 w 998239"/>
              <a:gd name="connsiteY40" fmla="*/ 172798 h 2601565"/>
              <a:gd name="connsiteX41" fmla="*/ 613508 w 998239"/>
              <a:gd name="connsiteY41" fmla="*/ 172798 h 2601565"/>
              <a:gd name="connsiteX42" fmla="*/ 613508 w 998239"/>
              <a:gd name="connsiteY42" fmla="*/ 175992 h 2601565"/>
              <a:gd name="connsiteX43" fmla="*/ 604006 w 998239"/>
              <a:gd name="connsiteY43" fmla="*/ 206684 h 2601565"/>
              <a:gd name="connsiteX44" fmla="*/ 593365 w 998239"/>
              <a:gd name="connsiteY44" fmla="*/ 238440 h 2601565"/>
              <a:gd name="connsiteX45" fmla="*/ 581837 w 998239"/>
              <a:gd name="connsiteY45" fmla="*/ 269132 h 2601565"/>
              <a:gd name="connsiteX46" fmla="*/ 570183 w 998239"/>
              <a:gd name="connsiteY46" fmla="*/ 298760 h 2601565"/>
              <a:gd name="connsiteX47" fmla="*/ 558021 w 998239"/>
              <a:gd name="connsiteY47" fmla="*/ 327678 h 2601565"/>
              <a:gd name="connsiteX48" fmla="*/ 544339 w 998239"/>
              <a:gd name="connsiteY48" fmla="*/ 354645 h 2601565"/>
              <a:gd name="connsiteX49" fmla="*/ 530025 w 998239"/>
              <a:gd name="connsiteY49" fmla="*/ 380546 h 2601565"/>
              <a:gd name="connsiteX50" fmla="*/ 512669 w 998239"/>
              <a:gd name="connsiteY50" fmla="*/ 404319 h 2601565"/>
              <a:gd name="connsiteX51" fmla="*/ 494680 w 998239"/>
              <a:gd name="connsiteY51" fmla="*/ 427738 h 2601565"/>
              <a:gd name="connsiteX52" fmla="*/ 473524 w 998239"/>
              <a:gd name="connsiteY52" fmla="*/ 446720 h 2601565"/>
              <a:gd name="connsiteX53" fmla="*/ 449329 w 998239"/>
              <a:gd name="connsiteY53" fmla="*/ 464107 h 2601565"/>
              <a:gd name="connsiteX54" fmla="*/ 422345 w 998239"/>
              <a:gd name="connsiteY54" fmla="*/ 479542 h 2601565"/>
              <a:gd name="connsiteX55" fmla="*/ 393842 w 998239"/>
              <a:gd name="connsiteY55" fmla="*/ 491073 h 2601565"/>
              <a:gd name="connsiteX56" fmla="*/ 360145 w 998239"/>
              <a:gd name="connsiteY56" fmla="*/ 499057 h 2601565"/>
              <a:gd name="connsiteX57" fmla="*/ 361158 w 998239"/>
              <a:gd name="connsiteY57" fmla="*/ 554586 h 2601565"/>
              <a:gd name="connsiteX58" fmla="*/ 365845 w 998239"/>
              <a:gd name="connsiteY58" fmla="*/ 607455 h 2601565"/>
              <a:gd name="connsiteX59" fmla="*/ 373826 w 998239"/>
              <a:gd name="connsiteY59" fmla="*/ 657662 h 2601565"/>
              <a:gd name="connsiteX60" fmla="*/ 384341 w 998239"/>
              <a:gd name="connsiteY60" fmla="*/ 705208 h 2601565"/>
              <a:gd name="connsiteX61" fmla="*/ 397516 w 998239"/>
              <a:gd name="connsiteY61" fmla="*/ 750625 h 2601565"/>
              <a:gd name="connsiteX62" fmla="*/ 411831 w 998239"/>
              <a:gd name="connsiteY62" fmla="*/ 794090 h 2601565"/>
              <a:gd name="connsiteX63" fmla="*/ 428172 w 998239"/>
              <a:gd name="connsiteY63" fmla="*/ 835250 h 2601565"/>
              <a:gd name="connsiteX64" fmla="*/ 444515 w 998239"/>
              <a:gd name="connsiteY64" fmla="*/ 875345 h 2601565"/>
              <a:gd name="connsiteX65" fmla="*/ 449329 w 998239"/>
              <a:gd name="connsiteY65" fmla="*/ 884925 h 2601565"/>
              <a:gd name="connsiteX66" fmla="*/ 453509 w 998239"/>
              <a:gd name="connsiteY66" fmla="*/ 896634 h 2601565"/>
              <a:gd name="connsiteX67" fmla="*/ 459336 w 998239"/>
              <a:gd name="connsiteY67" fmla="*/ 909231 h 2601565"/>
              <a:gd name="connsiteX68" fmla="*/ 464657 w 998239"/>
              <a:gd name="connsiteY68" fmla="*/ 922536 h 2601565"/>
              <a:gd name="connsiteX69" fmla="*/ 471498 w 998239"/>
              <a:gd name="connsiteY69" fmla="*/ 935132 h 2601565"/>
              <a:gd name="connsiteX70" fmla="*/ 479352 w 998239"/>
              <a:gd name="connsiteY70" fmla="*/ 945776 h 2601565"/>
              <a:gd name="connsiteX71" fmla="*/ 488853 w 998239"/>
              <a:gd name="connsiteY71" fmla="*/ 955180 h 2601565"/>
              <a:gd name="connsiteX72" fmla="*/ 499494 w 998239"/>
              <a:gd name="connsiteY72" fmla="*/ 962099 h 2601565"/>
              <a:gd name="connsiteX73" fmla="*/ 512163 w 998239"/>
              <a:gd name="connsiteY73" fmla="*/ 964760 h 2601565"/>
              <a:gd name="connsiteX74" fmla="*/ 525338 w 998239"/>
              <a:gd name="connsiteY74" fmla="*/ 964228 h 2601565"/>
              <a:gd name="connsiteX75" fmla="*/ 549027 w 998239"/>
              <a:gd name="connsiteY75" fmla="*/ 956244 h 2601565"/>
              <a:gd name="connsiteX76" fmla="*/ 570183 w 998239"/>
              <a:gd name="connsiteY76" fmla="*/ 943116 h 2601565"/>
              <a:gd name="connsiteX77" fmla="*/ 590705 w 998239"/>
              <a:gd name="connsiteY77" fmla="*/ 926617 h 2601565"/>
              <a:gd name="connsiteX78" fmla="*/ 607680 w 998239"/>
              <a:gd name="connsiteY78" fmla="*/ 907101 h 2601565"/>
              <a:gd name="connsiteX79" fmla="*/ 624022 w 998239"/>
              <a:gd name="connsiteY79" fmla="*/ 885989 h 2601565"/>
              <a:gd name="connsiteX80" fmla="*/ 639350 w 998239"/>
              <a:gd name="connsiteY80" fmla="*/ 863813 h 2601565"/>
              <a:gd name="connsiteX81" fmla="*/ 653032 w 998239"/>
              <a:gd name="connsiteY81" fmla="*/ 842701 h 2601565"/>
              <a:gd name="connsiteX82" fmla="*/ 664687 w 998239"/>
              <a:gd name="connsiteY82" fmla="*/ 822476 h 2601565"/>
              <a:gd name="connsiteX83" fmla="*/ 690530 w 998239"/>
              <a:gd name="connsiteY83" fmla="*/ 776527 h 2601565"/>
              <a:gd name="connsiteX84" fmla="*/ 715359 w 998239"/>
              <a:gd name="connsiteY84" fmla="*/ 724723 h 2601565"/>
              <a:gd name="connsiteX85" fmla="*/ 740189 w 998239"/>
              <a:gd name="connsiteY85" fmla="*/ 668129 h 2601565"/>
              <a:gd name="connsiteX86" fmla="*/ 763372 w 998239"/>
              <a:gd name="connsiteY86" fmla="*/ 606390 h 2601565"/>
              <a:gd name="connsiteX87" fmla="*/ 784528 w 998239"/>
              <a:gd name="connsiteY87" fmla="*/ 541280 h 2601565"/>
              <a:gd name="connsiteX88" fmla="*/ 803530 w 998239"/>
              <a:gd name="connsiteY88" fmla="*/ 472090 h 2601565"/>
              <a:gd name="connsiteX89" fmla="*/ 820886 w 998239"/>
              <a:gd name="connsiteY89" fmla="*/ 399707 h 2601565"/>
              <a:gd name="connsiteX90" fmla="*/ 833553 w 998239"/>
              <a:gd name="connsiteY90" fmla="*/ 324662 h 2601565"/>
              <a:gd name="connsiteX91" fmla="*/ 843055 w 998239"/>
              <a:gd name="connsiteY91" fmla="*/ 247843 h 2601565"/>
              <a:gd name="connsiteX92" fmla="*/ 848882 w 998239"/>
              <a:gd name="connsiteY92" fmla="*/ 169250 h 2601565"/>
              <a:gd name="connsiteX93" fmla="*/ 853569 w 998239"/>
              <a:gd name="connsiteY93" fmla="*/ 172798 h 2601565"/>
              <a:gd name="connsiteX94" fmla="*/ 857370 w 998239"/>
              <a:gd name="connsiteY94" fmla="*/ 181846 h 2601565"/>
              <a:gd name="connsiteX95" fmla="*/ 860537 w 998239"/>
              <a:gd name="connsiteY95" fmla="*/ 195152 h 2601565"/>
              <a:gd name="connsiteX96" fmla="*/ 862057 w 998239"/>
              <a:gd name="connsiteY96" fmla="*/ 212538 h 2601565"/>
              <a:gd name="connsiteX97" fmla="*/ 863070 w 998239"/>
              <a:gd name="connsiteY97" fmla="*/ 232586 h 2601565"/>
              <a:gd name="connsiteX98" fmla="*/ 863070 w 998239"/>
              <a:gd name="connsiteY98" fmla="*/ 255827 h 2601565"/>
              <a:gd name="connsiteX99" fmla="*/ 863070 w 998239"/>
              <a:gd name="connsiteY99" fmla="*/ 280664 h 2601565"/>
              <a:gd name="connsiteX100" fmla="*/ 862057 w 998239"/>
              <a:gd name="connsiteY100" fmla="*/ 307630 h 2601565"/>
              <a:gd name="connsiteX101" fmla="*/ 860537 w 998239"/>
              <a:gd name="connsiteY101" fmla="*/ 335129 h 2601565"/>
              <a:gd name="connsiteX102" fmla="*/ 858383 w 998239"/>
              <a:gd name="connsiteY102" fmla="*/ 363160 h 2601565"/>
              <a:gd name="connsiteX103" fmla="*/ 855216 w 998239"/>
              <a:gd name="connsiteY103" fmla="*/ 391191 h 2601565"/>
              <a:gd name="connsiteX104" fmla="*/ 853569 w 998239"/>
              <a:gd name="connsiteY104" fmla="*/ 418157 h 2601565"/>
              <a:gd name="connsiteX105" fmla="*/ 850402 w 998239"/>
              <a:gd name="connsiteY105" fmla="*/ 442995 h 2601565"/>
              <a:gd name="connsiteX106" fmla="*/ 847869 w 998239"/>
              <a:gd name="connsiteY106" fmla="*/ 466236 h 2601565"/>
              <a:gd name="connsiteX107" fmla="*/ 844701 w 998239"/>
              <a:gd name="connsiteY107" fmla="*/ 486283 h 2601565"/>
              <a:gd name="connsiteX108" fmla="*/ 842041 w 998239"/>
              <a:gd name="connsiteY108" fmla="*/ 502782 h 2601565"/>
              <a:gd name="connsiteX109" fmla="*/ 839888 w 998239"/>
              <a:gd name="connsiteY109" fmla="*/ 515910 h 2601565"/>
              <a:gd name="connsiteX110" fmla="*/ 801883 w 998239"/>
              <a:gd name="connsiteY110" fmla="*/ 666000 h 2601565"/>
              <a:gd name="connsiteX111" fmla="*/ 832540 w 998239"/>
              <a:gd name="connsiteY111" fmla="*/ 662984 h 2601565"/>
              <a:gd name="connsiteX112" fmla="*/ 861044 w 998239"/>
              <a:gd name="connsiteY112" fmla="*/ 655533 h 2601565"/>
              <a:gd name="connsiteX113" fmla="*/ 887900 w 998239"/>
              <a:gd name="connsiteY113" fmla="*/ 644888 h 2601565"/>
              <a:gd name="connsiteX114" fmla="*/ 913743 w 998239"/>
              <a:gd name="connsiteY114" fmla="*/ 631228 h 2601565"/>
              <a:gd name="connsiteX115" fmla="*/ 937052 w 998239"/>
              <a:gd name="connsiteY115" fmla="*/ 615793 h 2601565"/>
              <a:gd name="connsiteX116" fmla="*/ 958081 w 998239"/>
              <a:gd name="connsiteY116" fmla="*/ 598939 h 2601565"/>
              <a:gd name="connsiteX117" fmla="*/ 978224 w 998239"/>
              <a:gd name="connsiteY117" fmla="*/ 581553 h 2601565"/>
              <a:gd name="connsiteX118" fmla="*/ 996719 w 998239"/>
              <a:gd name="connsiteY118" fmla="*/ 565054 h 2601565"/>
              <a:gd name="connsiteX119" fmla="*/ 998239 w 998239"/>
              <a:gd name="connsiteY119" fmla="*/ 573037 h 2601565"/>
              <a:gd name="connsiteX120" fmla="*/ 981391 w 998239"/>
              <a:gd name="connsiteY120" fmla="*/ 598939 h 2601565"/>
              <a:gd name="connsiteX121" fmla="*/ 960742 w 998239"/>
              <a:gd name="connsiteY121" fmla="*/ 623776 h 2601565"/>
              <a:gd name="connsiteX122" fmla="*/ 935912 w 998239"/>
              <a:gd name="connsiteY122" fmla="*/ 645953 h 2601565"/>
              <a:gd name="connsiteX123" fmla="*/ 908042 w 998239"/>
              <a:gd name="connsiteY123" fmla="*/ 666000 h 2601565"/>
              <a:gd name="connsiteX124" fmla="*/ 878399 w 998239"/>
              <a:gd name="connsiteY124" fmla="*/ 684096 h 2601565"/>
              <a:gd name="connsiteX125" fmla="*/ 846728 w 998239"/>
              <a:gd name="connsiteY125" fmla="*/ 699886 h 2601565"/>
              <a:gd name="connsiteX126" fmla="*/ 814044 w 998239"/>
              <a:gd name="connsiteY126" fmla="*/ 712127 h 2601565"/>
              <a:gd name="connsiteX127" fmla="*/ 780728 w 998239"/>
              <a:gd name="connsiteY127" fmla="*/ 720997 h 2601565"/>
              <a:gd name="connsiteX128" fmla="*/ 773886 w 998239"/>
              <a:gd name="connsiteY128" fmla="*/ 742287 h 2601565"/>
              <a:gd name="connsiteX129" fmla="*/ 764385 w 998239"/>
              <a:gd name="connsiteY129" fmla="*/ 767124 h 2601565"/>
              <a:gd name="connsiteX130" fmla="*/ 753871 w 998239"/>
              <a:gd name="connsiteY130" fmla="*/ 793026 h 2601565"/>
              <a:gd name="connsiteX131" fmla="*/ 740189 w 998239"/>
              <a:gd name="connsiteY131" fmla="*/ 821057 h 2601565"/>
              <a:gd name="connsiteX132" fmla="*/ 725874 w 998239"/>
              <a:gd name="connsiteY132" fmla="*/ 850507 h 2601565"/>
              <a:gd name="connsiteX133" fmla="*/ 710546 w 998239"/>
              <a:gd name="connsiteY133" fmla="*/ 879603 h 2601565"/>
              <a:gd name="connsiteX134" fmla="*/ 705253 w 998239"/>
              <a:gd name="connsiteY134" fmla="*/ 888509 h 2601565"/>
              <a:gd name="connsiteX135" fmla="*/ 657504 w 998239"/>
              <a:gd name="connsiteY135" fmla="*/ 965731 h 2601565"/>
              <a:gd name="connsiteX136" fmla="*/ 646192 w 998239"/>
              <a:gd name="connsiteY136" fmla="*/ 981082 h 2601565"/>
              <a:gd name="connsiteX137" fmla="*/ 631877 w 998239"/>
              <a:gd name="connsiteY137" fmla="*/ 1000774 h 2601565"/>
              <a:gd name="connsiteX138" fmla="*/ 618195 w 998239"/>
              <a:gd name="connsiteY138" fmla="*/ 1014967 h 2601565"/>
              <a:gd name="connsiteX139" fmla="*/ 620348 w 998239"/>
              <a:gd name="connsiteY139" fmla="*/ 1025612 h 2601565"/>
              <a:gd name="connsiteX140" fmla="*/ 624022 w 998239"/>
              <a:gd name="connsiteY140" fmla="*/ 1027740 h 2601565"/>
              <a:gd name="connsiteX141" fmla="*/ 633700 w 998239"/>
              <a:gd name="connsiteY141" fmla="*/ 1024852 h 2601565"/>
              <a:gd name="connsiteX142" fmla="*/ 609304 w 998239"/>
              <a:gd name="connsiteY142" fmla="*/ 1157153 h 2601565"/>
              <a:gd name="connsiteX143" fmla="*/ 598179 w 998239"/>
              <a:gd name="connsiteY143" fmla="*/ 1179427 h 2601565"/>
              <a:gd name="connsiteX144" fmla="*/ 587538 w 998239"/>
              <a:gd name="connsiteY144" fmla="*/ 1212780 h 2601565"/>
              <a:gd name="connsiteX145" fmla="*/ 579177 w 998239"/>
              <a:gd name="connsiteY145" fmla="*/ 1247552 h 2601565"/>
              <a:gd name="connsiteX146" fmla="*/ 574363 w 998239"/>
              <a:gd name="connsiteY146" fmla="*/ 1283035 h 2601565"/>
              <a:gd name="connsiteX147" fmla="*/ 572336 w 998239"/>
              <a:gd name="connsiteY147" fmla="*/ 1320468 h 2601565"/>
              <a:gd name="connsiteX148" fmla="*/ 571196 w 998239"/>
              <a:gd name="connsiteY148" fmla="*/ 1358079 h 2601565"/>
              <a:gd name="connsiteX149" fmla="*/ 572336 w 998239"/>
              <a:gd name="connsiteY149" fmla="*/ 1395691 h 2601565"/>
              <a:gd name="connsiteX150" fmla="*/ 574363 w 998239"/>
              <a:gd name="connsiteY150" fmla="*/ 1434189 h 2601565"/>
              <a:gd name="connsiteX151" fmla="*/ 577023 w 998239"/>
              <a:gd name="connsiteY151" fmla="*/ 1472331 h 2601565"/>
              <a:gd name="connsiteX152" fmla="*/ 580190 w 998239"/>
              <a:gd name="connsiteY152" fmla="*/ 1509765 h 2601565"/>
              <a:gd name="connsiteX153" fmla="*/ 580697 w 998239"/>
              <a:gd name="connsiteY153" fmla="*/ 1564763 h 2601565"/>
              <a:gd name="connsiteX154" fmla="*/ 578037 w 998239"/>
              <a:gd name="connsiteY154" fmla="*/ 1619760 h 2601565"/>
              <a:gd name="connsiteX155" fmla="*/ 573350 w 998239"/>
              <a:gd name="connsiteY155" fmla="*/ 1672629 h 2601565"/>
              <a:gd name="connsiteX156" fmla="*/ 567522 w 998239"/>
              <a:gd name="connsiteY156" fmla="*/ 1724432 h 2601565"/>
              <a:gd name="connsiteX157" fmla="*/ 564474 w 998239"/>
              <a:gd name="connsiteY157" fmla="*/ 1798067 h 2601565"/>
              <a:gd name="connsiteX158" fmla="*/ 565843 w 998239"/>
              <a:gd name="connsiteY158" fmla="*/ 1798067 h 2601565"/>
              <a:gd name="connsiteX159" fmla="*/ 596167 w 998239"/>
              <a:gd name="connsiteY159" fmla="*/ 2004317 h 2601565"/>
              <a:gd name="connsiteX160" fmla="*/ 614772 w 998239"/>
              <a:gd name="connsiteY160" fmla="*/ 2015335 h 2601565"/>
              <a:gd name="connsiteX161" fmla="*/ 633212 w 998239"/>
              <a:gd name="connsiteY161" fmla="*/ 2026005 h 2601565"/>
              <a:gd name="connsiteX162" fmla="*/ 649037 w 998239"/>
              <a:gd name="connsiteY162" fmla="*/ 2036824 h 2601565"/>
              <a:gd name="connsiteX163" fmla="*/ 682546 w 998239"/>
              <a:gd name="connsiteY163" fmla="*/ 2063750 h 2601565"/>
              <a:gd name="connsiteX164" fmla="*/ 712427 w 998239"/>
              <a:gd name="connsiteY164" fmla="*/ 2092373 h 2601565"/>
              <a:gd name="connsiteX165" fmla="*/ 738220 w 998239"/>
              <a:gd name="connsiteY165" fmla="*/ 2120464 h 2601565"/>
              <a:gd name="connsiteX166" fmla="*/ 761610 w 998239"/>
              <a:gd name="connsiteY166" fmla="*/ 2148686 h 2601565"/>
              <a:gd name="connsiteX167" fmla="*/ 783089 w 998239"/>
              <a:gd name="connsiteY167" fmla="*/ 2177264 h 2601565"/>
              <a:gd name="connsiteX168" fmla="*/ 803347 w 998239"/>
              <a:gd name="connsiteY168" fmla="*/ 2204774 h 2601565"/>
              <a:gd name="connsiteX169" fmla="*/ 821429 w 998239"/>
              <a:gd name="connsiteY169" fmla="*/ 2231393 h 2601565"/>
              <a:gd name="connsiteX170" fmla="*/ 812873 w 998239"/>
              <a:gd name="connsiteY170" fmla="*/ 2236092 h 2601565"/>
              <a:gd name="connsiteX171" fmla="*/ 783805 w 998239"/>
              <a:gd name="connsiteY171" fmla="*/ 2203301 h 2601565"/>
              <a:gd name="connsiteX172" fmla="*/ 753719 w 998239"/>
              <a:gd name="connsiteY172" fmla="*/ 2172059 h 2601565"/>
              <a:gd name="connsiteX173" fmla="*/ 722647 w 998239"/>
              <a:gd name="connsiteY173" fmla="*/ 2142999 h 2601565"/>
              <a:gd name="connsiteX174" fmla="*/ 690330 w 998239"/>
              <a:gd name="connsiteY174" fmla="*/ 2116510 h 2601565"/>
              <a:gd name="connsiteX175" fmla="*/ 655982 w 998239"/>
              <a:gd name="connsiteY175" fmla="*/ 2093118 h 2601565"/>
              <a:gd name="connsiteX176" fmla="*/ 620297 w 998239"/>
              <a:gd name="connsiteY176" fmla="*/ 2072215 h 2601565"/>
              <a:gd name="connsiteX177" fmla="*/ 583862 w 998239"/>
              <a:gd name="connsiteY177" fmla="*/ 2054108 h 2601565"/>
              <a:gd name="connsiteX178" fmla="*/ 545427 w 998239"/>
              <a:gd name="connsiteY178" fmla="*/ 2040553 h 2601565"/>
              <a:gd name="connsiteX179" fmla="*/ 511522 w 998239"/>
              <a:gd name="connsiteY179" fmla="*/ 2221026 h 2601565"/>
              <a:gd name="connsiteX180" fmla="*/ 546020 w 998239"/>
              <a:gd name="connsiteY180" fmla="*/ 2245768 h 2601565"/>
              <a:gd name="connsiteX181" fmla="*/ 576539 w 998239"/>
              <a:gd name="connsiteY181" fmla="*/ 2272514 h 2601565"/>
              <a:gd name="connsiteX182" fmla="*/ 601206 w 998239"/>
              <a:gd name="connsiteY182" fmla="*/ 2299617 h 2601565"/>
              <a:gd name="connsiteX183" fmla="*/ 620912 w 998239"/>
              <a:gd name="connsiteY183" fmla="*/ 2328269 h 2601565"/>
              <a:gd name="connsiteX184" fmla="*/ 635746 w 998239"/>
              <a:gd name="connsiteY184" fmla="*/ 2357733 h 2601565"/>
              <a:gd name="connsiteX185" fmla="*/ 645162 w 998239"/>
              <a:gd name="connsiteY185" fmla="*/ 2386515 h 2601565"/>
              <a:gd name="connsiteX186" fmla="*/ 649446 w 998239"/>
              <a:gd name="connsiteY186" fmla="*/ 2415678 h 2601565"/>
              <a:gd name="connsiteX187" fmla="*/ 648196 w 998239"/>
              <a:gd name="connsiteY187" fmla="*/ 2444260 h 2601565"/>
              <a:gd name="connsiteX188" fmla="*/ 641984 w 998239"/>
              <a:gd name="connsiteY188" fmla="*/ 2470935 h 2601565"/>
              <a:gd name="connsiteX189" fmla="*/ 637257 w 998239"/>
              <a:gd name="connsiteY189" fmla="*/ 2472280 h 2601565"/>
              <a:gd name="connsiteX190" fmla="*/ 635317 w 998239"/>
              <a:gd name="connsiteY190" fmla="*/ 2465092 h 2601565"/>
              <a:gd name="connsiteX191" fmla="*/ 641087 w 998239"/>
              <a:gd name="connsiteY191" fmla="*/ 2449008 h 2601565"/>
              <a:gd name="connsiteX192" fmla="*/ 641384 w 998239"/>
              <a:gd name="connsiteY192" fmla="*/ 2430972 h 2601565"/>
              <a:gd name="connsiteX193" fmla="*/ 639215 w 998239"/>
              <a:gd name="connsiteY193" fmla="*/ 2410982 h 2601565"/>
              <a:gd name="connsiteX194" fmla="*/ 632287 w 998239"/>
              <a:gd name="connsiteY194" fmla="*/ 2390884 h 2601565"/>
              <a:gd name="connsiteX195" fmla="*/ 621944 w 998239"/>
              <a:gd name="connsiteY195" fmla="*/ 2369828 h 2601565"/>
              <a:gd name="connsiteX196" fmla="*/ 609133 w 998239"/>
              <a:gd name="connsiteY196" fmla="*/ 2349453 h 2601565"/>
              <a:gd name="connsiteX197" fmla="*/ 593107 w 998239"/>
              <a:gd name="connsiteY197" fmla="*/ 2329922 h 2601565"/>
              <a:gd name="connsiteX198" fmla="*/ 574242 w 998239"/>
              <a:gd name="connsiteY198" fmla="*/ 2311561 h 2601565"/>
              <a:gd name="connsiteX199" fmla="*/ 554736 w 998239"/>
              <a:gd name="connsiteY199" fmla="*/ 2295077 h 2601565"/>
              <a:gd name="connsiteX200" fmla="*/ 542732 w 998239"/>
              <a:gd name="connsiteY200" fmla="*/ 2286998 h 2601565"/>
              <a:gd name="connsiteX201" fmla="*/ 533341 w 998239"/>
              <a:gd name="connsiteY201" fmla="*/ 2278769 h 2601565"/>
              <a:gd name="connsiteX202" fmla="*/ 523778 w 998239"/>
              <a:gd name="connsiteY202" fmla="*/ 2272829 h 2601565"/>
              <a:gd name="connsiteX203" fmla="*/ 514151 w 998239"/>
              <a:gd name="connsiteY203" fmla="*/ 2267440 h 2601565"/>
              <a:gd name="connsiteX204" fmla="*/ 503656 w 998239"/>
              <a:gd name="connsiteY204" fmla="*/ 2264952 h 2601565"/>
              <a:gd name="connsiteX205" fmla="*/ 491006 w 998239"/>
              <a:gd name="connsiteY205" fmla="*/ 2308954 h 2601565"/>
              <a:gd name="connsiteX206" fmla="*/ 476330 w 998239"/>
              <a:gd name="connsiteY206" fmla="*/ 2349959 h 2601565"/>
              <a:gd name="connsiteX207" fmla="*/ 459509 w 998239"/>
              <a:gd name="connsiteY207" fmla="*/ 2391527 h 2601565"/>
              <a:gd name="connsiteX208" fmla="*/ 439580 w 998239"/>
              <a:gd name="connsiteY208" fmla="*/ 2432199 h 2601565"/>
              <a:gd name="connsiteX209" fmla="*/ 416585 w 998239"/>
              <a:gd name="connsiteY209" fmla="*/ 2475063 h 2601565"/>
              <a:gd name="connsiteX210" fmla="*/ 389961 w 998239"/>
              <a:gd name="connsiteY210" fmla="*/ 2519626 h 2601565"/>
              <a:gd name="connsiteX211" fmla="*/ 384223 w 998239"/>
              <a:gd name="connsiteY211" fmla="*/ 2526793 h 2601565"/>
              <a:gd name="connsiteX212" fmla="*/ 377695 w 998239"/>
              <a:gd name="connsiteY212" fmla="*/ 2537945 h 2601565"/>
              <a:gd name="connsiteX213" fmla="*/ 368996 w 998239"/>
              <a:gd name="connsiteY213" fmla="*/ 2549023 h 2601565"/>
              <a:gd name="connsiteX214" fmla="*/ 360933 w 998239"/>
              <a:gd name="connsiteY214" fmla="*/ 2560863 h 2601565"/>
              <a:gd name="connsiteX215" fmla="*/ 351567 w 998239"/>
              <a:gd name="connsiteY215" fmla="*/ 2573185 h 2601565"/>
              <a:gd name="connsiteX216" fmla="*/ 341532 w 998239"/>
              <a:gd name="connsiteY216" fmla="*/ 2583296 h 2601565"/>
              <a:gd name="connsiteX217" fmla="*/ 331557 w 998239"/>
              <a:gd name="connsiteY217" fmla="*/ 2592037 h 2601565"/>
              <a:gd name="connsiteX218" fmla="*/ 321124 w 998239"/>
              <a:gd name="connsiteY218" fmla="*/ 2598545 h 2601565"/>
              <a:gd name="connsiteX219" fmla="*/ 312044 w 998239"/>
              <a:gd name="connsiteY219" fmla="*/ 2601565 h 2601565"/>
              <a:gd name="connsiteX220" fmla="*/ 309960 w 998239"/>
              <a:gd name="connsiteY220" fmla="*/ 2597301 h 2601565"/>
              <a:gd name="connsiteX221" fmla="*/ 342120 w 998239"/>
              <a:gd name="connsiteY221" fmla="*/ 2563687 h 2601565"/>
              <a:gd name="connsiteX222" fmla="*/ 370336 w 998239"/>
              <a:gd name="connsiteY222" fmla="*/ 2526618 h 2601565"/>
              <a:gd name="connsiteX223" fmla="*/ 394287 w 998239"/>
              <a:gd name="connsiteY223" fmla="*/ 2487031 h 2601565"/>
              <a:gd name="connsiteX224" fmla="*/ 413201 w 998239"/>
              <a:gd name="connsiteY224" fmla="*/ 2447908 h 2601565"/>
              <a:gd name="connsiteX225" fmla="*/ 428806 w 998239"/>
              <a:gd name="connsiteY225" fmla="*/ 2409545 h 2601565"/>
              <a:gd name="connsiteX226" fmla="*/ 435216 w 998239"/>
              <a:gd name="connsiteY226" fmla="*/ 2381215 h 2601565"/>
              <a:gd name="connsiteX227" fmla="*/ 437508 w 998239"/>
              <a:gd name="connsiteY227" fmla="*/ 2382004 h 2601565"/>
              <a:gd name="connsiteX228" fmla="*/ 438204 w 998239"/>
              <a:gd name="connsiteY228" fmla="*/ 2381394 h 2601565"/>
              <a:gd name="connsiteX229" fmla="*/ 438054 w 998239"/>
              <a:gd name="connsiteY229" fmla="*/ 2380044 h 2601565"/>
              <a:gd name="connsiteX230" fmla="*/ 437652 w 998239"/>
              <a:gd name="connsiteY230" fmla="*/ 2379080 h 2601565"/>
              <a:gd name="connsiteX231" fmla="*/ 436750 w 998239"/>
              <a:gd name="connsiteY231" fmla="*/ 2377071 h 2601565"/>
              <a:gd name="connsiteX232" fmla="*/ 437767 w 998239"/>
              <a:gd name="connsiteY232" fmla="*/ 2375523 h 2601565"/>
              <a:gd name="connsiteX233" fmla="*/ 437711 w 998239"/>
              <a:gd name="connsiteY233" fmla="*/ 2374255 h 2601565"/>
              <a:gd name="connsiteX234" fmla="*/ 438004 w 998239"/>
              <a:gd name="connsiteY234" fmla="*/ 2372682 h 2601565"/>
              <a:gd name="connsiteX235" fmla="*/ 437308 w 998239"/>
              <a:gd name="connsiteY235" fmla="*/ 2373292 h 2601565"/>
              <a:gd name="connsiteX236" fmla="*/ 437711 w 998239"/>
              <a:gd name="connsiteY236" fmla="*/ 2374255 h 2601565"/>
              <a:gd name="connsiteX237" fmla="*/ 435216 w 998239"/>
              <a:gd name="connsiteY237" fmla="*/ 2381215 h 2601565"/>
              <a:gd name="connsiteX238" fmla="*/ 419562 w 998239"/>
              <a:gd name="connsiteY238" fmla="*/ 2378474 h 2601565"/>
              <a:gd name="connsiteX239" fmla="*/ 399876 w 998239"/>
              <a:gd name="connsiteY239" fmla="*/ 2379925 h 2601565"/>
              <a:gd name="connsiteX240" fmla="*/ 378919 w 998239"/>
              <a:gd name="connsiteY240" fmla="*/ 2383310 h 2601565"/>
              <a:gd name="connsiteX241" fmla="*/ 355837 w 998239"/>
              <a:gd name="connsiteY241" fmla="*/ 2389713 h 2601565"/>
              <a:gd name="connsiteX242" fmla="*/ 331860 w 998239"/>
              <a:gd name="connsiteY242" fmla="*/ 2398379 h 2601565"/>
              <a:gd name="connsiteX243" fmla="*/ 307564 w 998239"/>
              <a:gd name="connsiteY243" fmla="*/ 2407986 h 2601565"/>
              <a:gd name="connsiteX244" fmla="*/ 283791 w 998239"/>
              <a:gd name="connsiteY244" fmla="*/ 2419271 h 2601565"/>
              <a:gd name="connsiteX245" fmla="*/ 261091 w 998239"/>
              <a:gd name="connsiteY245" fmla="*/ 2430275 h 2601565"/>
              <a:gd name="connsiteX246" fmla="*/ 258707 w 998239"/>
              <a:gd name="connsiteY246" fmla="*/ 2431515 h 2601565"/>
              <a:gd name="connsiteX247" fmla="*/ 264907 w 998239"/>
              <a:gd name="connsiteY247" fmla="*/ 2418233 h 2601565"/>
              <a:gd name="connsiteX248" fmla="*/ 283331 w 998239"/>
              <a:gd name="connsiteY248" fmla="*/ 2403215 h 2601565"/>
              <a:gd name="connsiteX249" fmla="*/ 306269 w 998239"/>
              <a:gd name="connsiteY249" fmla="*/ 2389370 h 2601565"/>
              <a:gd name="connsiteX250" fmla="*/ 330709 w 998239"/>
              <a:gd name="connsiteY250" fmla="*/ 2376839 h 2601565"/>
              <a:gd name="connsiteX251" fmla="*/ 356078 w 998239"/>
              <a:gd name="connsiteY251" fmla="*/ 2366953 h 2601565"/>
              <a:gd name="connsiteX252" fmla="*/ 384546 w 998239"/>
              <a:gd name="connsiteY252" fmla="*/ 2359782 h 2601565"/>
              <a:gd name="connsiteX253" fmla="*/ 448037 w 998239"/>
              <a:gd name="connsiteY253" fmla="*/ 2345291 h 2601565"/>
              <a:gd name="connsiteX254" fmla="*/ 456052 w 998239"/>
              <a:gd name="connsiteY254" fmla="*/ 2295805 h 2601565"/>
              <a:gd name="connsiteX255" fmla="*/ 459891 w 998239"/>
              <a:gd name="connsiteY255" fmla="*/ 2246520 h 2601565"/>
              <a:gd name="connsiteX256" fmla="*/ 459547 w 998239"/>
              <a:gd name="connsiteY256" fmla="*/ 2196621 h 2601565"/>
              <a:gd name="connsiteX257" fmla="*/ 455007 w 998239"/>
              <a:gd name="connsiteY257" fmla="*/ 2147109 h 2601565"/>
              <a:gd name="connsiteX258" fmla="*/ 414605 w 998239"/>
              <a:gd name="connsiteY258" fmla="*/ 1999908 h 2601565"/>
              <a:gd name="connsiteX259" fmla="*/ 392039 w 998239"/>
              <a:gd name="connsiteY259" fmla="*/ 2033339 h 2601565"/>
              <a:gd name="connsiteX260" fmla="*/ 351498 w 998239"/>
              <a:gd name="connsiteY260" fmla="*/ 2087417 h 2601565"/>
              <a:gd name="connsiteX261" fmla="*/ 308424 w 998239"/>
              <a:gd name="connsiteY261" fmla="*/ 2139893 h 2601565"/>
              <a:gd name="connsiteX262" fmla="*/ 266098 w 998239"/>
              <a:gd name="connsiteY262" fmla="*/ 2190203 h 2601565"/>
              <a:gd name="connsiteX263" fmla="*/ 221074 w 998239"/>
              <a:gd name="connsiteY263" fmla="*/ 2236952 h 2601565"/>
              <a:gd name="connsiteX264" fmla="*/ 175500 w 998239"/>
              <a:gd name="connsiteY264" fmla="*/ 2279195 h 2601565"/>
              <a:gd name="connsiteX265" fmla="*/ 130958 w 998239"/>
              <a:gd name="connsiteY265" fmla="*/ 2318489 h 2601565"/>
              <a:gd name="connsiteX266" fmla="*/ 86731 w 998239"/>
              <a:gd name="connsiteY266" fmla="*/ 2351876 h 2601565"/>
              <a:gd name="connsiteX267" fmla="*/ 43708 w 998239"/>
              <a:gd name="connsiteY267" fmla="*/ 2380769 h 2601565"/>
              <a:gd name="connsiteX268" fmla="*/ 0 w 998239"/>
              <a:gd name="connsiteY268" fmla="*/ 2402513 h 2601565"/>
              <a:gd name="connsiteX269" fmla="*/ 7680 w 998239"/>
              <a:gd name="connsiteY269" fmla="*/ 2395440 h 2601565"/>
              <a:gd name="connsiteX270" fmla="*/ 12312 w 998239"/>
              <a:gd name="connsiteY270" fmla="*/ 2390461 h 2601565"/>
              <a:gd name="connsiteX271" fmla="*/ 15901 w 998239"/>
              <a:gd name="connsiteY271" fmla="*/ 2387490 h 2601565"/>
              <a:gd name="connsiteX272" fmla="*/ 17197 w 998239"/>
              <a:gd name="connsiteY272" fmla="*/ 2385386 h 2601565"/>
              <a:gd name="connsiteX273" fmla="*/ 16525 w 998239"/>
              <a:gd name="connsiteY273" fmla="*/ 2383620 h 2601565"/>
              <a:gd name="connsiteX274" fmla="*/ 17174 w 998239"/>
              <a:gd name="connsiteY274" fmla="*/ 2382567 h 2601565"/>
              <a:gd name="connsiteX275" fmla="*/ 15999 w 998239"/>
              <a:gd name="connsiteY275" fmla="*/ 2381933 h 2601565"/>
              <a:gd name="connsiteX276" fmla="*/ 16971 w 998239"/>
              <a:gd name="connsiteY276" fmla="*/ 2380354 h 2601565"/>
              <a:gd name="connsiteX277" fmla="*/ 20090 w 998239"/>
              <a:gd name="connsiteY277" fmla="*/ 2377830 h 2601565"/>
              <a:gd name="connsiteX278" fmla="*/ 24327 w 998239"/>
              <a:gd name="connsiteY278" fmla="*/ 2373807 h 2601565"/>
              <a:gd name="connsiteX279" fmla="*/ 30627 w 998239"/>
              <a:gd name="connsiteY279" fmla="*/ 2367391 h 2601565"/>
              <a:gd name="connsiteX280" fmla="*/ 40670 w 998239"/>
              <a:gd name="connsiteY280" fmla="*/ 2359024 h 2601565"/>
              <a:gd name="connsiteX281" fmla="*/ 55321 w 998239"/>
              <a:gd name="connsiteY281" fmla="*/ 2347300 h 2601565"/>
              <a:gd name="connsiteX282" fmla="*/ 71663 w 998239"/>
              <a:gd name="connsiteY282" fmla="*/ 2332515 h 2601565"/>
              <a:gd name="connsiteX283" fmla="*/ 94475 w 998239"/>
              <a:gd name="connsiteY283" fmla="*/ 2314213 h 2601565"/>
              <a:gd name="connsiteX284" fmla="*/ 121818 w 998239"/>
              <a:gd name="connsiteY284" fmla="*/ 2292046 h 2601565"/>
              <a:gd name="connsiteX285" fmla="*/ 160830 w 998239"/>
              <a:gd name="connsiteY285" fmla="*/ 2255375 h 2601565"/>
              <a:gd name="connsiteX286" fmla="*/ 197971 w 998239"/>
              <a:gd name="connsiteY286" fmla="*/ 2213486 h 2601565"/>
              <a:gd name="connsiteX287" fmla="*/ 234107 w 998239"/>
              <a:gd name="connsiteY287" fmla="*/ 2169419 h 2601565"/>
              <a:gd name="connsiteX288" fmla="*/ 274428 w 998239"/>
              <a:gd name="connsiteY288" fmla="*/ 2123636 h 2601565"/>
              <a:gd name="connsiteX289" fmla="*/ 282447 w 998239"/>
              <a:gd name="connsiteY289" fmla="*/ 2113474 h 2601565"/>
              <a:gd name="connsiteX290" fmla="*/ 294255 w 998239"/>
              <a:gd name="connsiteY290" fmla="*/ 2098111 h 2601565"/>
              <a:gd name="connsiteX291" fmla="*/ 304716 w 998239"/>
              <a:gd name="connsiteY291" fmla="*/ 2083635 h 2601565"/>
              <a:gd name="connsiteX292" fmla="*/ 328894 w 998239"/>
              <a:gd name="connsiteY292" fmla="*/ 2047263 h 2601565"/>
              <a:gd name="connsiteX293" fmla="*/ 330780 w 998239"/>
              <a:gd name="connsiteY293" fmla="*/ 2044202 h 2601565"/>
              <a:gd name="connsiteX294" fmla="*/ 331717 w 998239"/>
              <a:gd name="connsiteY294" fmla="*/ 2042063 h 2601565"/>
              <a:gd name="connsiteX295" fmla="*/ 391204 w 998239"/>
              <a:gd name="connsiteY295" fmla="*/ 1933218 h 2601565"/>
              <a:gd name="connsiteX296" fmla="*/ 390156 w 998239"/>
              <a:gd name="connsiteY296" fmla="*/ 1860349 h 2601565"/>
              <a:gd name="connsiteX297" fmla="*/ 396502 w 998239"/>
              <a:gd name="connsiteY297" fmla="*/ 1818105 h 2601565"/>
              <a:gd name="connsiteX298" fmla="*/ 402330 w 998239"/>
              <a:gd name="connsiteY298" fmla="*/ 1747141 h 2601565"/>
              <a:gd name="connsiteX299" fmla="*/ 412844 w 998239"/>
              <a:gd name="connsiteY299" fmla="*/ 1718578 h 2601565"/>
              <a:gd name="connsiteX300" fmla="*/ 421839 w 998239"/>
              <a:gd name="connsiteY300" fmla="*/ 1686822 h 2601565"/>
              <a:gd name="connsiteX301" fmla="*/ 430327 w 998239"/>
              <a:gd name="connsiteY301" fmla="*/ 1651516 h 2601565"/>
              <a:gd name="connsiteX302" fmla="*/ 438181 w 998239"/>
              <a:gd name="connsiteY302" fmla="*/ 1613906 h 2601565"/>
              <a:gd name="connsiteX303" fmla="*/ 444515 w 998239"/>
              <a:gd name="connsiteY303" fmla="*/ 1573279 h 2601565"/>
              <a:gd name="connsiteX304" fmla="*/ 449329 w 998239"/>
              <a:gd name="connsiteY304" fmla="*/ 1531942 h 2601565"/>
              <a:gd name="connsiteX305" fmla="*/ 454016 w 998239"/>
              <a:gd name="connsiteY305" fmla="*/ 1488654 h 2601565"/>
              <a:gd name="connsiteX306" fmla="*/ 457183 w 998239"/>
              <a:gd name="connsiteY306" fmla="*/ 1444833 h 2601565"/>
              <a:gd name="connsiteX307" fmla="*/ 459843 w 998239"/>
              <a:gd name="connsiteY307" fmla="*/ 1399239 h 2601565"/>
              <a:gd name="connsiteX308" fmla="*/ 459843 w 998239"/>
              <a:gd name="connsiteY308" fmla="*/ 1354354 h 2601565"/>
              <a:gd name="connsiteX309" fmla="*/ 459843 w 998239"/>
              <a:gd name="connsiteY309" fmla="*/ 1310001 h 2601565"/>
              <a:gd name="connsiteX310" fmla="*/ 457183 w 998239"/>
              <a:gd name="connsiteY310" fmla="*/ 1265471 h 2601565"/>
              <a:gd name="connsiteX311" fmla="*/ 453509 w 998239"/>
              <a:gd name="connsiteY311" fmla="*/ 1222715 h 2601565"/>
              <a:gd name="connsiteX312" fmla="*/ 448822 w 998239"/>
              <a:gd name="connsiteY312" fmla="*/ 1181023 h 2601565"/>
              <a:gd name="connsiteX313" fmla="*/ 441854 w 998239"/>
              <a:gd name="connsiteY313" fmla="*/ 1140751 h 2601565"/>
              <a:gd name="connsiteX314" fmla="*/ 432353 w 998239"/>
              <a:gd name="connsiteY314" fmla="*/ 1103318 h 2601565"/>
              <a:gd name="connsiteX315" fmla="*/ 421839 w 998239"/>
              <a:gd name="connsiteY315" fmla="*/ 1067835 h 2601565"/>
              <a:gd name="connsiteX316" fmla="*/ 409170 w 998239"/>
              <a:gd name="connsiteY316" fmla="*/ 1036079 h 2601565"/>
              <a:gd name="connsiteX317" fmla="*/ 405274 w 998239"/>
              <a:gd name="connsiteY317" fmla="*/ 1028382 h 2601565"/>
              <a:gd name="connsiteX318" fmla="*/ 325111 w 998239"/>
              <a:gd name="connsiteY318" fmla="*/ 669960 h 2601565"/>
              <a:gd name="connsiteX319" fmla="*/ 324674 w 998239"/>
              <a:gd name="connsiteY319" fmla="*/ 667064 h 2601565"/>
              <a:gd name="connsiteX320" fmla="*/ 321000 w 998239"/>
              <a:gd name="connsiteY320" fmla="*/ 613131 h 2601565"/>
              <a:gd name="connsiteX321" fmla="*/ 317833 w 998239"/>
              <a:gd name="connsiteY321" fmla="*/ 556715 h 2601565"/>
              <a:gd name="connsiteX322" fmla="*/ 317833 w 998239"/>
              <a:gd name="connsiteY322" fmla="*/ 499057 h 2601565"/>
              <a:gd name="connsiteX323" fmla="*/ 319986 w 998239"/>
              <a:gd name="connsiteY323" fmla="*/ 440866 h 2601565"/>
              <a:gd name="connsiteX324" fmla="*/ 324674 w 998239"/>
              <a:gd name="connsiteY324" fmla="*/ 383208 h 2601565"/>
              <a:gd name="connsiteX325" fmla="*/ 331642 w 998239"/>
              <a:gd name="connsiteY325" fmla="*/ 325726 h 2601565"/>
              <a:gd name="connsiteX326" fmla="*/ 338989 w 998239"/>
              <a:gd name="connsiteY326" fmla="*/ 270197 h 2601565"/>
              <a:gd name="connsiteX327" fmla="*/ 349504 w 998239"/>
              <a:gd name="connsiteY327" fmla="*/ 216264 h 2601565"/>
              <a:gd name="connsiteX328" fmla="*/ 362172 w 998239"/>
              <a:gd name="connsiteY328" fmla="*/ 165524 h 2601565"/>
              <a:gd name="connsiteX329" fmla="*/ 375347 w 998239"/>
              <a:gd name="connsiteY329" fmla="*/ 117446 h 2601565"/>
              <a:gd name="connsiteX330" fmla="*/ 390675 w 998239"/>
              <a:gd name="connsiteY330" fmla="*/ 73980 h 2601565"/>
              <a:gd name="connsiteX331" fmla="*/ 407017 w 998239"/>
              <a:gd name="connsiteY331" fmla="*/ 34418 h 2601565"/>
              <a:gd name="connsiteX332" fmla="*/ 426653 w 998239"/>
              <a:gd name="connsiteY332" fmla="*/ 0 h 2601565"/>
              <a:gd name="connsiteX0" fmla="*/ 426653 w 998239"/>
              <a:gd name="connsiteY0" fmla="*/ 0 h 2601565"/>
              <a:gd name="connsiteX1" fmla="*/ 424499 w 998239"/>
              <a:gd name="connsiteY1" fmla="*/ 8516 h 2601565"/>
              <a:gd name="connsiteX2" fmla="*/ 423485 w 998239"/>
              <a:gd name="connsiteY2" fmla="*/ 14193 h 2601565"/>
              <a:gd name="connsiteX3" fmla="*/ 422345 w 998239"/>
              <a:gd name="connsiteY3" fmla="*/ 17918 h 2601565"/>
              <a:gd name="connsiteX4" fmla="*/ 422345 w 998239"/>
              <a:gd name="connsiteY4" fmla="*/ 20048 h 2601565"/>
              <a:gd name="connsiteX5" fmla="*/ 423485 w 998239"/>
              <a:gd name="connsiteY5" fmla="*/ 21112 h 2601565"/>
              <a:gd name="connsiteX6" fmla="*/ 423485 w 998239"/>
              <a:gd name="connsiteY6" fmla="*/ 22177 h 2601565"/>
              <a:gd name="connsiteX7" fmla="*/ 424499 w 998239"/>
              <a:gd name="connsiteY7" fmla="*/ 22177 h 2601565"/>
              <a:gd name="connsiteX8" fmla="*/ 424499 w 998239"/>
              <a:gd name="connsiteY8" fmla="*/ 23773 h 2601565"/>
              <a:gd name="connsiteX9" fmla="*/ 423485 w 998239"/>
              <a:gd name="connsiteY9" fmla="*/ 26967 h 2601565"/>
              <a:gd name="connsiteX10" fmla="*/ 422345 w 998239"/>
              <a:gd name="connsiteY10" fmla="*/ 31756 h 2601565"/>
              <a:gd name="connsiteX11" fmla="*/ 420825 w 998239"/>
              <a:gd name="connsiteY11" fmla="*/ 39208 h 2601565"/>
              <a:gd name="connsiteX12" fmla="*/ 417658 w 998239"/>
              <a:gd name="connsiteY12" fmla="*/ 49676 h 2601565"/>
              <a:gd name="connsiteX13" fmla="*/ 412844 w 998239"/>
              <a:gd name="connsiteY13" fmla="*/ 64578 h 2601565"/>
              <a:gd name="connsiteX14" fmla="*/ 408157 w 998239"/>
              <a:gd name="connsiteY14" fmla="*/ 82496 h 2601565"/>
              <a:gd name="connsiteX15" fmla="*/ 400683 w 998239"/>
              <a:gd name="connsiteY15" fmla="*/ 105737 h 2601565"/>
              <a:gd name="connsiteX16" fmla="*/ 391815 w 998239"/>
              <a:gd name="connsiteY16" fmla="*/ 133768 h 2601565"/>
              <a:gd name="connsiteX17" fmla="*/ 381174 w 998239"/>
              <a:gd name="connsiteY17" fmla="*/ 177588 h 2601565"/>
              <a:gd name="connsiteX18" fmla="*/ 373826 w 998239"/>
              <a:gd name="connsiteY18" fmla="*/ 224602 h 2601565"/>
              <a:gd name="connsiteX19" fmla="*/ 367999 w 998239"/>
              <a:gd name="connsiteY19" fmla="*/ 272858 h 2601565"/>
              <a:gd name="connsiteX20" fmla="*/ 360145 w 998239"/>
              <a:gd name="connsiteY20" fmla="*/ 324130 h 2601565"/>
              <a:gd name="connsiteX21" fmla="*/ 359005 w 998239"/>
              <a:gd name="connsiteY21" fmla="*/ 335129 h 2601565"/>
              <a:gd name="connsiteX22" fmla="*/ 357484 w 998239"/>
              <a:gd name="connsiteY22" fmla="*/ 351628 h 2601565"/>
              <a:gd name="connsiteX23" fmla="*/ 356344 w 998239"/>
              <a:gd name="connsiteY23" fmla="*/ 369015 h 2601565"/>
              <a:gd name="connsiteX24" fmla="*/ 355331 w 998239"/>
              <a:gd name="connsiteY24" fmla="*/ 387997 h 2601565"/>
              <a:gd name="connsiteX25" fmla="*/ 355331 w 998239"/>
              <a:gd name="connsiteY25" fmla="*/ 407513 h 2601565"/>
              <a:gd name="connsiteX26" fmla="*/ 357484 w 998239"/>
              <a:gd name="connsiteY26" fmla="*/ 425077 h 2601565"/>
              <a:gd name="connsiteX27" fmla="*/ 360145 w 998239"/>
              <a:gd name="connsiteY27" fmla="*/ 440334 h 2601565"/>
              <a:gd name="connsiteX28" fmla="*/ 364832 w 998239"/>
              <a:gd name="connsiteY28" fmla="*/ 450979 h 2601565"/>
              <a:gd name="connsiteX29" fmla="*/ 390168 w 998239"/>
              <a:gd name="connsiteY29" fmla="*/ 448849 h 2601565"/>
              <a:gd name="connsiteX30" fmla="*/ 414997 w 998239"/>
              <a:gd name="connsiteY30" fmla="*/ 440334 h 2601565"/>
              <a:gd name="connsiteX31" fmla="*/ 438687 w 998239"/>
              <a:gd name="connsiteY31" fmla="*/ 426673 h 2601565"/>
              <a:gd name="connsiteX32" fmla="*/ 463010 w 998239"/>
              <a:gd name="connsiteY32" fmla="*/ 407513 h 2601565"/>
              <a:gd name="connsiteX33" fmla="*/ 485179 w 998239"/>
              <a:gd name="connsiteY33" fmla="*/ 385336 h 2601565"/>
              <a:gd name="connsiteX34" fmla="*/ 506842 w 998239"/>
              <a:gd name="connsiteY34" fmla="*/ 358370 h 2601565"/>
              <a:gd name="connsiteX35" fmla="*/ 527364 w 998239"/>
              <a:gd name="connsiteY35" fmla="*/ 329807 h 2601565"/>
              <a:gd name="connsiteX36" fmla="*/ 546367 w 998239"/>
              <a:gd name="connsiteY36" fmla="*/ 299825 h 2601565"/>
              <a:gd name="connsiteX37" fmla="*/ 564862 w 998239"/>
              <a:gd name="connsiteY37" fmla="*/ 268068 h 2601565"/>
              <a:gd name="connsiteX38" fmla="*/ 580697 w 998239"/>
              <a:gd name="connsiteY38" fmla="*/ 235247 h 2601565"/>
              <a:gd name="connsiteX39" fmla="*/ 595519 w 998239"/>
              <a:gd name="connsiteY39" fmla="*/ 203491 h 2601565"/>
              <a:gd name="connsiteX40" fmla="*/ 607680 w 998239"/>
              <a:gd name="connsiteY40" fmla="*/ 172798 h 2601565"/>
              <a:gd name="connsiteX41" fmla="*/ 613508 w 998239"/>
              <a:gd name="connsiteY41" fmla="*/ 172798 h 2601565"/>
              <a:gd name="connsiteX42" fmla="*/ 613508 w 998239"/>
              <a:gd name="connsiteY42" fmla="*/ 175992 h 2601565"/>
              <a:gd name="connsiteX43" fmla="*/ 604006 w 998239"/>
              <a:gd name="connsiteY43" fmla="*/ 206684 h 2601565"/>
              <a:gd name="connsiteX44" fmla="*/ 593365 w 998239"/>
              <a:gd name="connsiteY44" fmla="*/ 238440 h 2601565"/>
              <a:gd name="connsiteX45" fmla="*/ 581837 w 998239"/>
              <a:gd name="connsiteY45" fmla="*/ 269132 h 2601565"/>
              <a:gd name="connsiteX46" fmla="*/ 570183 w 998239"/>
              <a:gd name="connsiteY46" fmla="*/ 298760 h 2601565"/>
              <a:gd name="connsiteX47" fmla="*/ 558021 w 998239"/>
              <a:gd name="connsiteY47" fmla="*/ 327678 h 2601565"/>
              <a:gd name="connsiteX48" fmla="*/ 544339 w 998239"/>
              <a:gd name="connsiteY48" fmla="*/ 354645 h 2601565"/>
              <a:gd name="connsiteX49" fmla="*/ 530025 w 998239"/>
              <a:gd name="connsiteY49" fmla="*/ 380546 h 2601565"/>
              <a:gd name="connsiteX50" fmla="*/ 512669 w 998239"/>
              <a:gd name="connsiteY50" fmla="*/ 404319 h 2601565"/>
              <a:gd name="connsiteX51" fmla="*/ 494680 w 998239"/>
              <a:gd name="connsiteY51" fmla="*/ 427738 h 2601565"/>
              <a:gd name="connsiteX52" fmla="*/ 473524 w 998239"/>
              <a:gd name="connsiteY52" fmla="*/ 446720 h 2601565"/>
              <a:gd name="connsiteX53" fmla="*/ 449329 w 998239"/>
              <a:gd name="connsiteY53" fmla="*/ 464107 h 2601565"/>
              <a:gd name="connsiteX54" fmla="*/ 422345 w 998239"/>
              <a:gd name="connsiteY54" fmla="*/ 479542 h 2601565"/>
              <a:gd name="connsiteX55" fmla="*/ 393842 w 998239"/>
              <a:gd name="connsiteY55" fmla="*/ 491073 h 2601565"/>
              <a:gd name="connsiteX56" fmla="*/ 360145 w 998239"/>
              <a:gd name="connsiteY56" fmla="*/ 499057 h 2601565"/>
              <a:gd name="connsiteX57" fmla="*/ 361158 w 998239"/>
              <a:gd name="connsiteY57" fmla="*/ 554586 h 2601565"/>
              <a:gd name="connsiteX58" fmla="*/ 365845 w 998239"/>
              <a:gd name="connsiteY58" fmla="*/ 607455 h 2601565"/>
              <a:gd name="connsiteX59" fmla="*/ 373826 w 998239"/>
              <a:gd name="connsiteY59" fmla="*/ 657662 h 2601565"/>
              <a:gd name="connsiteX60" fmla="*/ 384341 w 998239"/>
              <a:gd name="connsiteY60" fmla="*/ 705208 h 2601565"/>
              <a:gd name="connsiteX61" fmla="*/ 397516 w 998239"/>
              <a:gd name="connsiteY61" fmla="*/ 750625 h 2601565"/>
              <a:gd name="connsiteX62" fmla="*/ 411831 w 998239"/>
              <a:gd name="connsiteY62" fmla="*/ 794090 h 2601565"/>
              <a:gd name="connsiteX63" fmla="*/ 428172 w 998239"/>
              <a:gd name="connsiteY63" fmla="*/ 835250 h 2601565"/>
              <a:gd name="connsiteX64" fmla="*/ 444515 w 998239"/>
              <a:gd name="connsiteY64" fmla="*/ 875345 h 2601565"/>
              <a:gd name="connsiteX65" fmla="*/ 449329 w 998239"/>
              <a:gd name="connsiteY65" fmla="*/ 884925 h 2601565"/>
              <a:gd name="connsiteX66" fmla="*/ 453509 w 998239"/>
              <a:gd name="connsiteY66" fmla="*/ 896634 h 2601565"/>
              <a:gd name="connsiteX67" fmla="*/ 459336 w 998239"/>
              <a:gd name="connsiteY67" fmla="*/ 909231 h 2601565"/>
              <a:gd name="connsiteX68" fmla="*/ 464657 w 998239"/>
              <a:gd name="connsiteY68" fmla="*/ 922536 h 2601565"/>
              <a:gd name="connsiteX69" fmla="*/ 471498 w 998239"/>
              <a:gd name="connsiteY69" fmla="*/ 935132 h 2601565"/>
              <a:gd name="connsiteX70" fmla="*/ 479352 w 998239"/>
              <a:gd name="connsiteY70" fmla="*/ 945776 h 2601565"/>
              <a:gd name="connsiteX71" fmla="*/ 488853 w 998239"/>
              <a:gd name="connsiteY71" fmla="*/ 955180 h 2601565"/>
              <a:gd name="connsiteX72" fmla="*/ 499494 w 998239"/>
              <a:gd name="connsiteY72" fmla="*/ 962099 h 2601565"/>
              <a:gd name="connsiteX73" fmla="*/ 512163 w 998239"/>
              <a:gd name="connsiteY73" fmla="*/ 964760 h 2601565"/>
              <a:gd name="connsiteX74" fmla="*/ 525338 w 998239"/>
              <a:gd name="connsiteY74" fmla="*/ 964228 h 2601565"/>
              <a:gd name="connsiteX75" fmla="*/ 549027 w 998239"/>
              <a:gd name="connsiteY75" fmla="*/ 956244 h 2601565"/>
              <a:gd name="connsiteX76" fmla="*/ 570183 w 998239"/>
              <a:gd name="connsiteY76" fmla="*/ 943116 h 2601565"/>
              <a:gd name="connsiteX77" fmla="*/ 590705 w 998239"/>
              <a:gd name="connsiteY77" fmla="*/ 926617 h 2601565"/>
              <a:gd name="connsiteX78" fmla="*/ 607680 w 998239"/>
              <a:gd name="connsiteY78" fmla="*/ 907101 h 2601565"/>
              <a:gd name="connsiteX79" fmla="*/ 624022 w 998239"/>
              <a:gd name="connsiteY79" fmla="*/ 885989 h 2601565"/>
              <a:gd name="connsiteX80" fmla="*/ 639350 w 998239"/>
              <a:gd name="connsiteY80" fmla="*/ 863813 h 2601565"/>
              <a:gd name="connsiteX81" fmla="*/ 653032 w 998239"/>
              <a:gd name="connsiteY81" fmla="*/ 842701 h 2601565"/>
              <a:gd name="connsiteX82" fmla="*/ 664687 w 998239"/>
              <a:gd name="connsiteY82" fmla="*/ 822476 h 2601565"/>
              <a:gd name="connsiteX83" fmla="*/ 690530 w 998239"/>
              <a:gd name="connsiteY83" fmla="*/ 776527 h 2601565"/>
              <a:gd name="connsiteX84" fmla="*/ 715359 w 998239"/>
              <a:gd name="connsiteY84" fmla="*/ 724723 h 2601565"/>
              <a:gd name="connsiteX85" fmla="*/ 740189 w 998239"/>
              <a:gd name="connsiteY85" fmla="*/ 668129 h 2601565"/>
              <a:gd name="connsiteX86" fmla="*/ 763372 w 998239"/>
              <a:gd name="connsiteY86" fmla="*/ 606390 h 2601565"/>
              <a:gd name="connsiteX87" fmla="*/ 784528 w 998239"/>
              <a:gd name="connsiteY87" fmla="*/ 541280 h 2601565"/>
              <a:gd name="connsiteX88" fmla="*/ 803530 w 998239"/>
              <a:gd name="connsiteY88" fmla="*/ 472090 h 2601565"/>
              <a:gd name="connsiteX89" fmla="*/ 820886 w 998239"/>
              <a:gd name="connsiteY89" fmla="*/ 399707 h 2601565"/>
              <a:gd name="connsiteX90" fmla="*/ 833553 w 998239"/>
              <a:gd name="connsiteY90" fmla="*/ 324662 h 2601565"/>
              <a:gd name="connsiteX91" fmla="*/ 843055 w 998239"/>
              <a:gd name="connsiteY91" fmla="*/ 247843 h 2601565"/>
              <a:gd name="connsiteX92" fmla="*/ 848882 w 998239"/>
              <a:gd name="connsiteY92" fmla="*/ 169250 h 2601565"/>
              <a:gd name="connsiteX93" fmla="*/ 853569 w 998239"/>
              <a:gd name="connsiteY93" fmla="*/ 172798 h 2601565"/>
              <a:gd name="connsiteX94" fmla="*/ 857370 w 998239"/>
              <a:gd name="connsiteY94" fmla="*/ 181846 h 2601565"/>
              <a:gd name="connsiteX95" fmla="*/ 860537 w 998239"/>
              <a:gd name="connsiteY95" fmla="*/ 195152 h 2601565"/>
              <a:gd name="connsiteX96" fmla="*/ 862057 w 998239"/>
              <a:gd name="connsiteY96" fmla="*/ 212538 h 2601565"/>
              <a:gd name="connsiteX97" fmla="*/ 863070 w 998239"/>
              <a:gd name="connsiteY97" fmla="*/ 232586 h 2601565"/>
              <a:gd name="connsiteX98" fmla="*/ 863070 w 998239"/>
              <a:gd name="connsiteY98" fmla="*/ 255827 h 2601565"/>
              <a:gd name="connsiteX99" fmla="*/ 863070 w 998239"/>
              <a:gd name="connsiteY99" fmla="*/ 280664 h 2601565"/>
              <a:gd name="connsiteX100" fmla="*/ 862057 w 998239"/>
              <a:gd name="connsiteY100" fmla="*/ 307630 h 2601565"/>
              <a:gd name="connsiteX101" fmla="*/ 860537 w 998239"/>
              <a:gd name="connsiteY101" fmla="*/ 335129 h 2601565"/>
              <a:gd name="connsiteX102" fmla="*/ 858383 w 998239"/>
              <a:gd name="connsiteY102" fmla="*/ 363160 h 2601565"/>
              <a:gd name="connsiteX103" fmla="*/ 855216 w 998239"/>
              <a:gd name="connsiteY103" fmla="*/ 391191 h 2601565"/>
              <a:gd name="connsiteX104" fmla="*/ 853569 w 998239"/>
              <a:gd name="connsiteY104" fmla="*/ 418157 h 2601565"/>
              <a:gd name="connsiteX105" fmla="*/ 850402 w 998239"/>
              <a:gd name="connsiteY105" fmla="*/ 442995 h 2601565"/>
              <a:gd name="connsiteX106" fmla="*/ 847869 w 998239"/>
              <a:gd name="connsiteY106" fmla="*/ 466236 h 2601565"/>
              <a:gd name="connsiteX107" fmla="*/ 844701 w 998239"/>
              <a:gd name="connsiteY107" fmla="*/ 486283 h 2601565"/>
              <a:gd name="connsiteX108" fmla="*/ 842041 w 998239"/>
              <a:gd name="connsiteY108" fmla="*/ 502782 h 2601565"/>
              <a:gd name="connsiteX109" fmla="*/ 839888 w 998239"/>
              <a:gd name="connsiteY109" fmla="*/ 515910 h 2601565"/>
              <a:gd name="connsiteX110" fmla="*/ 801883 w 998239"/>
              <a:gd name="connsiteY110" fmla="*/ 666000 h 2601565"/>
              <a:gd name="connsiteX111" fmla="*/ 832540 w 998239"/>
              <a:gd name="connsiteY111" fmla="*/ 662984 h 2601565"/>
              <a:gd name="connsiteX112" fmla="*/ 861044 w 998239"/>
              <a:gd name="connsiteY112" fmla="*/ 655533 h 2601565"/>
              <a:gd name="connsiteX113" fmla="*/ 887900 w 998239"/>
              <a:gd name="connsiteY113" fmla="*/ 644888 h 2601565"/>
              <a:gd name="connsiteX114" fmla="*/ 913743 w 998239"/>
              <a:gd name="connsiteY114" fmla="*/ 631228 h 2601565"/>
              <a:gd name="connsiteX115" fmla="*/ 937052 w 998239"/>
              <a:gd name="connsiteY115" fmla="*/ 615793 h 2601565"/>
              <a:gd name="connsiteX116" fmla="*/ 958081 w 998239"/>
              <a:gd name="connsiteY116" fmla="*/ 598939 h 2601565"/>
              <a:gd name="connsiteX117" fmla="*/ 978224 w 998239"/>
              <a:gd name="connsiteY117" fmla="*/ 581553 h 2601565"/>
              <a:gd name="connsiteX118" fmla="*/ 996719 w 998239"/>
              <a:gd name="connsiteY118" fmla="*/ 565054 h 2601565"/>
              <a:gd name="connsiteX119" fmla="*/ 998239 w 998239"/>
              <a:gd name="connsiteY119" fmla="*/ 573037 h 2601565"/>
              <a:gd name="connsiteX120" fmla="*/ 981391 w 998239"/>
              <a:gd name="connsiteY120" fmla="*/ 598939 h 2601565"/>
              <a:gd name="connsiteX121" fmla="*/ 960742 w 998239"/>
              <a:gd name="connsiteY121" fmla="*/ 623776 h 2601565"/>
              <a:gd name="connsiteX122" fmla="*/ 935912 w 998239"/>
              <a:gd name="connsiteY122" fmla="*/ 645953 h 2601565"/>
              <a:gd name="connsiteX123" fmla="*/ 908042 w 998239"/>
              <a:gd name="connsiteY123" fmla="*/ 666000 h 2601565"/>
              <a:gd name="connsiteX124" fmla="*/ 878399 w 998239"/>
              <a:gd name="connsiteY124" fmla="*/ 684096 h 2601565"/>
              <a:gd name="connsiteX125" fmla="*/ 846728 w 998239"/>
              <a:gd name="connsiteY125" fmla="*/ 699886 h 2601565"/>
              <a:gd name="connsiteX126" fmla="*/ 814044 w 998239"/>
              <a:gd name="connsiteY126" fmla="*/ 712127 h 2601565"/>
              <a:gd name="connsiteX127" fmla="*/ 780728 w 998239"/>
              <a:gd name="connsiteY127" fmla="*/ 720997 h 2601565"/>
              <a:gd name="connsiteX128" fmla="*/ 773886 w 998239"/>
              <a:gd name="connsiteY128" fmla="*/ 742287 h 2601565"/>
              <a:gd name="connsiteX129" fmla="*/ 764385 w 998239"/>
              <a:gd name="connsiteY129" fmla="*/ 767124 h 2601565"/>
              <a:gd name="connsiteX130" fmla="*/ 753871 w 998239"/>
              <a:gd name="connsiteY130" fmla="*/ 793026 h 2601565"/>
              <a:gd name="connsiteX131" fmla="*/ 740189 w 998239"/>
              <a:gd name="connsiteY131" fmla="*/ 821057 h 2601565"/>
              <a:gd name="connsiteX132" fmla="*/ 725874 w 998239"/>
              <a:gd name="connsiteY132" fmla="*/ 850507 h 2601565"/>
              <a:gd name="connsiteX133" fmla="*/ 710546 w 998239"/>
              <a:gd name="connsiteY133" fmla="*/ 879603 h 2601565"/>
              <a:gd name="connsiteX134" fmla="*/ 705253 w 998239"/>
              <a:gd name="connsiteY134" fmla="*/ 888509 h 2601565"/>
              <a:gd name="connsiteX135" fmla="*/ 657504 w 998239"/>
              <a:gd name="connsiteY135" fmla="*/ 965731 h 2601565"/>
              <a:gd name="connsiteX136" fmla="*/ 646192 w 998239"/>
              <a:gd name="connsiteY136" fmla="*/ 981082 h 2601565"/>
              <a:gd name="connsiteX137" fmla="*/ 631877 w 998239"/>
              <a:gd name="connsiteY137" fmla="*/ 1000774 h 2601565"/>
              <a:gd name="connsiteX138" fmla="*/ 618195 w 998239"/>
              <a:gd name="connsiteY138" fmla="*/ 1014967 h 2601565"/>
              <a:gd name="connsiteX139" fmla="*/ 620348 w 998239"/>
              <a:gd name="connsiteY139" fmla="*/ 1025612 h 2601565"/>
              <a:gd name="connsiteX140" fmla="*/ 624022 w 998239"/>
              <a:gd name="connsiteY140" fmla="*/ 1027740 h 2601565"/>
              <a:gd name="connsiteX141" fmla="*/ 609304 w 998239"/>
              <a:gd name="connsiteY141" fmla="*/ 1157153 h 2601565"/>
              <a:gd name="connsiteX142" fmla="*/ 598179 w 998239"/>
              <a:gd name="connsiteY142" fmla="*/ 1179427 h 2601565"/>
              <a:gd name="connsiteX143" fmla="*/ 587538 w 998239"/>
              <a:gd name="connsiteY143" fmla="*/ 1212780 h 2601565"/>
              <a:gd name="connsiteX144" fmla="*/ 579177 w 998239"/>
              <a:gd name="connsiteY144" fmla="*/ 1247552 h 2601565"/>
              <a:gd name="connsiteX145" fmla="*/ 574363 w 998239"/>
              <a:gd name="connsiteY145" fmla="*/ 1283035 h 2601565"/>
              <a:gd name="connsiteX146" fmla="*/ 572336 w 998239"/>
              <a:gd name="connsiteY146" fmla="*/ 1320468 h 2601565"/>
              <a:gd name="connsiteX147" fmla="*/ 571196 w 998239"/>
              <a:gd name="connsiteY147" fmla="*/ 1358079 h 2601565"/>
              <a:gd name="connsiteX148" fmla="*/ 572336 w 998239"/>
              <a:gd name="connsiteY148" fmla="*/ 1395691 h 2601565"/>
              <a:gd name="connsiteX149" fmla="*/ 574363 w 998239"/>
              <a:gd name="connsiteY149" fmla="*/ 1434189 h 2601565"/>
              <a:gd name="connsiteX150" fmla="*/ 577023 w 998239"/>
              <a:gd name="connsiteY150" fmla="*/ 1472331 h 2601565"/>
              <a:gd name="connsiteX151" fmla="*/ 580190 w 998239"/>
              <a:gd name="connsiteY151" fmla="*/ 1509765 h 2601565"/>
              <a:gd name="connsiteX152" fmla="*/ 580697 w 998239"/>
              <a:gd name="connsiteY152" fmla="*/ 1564763 h 2601565"/>
              <a:gd name="connsiteX153" fmla="*/ 578037 w 998239"/>
              <a:gd name="connsiteY153" fmla="*/ 1619760 h 2601565"/>
              <a:gd name="connsiteX154" fmla="*/ 573350 w 998239"/>
              <a:gd name="connsiteY154" fmla="*/ 1672629 h 2601565"/>
              <a:gd name="connsiteX155" fmla="*/ 567522 w 998239"/>
              <a:gd name="connsiteY155" fmla="*/ 1724432 h 2601565"/>
              <a:gd name="connsiteX156" fmla="*/ 564474 w 998239"/>
              <a:gd name="connsiteY156" fmla="*/ 1798067 h 2601565"/>
              <a:gd name="connsiteX157" fmla="*/ 565843 w 998239"/>
              <a:gd name="connsiteY157" fmla="*/ 1798067 h 2601565"/>
              <a:gd name="connsiteX158" fmla="*/ 596167 w 998239"/>
              <a:gd name="connsiteY158" fmla="*/ 2004317 h 2601565"/>
              <a:gd name="connsiteX159" fmla="*/ 614772 w 998239"/>
              <a:gd name="connsiteY159" fmla="*/ 2015335 h 2601565"/>
              <a:gd name="connsiteX160" fmla="*/ 633212 w 998239"/>
              <a:gd name="connsiteY160" fmla="*/ 2026005 h 2601565"/>
              <a:gd name="connsiteX161" fmla="*/ 649037 w 998239"/>
              <a:gd name="connsiteY161" fmla="*/ 2036824 h 2601565"/>
              <a:gd name="connsiteX162" fmla="*/ 682546 w 998239"/>
              <a:gd name="connsiteY162" fmla="*/ 2063750 h 2601565"/>
              <a:gd name="connsiteX163" fmla="*/ 712427 w 998239"/>
              <a:gd name="connsiteY163" fmla="*/ 2092373 h 2601565"/>
              <a:gd name="connsiteX164" fmla="*/ 738220 w 998239"/>
              <a:gd name="connsiteY164" fmla="*/ 2120464 h 2601565"/>
              <a:gd name="connsiteX165" fmla="*/ 761610 w 998239"/>
              <a:gd name="connsiteY165" fmla="*/ 2148686 h 2601565"/>
              <a:gd name="connsiteX166" fmla="*/ 783089 w 998239"/>
              <a:gd name="connsiteY166" fmla="*/ 2177264 h 2601565"/>
              <a:gd name="connsiteX167" fmla="*/ 803347 w 998239"/>
              <a:gd name="connsiteY167" fmla="*/ 2204774 h 2601565"/>
              <a:gd name="connsiteX168" fmla="*/ 821429 w 998239"/>
              <a:gd name="connsiteY168" fmla="*/ 2231393 h 2601565"/>
              <a:gd name="connsiteX169" fmla="*/ 812873 w 998239"/>
              <a:gd name="connsiteY169" fmla="*/ 2236092 h 2601565"/>
              <a:gd name="connsiteX170" fmla="*/ 783805 w 998239"/>
              <a:gd name="connsiteY170" fmla="*/ 2203301 h 2601565"/>
              <a:gd name="connsiteX171" fmla="*/ 753719 w 998239"/>
              <a:gd name="connsiteY171" fmla="*/ 2172059 h 2601565"/>
              <a:gd name="connsiteX172" fmla="*/ 722647 w 998239"/>
              <a:gd name="connsiteY172" fmla="*/ 2142999 h 2601565"/>
              <a:gd name="connsiteX173" fmla="*/ 690330 w 998239"/>
              <a:gd name="connsiteY173" fmla="*/ 2116510 h 2601565"/>
              <a:gd name="connsiteX174" fmla="*/ 655982 w 998239"/>
              <a:gd name="connsiteY174" fmla="*/ 2093118 h 2601565"/>
              <a:gd name="connsiteX175" fmla="*/ 620297 w 998239"/>
              <a:gd name="connsiteY175" fmla="*/ 2072215 h 2601565"/>
              <a:gd name="connsiteX176" fmla="*/ 583862 w 998239"/>
              <a:gd name="connsiteY176" fmla="*/ 2054108 h 2601565"/>
              <a:gd name="connsiteX177" fmla="*/ 545427 w 998239"/>
              <a:gd name="connsiteY177" fmla="*/ 2040553 h 2601565"/>
              <a:gd name="connsiteX178" fmla="*/ 511522 w 998239"/>
              <a:gd name="connsiteY178" fmla="*/ 2221026 h 2601565"/>
              <a:gd name="connsiteX179" fmla="*/ 546020 w 998239"/>
              <a:gd name="connsiteY179" fmla="*/ 2245768 h 2601565"/>
              <a:gd name="connsiteX180" fmla="*/ 576539 w 998239"/>
              <a:gd name="connsiteY180" fmla="*/ 2272514 h 2601565"/>
              <a:gd name="connsiteX181" fmla="*/ 601206 w 998239"/>
              <a:gd name="connsiteY181" fmla="*/ 2299617 h 2601565"/>
              <a:gd name="connsiteX182" fmla="*/ 620912 w 998239"/>
              <a:gd name="connsiteY182" fmla="*/ 2328269 h 2601565"/>
              <a:gd name="connsiteX183" fmla="*/ 635746 w 998239"/>
              <a:gd name="connsiteY183" fmla="*/ 2357733 h 2601565"/>
              <a:gd name="connsiteX184" fmla="*/ 645162 w 998239"/>
              <a:gd name="connsiteY184" fmla="*/ 2386515 h 2601565"/>
              <a:gd name="connsiteX185" fmla="*/ 649446 w 998239"/>
              <a:gd name="connsiteY185" fmla="*/ 2415678 h 2601565"/>
              <a:gd name="connsiteX186" fmla="*/ 648196 w 998239"/>
              <a:gd name="connsiteY186" fmla="*/ 2444260 h 2601565"/>
              <a:gd name="connsiteX187" fmla="*/ 641984 w 998239"/>
              <a:gd name="connsiteY187" fmla="*/ 2470935 h 2601565"/>
              <a:gd name="connsiteX188" fmla="*/ 637257 w 998239"/>
              <a:gd name="connsiteY188" fmla="*/ 2472280 h 2601565"/>
              <a:gd name="connsiteX189" fmla="*/ 635317 w 998239"/>
              <a:gd name="connsiteY189" fmla="*/ 2465092 h 2601565"/>
              <a:gd name="connsiteX190" fmla="*/ 641087 w 998239"/>
              <a:gd name="connsiteY190" fmla="*/ 2449008 h 2601565"/>
              <a:gd name="connsiteX191" fmla="*/ 641384 w 998239"/>
              <a:gd name="connsiteY191" fmla="*/ 2430972 h 2601565"/>
              <a:gd name="connsiteX192" fmla="*/ 639215 w 998239"/>
              <a:gd name="connsiteY192" fmla="*/ 2410982 h 2601565"/>
              <a:gd name="connsiteX193" fmla="*/ 632287 w 998239"/>
              <a:gd name="connsiteY193" fmla="*/ 2390884 h 2601565"/>
              <a:gd name="connsiteX194" fmla="*/ 621944 w 998239"/>
              <a:gd name="connsiteY194" fmla="*/ 2369828 h 2601565"/>
              <a:gd name="connsiteX195" fmla="*/ 609133 w 998239"/>
              <a:gd name="connsiteY195" fmla="*/ 2349453 h 2601565"/>
              <a:gd name="connsiteX196" fmla="*/ 593107 w 998239"/>
              <a:gd name="connsiteY196" fmla="*/ 2329922 h 2601565"/>
              <a:gd name="connsiteX197" fmla="*/ 574242 w 998239"/>
              <a:gd name="connsiteY197" fmla="*/ 2311561 h 2601565"/>
              <a:gd name="connsiteX198" fmla="*/ 554736 w 998239"/>
              <a:gd name="connsiteY198" fmla="*/ 2295077 h 2601565"/>
              <a:gd name="connsiteX199" fmla="*/ 542732 w 998239"/>
              <a:gd name="connsiteY199" fmla="*/ 2286998 h 2601565"/>
              <a:gd name="connsiteX200" fmla="*/ 533341 w 998239"/>
              <a:gd name="connsiteY200" fmla="*/ 2278769 h 2601565"/>
              <a:gd name="connsiteX201" fmla="*/ 523778 w 998239"/>
              <a:gd name="connsiteY201" fmla="*/ 2272829 h 2601565"/>
              <a:gd name="connsiteX202" fmla="*/ 514151 w 998239"/>
              <a:gd name="connsiteY202" fmla="*/ 2267440 h 2601565"/>
              <a:gd name="connsiteX203" fmla="*/ 503656 w 998239"/>
              <a:gd name="connsiteY203" fmla="*/ 2264952 h 2601565"/>
              <a:gd name="connsiteX204" fmla="*/ 491006 w 998239"/>
              <a:gd name="connsiteY204" fmla="*/ 2308954 h 2601565"/>
              <a:gd name="connsiteX205" fmla="*/ 476330 w 998239"/>
              <a:gd name="connsiteY205" fmla="*/ 2349959 h 2601565"/>
              <a:gd name="connsiteX206" fmla="*/ 459509 w 998239"/>
              <a:gd name="connsiteY206" fmla="*/ 2391527 h 2601565"/>
              <a:gd name="connsiteX207" fmla="*/ 439580 w 998239"/>
              <a:gd name="connsiteY207" fmla="*/ 2432199 h 2601565"/>
              <a:gd name="connsiteX208" fmla="*/ 416585 w 998239"/>
              <a:gd name="connsiteY208" fmla="*/ 2475063 h 2601565"/>
              <a:gd name="connsiteX209" fmla="*/ 389961 w 998239"/>
              <a:gd name="connsiteY209" fmla="*/ 2519626 h 2601565"/>
              <a:gd name="connsiteX210" fmla="*/ 384223 w 998239"/>
              <a:gd name="connsiteY210" fmla="*/ 2526793 h 2601565"/>
              <a:gd name="connsiteX211" fmla="*/ 377695 w 998239"/>
              <a:gd name="connsiteY211" fmla="*/ 2537945 h 2601565"/>
              <a:gd name="connsiteX212" fmla="*/ 368996 w 998239"/>
              <a:gd name="connsiteY212" fmla="*/ 2549023 h 2601565"/>
              <a:gd name="connsiteX213" fmla="*/ 360933 w 998239"/>
              <a:gd name="connsiteY213" fmla="*/ 2560863 h 2601565"/>
              <a:gd name="connsiteX214" fmla="*/ 351567 w 998239"/>
              <a:gd name="connsiteY214" fmla="*/ 2573185 h 2601565"/>
              <a:gd name="connsiteX215" fmla="*/ 341532 w 998239"/>
              <a:gd name="connsiteY215" fmla="*/ 2583296 h 2601565"/>
              <a:gd name="connsiteX216" fmla="*/ 331557 w 998239"/>
              <a:gd name="connsiteY216" fmla="*/ 2592037 h 2601565"/>
              <a:gd name="connsiteX217" fmla="*/ 321124 w 998239"/>
              <a:gd name="connsiteY217" fmla="*/ 2598545 h 2601565"/>
              <a:gd name="connsiteX218" fmla="*/ 312044 w 998239"/>
              <a:gd name="connsiteY218" fmla="*/ 2601565 h 2601565"/>
              <a:gd name="connsiteX219" fmla="*/ 309960 w 998239"/>
              <a:gd name="connsiteY219" fmla="*/ 2597301 h 2601565"/>
              <a:gd name="connsiteX220" fmla="*/ 342120 w 998239"/>
              <a:gd name="connsiteY220" fmla="*/ 2563687 h 2601565"/>
              <a:gd name="connsiteX221" fmla="*/ 370336 w 998239"/>
              <a:gd name="connsiteY221" fmla="*/ 2526618 h 2601565"/>
              <a:gd name="connsiteX222" fmla="*/ 394287 w 998239"/>
              <a:gd name="connsiteY222" fmla="*/ 2487031 h 2601565"/>
              <a:gd name="connsiteX223" fmla="*/ 413201 w 998239"/>
              <a:gd name="connsiteY223" fmla="*/ 2447908 h 2601565"/>
              <a:gd name="connsiteX224" fmla="*/ 428806 w 998239"/>
              <a:gd name="connsiteY224" fmla="*/ 2409545 h 2601565"/>
              <a:gd name="connsiteX225" fmla="*/ 435216 w 998239"/>
              <a:gd name="connsiteY225" fmla="*/ 2381215 h 2601565"/>
              <a:gd name="connsiteX226" fmla="*/ 437508 w 998239"/>
              <a:gd name="connsiteY226" fmla="*/ 2382004 h 2601565"/>
              <a:gd name="connsiteX227" fmla="*/ 438204 w 998239"/>
              <a:gd name="connsiteY227" fmla="*/ 2381394 h 2601565"/>
              <a:gd name="connsiteX228" fmla="*/ 438054 w 998239"/>
              <a:gd name="connsiteY228" fmla="*/ 2380044 h 2601565"/>
              <a:gd name="connsiteX229" fmla="*/ 437652 w 998239"/>
              <a:gd name="connsiteY229" fmla="*/ 2379080 h 2601565"/>
              <a:gd name="connsiteX230" fmla="*/ 436750 w 998239"/>
              <a:gd name="connsiteY230" fmla="*/ 2377071 h 2601565"/>
              <a:gd name="connsiteX231" fmla="*/ 437767 w 998239"/>
              <a:gd name="connsiteY231" fmla="*/ 2375523 h 2601565"/>
              <a:gd name="connsiteX232" fmla="*/ 437711 w 998239"/>
              <a:gd name="connsiteY232" fmla="*/ 2374255 h 2601565"/>
              <a:gd name="connsiteX233" fmla="*/ 438004 w 998239"/>
              <a:gd name="connsiteY233" fmla="*/ 2372682 h 2601565"/>
              <a:gd name="connsiteX234" fmla="*/ 437308 w 998239"/>
              <a:gd name="connsiteY234" fmla="*/ 2373292 h 2601565"/>
              <a:gd name="connsiteX235" fmla="*/ 437711 w 998239"/>
              <a:gd name="connsiteY235" fmla="*/ 2374255 h 2601565"/>
              <a:gd name="connsiteX236" fmla="*/ 435216 w 998239"/>
              <a:gd name="connsiteY236" fmla="*/ 2381215 h 2601565"/>
              <a:gd name="connsiteX237" fmla="*/ 419562 w 998239"/>
              <a:gd name="connsiteY237" fmla="*/ 2378474 h 2601565"/>
              <a:gd name="connsiteX238" fmla="*/ 399876 w 998239"/>
              <a:gd name="connsiteY238" fmla="*/ 2379925 h 2601565"/>
              <a:gd name="connsiteX239" fmla="*/ 378919 w 998239"/>
              <a:gd name="connsiteY239" fmla="*/ 2383310 h 2601565"/>
              <a:gd name="connsiteX240" fmla="*/ 355837 w 998239"/>
              <a:gd name="connsiteY240" fmla="*/ 2389713 h 2601565"/>
              <a:gd name="connsiteX241" fmla="*/ 331860 w 998239"/>
              <a:gd name="connsiteY241" fmla="*/ 2398379 h 2601565"/>
              <a:gd name="connsiteX242" fmla="*/ 307564 w 998239"/>
              <a:gd name="connsiteY242" fmla="*/ 2407986 h 2601565"/>
              <a:gd name="connsiteX243" fmla="*/ 283791 w 998239"/>
              <a:gd name="connsiteY243" fmla="*/ 2419271 h 2601565"/>
              <a:gd name="connsiteX244" fmla="*/ 261091 w 998239"/>
              <a:gd name="connsiteY244" fmla="*/ 2430275 h 2601565"/>
              <a:gd name="connsiteX245" fmla="*/ 258707 w 998239"/>
              <a:gd name="connsiteY245" fmla="*/ 2431515 h 2601565"/>
              <a:gd name="connsiteX246" fmla="*/ 264907 w 998239"/>
              <a:gd name="connsiteY246" fmla="*/ 2418233 h 2601565"/>
              <a:gd name="connsiteX247" fmla="*/ 283331 w 998239"/>
              <a:gd name="connsiteY247" fmla="*/ 2403215 h 2601565"/>
              <a:gd name="connsiteX248" fmla="*/ 306269 w 998239"/>
              <a:gd name="connsiteY248" fmla="*/ 2389370 h 2601565"/>
              <a:gd name="connsiteX249" fmla="*/ 330709 w 998239"/>
              <a:gd name="connsiteY249" fmla="*/ 2376839 h 2601565"/>
              <a:gd name="connsiteX250" fmla="*/ 356078 w 998239"/>
              <a:gd name="connsiteY250" fmla="*/ 2366953 h 2601565"/>
              <a:gd name="connsiteX251" fmla="*/ 384546 w 998239"/>
              <a:gd name="connsiteY251" fmla="*/ 2359782 h 2601565"/>
              <a:gd name="connsiteX252" fmla="*/ 448037 w 998239"/>
              <a:gd name="connsiteY252" fmla="*/ 2345291 h 2601565"/>
              <a:gd name="connsiteX253" fmla="*/ 456052 w 998239"/>
              <a:gd name="connsiteY253" fmla="*/ 2295805 h 2601565"/>
              <a:gd name="connsiteX254" fmla="*/ 459891 w 998239"/>
              <a:gd name="connsiteY254" fmla="*/ 2246520 h 2601565"/>
              <a:gd name="connsiteX255" fmla="*/ 459547 w 998239"/>
              <a:gd name="connsiteY255" fmla="*/ 2196621 h 2601565"/>
              <a:gd name="connsiteX256" fmla="*/ 455007 w 998239"/>
              <a:gd name="connsiteY256" fmla="*/ 2147109 h 2601565"/>
              <a:gd name="connsiteX257" fmla="*/ 414605 w 998239"/>
              <a:gd name="connsiteY257" fmla="*/ 1999908 h 2601565"/>
              <a:gd name="connsiteX258" fmla="*/ 392039 w 998239"/>
              <a:gd name="connsiteY258" fmla="*/ 2033339 h 2601565"/>
              <a:gd name="connsiteX259" fmla="*/ 351498 w 998239"/>
              <a:gd name="connsiteY259" fmla="*/ 2087417 h 2601565"/>
              <a:gd name="connsiteX260" fmla="*/ 308424 w 998239"/>
              <a:gd name="connsiteY260" fmla="*/ 2139893 h 2601565"/>
              <a:gd name="connsiteX261" fmla="*/ 266098 w 998239"/>
              <a:gd name="connsiteY261" fmla="*/ 2190203 h 2601565"/>
              <a:gd name="connsiteX262" fmla="*/ 221074 w 998239"/>
              <a:gd name="connsiteY262" fmla="*/ 2236952 h 2601565"/>
              <a:gd name="connsiteX263" fmla="*/ 175500 w 998239"/>
              <a:gd name="connsiteY263" fmla="*/ 2279195 h 2601565"/>
              <a:gd name="connsiteX264" fmla="*/ 130958 w 998239"/>
              <a:gd name="connsiteY264" fmla="*/ 2318489 h 2601565"/>
              <a:gd name="connsiteX265" fmla="*/ 86731 w 998239"/>
              <a:gd name="connsiteY265" fmla="*/ 2351876 h 2601565"/>
              <a:gd name="connsiteX266" fmla="*/ 43708 w 998239"/>
              <a:gd name="connsiteY266" fmla="*/ 2380769 h 2601565"/>
              <a:gd name="connsiteX267" fmla="*/ 0 w 998239"/>
              <a:gd name="connsiteY267" fmla="*/ 2402513 h 2601565"/>
              <a:gd name="connsiteX268" fmla="*/ 7680 w 998239"/>
              <a:gd name="connsiteY268" fmla="*/ 2395440 h 2601565"/>
              <a:gd name="connsiteX269" fmla="*/ 12312 w 998239"/>
              <a:gd name="connsiteY269" fmla="*/ 2390461 h 2601565"/>
              <a:gd name="connsiteX270" fmla="*/ 15901 w 998239"/>
              <a:gd name="connsiteY270" fmla="*/ 2387490 h 2601565"/>
              <a:gd name="connsiteX271" fmla="*/ 17197 w 998239"/>
              <a:gd name="connsiteY271" fmla="*/ 2385386 h 2601565"/>
              <a:gd name="connsiteX272" fmla="*/ 16525 w 998239"/>
              <a:gd name="connsiteY272" fmla="*/ 2383620 h 2601565"/>
              <a:gd name="connsiteX273" fmla="*/ 17174 w 998239"/>
              <a:gd name="connsiteY273" fmla="*/ 2382567 h 2601565"/>
              <a:gd name="connsiteX274" fmla="*/ 15999 w 998239"/>
              <a:gd name="connsiteY274" fmla="*/ 2381933 h 2601565"/>
              <a:gd name="connsiteX275" fmla="*/ 16971 w 998239"/>
              <a:gd name="connsiteY275" fmla="*/ 2380354 h 2601565"/>
              <a:gd name="connsiteX276" fmla="*/ 20090 w 998239"/>
              <a:gd name="connsiteY276" fmla="*/ 2377830 h 2601565"/>
              <a:gd name="connsiteX277" fmla="*/ 24327 w 998239"/>
              <a:gd name="connsiteY277" fmla="*/ 2373807 h 2601565"/>
              <a:gd name="connsiteX278" fmla="*/ 30627 w 998239"/>
              <a:gd name="connsiteY278" fmla="*/ 2367391 h 2601565"/>
              <a:gd name="connsiteX279" fmla="*/ 40670 w 998239"/>
              <a:gd name="connsiteY279" fmla="*/ 2359024 h 2601565"/>
              <a:gd name="connsiteX280" fmla="*/ 55321 w 998239"/>
              <a:gd name="connsiteY280" fmla="*/ 2347300 h 2601565"/>
              <a:gd name="connsiteX281" fmla="*/ 71663 w 998239"/>
              <a:gd name="connsiteY281" fmla="*/ 2332515 h 2601565"/>
              <a:gd name="connsiteX282" fmla="*/ 94475 w 998239"/>
              <a:gd name="connsiteY282" fmla="*/ 2314213 h 2601565"/>
              <a:gd name="connsiteX283" fmla="*/ 121818 w 998239"/>
              <a:gd name="connsiteY283" fmla="*/ 2292046 h 2601565"/>
              <a:gd name="connsiteX284" fmla="*/ 160830 w 998239"/>
              <a:gd name="connsiteY284" fmla="*/ 2255375 h 2601565"/>
              <a:gd name="connsiteX285" fmla="*/ 197971 w 998239"/>
              <a:gd name="connsiteY285" fmla="*/ 2213486 h 2601565"/>
              <a:gd name="connsiteX286" fmla="*/ 234107 w 998239"/>
              <a:gd name="connsiteY286" fmla="*/ 2169419 h 2601565"/>
              <a:gd name="connsiteX287" fmla="*/ 274428 w 998239"/>
              <a:gd name="connsiteY287" fmla="*/ 2123636 h 2601565"/>
              <a:gd name="connsiteX288" fmla="*/ 282447 w 998239"/>
              <a:gd name="connsiteY288" fmla="*/ 2113474 h 2601565"/>
              <a:gd name="connsiteX289" fmla="*/ 294255 w 998239"/>
              <a:gd name="connsiteY289" fmla="*/ 2098111 h 2601565"/>
              <a:gd name="connsiteX290" fmla="*/ 304716 w 998239"/>
              <a:gd name="connsiteY290" fmla="*/ 2083635 h 2601565"/>
              <a:gd name="connsiteX291" fmla="*/ 328894 w 998239"/>
              <a:gd name="connsiteY291" fmla="*/ 2047263 h 2601565"/>
              <a:gd name="connsiteX292" fmla="*/ 330780 w 998239"/>
              <a:gd name="connsiteY292" fmla="*/ 2044202 h 2601565"/>
              <a:gd name="connsiteX293" fmla="*/ 331717 w 998239"/>
              <a:gd name="connsiteY293" fmla="*/ 2042063 h 2601565"/>
              <a:gd name="connsiteX294" fmla="*/ 391204 w 998239"/>
              <a:gd name="connsiteY294" fmla="*/ 1933218 h 2601565"/>
              <a:gd name="connsiteX295" fmla="*/ 390156 w 998239"/>
              <a:gd name="connsiteY295" fmla="*/ 1860349 h 2601565"/>
              <a:gd name="connsiteX296" fmla="*/ 396502 w 998239"/>
              <a:gd name="connsiteY296" fmla="*/ 1818105 h 2601565"/>
              <a:gd name="connsiteX297" fmla="*/ 402330 w 998239"/>
              <a:gd name="connsiteY297" fmla="*/ 1747141 h 2601565"/>
              <a:gd name="connsiteX298" fmla="*/ 412844 w 998239"/>
              <a:gd name="connsiteY298" fmla="*/ 1718578 h 2601565"/>
              <a:gd name="connsiteX299" fmla="*/ 421839 w 998239"/>
              <a:gd name="connsiteY299" fmla="*/ 1686822 h 2601565"/>
              <a:gd name="connsiteX300" fmla="*/ 430327 w 998239"/>
              <a:gd name="connsiteY300" fmla="*/ 1651516 h 2601565"/>
              <a:gd name="connsiteX301" fmla="*/ 438181 w 998239"/>
              <a:gd name="connsiteY301" fmla="*/ 1613906 h 2601565"/>
              <a:gd name="connsiteX302" fmla="*/ 444515 w 998239"/>
              <a:gd name="connsiteY302" fmla="*/ 1573279 h 2601565"/>
              <a:gd name="connsiteX303" fmla="*/ 449329 w 998239"/>
              <a:gd name="connsiteY303" fmla="*/ 1531942 h 2601565"/>
              <a:gd name="connsiteX304" fmla="*/ 454016 w 998239"/>
              <a:gd name="connsiteY304" fmla="*/ 1488654 h 2601565"/>
              <a:gd name="connsiteX305" fmla="*/ 457183 w 998239"/>
              <a:gd name="connsiteY305" fmla="*/ 1444833 h 2601565"/>
              <a:gd name="connsiteX306" fmla="*/ 459843 w 998239"/>
              <a:gd name="connsiteY306" fmla="*/ 1399239 h 2601565"/>
              <a:gd name="connsiteX307" fmla="*/ 459843 w 998239"/>
              <a:gd name="connsiteY307" fmla="*/ 1354354 h 2601565"/>
              <a:gd name="connsiteX308" fmla="*/ 459843 w 998239"/>
              <a:gd name="connsiteY308" fmla="*/ 1310001 h 2601565"/>
              <a:gd name="connsiteX309" fmla="*/ 457183 w 998239"/>
              <a:gd name="connsiteY309" fmla="*/ 1265471 h 2601565"/>
              <a:gd name="connsiteX310" fmla="*/ 453509 w 998239"/>
              <a:gd name="connsiteY310" fmla="*/ 1222715 h 2601565"/>
              <a:gd name="connsiteX311" fmla="*/ 448822 w 998239"/>
              <a:gd name="connsiteY311" fmla="*/ 1181023 h 2601565"/>
              <a:gd name="connsiteX312" fmla="*/ 441854 w 998239"/>
              <a:gd name="connsiteY312" fmla="*/ 1140751 h 2601565"/>
              <a:gd name="connsiteX313" fmla="*/ 432353 w 998239"/>
              <a:gd name="connsiteY313" fmla="*/ 1103318 h 2601565"/>
              <a:gd name="connsiteX314" fmla="*/ 421839 w 998239"/>
              <a:gd name="connsiteY314" fmla="*/ 1067835 h 2601565"/>
              <a:gd name="connsiteX315" fmla="*/ 409170 w 998239"/>
              <a:gd name="connsiteY315" fmla="*/ 1036079 h 2601565"/>
              <a:gd name="connsiteX316" fmla="*/ 405274 w 998239"/>
              <a:gd name="connsiteY316" fmla="*/ 1028382 h 2601565"/>
              <a:gd name="connsiteX317" fmla="*/ 325111 w 998239"/>
              <a:gd name="connsiteY317" fmla="*/ 669960 h 2601565"/>
              <a:gd name="connsiteX318" fmla="*/ 324674 w 998239"/>
              <a:gd name="connsiteY318" fmla="*/ 667064 h 2601565"/>
              <a:gd name="connsiteX319" fmla="*/ 321000 w 998239"/>
              <a:gd name="connsiteY319" fmla="*/ 613131 h 2601565"/>
              <a:gd name="connsiteX320" fmla="*/ 317833 w 998239"/>
              <a:gd name="connsiteY320" fmla="*/ 556715 h 2601565"/>
              <a:gd name="connsiteX321" fmla="*/ 317833 w 998239"/>
              <a:gd name="connsiteY321" fmla="*/ 499057 h 2601565"/>
              <a:gd name="connsiteX322" fmla="*/ 319986 w 998239"/>
              <a:gd name="connsiteY322" fmla="*/ 440866 h 2601565"/>
              <a:gd name="connsiteX323" fmla="*/ 324674 w 998239"/>
              <a:gd name="connsiteY323" fmla="*/ 383208 h 2601565"/>
              <a:gd name="connsiteX324" fmla="*/ 331642 w 998239"/>
              <a:gd name="connsiteY324" fmla="*/ 325726 h 2601565"/>
              <a:gd name="connsiteX325" fmla="*/ 338989 w 998239"/>
              <a:gd name="connsiteY325" fmla="*/ 270197 h 2601565"/>
              <a:gd name="connsiteX326" fmla="*/ 349504 w 998239"/>
              <a:gd name="connsiteY326" fmla="*/ 216264 h 2601565"/>
              <a:gd name="connsiteX327" fmla="*/ 362172 w 998239"/>
              <a:gd name="connsiteY327" fmla="*/ 165524 h 2601565"/>
              <a:gd name="connsiteX328" fmla="*/ 375347 w 998239"/>
              <a:gd name="connsiteY328" fmla="*/ 117446 h 2601565"/>
              <a:gd name="connsiteX329" fmla="*/ 390675 w 998239"/>
              <a:gd name="connsiteY329" fmla="*/ 73980 h 2601565"/>
              <a:gd name="connsiteX330" fmla="*/ 407017 w 998239"/>
              <a:gd name="connsiteY330" fmla="*/ 34418 h 2601565"/>
              <a:gd name="connsiteX331" fmla="*/ 426653 w 998239"/>
              <a:gd name="connsiteY331" fmla="*/ 0 h 2601565"/>
              <a:gd name="connsiteX0" fmla="*/ 609304 w 998239"/>
              <a:gd name="connsiteY0" fmla="*/ 1157153 h 2601565"/>
              <a:gd name="connsiteX1" fmla="*/ 598179 w 998239"/>
              <a:gd name="connsiteY1" fmla="*/ 1179427 h 2601565"/>
              <a:gd name="connsiteX2" fmla="*/ 587538 w 998239"/>
              <a:gd name="connsiteY2" fmla="*/ 1212780 h 2601565"/>
              <a:gd name="connsiteX3" fmla="*/ 579177 w 998239"/>
              <a:gd name="connsiteY3" fmla="*/ 1247552 h 2601565"/>
              <a:gd name="connsiteX4" fmla="*/ 574363 w 998239"/>
              <a:gd name="connsiteY4" fmla="*/ 1283035 h 2601565"/>
              <a:gd name="connsiteX5" fmla="*/ 572336 w 998239"/>
              <a:gd name="connsiteY5" fmla="*/ 1320468 h 2601565"/>
              <a:gd name="connsiteX6" fmla="*/ 571196 w 998239"/>
              <a:gd name="connsiteY6" fmla="*/ 1358079 h 2601565"/>
              <a:gd name="connsiteX7" fmla="*/ 572336 w 998239"/>
              <a:gd name="connsiteY7" fmla="*/ 1395691 h 2601565"/>
              <a:gd name="connsiteX8" fmla="*/ 574363 w 998239"/>
              <a:gd name="connsiteY8" fmla="*/ 1434189 h 2601565"/>
              <a:gd name="connsiteX9" fmla="*/ 577023 w 998239"/>
              <a:gd name="connsiteY9" fmla="*/ 1472331 h 2601565"/>
              <a:gd name="connsiteX10" fmla="*/ 580190 w 998239"/>
              <a:gd name="connsiteY10" fmla="*/ 1509765 h 2601565"/>
              <a:gd name="connsiteX11" fmla="*/ 580697 w 998239"/>
              <a:gd name="connsiteY11" fmla="*/ 1564763 h 2601565"/>
              <a:gd name="connsiteX12" fmla="*/ 578037 w 998239"/>
              <a:gd name="connsiteY12" fmla="*/ 1619760 h 2601565"/>
              <a:gd name="connsiteX13" fmla="*/ 573350 w 998239"/>
              <a:gd name="connsiteY13" fmla="*/ 1672629 h 2601565"/>
              <a:gd name="connsiteX14" fmla="*/ 567522 w 998239"/>
              <a:gd name="connsiteY14" fmla="*/ 1724432 h 2601565"/>
              <a:gd name="connsiteX15" fmla="*/ 564474 w 998239"/>
              <a:gd name="connsiteY15" fmla="*/ 1798067 h 2601565"/>
              <a:gd name="connsiteX16" fmla="*/ 565843 w 998239"/>
              <a:gd name="connsiteY16" fmla="*/ 1798067 h 2601565"/>
              <a:gd name="connsiteX17" fmla="*/ 596167 w 998239"/>
              <a:gd name="connsiteY17" fmla="*/ 2004317 h 2601565"/>
              <a:gd name="connsiteX18" fmla="*/ 614772 w 998239"/>
              <a:gd name="connsiteY18" fmla="*/ 2015335 h 2601565"/>
              <a:gd name="connsiteX19" fmla="*/ 633212 w 998239"/>
              <a:gd name="connsiteY19" fmla="*/ 2026005 h 2601565"/>
              <a:gd name="connsiteX20" fmla="*/ 649037 w 998239"/>
              <a:gd name="connsiteY20" fmla="*/ 2036824 h 2601565"/>
              <a:gd name="connsiteX21" fmla="*/ 682546 w 998239"/>
              <a:gd name="connsiteY21" fmla="*/ 2063750 h 2601565"/>
              <a:gd name="connsiteX22" fmla="*/ 712427 w 998239"/>
              <a:gd name="connsiteY22" fmla="*/ 2092373 h 2601565"/>
              <a:gd name="connsiteX23" fmla="*/ 738220 w 998239"/>
              <a:gd name="connsiteY23" fmla="*/ 2120464 h 2601565"/>
              <a:gd name="connsiteX24" fmla="*/ 761610 w 998239"/>
              <a:gd name="connsiteY24" fmla="*/ 2148686 h 2601565"/>
              <a:gd name="connsiteX25" fmla="*/ 783089 w 998239"/>
              <a:gd name="connsiteY25" fmla="*/ 2177264 h 2601565"/>
              <a:gd name="connsiteX26" fmla="*/ 803347 w 998239"/>
              <a:gd name="connsiteY26" fmla="*/ 2204774 h 2601565"/>
              <a:gd name="connsiteX27" fmla="*/ 821429 w 998239"/>
              <a:gd name="connsiteY27" fmla="*/ 2231393 h 2601565"/>
              <a:gd name="connsiteX28" fmla="*/ 812873 w 998239"/>
              <a:gd name="connsiteY28" fmla="*/ 2236092 h 2601565"/>
              <a:gd name="connsiteX29" fmla="*/ 783805 w 998239"/>
              <a:gd name="connsiteY29" fmla="*/ 2203301 h 2601565"/>
              <a:gd name="connsiteX30" fmla="*/ 753719 w 998239"/>
              <a:gd name="connsiteY30" fmla="*/ 2172059 h 2601565"/>
              <a:gd name="connsiteX31" fmla="*/ 722647 w 998239"/>
              <a:gd name="connsiteY31" fmla="*/ 2142999 h 2601565"/>
              <a:gd name="connsiteX32" fmla="*/ 690330 w 998239"/>
              <a:gd name="connsiteY32" fmla="*/ 2116510 h 2601565"/>
              <a:gd name="connsiteX33" fmla="*/ 655982 w 998239"/>
              <a:gd name="connsiteY33" fmla="*/ 2093118 h 2601565"/>
              <a:gd name="connsiteX34" fmla="*/ 620297 w 998239"/>
              <a:gd name="connsiteY34" fmla="*/ 2072215 h 2601565"/>
              <a:gd name="connsiteX35" fmla="*/ 583862 w 998239"/>
              <a:gd name="connsiteY35" fmla="*/ 2054108 h 2601565"/>
              <a:gd name="connsiteX36" fmla="*/ 545427 w 998239"/>
              <a:gd name="connsiteY36" fmla="*/ 2040553 h 2601565"/>
              <a:gd name="connsiteX37" fmla="*/ 511522 w 998239"/>
              <a:gd name="connsiteY37" fmla="*/ 2221026 h 2601565"/>
              <a:gd name="connsiteX38" fmla="*/ 546020 w 998239"/>
              <a:gd name="connsiteY38" fmla="*/ 2245768 h 2601565"/>
              <a:gd name="connsiteX39" fmla="*/ 576539 w 998239"/>
              <a:gd name="connsiteY39" fmla="*/ 2272514 h 2601565"/>
              <a:gd name="connsiteX40" fmla="*/ 601206 w 998239"/>
              <a:gd name="connsiteY40" fmla="*/ 2299617 h 2601565"/>
              <a:gd name="connsiteX41" fmla="*/ 620912 w 998239"/>
              <a:gd name="connsiteY41" fmla="*/ 2328269 h 2601565"/>
              <a:gd name="connsiteX42" fmla="*/ 635746 w 998239"/>
              <a:gd name="connsiteY42" fmla="*/ 2357733 h 2601565"/>
              <a:gd name="connsiteX43" fmla="*/ 645162 w 998239"/>
              <a:gd name="connsiteY43" fmla="*/ 2386515 h 2601565"/>
              <a:gd name="connsiteX44" fmla="*/ 649446 w 998239"/>
              <a:gd name="connsiteY44" fmla="*/ 2415678 h 2601565"/>
              <a:gd name="connsiteX45" fmla="*/ 648196 w 998239"/>
              <a:gd name="connsiteY45" fmla="*/ 2444260 h 2601565"/>
              <a:gd name="connsiteX46" fmla="*/ 641984 w 998239"/>
              <a:gd name="connsiteY46" fmla="*/ 2470935 h 2601565"/>
              <a:gd name="connsiteX47" fmla="*/ 637257 w 998239"/>
              <a:gd name="connsiteY47" fmla="*/ 2472280 h 2601565"/>
              <a:gd name="connsiteX48" fmla="*/ 635317 w 998239"/>
              <a:gd name="connsiteY48" fmla="*/ 2465092 h 2601565"/>
              <a:gd name="connsiteX49" fmla="*/ 641087 w 998239"/>
              <a:gd name="connsiteY49" fmla="*/ 2449008 h 2601565"/>
              <a:gd name="connsiteX50" fmla="*/ 641384 w 998239"/>
              <a:gd name="connsiteY50" fmla="*/ 2430972 h 2601565"/>
              <a:gd name="connsiteX51" fmla="*/ 639215 w 998239"/>
              <a:gd name="connsiteY51" fmla="*/ 2410982 h 2601565"/>
              <a:gd name="connsiteX52" fmla="*/ 632287 w 998239"/>
              <a:gd name="connsiteY52" fmla="*/ 2390884 h 2601565"/>
              <a:gd name="connsiteX53" fmla="*/ 621944 w 998239"/>
              <a:gd name="connsiteY53" fmla="*/ 2369828 h 2601565"/>
              <a:gd name="connsiteX54" fmla="*/ 609133 w 998239"/>
              <a:gd name="connsiteY54" fmla="*/ 2349453 h 2601565"/>
              <a:gd name="connsiteX55" fmla="*/ 593107 w 998239"/>
              <a:gd name="connsiteY55" fmla="*/ 2329922 h 2601565"/>
              <a:gd name="connsiteX56" fmla="*/ 574242 w 998239"/>
              <a:gd name="connsiteY56" fmla="*/ 2311561 h 2601565"/>
              <a:gd name="connsiteX57" fmla="*/ 554736 w 998239"/>
              <a:gd name="connsiteY57" fmla="*/ 2295077 h 2601565"/>
              <a:gd name="connsiteX58" fmla="*/ 542732 w 998239"/>
              <a:gd name="connsiteY58" fmla="*/ 2286998 h 2601565"/>
              <a:gd name="connsiteX59" fmla="*/ 533341 w 998239"/>
              <a:gd name="connsiteY59" fmla="*/ 2278769 h 2601565"/>
              <a:gd name="connsiteX60" fmla="*/ 523778 w 998239"/>
              <a:gd name="connsiteY60" fmla="*/ 2272829 h 2601565"/>
              <a:gd name="connsiteX61" fmla="*/ 514151 w 998239"/>
              <a:gd name="connsiteY61" fmla="*/ 2267440 h 2601565"/>
              <a:gd name="connsiteX62" fmla="*/ 503656 w 998239"/>
              <a:gd name="connsiteY62" fmla="*/ 2264952 h 2601565"/>
              <a:gd name="connsiteX63" fmla="*/ 491006 w 998239"/>
              <a:gd name="connsiteY63" fmla="*/ 2308954 h 2601565"/>
              <a:gd name="connsiteX64" fmla="*/ 476330 w 998239"/>
              <a:gd name="connsiteY64" fmla="*/ 2349959 h 2601565"/>
              <a:gd name="connsiteX65" fmla="*/ 459509 w 998239"/>
              <a:gd name="connsiteY65" fmla="*/ 2391527 h 2601565"/>
              <a:gd name="connsiteX66" fmla="*/ 439580 w 998239"/>
              <a:gd name="connsiteY66" fmla="*/ 2432199 h 2601565"/>
              <a:gd name="connsiteX67" fmla="*/ 416585 w 998239"/>
              <a:gd name="connsiteY67" fmla="*/ 2475063 h 2601565"/>
              <a:gd name="connsiteX68" fmla="*/ 389961 w 998239"/>
              <a:gd name="connsiteY68" fmla="*/ 2519626 h 2601565"/>
              <a:gd name="connsiteX69" fmla="*/ 384223 w 998239"/>
              <a:gd name="connsiteY69" fmla="*/ 2526793 h 2601565"/>
              <a:gd name="connsiteX70" fmla="*/ 377695 w 998239"/>
              <a:gd name="connsiteY70" fmla="*/ 2537945 h 2601565"/>
              <a:gd name="connsiteX71" fmla="*/ 368996 w 998239"/>
              <a:gd name="connsiteY71" fmla="*/ 2549023 h 2601565"/>
              <a:gd name="connsiteX72" fmla="*/ 360933 w 998239"/>
              <a:gd name="connsiteY72" fmla="*/ 2560863 h 2601565"/>
              <a:gd name="connsiteX73" fmla="*/ 351567 w 998239"/>
              <a:gd name="connsiteY73" fmla="*/ 2573185 h 2601565"/>
              <a:gd name="connsiteX74" fmla="*/ 341532 w 998239"/>
              <a:gd name="connsiteY74" fmla="*/ 2583296 h 2601565"/>
              <a:gd name="connsiteX75" fmla="*/ 331557 w 998239"/>
              <a:gd name="connsiteY75" fmla="*/ 2592037 h 2601565"/>
              <a:gd name="connsiteX76" fmla="*/ 321124 w 998239"/>
              <a:gd name="connsiteY76" fmla="*/ 2598545 h 2601565"/>
              <a:gd name="connsiteX77" fmla="*/ 312044 w 998239"/>
              <a:gd name="connsiteY77" fmla="*/ 2601565 h 2601565"/>
              <a:gd name="connsiteX78" fmla="*/ 309960 w 998239"/>
              <a:gd name="connsiteY78" fmla="*/ 2597301 h 2601565"/>
              <a:gd name="connsiteX79" fmla="*/ 342120 w 998239"/>
              <a:gd name="connsiteY79" fmla="*/ 2563687 h 2601565"/>
              <a:gd name="connsiteX80" fmla="*/ 370336 w 998239"/>
              <a:gd name="connsiteY80" fmla="*/ 2526618 h 2601565"/>
              <a:gd name="connsiteX81" fmla="*/ 394287 w 998239"/>
              <a:gd name="connsiteY81" fmla="*/ 2487031 h 2601565"/>
              <a:gd name="connsiteX82" fmla="*/ 413201 w 998239"/>
              <a:gd name="connsiteY82" fmla="*/ 2447908 h 2601565"/>
              <a:gd name="connsiteX83" fmla="*/ 428806 w 998239"/>
              <a:gd name="connsiteY83" fmla="*/ 2409545 h 2601565"/>
              <a:gd name="connsiteX84" fmla="*/ 435216 w 998239"/>
              <a:gd name="connsiteY84" fmla="*/ 2381215 h 2601565"/>
              <a:gd name="connsiteX85" fmla="*/ 437508 w 998239"/>
              <a:gd name="connsiteY85" fmla="*/ 2382004 h 2601565"/>
              <a:gd name="connsiteX86" fmla="*/ 438204 w 998239"/>
              <a:gd name="connsiteY86" fmla="*/ 2381394 h 2601565"/>
              <a:gd name="connsiteX87" fmla="*/ 438054 w 998239"/>
              <a:gd name="connsiteY87" fmla="*/ 2380044 h 2601565"/>
              <a:gd name="connsiteX88" fmla="*/ 437652 w 998239"/>
              <a:gd name="connsiteY88" fmla="*/ 2379080 h 2601565"/>
              <a:gd name="connsiteX89" fmla="*/ 436750 w 998239"/>
              <a:gd name="connsiteY89" fmla="*/ 2377071 h 2601565"/>
              <a:gd name="connsiteX90" fmla="*/ 437767 w 998239"/>
              <a:gd name="connsiteY90" fmla="*/ 2375523 h 2601565"/>
              <a:gd name="connsiteX91" fmla="*/ 437711 w 998239"/>
              <a:gd name="connsiteY91" fmla="*/ 2374255 h 2601565"/>
              <a:gd name="connsiteX92" fmla="*/ 438004 w 998239"/>
              <a:gd name="connsiteY92" fmla="*/ 2372682 h 2601565"/>
              <a:gd name="connsiteX93" fmla="*/ 437308 w 998239"/>
              <a:gd name="connsiteY93" fmla="*/ 2373292 h 2601565"/>
              <a:gd name="connsiteX94" fmla="*/ 437711 w 998239"/>
              <a:gd name="connsiteY94" fmla="*/ 2374255 h 2601565"/>
              <a:gd name="connsiteX95" fmla="*/ 435216 w 998239"/>
              <a:gd name="connsiteY95" fmla="*/ 2381215 h 2601565"/>
              <a:gd name="connsiteX96" fmla="*/ 419562 w 998239"/>
              <a:gd name="connsiteY96" fmla="*/ 2378474 h 2601565"/>
              <a:gd name="connsiteX97" fmla="*/ 399876 w 998239"/>
              <a:gd name="connsiteY97" fmla="*/ 2379925 h 2601565"/>
              <a:gd name="connsiteX98" fmla="*/ 378919 w 998239"/>
              <a:gd name="connsiteY98" fmla="*/ 2383310 h 2601565"/>
              <a:gd name="connsiteX99" fmla="*/ 355837 w 998239"/>
              <a:gd name="connsiteY99" fmla="*/ 2389713 h 2601565"/>
              <a:gd name="connsiteX100" fmla="*/ 331860 w 998239"/>
              <a:gd name="connsiteY100" fmla="*/ 2398379 h 2601565"/>
              <a:gd name="connsiteX101" fmla="*/ 307564 w 998239"/>
              <a:gd name="connsiteY101" fmla="*/ 2407986 h 2601565"/>
              <a:gd name="connsiteX102" fmla="*/ 283791 w 998239"/>
              <a:gd name="connsiteY102" fmla="*/ 2419271 h 2601565"/>
              <a:gd name="connsiteX103" fmla="*/ 261091 w 998239"/>
              <a:gd name="connsiteY103" fmla="*/ 2430275 h 2601565"/>
              <a:gd name="connsiteX104" fmla="*/ 258707 w 998239"/>
              <a:gd name="connsiteY104" fmla="*/ 2431515 h 2601565"/>
              <a:gd name="connsiteX105" fmla="*/ 264907 w 998239"/>
              <a:gd name="connsiteY105" fmla="*/ 2418233 h 2601565"/>
              <a:gd name="connsiteX106" fmla="*/ 283331 w 998239"/>
              <a:gd name="connsiteY106" fmla="*/ 2403215 h 2601565"/>
              <a:gd name="connsiteX107" fmla="*/ 306269 w 998239"/>
              <a:gd name="connsiteY107" fmla="*/ 2389370 h 2601565"/>
              <a:gd name="connsiteX108" fmla="*/ 330709 w 998239"/>
              <a:gd name="connsiteY108" fmla="*/ 2376839 h 2601565"/>
              <a:gd name="connsiteX109" fmla="*/ 356078 w 998239"/>
              <a:gd name="connsiteY109" fmla="*/ 2366953 h 2601565"/>
              <a:gd name="connsiteX110" fmla="*/ 384546 w 998239"/>
              <a:gd name="connsiteY110" fmla="*/ 2359782 h 2601565"/>
              <a:gd name="connsiteX111" fmla="*/ 448037 w 998239"/>
              <a:gd name="connsiteY111" fmla="*/ 2345291 h 2601565"/>
              <a:gd name="connsiteX112" fmla="*/ 456052 w 998239"/>
              <a:gd name="connsiteY112" fmla="*/ 2295805 h 2601565"/>
              <a:gd name="connsiteX113" fmla="*/ 459891 w 998239"/>
              <a:gd name="connsiteY113" fmla="*/ 2246520 h 2601565"/>
              <a:gd name="connsiteX114" fmla="*/ 459547 w 998239"/>
              <a:gd name="connsiteY114" fmla="*/ 2196621 h 2601565"/>
              <a:gd name="connsiteX115" fmla="*/ 455007 w 998239"/>
              <a:gd name="connsiteY115" fmla="*/ 2147109 h 2601565"/>
              <a:gd name="connsiteX116" fmla="*/ 414605 w 998239"/>
              <a:gd name="connsiteY116" fmla="*/ 1999908 h 2601565"/>
              <a:gd name="connsiteX117" fmla="*/ 392039 w 998239"/>
              <a:gd name="connsiteY117" fmla="*/ 2033339 h 2601565"/>
              <a:gd name="connsiteX118" fmla="*/ 351498 w 998239"/>
              <a:gd name="connsiteY118" fmla="*/ 2087417 h 2601565"/>
              <a:gd name="connsiteX119" fmla="*/ 308424 w 998239"/>
              <a:gd name="connsiteY119" fmla="*/ 2139893 h 2601565"/>
              <a:gd name="connsiteX120" fmla="*/ 266098 w 998239"/>
              <a:gd name="connsiteY120" fmla="*/ 2190203 h 2601565"/>
              <a:gd name="connsiteX121" fmla="*/ 221074 w 998239"/>
              <a:gd name="connsiteY121" fmla="*/ 2236952 h 2601565"/>
              <a:gd name="connsiteX122" fmla="*/ 175500 w 998239"/>
              <a:gd name="connsiteY122" fmla="*/ 2279195 h 2601565"/>
              <a:gd name="connsiteX123" fmla="*/ 130958 w 998239"/>
              <a:gd name="connsiteY123" fmla="*/ 2318489 h 2601565"/>
              <a:gd name="connsiteX124" fmla="*/ 86731 w 998239"/>
              <a:gd name="connsiteY124" fmla="*/ 2351876 h 2601565"/>
              <a:gd name="connsiteX125" fmla="*/ 43708 w 998239"/>
              <a:gd name="connsiteY125" fmla="*/ 2380769 h 2601565"/>
              <a:gd name="connsiteX126" fmla="*/ 0 w 998239"/>
              <a:gd name="connsiteY126" fmla="*/ 2402513 h 2601565"/>
              <a:gd name="connsiteX127" fmla="*/ 7680 w 998239"/>
              <a:gd name="connsiteY127" fmla="*/ 2395440 h 2601565"/>
              <a:gd name="connsiteX128" fmla="*/ 12312 w 998239"/>
              <a:gd name="connsiteY128" fmla="*/ 2390461 h 2601565"/>
              <a:gd name="connsiteX129" fmla="*/ 15901 w 998239"/>
              <a:gd name="connsiteY129" fmla="*/ 2387490 h 2601565"/>
              <a:gd name="connsiteX130" fmla="*/ 17197 w 998239"/>
              <a:gd name="connsiteY130" fmla="*/ 2385386 h 2601565"/>
              <a:gd name="connsiteX131" fmla="*/ 16525 w 998239"/>
              <a:gd name="connsiteY131" fmla="*/ 2383620 h 2601565"/>
              <a:gd name="connsiteX132" fmla="*/ 17174 w 998239"/>
              <a:gd name="connsiteY132" fmla="*/ 2382567 h 2601565"/>
              <a:gd name="connsiteX133" fmla="*/ 15999 w 998239"/>
              <a:gd name="connsiteY133" fmla="*/ 2381933 h 2601565"/>
              <a:gd name="connsiteX134" fmla="*/ 16971 w 998239"/>
              <a:gd name="connsiteY134" fmla="*/ 2380354 h 2601565"/>
              <a:gd name="connsiteX135" fmla="*/ 20090 w 998239"/>
              <a:gd name="connsiteY135" fmla="*/ 2377830 h 2601565"/>
              <a:gd name="connsiteX136" fmla="*/ 24327 w 998239"/>
              <a:gd name="connsiteY136" fmla="*/ 2373807 h 2601565"/>
              <a:gd name="connsiteX137" fmla="*/ 30627 w 998239"/>
              <a:gd name="connsiteY137" fmla="*/ 2367391 h 2601565"/>
              <a:gd name="connsiteX138" fmla="*/ 40670 w 998239"/>
              <a:gd name="connsiteY138" fmla="*/ 2359024 h 2601565"/>
              <a:gd name="connsiteX139" fmla="*/ 55321 w 998239"/>
              <a:gd name="connsiteY139" fmla="*/ 2347300 h 2601565"/>
              <a:gd name="connsiteX140" fmla="*/ 71663 w 998239"/>
              <a:gd name="connsiteY140" fmla="*/ 2332515 h 2601565"/>
              <a:gd name="connsiteX141" fmla="*/ 94475 w 998239"/>
              <a:gd name="connsiteY141" fmla="*/ 2314213 h 2601565"/>
              <a:gd name="connsiteX142" fmla="*/ 121818 w 998239"/>
              <a:gd name="connsiteY142" fmla="*/ 2292046 h 2601565"/>
              <a:gd name="connsiteX143" fmla="*/ 160830 w 998239"/>
              <a:gd name="connsiteY143" fmla="*/ 2255375 h 2601565"/>
              <a:gd name="connsiteX144" fmla="*/ 197971 w 998239"/>
              <a:gd name="connsiteY144" fmla="*/ 2213486 h 2601565"/>
              <a:gd name="connsiteX145" fmla="*/ 234107 w 998239"/>
              <a:gd name="connsiteY145" fmla="*/ 2169419 h 2601565"/>
              <a:gd name="connsiteX146" fmla="*/ 274428 w 998239"/>
              <a:gd name="connsiteY146" fmla="*/ 2123636 h 2601565"/>
              <a:gd name="connsiteX147" fmla="*/ 282447 w 998239"/>
              <a:gd name="connsiteY147" fmla="*/ 2113474 h 2601565"/>
              <a:gd name="connsiteX148" fmla="*/ 294255 w 998239"/>
              <a:gd name="connsiteY148" fmla="*/ 2098111 h 2601565"/>
              <a:gd name="connsiteX149" fmla="*/ 304716 w 998239"/>
              <a:gd name="connsiteY149" fmla="*/ 2083635 h 2601565"/>
              <a:gd name="connsiteX150" fmla="*/ 328894 w 998239"/>
              <a:gd name="connsiteY150" fmla="*/ 2047263 h 2601565"/>
              <a:gd name="connsiteX151" fmla="*/ 330780 w 998239"/>
              <a:gd name="connsiteY151" fmla="*/ 2044202 h 2601565"/>
              <a:gd name="connsiteX152" fmla="*/ 331717 w 998239"/>
              <a:gd name="connsiteY152" fmla="*/ 2042063 h 2601565"/>
              <a:gd name="connsiteX153" fmla="*/ 391204 w 998239"/>
              <a:gd name="connsiteY153" fmla="*/ 1933218 h 2601565"/>
              <a:gd name="connsiteX154" fmla="*/ 390156 w 998239"/>
              <a:gd name="connsiteY154" fmla="*/ 1860349 h 2601565"/>
              <a:gd name="connsiteX155" fmla="*/ 396502 w 998239"/>
              <a:gd name="connsiteY155" fmla="*/ 1818105 h 2601565"/>
              <a:gd name="connsiteX156" fmla="*/ 402330 w 998239"/>
              <a:gd name="connsiteY156" fmla="*/ 1747141 h 2601565"/>
              <a:gd name="connsiteX157" fmla="*/ 412844 w 998239"/>
              <a:gd name="connsiteY157" fmla="*/ 1718578 h 2601565"/>
              <a:gd name="connsiteX158" fmla="*/ 421839 w 998239"/>
              <a:gd name="connsiteY158" fmla="*/ 1686822 h 2601565"/>
              <a:gd name="connsiteX159" fmla="*/ 430327 w 998239"/>
              <a:gd name="connsiteY159" fmla="*/ 1651516 h 2601565"/>
              <a:gd name="connsiteX160" fmla="*/ 438181 w 998239"/>
              <a:gd name="connsiteY160" fmla="*/ 1613906 h 2601565"/>
              <a:gd name="connsiteX161" fmla="*/ 444515 w 998239"/>
              <a:gd name="connsiteY161" fmla="*/ 1573279 h 2601565"/>
              <a:gd name="connsiteX162" fmla="*/ 449329 w 998239"/>
              <a:gd name="connsiteY162" fmla="*/ 1531942 h 2601565"/>
              <a:gd name="connsiteX163" fmla="*/ 454016 w 998239"/>
              <a:gd name="connsiteY163" fmla="*/ 1488654 h 2601565"/>
              <a:gd name="connsiteX164" fmla="*/ 457183 w 998239"/>
              <a:gd name="connsiteY164" fmla="*/ 1444833 h 2601565"/>
              <a:gd name="connsiteX165" fmla="*/ 459843 w 998239"/>
              <a:gd name="connsiteY165" fmla="*/ 1399239 h 2601565"/>
              <a:gd name="connsiteX166" fmla="*/ 459843 w 998239"/>
              <a:gd name="connsiteY166" fmla="*/ 1354354 h 2601565"/>
              <a:gd name="connsiteX167" fmla="*/ 459843 w 998239"/>
              <a:gd name="connsiteY167" fmla="*/ 1310001 h 2601565"/>
              <a:gd name="connsiteX168" fmla="*/ 457183 w 998239"/>
              <a:gd name="connsiteY168" fmla="*/ 1265471 h 2601565"/>
              <a:gd name="connsiteX169" fmla="*/ 453509 w 998239"/>
              <a:gd name="connsiteY169" fmla="*/ 1222715 h 2601565"/>
              <a:gd name="connsiteX170" fmla="*/ 448822 w 998239"/>
              <a:gd name="connsiteY170" fmla="*/ 1181023 h 2601565"/>
              <a:gd name="connsiteX171" fmla="*/ 441854 w 998239"/>
              <a:gd name="connsiteY171" fmla="*/ 1140751 h 2601565"/>
              <a:gd name="connsiteX172" fmla="*/ 432353 w 998239"/>
              <a:gd name="connsiteY172" fmla="*/ 1103318 h 2601565"/>
              <a:gd name="connsiteX173" fmla="*/ 421839 w 998239"/>
              <a:gd name="connsiteY173" fmla="*/ 1067835 h 2601565"/>
              <a:gd name="connsiteX174" fmla="*/ 409170 w 998239"/>
              <a:gd name="connsiteY174" fmla="*/ 1036079 h 2601565"/>
              <a:gd name="connsiteX175" fmla="*/ 405274 w 998239"/>
              <a:gd name="connsiteY175" fmla="*/ 1028382 h 2601565"/>
              <a:gd name="connsiteX176" fmla="*/ 325111 w 998239"/>
              <a:gd name="connsiteY176" fmla="*/ 669960 h 2601565"/>
              <a:gd name="connsiteX177" fmla="*/ 324674 w 998239"/>
              <a:gd name="connsiteY177" fmla="*/ 667064 h 2601565"/>
              <a:gd name="connsiteX178" fmla="*/ 321000 w 998239"/>
              <a:gd name="connsiteY178" fmla="*/ 613131 h 2601565"/>
              <a:gd name="connsiteX179" fmla="*/ 317833 w 998239"/>
              <a:gd name="connsiteY179" fmla="*/ 556715 h 2601565"/>
              <a:gd name="connsiteX180" fmla="*/ 317833 w 998239"/>
              <a:gd name="connsiteY180" fmla="*/ 499057 h 2601565"/>
              <a:gd name="connsiteX181" fmla="*/ 319986 w 998239"/>
              <a:gd name="connsiteY181" fmla="*/ 440866 h 2601565"/>
              <a:gd name="connsiteX182" fmla="*/ 324674 w 998239"/>
              <a:gd name="connsiteY182" fmla="*/ 383208 h 2601565"/>
              <a:gd name="connsiteX183" fmla="*/ 331642 w 998239"/>
              <a:gd name="connsiteY183" fmla="*/ 325726 h 2601565"/>
              <a:gd name="connsiteX184" fmla="*/ 338989 w 998239"/>
              <a:gd name="connsiteY184" fmla="*/ 270197 h 2601565"/>
              <a:gd name="connsiteX185" fmla="*/ 349504 w 998239"/>
              <a:gd name="connsiteY185" fmla="*/ 216264 h 2601565"/>
              <a:gd name="connsiteX186" fmla="*/ 362172 w 998239"/>
              <a:gd name="connsiteY186" fmla="*/ 165524 h 2601565"/>
              <a:gd name="connsiteX187" fmla="*/ 375347 w 998239"/>
              <a:gd name="connsiteY187" fmla="*/ 117446 h 2601565"/>
              <a:gd name="connsiteX188" fmla="*/ 390675 w 998239"/>
              <a:gd name="connsiteY188" fmla="*/ 73980 h 2601565"/>
              <a:gd name="connsiteX189" fmla="*/ 407017 w 998239"/>
              <a:gd name="connsiteY189" fmla="*/ 34418 h 2601565"/>
              <a:gd name="connsiteX190" fmla="*/ 426653 w 998239"/>
              <a:gd name="connsiteY190" fmla="*/ 0 h 2601565"/>
              <a:gd name="connsiteX191" fmla="*/ 424499 w 998239"/>
              <a:gd name="connsiteY191" fmla="*/ 8516 h 2601565"/>
              <a:gd name="connsiteX192" fmla="*/ 423485 w 998239"/>
              <a:gd name="connsiteY192" fmla="*/ 14193 h 2601565"/>
              <a:gd name="connsiteX193" fmla="*/ 422345 w 998239"/>
              <a:gd name="connsiteY193" fmla="*/ 17918 h 2601565"/>
              <a:gd name="connsiteX194" fmla="*/ 422345 w 998239"/>
              <a:gd name="connsiteY194" fmla="*/ 20048 h 2601565"/>
              <a:gd name="connsiteX195" fmla="*/ 423485 w 998239"/>
              <a:gd name="connsiteY195" fmla="*/ 21112 h 2601565"/>
              <a:gd name="connsiteX196" fmla="*/ 423485 w 998239"/>
              <a:gd name="connsiteY196" fmla="*/ 22177 h 2601565"/>
              <a:gd name="connsiteX197" fmla="*/ 424499 w 998239"/>
              <a:gd name="connsiteY197" fmla="*/ 22177 h 2601565"/>
              <a:gd name="connsiteX198" fmla="*/ 424499 w 998239"/>
              <a:gd name="connsiteY198" fmla="*/ 23773 h 2601565"/>
              <a:gd name="connsiteX199" fmla="*/ 423485 w 998239"/>
              <a:gd name="connsiteY199" fmla="*/ 26967 h 2601565"/>
              <a:gd name="connsiteX200" fmla="*/ 422345 w 998239"/>
              <a:gd name="connsiteY200" fmla="*/ 31756 h 2601565"/>
              <a:gd name="connsiteX201" fmla="*/ 420825 w 998239"/>
              <a:gd name="connsiteY201" fmla="*/ 39208 h 2601565"/>
              <a:gd name="connsiteX202" fmla="*/ 417658 w 998239"/>
              <a:gd name="connsiteY202" fmla="*/ 49676 h 2601565"/>
              <a:gd name="connsiteX203" fmla="*/ 412844 w 998239"/>
              <a:gd name="connsiteY203" fmla="*/ 64578 h 2601565"/>
              <a:gd name="connsiteX204" fmla="*/ 408157 w 998239"/>
              <a:gd name="connsiteY204" fmla="*/ 82496 h 2601565"/>
              <a:gd name="connsiteX205" fmla="*/ 400683 w 998239"/>
              <a:gd name="connsiteY205" fmla="*/ 105737 h 2601565"/>
              <a:gd name="connsiteX206" fmla="*/ 391815 w 998239"/>
              <a:gd name="connsiteY206" fmla="*/ 133768 h 2601565"/>
              <a:gd name="connsiteX207" fmla="*/ 381174 w 998239"/>
              <a:gd name="connsiteY207" fmla="*/ 177588 h 2601565"/>
              <a:gd name="connsiteX208" fmla="*/ 373826 w 998239"/>
              <a:gd name="connsiteY208" fmla="*/ 224602 h 2601565"/>
              <a:gd name="connsiteX209" fmla="*/ 367999 w 998239"/>
              <a:gd name="connsiteY209" fmla="*/ 272858 h 2601565"/>
              <a:gd name="connsiteX210" fmla="*/ 360145 w 998239"/>
              <a:gd name="connsiteY210" fmla="*/ 324130 h 2601565"/>
              <a:gd name="connsiteX211" fmla="*/ 359005 w 998239"/>
              <a:gd name="connsiteY211" fmla="*/ 335129 h 2601565"/>
              <a:gd name="connsiteX212" fmla="*/ 357484 w 998239"/>
              <a:gd name="connsiteY212" fmla="*/ 351628 h 2601565"/>
              <a:gd name="connsiteX213" fmla="*/ 356344 w 998239"/>
              <a:gd name="connsiteY213" fmla="*/ 369015 h 2601565"/>
              <a:gd name="connsiteX214" fmla="*/ 355331 w 998239"/>
              <a:gd name="connsiteY214" fmla="*/ 387997 h 2601565"/>
              <a:gd name="connsiteX215" fmla="*/ 355331 w 998239"/>
              <a:gd name="connsiteY215" fmla="*/ 407513 h 2601565"/>
              <a:gd name="connsiteX216" fmla="*/ 357484 w 998239"/>
              <a:gd name="connsiteY216" fmla="*/ 425077 h 2601565"/>
              <a:gd name="connsiteX217" fmla="*/ 360145 w 998239"/>
              <a:gd name="connsiteY217" fmla="*/ 440334 h 2601565"/>
              <a:gd name="connsiteX218" fmla="*/ 364832 w 998239"/>
              <a:gd name="connsiteY218" fmla="*/ 450979 h 2601565"/>
              <a:gd name="connsiteX219" fmla="*/ 390168 w 998239"/>
              <a:gd name="connsiteY219" fmla="*/ 448849 h 2601565"/>
              <a:gd name="connsiteX220" fmla="*/ 414997 w 998239"/>
              <a:gd name="connsiteY220" fmla="*/ 440334 h 2601565"/>
              <a:gd name="connsiteX221" fmla="*/ 438687 w 998239"/>
              <a:gd name="connsiteY221" fmla="*/ 426673 h 2601565"/>
              <a:gd name="connsiteX222" fmla="*/ 463010 w 998239"/>
              <a:gd name="connsiteY222" fmla="*/ 407513 h 2601565"/>
              <a:gd name="connsiteX223" fmla="*/ 485179 w 998239"/>
              <a:gd name="connsiteY223" fmla="*/ 385336 h 2601565"/>
              <a:gd name="connsiteX224" fmla="*/ 506842 w 998239"/>
              <a:gd name="connsiteY224" fmla="*/ 358370 h 2601565"/>
              <a:gd name="connsiteX225" fmla="*/ 527364 w 998239"/>
              <a:gd name="connsiteY225" fmla="*/ 329807 h 2601565"/>
              <a:gd name="connsiteX226" fmla="*/ 546367 w 998239"/>
              <a:gd name="connsiteY226" fmla="*/ 299825 h 2601565"/>
              <a:gd name="connsiteX227" fmla="*/ 564862 w 998239"/>
              <a:gd name="connsiteY227" fmla="*/ 268068 h 2601565"/>
              <a:gd name="connsiteX228" fmla="*/ 580697 w 998239"/>
              <a:gd name="connsiteY228" fmla="*/ 235247 h 2601565"/>
              <a:gd name="connsiteX229" fmla="*/ 595519 w 998239"/>
              <a:gd name="connsiteY229" fmla="*/ 203491 h 2601565"/>
              <a:gd name="connsiteX230" fmla="*/ 607680 w 998239"/>
              <a:gd name="connsiteY230" fmla="*/ 172798 h 2601565"/>
              <a:gd name="connsiteX231" fmla="*/ 613508 w 998239"/>
              <a:gd name="connsiteY231" fmla="*/ 172798 h 2601565"/>
              <a:gd name="connsiteX232" fmla="*/ 613508 w 998239"/>
              <a:gd name="connsiteY232" fmla="*/ 175992 h 2601565"/>
              <a:gd name="connsiteX233" fmla="*/ 604006 w 998239"/>
              <a:gd name="connsiteY233" fmla="*/ 206684 h 2601565"/>
              <a:gd name="connsiteX234" fmla="*/ 593365 w 998239"/>
              <a:gd name="connsiteY234" fmla="*/ 238440 h 2601565"/>
              <a:gd name="connsiteX235" fmla="*/ 581837 w 998239"/>
              <a:gd name="connsiteY235" fmla="*/ 269132 h 2601565"/>
              <a:gd name="connsiteX236" fmla="*/ 570183 w 998239"/>
              <a:gd name="connsiteY236" fmla="*/ 298760 h 2601565"/>
              <a:gd name="connsiteX237" fmla="*/ 558021 w 998239"/>
              <a:gd name="connsiteY237" fmla="*/ 327678 h 2601565"/>
              <a:gd name="connsiteX238" fmla="*/ 544339 w 998239"/>
              <a:gd name="connsiteY238" fmla="*/ 354645 h 2601565"/>
              <a:gd name="connsiteX239" fmla="*/ 530025 w 998239"/>
              <a:gd name="connsiteY239" fmla="*/ 380546 h 2601565"/>
              <a:gd name="connsiteX240" fmla="*/ 512669 w 998239"/>
              <a:gd name="connsiteY240" fmla="*/ 404319 h 2601565"/>
              <a:gd name="connsiteX241" fmla="*/ 494680 w 998239"/>
              <a:gd name="connsiteY241" fmla="*/ 427738 h 2601565"/>
              <a:gd name="connsiteX242" fmla="*/ 473524 w 998239"/>
              <a:gd name="connsiteY242" fmla="*/ 446720 h 2601565"/>
              <a:gd name="connsiteX243" fmla="*/ 449329 w 998239"/>
              <a:gd name="connsiteY243" fmla="*/ 464107 h 2601565"/>
              <a:gd name="connsiteX244" fmla="*/ 422345 w 998239"/>
              <a:gd name="connsiteY244" fmla="*/ 479542 h 2601565"/>
              <a:gd name="connsiteX245" fmla="*/ 393842 w 998239"/>
              <a:gd name="connsiteY245" fmla="*/ 491073 h 2601565"/>
              <a:gd name="connsiteX246" fmla="*/ 360145 w 998239"/>
              <a:gd name="connsiteY246" fmla="*/ 499057 h 2601565"/>
              <a:gd name="connsiteX247" fmla="*/ 361158 w 998239"/>
              <a:gd name="connsiteY247" fmla="*/ 554586 h 2601565"/>
              <a:gd name="connsiteX248" fmla="*/ 365845 w 998239"/>
              <a:gd name="connsiteY248" fmla="*/ 607455 h 2601565"/>
              <a:gd name="connsiteX249" fmla="*/ 373826 w 998239"/>
              <a:gd name="connsiteY249" fmla="*/ 657662 h 2601565"/>
              <a:gd name="connsiteX250" fmla="*/ 384341 w 998239"/>
              <a:gd name="connsiteY250" fmla="*/ 705208 h 2601565"/>
              <a:gd name="connsiteX251" fmla="*/ 397516 w 998239"/>
              <a:gd name="connsiteY251" fmla="*/ 750625 h 2601565"/>
              <a:gd name="connsiteX252" fmla="*/ 411831 w 998239"/>
              <a:gd name="connsiteY252" fmla="*/ 794090 h 2601565"/>
              <a:gd name="connsiteX253" fmla="*/ 428172 w 998239"/>
              <a:gd name="connsiteY253" fmla="*/ 835250 h 2601565"/>
              <a:gd name="connsiteX254" fmla="*/ 444515 w 998239"/>
              <a:gd name="connsiteY254" fmla="*/ 875345 h 2601565"/>
              <a:gd name="connsiteX255" fmla="*/ 449329 w 998239"/>
              <a:gd name="connsiteY255" fmla="*/ 884925 h 2601565"/>
              <a:gd name="connsiteX256" fmla="*/ 453509 w 998239"/>
              <a:gd name="connsiteY256" fmla="*/ 896634 h 2601565"/>
              <a:gd name="connsiteX257" fmla="*/ 459336 w 998239"/>
              <a:gd name="connsiteY257" fmla="*/ 909231 h 2601565"/>
              <a:gd name="connsiteX258" fmla="*/ 464657 w 998239"/>
              <a:gd name="connsiteY258" fmla="*/ 922536 h 2601565"/>
              <a:gd name="connsiteX259" fmla="*/ 471498 w 998239"/>
              <a:gd name="connsiteY259" fmla="*/ 935132 h 2601565"/>
              <a:gd name="connsiteX260" fmla="*/ 479352 w 998239"/>
              <a:gd name="connsiteY260" fmla="*/ 945776 h 2601565"/>
              <a:gd name="connsiteX261" fmla="*/ 488853 w 998239"/>
              <a:gd name="connsiteY261" fmla="*/ 955180 h 2601565"/>
              <a:gd name="connsiteX262" fmla="*/ 499494 w 998239"/>
              <a:gd name="connsiteY262" fmla="*/ 962099 h 2601565"/>
              <a:gd name="connsiteX263" fmla="*/ 512163 w 998239"/>
              <a:gd name="connsiteY263" fmla="*/ 964760 h 2601565"/>
              <a:gd name="connsiteX264" fmla="*/ 525338 w 998239"/>
              <a:gd name="connsiteY264" fmla="*/ 964228 h 2601565"/>
              <a:gd name="connsiteX265" fmla="*/ 549027 w 998239"/>
              <a:gd name="connsiteY265" fmla="*/ 956244 h 2601565"/>
              <a:gd name="connsiteX266" fmla="*/ 570183 w 998239"/>
              <a:gd name="connsiteY266" fmla="*/ 943116 h 2601565"/>
              <a:gd name="connsiteX267" fmla="*/ 590705 w 998239"/>
              <a:gd name="connsiteY267" fmla="*/ 926617 h 2601565"/>
              <a:gd name="connsiteX268" fmla="*/ 607680 w 998239"/>
              <a:gd name="connsiteY268" fmla="*/ 907101 h 2601565"/>
              <a:gd name="connsiteX269" fmla="*/ 624022 w 998239"/>
              <a:gd name="connsiteY269" fmla="*/ 885989 h 2601565"/>
              <a:gd name="connsiteX270" fmla="*/ 639350 w 998239"/>
              <a:gd name="connsiteY270" fmla="*/ 863813 h 2601565"/>
              <a:gd name="connsiteX271" fmla="*/ 653032 w 998239"/>
              <a:gd name="connsiteY271" fmla="*/ 842701 h 2601565"/>
              <a:gd name="connsiteX272" fmla="*/ 664687 w 998239"/>
              <a:gd name="connsiteY272" fmla="*/ 822476 h 2601565"/>
              <a:gd name="connsiteX273" fmla="*/ 690530 w 998239"/>
              <a:gd name="connsiteY273" fmla="*/ 776527 h 2601565"/>
              <a:gd name="connsiteX274" fmla="*/ 715359 w 998239"/>
              <a:gd name="connsiteY274" fmla="*/ 724723 h 2601565"/>
              <a:gd name="connsiteX275" fmla="*/ 740189 w 998239"/>
              <a:gd name="connsiteY275" fmla="*/ 668129 h 2601565"/>
              <a:gd name="connsiteX276" fmla="*/ 763372 w 998239"/>
              <a:gd name="connsiteY276" fmla="*/ 606390 h 2601565"/>
              <a:gd name="connsiteX277" fmla="*/ 784528 w 998239"/>
              <a:gd name="connsiteY277" fmla="*/ 541280 h 2601565"/>
              <a:gd name="connsiteX278" fmla="*/ 803530 w 998239"/>
              <a:gd name="connsiteY278" fmla="*/ 472090 h 2601565"/>
              <a:gd name="connsiteX279" fmla="*/ 820886 w 998239"/>
              <a:gd name="connsiteY279" fmla="*/ 399707 h 2601565"/>
              <a:gd name="connsiteX280" fmla="*/ 833553 w 998239"/>
              <a:gd name="connsiteY280" fmla="*/ 324662 h 2601565"/>
              <a:gd name="connsiteX281" fmla="*/ 843055 w 998239"/>
              <a:gd name="connsiteY281" fmla="*/ 247843 h 2601565"/>
              <a:gd name="connsiteX282" fmla="*/ 848882 w 998239"/>
              <a:gd name="connsiteY282" fmla="*/ 169250 h 2601565"/>
              <a:gd name="connsiteX283" fmla="*/ 853569 w 998239"/>
              <a:gd name="connsiteY283" fmla="*/ 172798 h 2601565"/>
              <a:gd name="connsiteX284" fmla="*/ 857370 w 998239"/>
              <a:gd name="connsiteY284" fmla="*/ 181846 h 2601565"/>
              <a:gd name="connsiteX285" fmla="*/ 860537 w 998239"/>
              <a:gd name="connsiteY285" fmla="*/ 195152 h 2601565"/>
              <a:gd name="connsiteX286" fmla="*/ 862057 w 998239"/>
              <a:gd name="connsiteY286" fmla="*/ 212538 h 2601565"/>
              <a:gd name="connsiteX287" fmla="*/ 863070 w 998239"/>
              <a:gd name="connsiteY287" fmla="*/ 232586 h 2601565"/>
              <a:gd name="connsiteX288" fmla="*/ 863070 w 998239"/>
              <a:gd name="connsiteY288" fmla="*/ 255827 h 2601565"/>
              <a:gd name="connsiteX289" fmla="*/ 863070 w 998239"/>
              <a:gd name="connsiteY289" fmla="*/ 280664 h 2601565"/>
              <a:gd name="connsiteX290" fmla="*/ 862057 w 998239"/>
              <a:gd name="connsiteY290" fmla="*/ 307630 h 2601565"/>
              <a:gd name="connsiteX291" fmla="*/ 860537 w 998239"/>
              <a:gd name="connsiteY291" fmla="*/ 335129 h 2601565"/>
              <a:gd name="connsiteX292" fmla="*/ 858383 w 998239"/>
              <a:gd name="connsiteY292" fmla="*/ 363160 h 2601565"/>
              <a:gd name="connsiteX293" fmla="*/ 855216 w 998239"/>
              <a:gd name="connsiteY293" fmla="*/ 391191 h 2601565"/>
              <a:gd name="connsiteX294" fmla="*/ 853569 w 998239"/>
              <a:gd name="connsiteY294" fmla="*/ 418157 h 2601565"/>
              <a:gd name="connsiteX295" fmla="*/ 850402 w 998239"/>
              <a:gd name="connsiteY295" fmla="*/ 442995 h 2601565"/>
              <a:gd name="connsiteX296" fmla="*/ 847869 w 998239"/>
              <a:gd name="connsiteY296" fmla="*/ 466236 h 2601565"/>
              <a:gd name="connsiteX297" fmla="*/ 844701 w 998239"/>
              <a:gd name="connsiteY297" fmla="*/ 486283 h 2601565"/>
              <a:gd name="connsiteX298" fmla="*/ 842041 w 998239"/>
              <a:gd name="connsiteY298" fmla="*/ 502782 h 2601565"/>
              <a:gd name="connsiteX299" fmla="*/ 839888 w 998239"/>
              <a:gd name="connsiteY299" fmla="*/ 515910 h 2601565"/>
              <a:gd name="connsiteX300" fmla="*/ 801883 w 998239"/>
              <a:gd name="connsiteY300" fmla="*/ 666000 h 2601565"/>
              <a:gd name="connsiteX301" fmla="*/ 832540 w 998239"/>
              <a:gd name="connsiteY301" fmla="*/ 662984 h 2601565"/>
              <a:gd name="connsiteX302" fmla="*/ 861044 w 998239"/>
              <a:gd name="connsiteY302" fmla="*/ 655533 h 2601565"/>
              <a:gd name="connsiteX303" fmla="*/ 887900 w 998239"/>
              <a:gd name="connsiteY303" fmla="*/ 644888 h 2601565"/>
              <a:gd name="connsiteX304" fmla="*/ 913743 w 998239"/>
              <a:gd name="connsiteY304" fmla="*/ 631228 h 2601565"/>
              <a:gd name="connsiteX305" fmla="*/ 937052 w 998239"/>
              <a:gd name="connsiteY305" fmla="*/ 615793 h 2601565"/>
              <a:gd name="connsiteX306" fmla="*/ 958081 w 998239"/>
              <a:gd name="connsiteY306" fmla="*/ 598939 h 2601565"/>
              <a:gd name="connsiteX307" fmla="*/ 978224 w 998239"/>
              <a:gd name="connsiteY307" fmla="*/ 581553 h 2601565"/>
              <a:gd name="connsiteX308" fmla="*/ 996719 w 998239"/>
              <a:gd name="connsiteY308" fmla="*/ 565054 h 2601565"/>
              <a:gd name="connsiteX309" fmla="*/ 998239 w 998239"/>
              <a:gd name="connsiteY309" fmla="*/ 573037 h 2601565"/>
              <a:gd name="connsiteX310" fmla="*/ 981391 w 998239"/>
              <a:gd name="connsiteY310" fmla="*/ 598939 h 2601565"/>
              <a:gd name="connsiteX311" fmla="*/ 960742 w 998239"/>
              <a:gd name="connsiteY311" fmla="*/ 623776 h 2601565"/>
              <a:gd name="connsiteX312" fmla="*/ 935912 w 998239"/>
              <a:gd name="connsiteY312" fmla="*/ 645953 h 2601565"/>
              <a:gd name="connsiteX313" fmla="*/ 908042 w 998239"/>
              <a:gd name="connsiteY313" fmla="*/ 666000 h 2601565"/>
              <a:gd name="connsiteX314" fmla="*/ 878399 w 998239"/>
              <a:gd name="connsiteY314" fmla="*/ 684096 h 2601565"/>
              <a:gd name="connsiteX315" fmla="*/ 846728 w 998239"/>
              <a:gd name="connsiteY315" fmla="*/ 699886 h 2601565"/>
              <a:gd name="connsiteX316" fmla="*/ 814044 w 998239"/>
              <a:gd name="connsiteY316" fmla="*/ 712127 h 2601565"/>
              <a:gd name="connsiteX317" fmla="*/ 780728 w 998239"/>
              <a:gd name="connsiteY317" fmla="*/ 720997 h 2601565"/>
              <a:gd name="connsiteX318" fmla="*/ 773886 w 998239"/>
              <a:gd name="connsiteY318" fmla="*/ 742287 h 2601565"/>
              <a:gd name="connsiteX319" fmla="*/ 764385 w 998239"/>
              <a:gd name="connsiteY319" fmla="*/ 767124 h 2601565"/>
              <a:gd name="connsiteX320" fmla="*/ 753871 w 998239"/>
              <a:gd name="connsiteY320" fmla="*/ 793026 h 2601565"/>
              <a:gd name="connsiteX321" fmla="*/ 740189 w 998239"/>
              <a:gd name="connsiteY321" fmla="*/ 821057 h 2601565"/>
              <a:gd name="connsiteX322" fmla="*/ 725874 w 998239"/>
              <a:gd name="connsiteY322" fmla="*/ 850507 h 2601565"/>
              <a:gd name="connsiteX323" fmla="*/ 710546 w 998239"/>
              <a:gd name="connsiteY323" fmla="*/ 879603 h 2601565"/>
              <a:gd name="connsiteX324" fmla="*/ 705253 w 998239"/>
              <a:gd name="connsiteY324" fmla="*/ 888509 h 2601565"/>
              <a:gd name="connsiteX325" fmla="*/ 657504 w 998239"/>
              <a:gd name="connsiteY325" fmla="*/ 965731 h 2601565"/>
              <a:gd name="connsiteX326" fmla="*/ 646192 w 998239"/>
              <a:gd name="connsiteY326" fmla="*/ 981082 h 2601565"/>
              <a:gd name="connsiteX327" fmla="*/ 631877 w 998239"/>
              <a:gd name="connsiteY327" fmla="*/ 1000774 h 2601565"/>
              <a:gd name="connsiteX328" fmla="*/ 618195 w 998239"/>
              <a:gd name="connsiteY328" fmla="*/ 1014967 h 2601565"/>
              <a:gd name="connsiteX329" fmla="*/ 620348 w 998239"/>
              <a:gd name="connsiteY329" fmla="*/ 1025612 h 2601565"/>
              <a:gd name="connsiteX330" fmla="*/ 715462 w 998239"/>
              <a:gd name="connsiteY330" fmla="*/ 1119180 h 2601565"/>
              <a:gd name="connsiteX0" fmla="*/ 609304 w 998239"/>
              <a:gd name="connsiteY0" fmla="*/ 1157153 h 2601565"/>
              <a:gd name="connsiteX1" fmla="*/ 598179 w 998239"/>
              <a:gd name="connsiteY1" fmla="*/ 1179427 h 2601565"/>
              <a:gd name="connsiteX2" fmla="*/ 587538 w 998239"/>
              <a:gd name="connsiteY2" fmla="*/ 1212780 h 2601565"/>
              <a:gd name="connsiteX3" fmla="*/ 579177 w 998239"/>
              <a:gd name="connsiteY3" fmla="*/ 1247552 h 2601565"/>
              <a:gd name="connsiteX4" fmla="*/ 574363 w 998239"/>
              <a:gd name="connsiteY4" fmla="*/ 1283035 h 2601565"/>
              <a:gd name="connsiteX5" fmla="*/ 572336 w 998239"/>
              <a:gd name="connsiteY5" fmla="*/ 1320468 h 2601565"/>
              <a:gd name="connsiteX6" fmla="*/ 571196 w 998239"/>
              <a:gd name="connsiteY6" fmla="*/ 1358079 h 2601565"/>
              <a:gd name="connsiteX7" fmla="*/ 572336 w 998239"/>
              <a:gd name="connsiteY7" fmla="*/ 1395691 h 2601565"/>
              <a:gd name="connsiteX8" fmla="*/ 574363 w 998239"/>
              <a:gd name="connsiteY8" fmla="*/ 1434189 h 2601565"/>
              <a:gd name="connsiteX9" fmla="*/ 577023 w 998239"/>
              <a:gd name="connsiteY9" fmla="*/ 1472331 h 2601565"/>
              <a:gd name="connsiteX10" fmla="*/ 580190 w 998239"/>
              <a:gd name="connsiteY10" fmla="*/ 1509765 h 2601565"/>
              <a:gd name="connsiteX11" fmla="*/ 580697 w 998239"/>
              <a:gd name="connsiteY11" fmla="*/ 1564763 h 2601565"/>
              <a:gd name="connsiteX12" fmla="*/ 578037 w 998239"/>
              <a:gd name="connsiteY12" fmla="*/ 1619760 h 2601565"/>
              <a:gd name="connsiteX13" fmla="*/ 573350 w 998239"/>
              <a:gd name="connsiteY13" fmla="*/ 1672629 h 2601565"/>
              <a:gd name="connsiteX14" fmla="*/ 567522 w 998239"/>
              <a:gd name="connsiteY14" fmla="*/ 1724432 h 2601565"/>
              <a:gd name="connsiteX15" fmla="*/ 564474 w 998239"/>
              <a:gd name="connsiteY15" fmla="*/ 1798067 h 2601565"/>
              <a:gd name="connsiteX16" fmla="*/ 565843 w 998239"/>
              <a:gd name="connsiteY16" fmla="*/ 1798067 h 2601565"/>
              <a:gd name="connsiteX17" fmla="*/ 596167 w 998239"/>
              <a:gd name="connsiteY17" fmla="*/ 2004317 h 2601565"/>
              <a:gd name="connsiteX18" fmla="*/ 614772 w 998239"/>
              <a:gd name="connsiteY18" fmla="*/ 2015335 h 2601565"/>
              <a:gd name="connsiteX19" fmla="*/ 633212 w 998239"/>
              <a:gd name="connsiteY19" fmla="*/ 2026005 h 2601565"/>
              <a:gd name="connsiteX20" fmla="*/ 649037 w 998239"/>
              <a:gd name="connsiteY20" fmla="*/ 2036824 h 2601565"/>
              <a:gd name="connsiteX21" fmla="*/ 682546 w 998239"/>
              <a:gd name="connsiteY21" fmla="*/ 2063750 h 2601565"/>
              <a:gd name="connsiteX22" fmla="*/ 712427 w 998239"/>
              <a:gd name="connsiteY22" fmla="*/ 2092373 h 2601565"/>
              <a:gd name="connsiteX23" fmla="*/ 738220 w 998239"/>
              <a:gd name="connsiteY23" fmla="*/ 2120464 h 2601565"/>
              <a:gd name="connsiteX24" fmla="*/ 761610 w 998239"/>
              <a:gd name="connsiteY24" fmla="*/ 2148686 h 2601565"/>
              <a:gd name="connsiteX25" fmla="*/ 783089 w 998239"/>
              <a:gd name="connsiteY25" fmla="*/ 2177264 h 2601565"/>
              <a:gd name="connsiteX26" fmla="*/ 803347 w 998239"/>
              <a:gd name="connsiteY26" fmla="*/ 2204774 h 2601565"/>
              <a:gd name="connsiteX27" fmla="*/ 821429 w 998239"/>
              <a:gd name="connsiteY27" fmla="*/ 2231393 h 2601565"/>
              <a:gd name="connsiteX28" fmla="*/ 812873 w 998239"/>
              <a:gd name="connsiteY28" fmla="*/ 2236092 h 2601565"/>
              <a:gd name="connsiteX29" fmla="*/ 783805 w 998239"/>
              <a:gd name="connsiteY29" fmla="*/ 2203301 h 2601565"/>
              <a:gd name="connsiteX30" fmla="*/ 753719 w 998239"/>
              <a:gd name="connsiteY30" fmla="*/ 2172059 h 2601565"/>
              <a:gd name="connsiteX31" fmla="*/ 722647 w 998239"/>
              <a:gd name="connsiteY31" fmla="*/ 2142999 h 2601565"/>
              <a:gd name="connsiteX32" fmla="*/ 690330 w 998239"/>
              <a:gd name="connsiteY32" fmla="*/ 2116510 h 2601565"/>
              <a:gd name="connsiteX33" fmla="*/ 655982 w 998239"/>
              <a:gd name="connsiteY33" fmla="*/ 2093118 h 2601565"/>
              <a:gd name="connsiteX34" fmla="*/ 620297 w 998239"/>
              <a:gd name="connsiteY34" fmla="*/ 2072215 h 2601565"/>
              <a:gd name="connsiteX35" fmla="*/ 583862 w 998239"/>
              <a:gd name="connsiteY35" fmla="*/ 2054108 h 2601565"/>
              <a:gd name="connsiteX36" fmla="*/ 545427 w 998239"/>
              <a:gd name="connsiteY36" fmla="*/ 2040553 h 2601565"/>
              <a:gd name="connsiteX37" fmla="*/ 511522 w 998239"/>
              <a:gd name="connsiteY37" fmla="*/ 2221026 h 2601565"/>
              <a:gd name="connsiteX38" fmla="*/ 546020 w 998239"/>
              <a:gd name="connsiteY38" fmla="*/ 2245768 h 2601565"/>
              <a:gd name="connsiteX39" fmla="*/ 576539 w 998239"/>
              <a:gd name="connsiteY39" fmla="*/ 2272514 h 2601565"/>
              <a:gd name="connsiteX40" fmla="*/ 601206 w 998239"/>
              <a:gd name="connsiteY40" fmla="*/ 2299617 h 2601565"/>
              <a:gd name="connsiteX41" fmla="*/ 620912 w 998239"/>
              <a:gd name="connsiteY41" fmla="*/ 2328269 h 2601565"/>
              <a:gd name="connsiteX42" fmla="*/ 635746 w 998239"/>
              <a:gd name="connsiteY42" fmla="*/ 2357733 h 2601565"/>
              <a:gd name="connsiteX43" fmla="*/ 645162 w 998239"/>
              <a:gd name="connsiteY43" fmla="*/ 2386515 h 2601565"/>
              <a:gd name="connsiteX44" fmla="*/ 649446 w 998239"/>
              <a:gd name="connsiteY44" fmla="*/ 2415678 h 2601565"/>
              <a:gd name="connsiteX45" fmla="*/ 648196 w 998239"/>
              <a:gd name="connsiteY45" fmla="*/ 2444260 h 2601565"/>
              <a:gd name="connsiteX46" fmla="*/ 641984 w 998239"/>
              <a:gd name="connsiteY46" fmla="*/ 2470935 h 2601565"/>
              <a:gd name="connsiteX47" fmla="*/ 637257 w 998239"/>
              <a:gd name="connsiteY47" fmla="*/ 2472280 h 2601565"/>
              <a:gd name="connsiteX48" fmla="*/ 635317 w 998239"/>
              <a:gd name="connsiteY48" fmla="*/ 2465092 h 2601565"/>
              <a:gd name="connsiteX49" fmla="*/ 641087 w 998239"/>
              <a:gd name="connsiteY49" fmla="*/ 2449008 h 2601565"/>
              <a:gd name="connsiteX50" fmla="*/ 641384 w 998239"/>
              <a:gd name="connsiteY50" fmla="*/ 2430972 h 2601565"/>
              <a:gd name="connsiteX51" fmla="*/ 639215 w 998239"/>
              <a:gd name="connsiteY51" fmla="*/ 2410982 h 2601565"/>
              <a:gd name="connsiteX52" fmla="*/ 632287 w 998239"/>
              <a:gd name="connsiteY52" fmla="*/ 2390884 h 2601565"/>
              <a:gd name="connsiteX53" fmla="*/ 621944 w 998239"/>
              <a:gd name="connsiteY53" fmla="*/ 2369828 h 2601565"/>
              <a:gd name="connsiteX54" fmla="*/ 609133 w 998239"/>
              <a:gd name="connsiteY54" fmla="*/ 2349453 h 2601565"/>
              <a:gd name="connsiteX55" fmla="*/ 593107 w 998239"/>
              <a:gd name="connsiteY55" fmla="*/ 2329922 h 2601565"/>
              <a:gd name="connsiteX56" fmla="*/ 574242 w 998239"/>
              <a:gd name="connsiteY56" fmla="*/ 2311561 h 2601565"/>
              <a:gd name="connsiteX57" fmla="*/ 554736 w 998239"/>
              <a:gd name="connsiteY57" fmla="*/ 2295077 h 2601565"/>
              <a:gd name="connsiteX58" fmla="*/ 542732 w 998239"/>
              <a:gd name="connsiteY58" fmla="*/ 2286998 h 2601565"/>
              <a:gd name="connsiteX59" fmla="*/ 533341 w 998239"/>
              <a:gd name="connsiteY59" fmla="*/ 2278769 h 2601565"/>
              <a:gd name="connsiteX60" fmla="*/ 523778 w 998239"/>
              <a:gd name="connsiteY60" fmla="*/ 2272829 h 2601565"/>
              <a:gd name="connsiteX61" fmla="*/ 514151 w 998239"/>
              <a:gd name="connsiteY61" fmla="*/ 2267440 h 2601565"/>
              <a:gd name="connsiteX62" fmla="*/ 503656 w 998239"/>
              <a:gd name="connsiteY62" fmla="*/ 2264952 h 2601565"/>
              <a:gd name="connsiteX63" fmla="*/ 491006 w 998239"/>
              <a:gd name="connsiteY63" fmla="*/ 2308954 h 2601565"/>
              <a:gd name="connsiteX64" fmla="*/ 476330 w 998239"/>
              <a:gd name="connsiteY64" fmla="*/ 2349959 h 2601565"/>
              <a:gd name="connsiteX65" fmla="*/ 459509 w 998239"/>
              <a:gd name="connsiteY65" fmla="*/ 2391527 h 2601565"/>
              <a:gd name="connsiteX66" fmla="*/ 439580 w 998239"/>
              <a:gd name="connsiteY66" fmla="*/ 2432199 h 2601565"/>
              <a:gd name="connsiteX67" fmla="*/ 416585 w 998239"/>
              <a:gd name="connsiteY67" fmla="*/ 2475063 h 2601565"/>
              <a:gd name="connsiteX68" fmla="*/ 389961 w 998239"/>
              <a:gd name="connsiteY68" fmla="*/ 2519626 h 2601565"/>
              <a:gd name="connsiteX69" fmla="*/ 384223 w 998239"/>
              <a:gd name="connsiteY69" fmla="*/ 2526793 h 2601565"/>
              <a:gd name="connsiteX70" fmla="*/ 377695 w 998239"/>
              <a:gd name="connsiteY70" fmla="*/ 2537945 h 2601565"/>
              <a:gd name="connsiteX71" fmla="*/ 368996 w 998239"/>
              <a:gd name="connsiteY71" fmla="*/ 2549023 h 2601565"/>
              <a:gd name="connsiteX72" fmla="*/ 360933 w 998239"/>
              <a:gd name="connsiteY72" fmla="*/ 2560863 h 2601565"/>
              <a:gd name="connsiteX73" fmla="*/ 351567 w 998239"/>
              <a:gd name="connsiteY73" fmla="*/ 2573185 h 2601565"/>
              <a:gd name="connsiteX74" fmla="*/ 341532 w 998239"/>
              <a:gd name="connsiteY74" fmla="*/ 2583296 h 2601565"/>
              <a:gd name="connsiteX75" fmla="*/ 331557 w 998239"/>
              <a:gd name="connsiteY75" fmla="*/ 2592037 h 2601565"/>
              <a:gd name="connsiteX76" fmla="*/ 321124 w 998239"/>
              <a:gd name="connsiteY76" fmla="*/ 2598545 h 2601565"/>
              <a:gd name="connsiteX77" fmla="*/ 312044 w 998239"/>
              <a:gd name="connsiteY77" fmla="*/ 2601565 h 2601565"/>
              <a:gd name="connsiteX78" fmla="*/ 309960 w 998239"/>
              <a:gd name="connsiteY78" fmla="*/ 2597301 h 2601565"/>
              <a:gd name="connsiteX79" fmla="*/ 342120 w 998239"/>
              <a:gd name="connsiteY79" fmla="*/ 2563687 h 2601565"/>
              <a:gd name="connsiteX80" fmla="*/ 370336 w 998239"/>
              <a:gd name="connsiteY80" fmla="*/ 2526618 h 2601565"/>
              <a:gd name="connsiteX81" fmla="*/ 394287 w 998239"/>
              <a:gd name="connsiteY81" fmla="*/ 2487031 h 2601565"/>
              <a:gd name="connsiteX82" fmla="*/ 413201 w 998239"/>
              <a:gd name="connsiteY82" fmla="*/ 2447908 h 2601565"/>
              <a:gd name="connsiteX83" fmla="*/ 428806 w 998239"/>
              <a:gd name="connsiteY83" fmla="*/ 2409545 h 2601565"/>
              <a:gd name="connsiteX84" fmla="*/ 435216 w 998239"/>
              <a:gd name="connsiteY84" fmla="*/ 2381215 h 2601565"/>
              <a:gd name="connsiteX85" fmla="*/ 437508 w 998239"/>
              <a:gd name="connsiteY85" fmla="*/ 2382004 h 2601565"/>
              <a:gd name="connsiteX86" fmla="*/ 438204 w 998239"/>
              <a:gd name="connsiteY86" fmla="*/ 2381394 h 2601565"/>
              <a:gd name="connsiteX87" fmla="*/ 438054 w 998239"/>
              <a:gd name="connsiteY87" fmla="*/ 2380044 h 2601565"/>
              <a:gd name="connsiteX88" fmla="*/ 437652 w 998239"/>
              <a:gd name="connsiteY88" fmla="*/ 2379080 h 2601565"/>
              <a:gd name="connsiteX89" fmla="*/ 436750 w 998239"/>
              <a:gd name="connsiteY89" fmla="*/ 2377071 h 2601565"/>
              <a:gd name="connsiteX90" fmla="*/ 437767 w 998239"/>
              <a:gd name="connsiteY90" fmla="*/ 2375523 h 2601565"/>
              <a:gd name="connsiteX91" fmla="*/ 437711 w 998239"/>
              <a:gd name="connsiteY91" fmla="*/ 2374255 h 2601565"/>
              <a:gd name="connsiteX92" fmla="*/ 438004 w 998239"/>
              <a:gd name="connsiteY92" fmla="*/ 2372682 h 2601565"/>
              <a:gd name="connsiteX93" fmla="*/ 437308 w 998239"/>
              <a:gd name="connsiteY93" fmla="*/ 2373292 h 2601565"/>
              <a:gd name="connsiteX94" fmla="*/ 437711 w 998239"/>
              <a:gd name="connsiteY94" fmla="*/ 2374255 h 2601565"/>
              <a:gd name="connsiteX95" fmla="*/ 435216 w 998239"/>
              <a:gd name="connsiteY95" fmla="*/ 2381215 h 2601565"/>
              <a:gd name="connsiteX96" fmla="*/ 419562 w 998239"/>
              <a:gd name="connsiteY96" fmla="*/ 2378474 h 2601565"/>
              <a:gd name="connsiteX97" fmla="*/ 399876 w 998239"/>
              <a:gd name="connsiteY97" fmla="*/ 2379925 h 2601565"/>
              <a:gd name="connsiteX98" fmla="*/ 378919 w 998239"/>
              <a:gd name="connsiteY98" fmla="*/ 2383310 h 2601565"/>
              <a:gd name="connsiteX99" fmla="*/ 355837 w 998239"/>
              <a:gd name="connsiteY99" fmla="*/ 2389713 h 2601565"/>
              <a:gd name="connsiteX100" fmla="*/ 331860 w 998239"/>
              <a:gd name="connsiteY100" fmla="*/ 2398379 h 2601565"/>
              <a:gd name="connsiteX101" fmla="*/ 307564 w 998239"/>
              <a:gd name="connsiteY101" fmla="*/ 2407986 h 2601565"/>
              <a:gd name="connsiteX102" fmla="*/ 283791 w 998239"/>
              <a:gd name="connsiteY102" fmla="*/ 2419271 h 2601565"/>
              <a:gd name="connsiteX103" fmla="*/ 261091 w 998239"/>
              <a:gd name="connsiteY103" fmla="*/ 2430275 h 2601565"/>
              <a:gd name="connsiteX104" fmla="*/ 258707 w 998239"/>
              <a:gd name="connsiteY104" fmla="*/ 2431515 h 2601565"/>
              <a:gd name="connsiteX105" fmla="*/ 264907 w 998239"/>
              <a:gd name="connsiteY105" fmla="*/ 2418233 h 2601565"/>
              <a:gd name="connsiteX106" fmla="*/ 283331 w 998239"/>
              <a:gd name="connsiteY106" fmla="*/ 2403215 h 2601565"/>
              <a:gd name="connsiteX107" fmla="*/ 306269 w 998239"/>
              <a:gd name="connsiteY107" fmla="*/ 2389370 h 2601565"/>
              <a:gd name="connsiteX108" fmla="*/ 330709 w 998239"/>
              <a:gd name="connsiteY108" fmla="*/ 2376839 h 2601565"/>
              <a:gd name="connsiteX109" fmla="*/ 356078 w 998239"/>
              <a:gd name="connsiteY109" fmla="*/ 2366953 h 2601565"/>
              <a:gd name="connsiteX110" fmla="*/ 384546 w 998239"/>
              <a:gd name="connsiteY110" fmla="*/ 2359782 h 2601565"/>
              <a:gd name="connsiteX111" fmla="*/ 448037 w 998239"/>
              <a:gd name="connsiteY111" fmla="*/ 2345291 h 2601565"/>
              <a:gd name="connsiteX112" fmla="*/ 456052 w 998239"/>
              <a:gd name="connsiteY112" fmla="*/ 2295805 h 2601565"/>
              <a:gd name="connsiteX113" fmla="*/ 459891 w 998239"/>
              <a:gd name="connsiteY113" fmla="*/ 2246520 h 2601565"/>
              <a:gd name="connsiteX114" fmla="*/ 459547 w 998239"/>
              <a:gd name="connsiteY114" fmla="*/ 2196621 h 2601565"/>
              <a:gd name="connsiteX115" fmla="*/ 455007 w 998239"/>
              <a:gd name="connsiteY115" fmla="*/ 2147109 h 2601565"/>
              <a:gd name="connsiteX116" fmla="*/ 414605 w 998239"/>
              <a:gd name="connsiteY116" fmla="*/ 1999908 h 2601565"/>
              <a:gd name="connsiteX117" fmla="*/ 392039 w 998239"/>
              <a:gd name="connsiteY117" fmla="*/ 2033339 h 2601565"/>
              <a:gd name="connsiteX118" fmla="*/ 351498 w 998239"/>
              <a:gd name="connsiteY118" fmla="*/ 2087417 h 2601565"/>
              <a:gd name="connsiteX119" fmla="*/ 308424 w 998239"/>
              <a:gd name="connsiteY119" fmla="*/ 2139893 h 2601565"/>
              <a:gd name="connsiteX120" fmla="*/ 266098 w 998239"/>
              <a:gd name="connsiteY120" fmla="*/ 2190203 h 2601565"/>
              <a:gd name="connsiteX121" fmla="*/ 221074 w 998239"/>
              <a:gd name="connsiteY121" fmla="*/ 2236952 h 2601565"/>
              <a:gd name="connsiteX122" fmla="*/ 175500 w 998239"/>
              <a:gd name="connsiteY122" fmla="*/ 2279195 h 2601565"/>
              <a:gd name="connsiteX123" fmla="*/ 130958 w 998239"/>
              <a:gd name="connsiteY123" fmla="*/ 2318489 h 2601565"/>
              <a:gd name="connsiteX124" fmla="*/ 86731 w 998239"/>
              <a:gd name="connsiteY124" fmla="*/ 2351876 h 2601565"/>
              <a:gd name="connsiteX125" fmla="*/ 43708 w 998239"/>
              <a:gd name="connsiteY125" fmla="*/ 2380769 h 2601565"/>
              <a:gd name="connsiteX126" fmla="*/ 0 w 998239"/>
              <a:gd name="connsiteY126" fmla="*/ 2402513 h 2601565"/>
              <a:gd name="connsiteX127" fmla="*/ 7680 w 998239"/>
              <a:gd name="connsiteY127" fmla="*/ 2395440 h 2601565"/>
              <a:gd name="connsiteX128" fmla="*/ 12312 w 998239"/>
              <a:gd name="connsiteY128" fmla="*/ 2390461 h 2601565"/>
              <a:gd name="connsiteX129" fmla="*/ 15901 w 998239"/>
              <a:gd name="connsiteY129" fmla="*/ 2387490 h 2601565"/>
              <a:gd name="connsiteX130" fmla="*/ 17197 w 998239"/>
              <a:gd name="connsiteY130" fmla="*/ 2385386 h 2601565"/>
              <a:gd name="connsiteX131" fmla="*/ 16525 w 998239"/>
              <a:gd name="connsiteY131" fmla="*/ 2383620 h 2601565"/>
              <a:gd name="connsiteX132" fmla="*/ 17174 w 998239"/>
              <a:gd name="connsiteY132" fmla="*/ 2382567 h 2601565"/>
              <a:gd name="connsiteX133" fmla="*/ 15999 w 998239"/>
              <a:gd name="connsiteY133" fmla="*/ 2381933 h 2601565"/>
              <a:gd name="connsiteX134" fmla="*/ 16971 w 998239"/>
              <a:gd name="connsiteY134" fmla="*/ 2380354 h 2601565"/>
              <a:gd name="connsiteX135" fmla="*/ 20090 w 998239"/>
              <a:gd name="connsiteY135" fmla="*/ 2377830 h 2601565"/>
              <a:gd name="connsiteX136" fmla="*/ 24327 w 998239"/>
              <a:gd name="connsiteY136" fmla="*/ 2373807 h 2601565"/>
              <a:gd name="connsiteX137" fmla="*/ 30627 w 998239"/>
              <a:gd name="connsiteY137" fmla="*/ 2367391 h 2601565"/>
              <a:gd name="connsiteX138" fmla="*/ 40670 w 998239"/>
              <a:gd name="connsiteY138" fmla="*/ 2359024 h 2601565"/>
              <a:gd name="connsiteX139" fmla="*/ 55321 w 998239"/>
              <a:gd name="connsiteY139" fmla="*/ 2347300 h 2601565"/>
              <a:gd name="connsiteX140" fmla="*/ 71663 w 998239"/>
              <a:gd name="connsiteY140" fmla="*/ 2332515 h 2601565"/>
              <a:gd name="connsiteX141" fmla="*/ 94475 w 998239"/>
              <a:gd name="connsiteY141" fmla="*/ 2314213 h 2601565"/>
              <a:gd name="connsiteX142" fmla="*/ 121818 w 998239"/>
              <a:gd name="connsiteY142" fmla="*/ 2292046 h 2601565"/>
              <a:gd name="connsiteX143" fmla="*/ 160830 w 998239"/>
              <a:gd name="connsiteY143" fmla="*/ 2255375 h 2601565"/>
              <a:gd name="connsiteX144" fmla="*/ 197971 w 998239"/>
              <a:gd name="connsiteY144" fmla="*/ 2213486 h 2601565"/>
              <a:gd name="connsiteX145" fmla="*/ 234107 w 998239"/>
              <a:gd name="connsiteY145" fmla="*/ 2169419 h 2601565"/>
              <a:gd name="connsiteX146" fmla="*/ 274428 w 998239"/>
              <a:gd name="connsiteY146" fmla="*/ 2123636 h 2601565"/>
              <a:gd name="connsiteX147" fmla="*/ 282447 w 998239"/>
              <a:gd name="connsiteY147" fmla="*/ 2113474 h 2601565"/>
              <a:gd name="connsiteX148" fmla="*/ 294255 w 998239"/>
              <a:gd name="connsiteY148" fmla="*/ 2098111 h 2601565"/>
              <a:gd name="connsiteX149" fmla="*/ 304716 w 998239"/>
              <a:gd name="connsiteY149" fmla="*/ 2083635 h 2601565"/>
              <a:gd name="connsiteX150" fmla="*/ 328894 w 998239"/>
              <a:gd name="connsiteY150" fmla="*/ 2047263 h 2601565"/>
              <a:gd name="connsiteX151" fmla="*/ 330780 w 998239"/>
              <a:gd name="connsiteY151" fmla="*/ 2044202 h 2601565"/>
              <a:gd name="connsiteX152" fmla="*/ 331717 w 998239"/>
              <a:gd name="connsiteY152" fmla="*/ 2042063 h 2601565"/>
              <a:gd name="connsiteX153" fmla="*/ 391204 w 998239"/>
              <a:gd name="connsiteY153" fmla="*/ 1933218 h 2601565"/>
              <a:gd name="connsiteX154" fmla="*/ 390156 w 998239"/>
              <a:gd name="connsiteY154" fmla="*/ 1860349 h 2601565"/>
              <a:gd name="connsiteX155" fmla="*/ 396502 w 998239"/>
              <a:gd name="connsiteY155" fmla="*/ 1818105 h 2601565"/>
              <a:gd name="connsiteX156" fmla="*/ 402330 w 998239"/>
              <a:gd name="connsiteY156" fmla="*/ 1747141 h 2601565"/>
              <a:gd name="connsiteX157" fmla="*/ 412844 w 998239"/>
              <a:gd name="connsiteY157" fmla="*/ 1718578 h 2601565"/>
              <a:gd name="connsiteX158" fmla="*/ 421839 w 998239"/>
              <a:gd name="connsiteY158" fmla="*/ 1686822 h 2601565"/>
              <a:gd name="connsiteX159" fmla="*/ 430327 w 998239"/>
              <a:gd name="connsiteY159" fmla="*/ 1651516 h 2601565"/>
              <a:gd name="connsiteX160" fmla="*/ 438181 w 998239"/>
              <a:gd name="connsiteY160" fmla="*/ 1613906 h 2601565"/>
              <a:gd name="connsiteX161" fmla="*/ 444515 w 998239"/>
              <a:gd name="connsiteY161" fmla="*/ 1573279 h 2601565"/>
              <a:gd name="connsiteX162" fmla="*/ 449329 w 998239"/>
              <a:gd name="connsiteY162" fmla="*/ 1531942 h 2601565"/>
              <a:gd name="connsiteX163" fmla="*/ 454016 w 998239"/>
              <a:gd name="connsiteY163" fmla="*/ 1488654 h 2601565"/>
              <a:gd name="connsiteX164" fmla="*/ 457183 w 998239"/>
              <a:gd name="connsiteY164" fmla="*/ 1444833 h 2601565"/>
              <a:gd name="connsiteX165" fmla="*/ 459843 w 998239"/>
              <a:gd name="connsiteY165" fmla="*/ 1399239 h 2601565"/>
              <a:gd name="connsiteX166" fmla="*/ 459843 w 998239"/>
              <a:gd name="connsiteY166" fmla="*/ 1354354 h 2601565"/>
              <a:gd name="connsiteX167" fmla="*/ 459843 w 998239"/>
              <a:gd name="connsiteY167" fmla="*/ 1310001 h 2601565"/>
              <a:gd name="connsiteX168" fmla="*/ 457183 w 998239"/>
              <a:gd name="connsiteY168" fmla="*/ 1265471 h 2601565"/>
              <a:gd name="connsiteX169" fmla="*/ 453509 w 998239"/>
              <a:gd name="connsiteY169" fmla="*/ 1222715 h 2601565"/>
              <a:gd name="connsiteX170" fmla="*/ 448822 w 998239"/>
              <a:gd name="connsiteY170" fmla="*/ 1181023 h 2601565"/>
              <a:gd name="connsiteX171" fmla="*/ 441854 w 998239"/>
              <a:gd name="connsiteY171" fmla="*/ 1140751 h 2601565"/>
              <a:gd name="connsiteX172" fmla="*/ 432353 w 998239"/>
              <a:gd name="connsiteY172" fmla="*/ 1103318 h 2601565"/>
              <a:gd name="connsiteX173" fmla="*/ 421839 w 998239"/>
              <a:gd name="connsiteY173" fmla="*/ 1067835 h 2601565"/>
              <a:gd name="connsiteX174" fmla="*/ 409170 w 998239"/>
              <a:gd name="connsiteY174" fmla="*/ 1036079 h 2601565"/>
              <a:gd name="connsiteX175" fmla="*/ 405274 w 998239"/>
              <a:gd name="connsiteY175" fmla="*/ 1028382 h 2601565"/>
              <a:gd name="connsiteX176" fmla="*/ 325111 w 998239"/>
              <a:gd name="connsiteY176" fmla="*/ 669960 h 2601565"/>
              <a:gd name="connsiteX177" fmla="*/ 324674 w 998239"/>
              <a:gd name="connsiteY177" fmla="*/ 667064 h 2601565"/>
              <a:gd name="connsiteX178" fmla="*/ 321000 w 998239"/>
              <a:gd name="connsiteY178" fmla="*/ 613131 h 2601565"/>
              <a:gd name="connsiteX179" fmla="*/ 317833 w 998239"/>
              <a:gd name="connsiteY179" fmla="*/ 556715 h 2601565"/>
              <a:gd name="connsiteX180" fmla="*/ 317833 w 998239"/>
              <a:gd name="connsiteY180" fmla="*/ 499057 h 2601565"/>
              <a:gd name="connsiteX181" fmla="*/ 319986 w 998239"/>
              <a:gd name="connsiteY181" fmla="*/ 440866 h 2601565"/>
              <a:gd name="connsiteX182" fmla="*/ 324674 w 998239"/>
              <a:gd name="connsiteY182" fmla="*/ 383208 h 2601565"/>
              <a:gd name="connsiteX183" fmla="*/ 331642 w 998239"/>
              <a:gd name="connsiteY183" fmla="*/ 325726 h 2601565"/>
              <a:gd name="connsiteX184" fmla="*/ 338989 w 998239"/>
              <a:gd name="connsiteY184" fmla="*/ 270197 h 2601565"/>
              <a:gd name="connsiteX185" fmla="*/ 349504 w 998239"/>
              <a:gd name="connsiteY185" fmla="*/ 216264 h 2601565"/>
              <a:gd name="connsiteX186" fmla="*/ 362172 w 998239"/>
              <a:gd name="connsiteY186" fmla="*/ 165524 h 2601565"/>
              <a:gd name="connsiteX187" fmla="*/ 375347 w 998239"/>
              <a:gd name="connsiteY187" fmla="*/ 117446 h 2601565"/>
              <a:gd name="connsiteX188" fmla="*/ 390675 w 998239"/>
              <a:gd name="connsiteY188" fmla="*/ 73980 h 2601565"/>
              <a:gd name="connsiteX189" fmla="*/ 407017 w 998239"/>
              <a:gd name="connsiteY189" fmla="*/ 34418 h 2601565"/>
              <a:gd name="connsiteX190" fmla="*/ 426653 w 998239"/>
              <a:gd name="connsiteY190" fmla="*/ 0 h 2601565"/>
              <a:gd name="connsiteX191" fmla="*/ 424499 w 998239"/>
              <a:gd name="connsiteY191" fmla="*/ 8516 h 2601565"/>
              <a:gd name="connsiteX192" fmla="*/ 423485 w 998239"/>
              <a:gd name="connsiteY192" fmla="*/ 14193 h 2601565"/>
              <a:gd name="connsiteX193" fmla="*/ 422345 w 998239"/>
              <a:gd name="connsiteY193" fmla="*/ 17918 h 2601565"/>
              <a:gd name="connsiteX194" fmla="*/ 422345 w 998239"/>
              <a:gd name="connsiteY194" fmla="*/ 20048 h 2601565"/>
              <a:gd name="connsiteX195" fmla="*/ 423485 w 998239"/>
              <a:gd name="connsiteY195" fmla="*/ 21112 h 2601565"/>
              <a:gd name="connsiteX196" fmla="*/ 423485 w 998239"/>
              <a:gd name="connsiteY196" fmla="*/ 22177 h 2601565"/>
              <a:gd name="connsiteX197" fmla="*/ 424499 w 998239"/>
              <a:gd name="connsiteY197" fmla="*/ 22177 h 2601565"/>
              <a:gd name="connsiteX198" fmla="*/ 424499 w 998239"/>
              <a:gd name="connsiteY198" fmla="*/ 23773 h 2601565"/>
              <a:gd name="connsiteX199" fmla="*/ 423485 w 998239"/>
              <a:gd name="connsiteY199" fmla="*/ 26967 h 2601565"/>
              <a:gd name="connsiteX200" fmla="*/ 422345 w 998239"/>
              <a:gd name="connsiteY200" fmla="*/ 31756 h 2601565"/>
              <a:gd name="connsiteX201" fmla="*/ 420825 w 998239"/>
              <a:gd name="connsiteY201" fmla="*/ 39208 h 2601565"/>
              <a:gd name="connsiteX202" fmla="*/ 417658 w 998239"/>
              <a:gd name="connsiteY202" fmla="*/ 49676 h 2601565"/>
              <a:gd name="connsiteX203" fmla="*/ 412844 w 998239"/>
              <a:gd name="connsiteY203" fmla="*/ 64578 h 2601565"/>
              <a:gd name="connsiteX204" fmla="*/ 408157 w 998239"/>
              <a:gd name="connsiteY204" fmla="*/ 82496 h 2601565"/>
              <a:gd name="connsiteX205" fmla="*/ 400683 w 998239"/>
              <a:gd name="connsiteY205" fmla="*/ 105737 h 2601565"/>
              <a:gd name="connsiteX206" fmla="*/ 391815 w 998239"/>
              <a:gd name="connsiteY206" fmla="*/ 133768 h 2601565"/>
              <a:gd name="connsiteX207" fmla="*/ 381174 w 998239"/>
              <a:gd name="connsiteY207" fmla="*/ 177588 h 2601565"/>
              <a:gd name="connsiteX208" fmla="*/ 373826 w 998239"/>
              <a:gd name="connsiteY208" fmla="*/ 224602 h 2601565"/>
              <a:gd name="connsiteX209" fmla="*/ 367999 w 998239"/>
              <a:gd name="connsiteY209" fmla="*/ 272858 h 2601565"/>
              <a:gd name="connsiteX210" fmla="*/ 360145 w 998239"/>
              <a:gd name="connsiteY210" fmla="*/ 324130 h 2601565"/>
              <a:gd name="connsiteX211" fmla="*/ 359005 w 998239"/>
              <a:gd name="connsiteY211" fmla="*/ 335129 h 2601565"/>
              <a:gd name="connsiteX212" fmla="*/ 357484 w 998239"/>
              <a:gd name="connsiteY212" fmla="*/ 351628 h 2601565"/>
              <a:gd name="connsiteX213" fmla="*/ 356344 w 998239"/>
              <a:gd name="connsiteY213" fmla="*/ 369015 h 2601565"/>
              <a:gd name="connsiteX214" fmla="*/ 355331 w 998239"/>
              <a:gd name="connsiteY214" fmla="*/ 387997 h 2601565"/>
              <a:gd name="connsiteX215" fmla="*/ 355331 w 998239"/>
              <a:gd name="connsiteY215" fmla="*/ 407513 h 2601565"/>
              <a:gd name="connsiteX216" fmla="*/ 357484 w 998239"/>
              <a:gd name="connsiteY216" fmla="*/ 425077 h 2601565"/>
              <a:gd name="connsiteX217" fmla="*/ 360145 w 998239"/>
              <a:gd name="connsiteY217" fmla="*/ 440334 h 2601565"/>
              <a:gd name="connsiteX218" fmla="*/ 364832 w 998239"/>
              <a:gd name="connsiteY218" fmla="*/ 450979 h 2601565"/>
              <a:gd name="connsiteX219" fmla="*/ 390168 w 998239"/>
              <a:gd name="connsiteY219" fmla="*/ 448849 h 2601565"/>
              <a:gd name="connsiteX220" fmla="*/ 414997 w 998239"/>
              <a:gd name="connsiteY220" fmla="*/ 440334 h 2601565"/>
              <a:gd name="connsiteX221" fmla="*/ 438687 w 998239"/>
              <a:gd name="connsiteY221" fmla="*/ 426673 h 2601565"/>
              <a:gd name="connsiteX222" fmla="*/ 463010 w 998239"/>
              <a:gd name="connsiteY222" fmla="*/ 407513 h 2601565"/>
              <a:gd name="connsiteX223" fmla="*/ 485179 w 998239"/>
              <a:gd name="connsiteY223" fmla="*/ 385336 h 2601565"/>
              <a:gd name="connsiteX224" fmla="*/ 506842 w 998239"/>
              <a:gd name="connsiteY224" fmla="*/ 358370 h 2601565"/>
              <a:gd name="connsiteX225" fmla="*/ 527364 w 998239"/>
              <a:gd name="connsiteY225" fmla="*/ 329807 h 2601565"/>
              <a:gd name="connsiteX226" fmla="*/ 546367 w 998239"/>
              <a:gd name="connsiteY226" fmla="*/ 299825 h 2601565"/>
              <a:gd name="connsiteX227" fmla="*/ 564862 w 998239"/>
              <a:gd name="connsiteY227" fmla="*/ 268068 h 2601565"/>
              <a:gd name="connsiteX228" fmla="*/ 580697 w 998239"/>
              <a:gd name="connsiteY228" fmla="*/ 235247 h 2601565"/>
              <a:gd name="connsiteX229" fmla="*/ 595519 w 998239"/>
              <a:gd name="connsiteY229" fmla="*/ 203491 h 2601565"/>
              <a:gd name="connsiteX230" fmla="*/ 607680 w 998239"/>
              <a:gd name="connsiteY230" fmla="*/ 172798 h 2601565"/>
              <a:gd name="connsiteX231" fmla="*/ 613508 w 998239"/>
              <a:gd name="connsiteY231" fmla="*/ 172798 h 2601565"/>
              <a:gd name="connsiteX232" fmla="*/ 613508 w 998239"/>
              <a:gd name="connsiteY232" fmla="*/ 175992 h 2601565"/>
              <a:gd name="connsiteX233" fmla="*/ 604006 w 998239"/>
              <a:gd name="connsiteY233" fmla="*/ 206684 h 2601565"/>
              <a:gd name="connsiteX234" fmla="*/ 593365 w 998239"/>
              <a:gd name="connsiteY234" fmla="*/ 238440 h 2601565"/>
              <a:gd name="connsiteX235" fmla="*/ 581837 w 998239"/>
              <a:gd name="connsiteY235" fmla="*/ 269132 h 2601565"/>
              <a:gd name="connsiteX236" fmla="*/ 570183 w 998239"/>
              <a:gd name="connsiteY236" fmla="*/ 298760 h 2601565"/>
              <a:gd name="connsiteX237" fmla="*/ 558021 w 998239"/>
              <a:gd name="connsiteY237" fmla="*/ 327678 h 2601565"/>
              <a:gd name="connsiteX238" fmla="*/ 544339 w 998239"/>
              <a:gd name="connsiteY238" fmla="*/ 354645 h 2601565"/>
              <a:gd name="connsiteX239" fmla="*/ 530025 w 998239"/>
              <a:gd name="connsiteY239" fmla="*/ 380546 h 2601565"/>
              <a:gd name="connsiteX240" fmla="*/ 512669 w 998239"/>
              <a:gd name="connsiteY240" fmla="*/ 404319 h 2601565"/>
              <a:gd name="connsiteX241" fmla="*/ 494680 w 998239"/>
              <a:gd name="connsiteY241" fmla="*/ 427738 h 2601565"/>
              <a:gd name="connsiteX242" fmla="*/ 473524 w 998239"/>
              <a:gd name="connsiteY242" fmla="*/ 446720 h 2601565"/>
              <a:gd name="connsiteX243" fmla="*/ 449329 w 998239"/>
              <a:gd name="connsiteY243" fmla="*/ 464107 h 2601565"/>
              <a:gd name="connsiteX244" fmla="*/ 422345 w 998239"/>
              <a:gd name="connsiteY244" fmla="*/ 479542 h 2601565"/>
              <a:gd name="connsiteX245" fmla="*/ 393842 w 998239"/>
              <a:gd name="connsiteY245" fmla="*/ 491073 h 2601565"/>
              <a:gd name="connsiteX246" fmla="*/ 360145 w 998239"/>
              <a:gd name="connsiteY246" fmla="*/ 499057 h 2601565"/>
              <a:gd name="connsiteX247" fmla="*/ 361158 w 998239"/>
              <a:gd name="connsiteY247" fmla="*/ 554586 h 2601565"/>
              <a:gd name="connsiteX248" fmla="*/ 365845 w 998239"/>
              <a:gd name="connsiteY248" fmla="*/ 607455 h 2601565"/>
              <a:gd name="connsiteX249" fmla="*/ 373826 w 998239"/>
              <a:gd name="connsiteY249" fmla="*/ 657662 h 2601565"/>
              <a:gd name="connsiteX250" fmla="*/ 384341 w 998239"/>
              <a:gd name="connsiteY250" fmla="*/ 705208 h 2601565"/>
              <a:gd name="connsiteX251" fmla="*/ 397516 w 998239"/>
              <a:gd name="connsiteY251" fmla="*/ 750625 h 2601565"/>
              <a:gd name="connsiteX252" fmla="*/ 411831 w 998239"/>
              <a:gd name="connsiteY252" fmla="*/ 794090 h 2601565"/>
              <a:gd name="connsiteX253" fmla="*/ 428172 w 998239"/>
              <a:gd name="connsiteY253" fmla="*/ 835250 h 2601565"/>
              <a:gd name="connsiteX254" fmla="*/ 444515 w 998239"/>
              <a:gd name="connsiteY254" fmla="*/ 875345 h 2601565"/>
              <a:gd name="connsiteX255" fmla="*/ 449329 w 998239"/>
              <a:gd name="connsiteY255" fmla="*/ 884925 h 2601565"/>
              <a:gd name="connsiteX256" fmla="*/ 453509 w 998239"/>
              <a:gd name="connsiteY256" fmla="*/ 896634 h 2601565"/>
              <a:gd name="connsiteX257" fmla="*/ 459336 w 998239"/>
              <a:gd name="connsiteY257" fmla="*/ 909231 h 2601565"/>
              <a:gd name="connsiteX258" fmla="*/ 464657 w 998239"/>
              <a:gd name="connsiteY258" fmla="*/ 922536 h 2601565"/>
              <a:gd name="connsiteX259" fmla="*/ 471498 w 998239"/>
              <a:gd name="connsiteY259" fmla="*/ 935132 h 2601565"/>
              <a:gd name="connsiteX260" fmla="*/ 479352 w 998239"/>
              <a:gd name="connsiteY260" fmla="*/ 945776 h 2601565"/>
              <a:gd name="connsiteX261" fmla="*/ 488853 w 998239"/>
              <a:gd name="connsiteY261" fmla="*/ 955180 h 2601565"/>
              <a:gd name="connsiteX262" fmla="*/ 499494 w 998239"/>
              <a:gd name="connsiteY262" fmla="*/ 962099 h 2601565"/>
              <a:gd name="connsiteX263" fmla="*/ 512163 w 998239"/>
              <a:gd name="connsiteY263" fmla="*/ 964760 h 2601565"/>
              <a:gd name="connsiteX264" fmla="*/ 525338 w 998239"/>
              <a:gd name="connsiteY264" fmla="*/ 964228 h 2601565"/>
              <a:gd name="connsiteX265" fmla="*/ 549027 w 998239"/>
              <a:gd name="connsiteY265" fmla="*/ 956244 h 2601565"/>
              <a:gd name="connsiteX266" fmla="*/ 570183 w 998239"/>
              <a:gd name="connsiteY266" fmla="*/ 943116 h 2601565"/>
              <a:gd name="connsiteX267" fmla="*/ 590705 w 998239"/>
              <a:gd name="connsiteY267" fmla="*/ 926617 h 2601565"/>
              <a:gd name="connsiteX268" fmla="*/ 607680 w 998239"/>
              <a:gd name="connsiteY268" fmla="*/ 907101 h 2601565"/>
              <a:gd name="connsiteX269" fmla="*/ 624022 w 998239"/>
              <a:gd name="connsiteY269" fmla="*/ 885989 h 2601565"/>
              <a:gd name="connsiteX270" fmla="*/ 639350 w 998239"/>
              <a:gd name="connsiteY270" fmla="*/ 863813 h 2601565"/>
              <a:gd name="connsiteX271" fmla="*/ 653032 w 998239"/>
              <a:gd name="connsiteY271" fmla="*/ 842701 h 2601565"/>
              <a:gd name="connsiteX272" fmla="*/ 664687 w 998239"/>
              <a:gd name="connsiteY272" fmla="*/ 822476 h 2601565"/>
              <a:gd name="connsiteX273" fmla="*/ 690530 w 998239"/>
              <a:gd name="connsiteY273" fmla="*/ 776527 h 2601565"/>
              <a:gd name="connsiteX274" fmla="*/ 715359 w 998239"/>
              <a:gd name="connsiteY274" fmla="*/ 724723 h 2601565"/>
              <a:gd name="connsiteX275" fmla="*/ 740189 w 998239"/>
              <a:gd name="connsiteY275" fmla="*/ 668129 h 2601565"/>
              <a:gd name="connsiteX276" fmla="*/ 763372 w 998239"/>
              <a:gd name="connsiteY276" fmla="*/ 606390 h 2601565"/>
              <a:gd name="connsiteX277" fmla="*/ 784528 w 998239"/>
              <a:gd name="connsiteY277" fmla="*/ 541280 h 2601565"/>
              <a:gd name="connsiteX278" fmla="*/ 803530 w 998239"/>
              <a:gd name="connsiteY278" fmla="*/ 472090 h 2601565"/>
              <a:gd name="connsiteX279" fmla="*/ 820886 w 998239"/>
              <a:gd name="connsiteY279" fmla="*/ 399707 h 2601565"/>
              <a:gd name="connsiteX280" fmla="*/ 833553 w 998239"/>
              <a:gd name="connsiteY280" fmla="*/ 324662 h 2601565"/>
              <a:gd name="connsiteX281" fmla="*/ 843055 w 998239"/>
              <a:gd name="connsiteY281" fmla="*/ 247843 h 2601565"/>
              <a:gd name="connsiteX282" fmla="*/ 848882 w 998239"/>
              <a:gd name="connsiteY282" fmla="*/ 169250 h 2601565"/>
              <a:gd name="connsiteX283" fmla="*/ 853569 w 998239"/>
              <a:gd name="connsiteY283" fmla="*/ 172798 h 2601565"/>
              <a:gd name="connsiteX284" fmla="*/ 857370 w 998239"/>
              <a:gd name="connsiteY284" fmla="*/ 181846 h 2601565"/>
              <a:gd name="connsiteX285" fmla="*/ 860537 w 998239"/>
              <a:gd name="connsiteY285" fmla="*/ 195152 h 2601565"/>
              <a:gd name="connsiteX286" fmla="*/ 862057 w 998239"/>
              <a:gd name="connsiteY286" fmla="*/ 212538 h 2601565"/>
              <a:gd name="connsiteX287" fmla="*/ 863070 w 998239"/>
              <a:gd name="connsiteY287" fmla="*/ 232586 h 2601565"/>
              <a:gd name="connsiteX288" fmla="*/ 863070 w 998239"/>
              <a:gd name="connsiteY288" fmla="*/ 255827 h 2601565"/>
              <a:gd name="connsiteX289" fmla="*/ 863070 w 998239"/>
              <a:gd name="connsiteY289" fmla="*/ 280664 h 2601565"/>
              <a:gd name="connsiteX290" fmla="*/ 862057 w 998239"/>
              <a:gd name="connsiteY290" fmla="*/ 307630 h 2601565"/>
              <a:gd name="connsiteX291" fmla="*/ 860537 w 998239"/>
              <a:gd name="connsiteY291" fmla="*/ 335129 h 2601565"/>
              <a:gd name="connsiteX292" fmla="*/ 858383 w 998239"/>
              <a:gd name="connsiteY292" fmla="*/ 363160 h 2601565"/>
              <a:gd name="connsiteX293" fmla="*/ 855216 w 998239"/>
              <a:gd name="connsiteY293" fmla="*/ 391191 h 2601565"/>
              <a:gd name="connsiteX294" fmla="*/ 853569 w 998239"/>
              <a:gd name="connsiteY294" fmla="*/ 418157 h 2601565"/>
              <a:gd name="connsiteX295" fmla="*/ 850402 w 998239"/>
              <a:gd name="connsiteY295" fmla="*/ 442995 h 2601565"/>
              <a:gd name="connsiteX296" fmla="*/ 847869 w 998239"/>
              <a:gd name="connsiteY296" fmla="*/ 466236 h 2601565"/>
              <a:gd name="connsiteX297" fmla="*/ 844701 w 998239"/>
              <a:gd name="connsiteY297" fmla="*/ 486283 h 2601565"/>
              <a:gd name="connsiteX298" fmla="*/ 842041 w 998239"/>
              <a:gd name="connsiteY298" fmla="*/ 502782 h 2601565"/>
              <a:gd name="connsiteX299" fmla="*/ 839888 w 998239"/>
              <a:gd name="connsiteY299" fmla="*/ 515910 h 2601565"/>
              <a:gd name="connsiteX300" fmla="*/ 801883 w 998239"/>
              <a:gd name="connsiteY300" fmla="*/ 666000 h 2601565"/>
              <a:gd name="connsiteX301" fmla="*/ 832540 w 998239"/>
              <a:gd name="connsiteY301" fmla="*/ 662984 h 2601565"/>
              <a:gd name="connsiteX302" fmla="*/ 861044 w 998239"/>
              <a:gd name="connsiteY302" fmla="*/ 655533 h 2601565"/>
              <a:gd name="connsiteX303" fmla="*/ 887900 w 998239"/>
              <a:gd name="connsiteY303" fmla="*/ 644888 h 2601565"/>
              <a:gd name="connsiteX304" fmla="*/ 913743 w 998239"/>
              <a:gd name="connsiteY304" fmla="*/ 631228 h 2601565"/>
              <a:gd name="connsiteX305" fmla="*/ 937052 w 998239"/>
              <a:gd name="connsiteY305" fmla="*/ 615793 h 2601565"/>
              <a:gd name="connsiteX306" fmla="*/ 958081 w 998239"/>
              <a:gd name="connsiteY306" fmla="*/ 598939 h 2601565"/>
              <a:gd name="connsiteX307" fmla="*/ 978224 w 998239"/>
              <a:gd name="connsiteY307" fmla="*/ 581553 h 2601565"/>
              <a:gd name="connsiteX308" fmla="*/ 996719 w 998239"/>
              <a:gd name="connsiteY308" fmla="*/ 565054 h 2601565"/>
              <a:gd name="connsiteX309" fmla="*/ 998239 w 998239"/>
              <a:gd name="connsiteY309" fmla="*/ 573037 h 2601565"/>
              <a:gd name="connsiteX310" fmla="*/ 981391 w 998239"/>
              <a:gd name="connsiteY310" fmla="*/ 598939 h 2601565"/>
              <a:gd name="connsiteX311" fmla="*/ 960742 w 998239"/>
              <a:gd name="connsiteY311" fmla="*/ 623776 h 2601565"/>
              <a:gd name="connsiteX312" fmla="*/ 935912 w 998239"/>
              <a:gd name="connsiteY312" fmla="*/ 645953 h 2601565"/>
              <a:gd name="connsiteX313" fmla="*/ 908042 w 998239"/>
              <a:gd name="connsiteY313" fmla="*/ 666000 h 2601565"/>
              <a:gd name="connsiteX314" fmla="*/ 878399 w 998239"/>
              <a:gd name="connsiteY314" fmla="*/ 684096 h 2601565"/>
              <a:gd name="connsiteX315" fmla="*/ 846728 w 998239"/>
              <a:gd name="connsiteY315" fmla="*/ 699886 h 2601565"/>
              <a:gd name="connsiteX316" fmla="*/ 814044 w 998239"/>
              <a:gd name="connsiteY316" fmla="*/ 712127 h 2601565"/>
              <a:gd name="connsiteX317" fmla="*/ 780728 w 998239"/>
              <a:gd name="connsiteY317" fmla="*/ 720997 h 2601565"/>
              <a:gd name="connsiteX318" fmla="*/ 773886 w 998239"/>
              <a:gd name="connsiteY318" fmla="*/ 742287 h 2601565"/>
              <a:gd name="connsiteX319" fmla="*/ 764385 w 998239"/>
              <a:gd name="connsiteY319" fmla="*/ 767124 h 2601565"/>
              <a:gd name="connsiteX320" fmla="*/ 753871 w 998239"/>
              <a:gd name="connsiteY320" fmla="*/ 793026 h 2601565"/>
              <a:gd name="connsiteX321" fmla="*/ 740189 w 998239"/>
              <a:gd name="connsiteY321" fmla="*/ 821057 h 2601565"/>
              <a:gd name="connsiteX322" fmla="*/ 725874 w 998239"/>
              <a:gd name="connsiteY322" fmla="*/ 850507 h 2601565"/>
              <a:gd name="connsiteX323" fmla="*/ 710546 w 998239"/>
              <a:gd name="connsiteY323" fmla="*/ 879603 h 2601565"/>
              <a:gd name="connsiteX324" fmla="*/ 705253 w 998239"/>
              <a:gd name="connsiteY324" fmla="*/ 888509 h 2601565"/>
              <a:gd name="connsiteX325" fmla="*/ 657504 w 998239"/>
              <a:gd name="connsiteY325" fmla="*/ 965731 h 2601565"/>
              <a:gd name="connsiteX326" fmla="*/ 646192 w 998239"/>
              <a:gd name="connsiteY326" fmla="*/ 981082 h 2601565"/>
              <a:gd name="connsiteX327" fmla="*/ 631877 w 998239"/>
              <a:gd name="connsiteY327" fmla="*/ 1000774 h 2601565"/>
              <a:gd name="connsiteX328" fmla="*/ 618195 w 998239"/>
              <a:gd name="connsiteY328" fmla="*/ 1014967 h 2601565"/>
              <a:gd name="connsiteX329" fmla="*/ 620348 w 998239"/>
              <a:gd name="connsiteY329" fmla="*/ 1025612 h 2601565"/>
              <a:gd name="connsiteX0" fmla="*/ 598179 w 998239"/>
              <a:gd name="connsiteY0" fmla="*/ 1179427 h 2601565"/>
              <a:gd name="connsiteX1" fmla="*/ 587538 w 998239"/>
              <a:gd name="connsiteY1" fmla="*/ 1212780 h 2601565"/>
              <a:gd name="connsiteX2" fmla="*/ 579177 w 998239"/>
              <a:gd name="connsiteY2" fmla="*/ 1247552 h 2601565"/>
              <a:gd name="connsiteX3" fmla="*/ 574363 w 998239"/>
              <a:gd name="connsiteY3" fmla="*/ 1283035 h 2601565"/>
              <a:gd name="connsiteX4" fmla="*/ 572336 w 998239"/>
              <a:gd name="connsiteY4" fmla="*/ 1320468 h 2601565"/>
              <a:gd name="connsiteX5" fmla="*/ 571196 w 998239"/>
              <a:gd name="connsiteY5" fmla="*/ 1358079 h 2601565"/>
              <a:gd name="connsiteX6" fmla="*/ 572336 w 998239"/>
              <a:gd name="connsiteY6" fmla="*/ 1395691 h 2601565"/>
              <a:gd name="connsiteX7" fmla="*/ 574363 w 998239"/>
              <a:gd name="connsiteY7" fmla="*/ 1434189 h 2601565"/>
              <a:gd name="connsiteX8" fmla="*/ 577023 w 998239"/>
              <a:gd name="connsiteY8" fmla="*/ 1472331 h 2601565"/>
              <a:gd name="connsiteX9" fmla="*/ 580190 w 998239"/>
              <a:gd name="connsiteY9" fmla="*/ 1509765 h 2601565"/>
              <a:gd name="connsiteX10" fmla="*/ 580697 w 998239"/>
              <a:gd name="connsiteY10" fmla="*/ 1564763 h 2601565"/>
              <a:gd name="connsiteX11" fmla="*/ 578037 w 998239"/>
              <a:gd name="connsiteY11" fmla="*/ 1619760 h 2601565"/>
              <a:gd name="connsiteX12" fmla="*/ 573350 w 998239"/>
              <a:gd name="connsiteY12" fmla="*/ 1672629 h 2601565"/>
              <a:gd name="connsiteX13" fmla="*/ 567522 w 998239"/>
              <a:gd name="connsiteY13" fmla="*/ 1724432 h 2601565"/>
              <a:gd name="connsiteX14" fmla="*/ 564474 w 998239"/>
              <a:gd name="connsiteY14" fmla="*/ 1798067 h 2601565"/>
              <a:gd name="connsiteX15" fmla="*/ 565843 w 998239"/>
              <a:gd name="connsiteY15" fmla="*/ 1798067 h 2601565"/>
              <a:gd name="connsiteX16" fmla="*/ 596167 w 998239"/>
              <a:gd name="connsiteY16" fmla="*/ 2004317 h 2601565"/>
              <a:gd name="connsiteX17" fmla="*/ 614772 w 998239"/>
              <a:gd name="connsiteY17" fmla="*/ 2015335 h 2601565"/>
              <a:gd name="connsiteX18" fmla="*/ 633212 w 998239"/>
              <a:gd name="connsiteY18" fmla="*/ 2026005 h 2601565"/>
              <a:gd name="connsiteX19" fmla="*/ 649037 w 998239"/>
              <a:gd name="connsiteY19" fmla="*/ 2036824 h 2601565"/>
              <a:gd name="connsiteX20" fmla="*/ 682546 w 998239"/>
              <a:gd name="connsiteY20" fmla="*/ 2063750 h 2601565"/>
              <a:gd name="connsiteX21" fmla="*/ 712427 w 998239"/>
              <a:gd name="connsiteY21" fmla="*/ 2092373 h 2601565"/>
              <a:gd name="connsiteX22" fmla="*/ 738220 w 998239"/>
              <a:gd name="connsiteY22" fmla="*/ 2120464 h 2601565"/>
              <a:gd name="connsiteX23" fmla="*/ 761610 w 998239"/>
              <a:gd name="connsiteY23" fmla="*/ 2148686 h 2601565"/>
              <a:gd name="connsiteX24" fmla="*/ 783089 w 998239"/>
              <a:gd name="connsiteY24" fmla="*/ 2177264 h 2601565"/>
              <a:gd name="connsiteX25" fmla="*/ 803347 w 998239"/>
              <a:gd name="connsiteY25" fmla="*/ 2204774 h 2601565"/>
              <a:gd name="connsiteX26" fmla="*/ 821429 w 998239"/>
              <a:gd name="connsiteY26" fmla="*/ 2231393 h 2601565"/>
              <a:gd name="connsiteX27" fmla="*/ 812873 w 998239"/>
              <a:gd name="connsiteY27" fmla="*/ 2236092 h 2601565"/>
              <a:gd name="connsiteX28" fmla="*/ 783805 w 998239"/>
              <a:gd name="connsiteY28" fmla="*/ 2203301 h 2601565"/>
              <a:gd name="connsiteX29" fmla="*/ 753719 w 998239"/>
              <a:gd name="connsiteY29" fmla="*/ 2172059 h 2601565"/>
              <a:gd name="connsiteX30" fmla="*/ 722647 w 998239"/>
              <a:gd name="connsiteY30" fmla="*/ 2142999 h 2601565"/>
              <a:gd name="connsiteX31" fmla="*/ 690330 w 998239"/>
              <a:gd name="connsiteY31" fmla="*/ 2116510 h 2601565"/>
              <a:gd name="connsiteX32" fmla="*/ 655982 w 998239"/>
              <a:gd name="connsiteY32" fmla="*/ 2093118 h 2601565"/>
              <a:gd name="connsiteX33" fmla="*/ 620297 w 998239"/>
              <a:gd name="connsiteY33" fmla="*/ 2072215 h 2601565"/>
              <a:gd name="connsiteX34" fmla="*/ 583862 w 998239"/>
              <a:gd name="connsiteY34" fmla="*/ 2054108 h 2601565"/>
              <a:gd name="connsiteX35" fmla="*/ 545427 w 998239"/>
              <a:gd name="connsiteY35" fmla="*/ 2040553 h 2601565"/>
              <a:gd name="connsiteX36" fmla="*/ 511522 w 998239"/>
              <a:gd name="connsiteY36" fmla="*/ 2221026 h 2601565"/>
              <a:gd name="connsiteX37" fmla="*/ 546020 w 998239"/>
              <a:gd name="connsiteY37" fmla="*/ 2245768 h 2601565"/>
              <a:gd name="connsiteX38" fmla="*/ 576539 w 998239"/>
              <a:gd name="connsiteY38" fmla="*/ 2272514 h 2601565"/>
              <a:gd name="connsiteX39" fmla="*/ 601206 w 998239"/>
              <a:gd name="connsiteY39" fmla="*/ 2299617 h 2601565"/>
              <a:gd name="connsiteX40" fmla="*/ 620912 w 998239"/>
              <a:gd name="connsiteY40" fmla="*/ 2328269 h 2601565"/>
              <a:gd name="connsiteX41" fmla="*/ 635746 w 998239"/>
              <a:gd name="connsiteY41" fmla="*/ 2357733 h 2601565"/>
              <a:gd name="connsiteX42" fmla="*/ 645162 w 998239"/>
              <a:gd name="connsiteY42" fmla="*/ 2386515 h 2601565"/>
              <a:gd name="connsiteX43" fmla="*/ 649446 w 998239"/>
              <a:gd name="connsiteY43" fmla="*/ 2415678 h 2601565"/>
              <a:gd name="connsiteX44" fmla="*/ 648196 w 998239"/>
              <a:gd name="connsiteY44" fmla="*/ 2444260 h 2601565"/>
              <a:gd name="connsiteX45" fmla="*/ 641984 w 998239"/>
              <a:gd name="connsiteY45" fmla="*/ 2470935 h 2601565"/>
              <a:gd name="connsiteX46" fmla="*/ 637257 w 998239"/>
              <a:gd name="connsiteY46" fmla="*/ 2472280 h 2601565"/>
              <a:gd name="connsiteX47" fmla="*/ 635317 w 998239"/>
              <a:gd name="connsiteY47" fmla="*/ 2465092 h 2601565"/>
              <a:gd name="connsiteX48" fmla="*/ 641087 w 998239"/>
              <a:gd name="connsiteY48" fmla="*/ 2449008 h 2601565"/>
              <a:gd name="connsiteX49" fmla="*/ 641384 w 998239"/>
              <a:gd name="connsiteY49" fmla="*/ 2430972 h 2601565"/>
              <a:gd name="connsiteX50" fmla="*/ 639215 w 998239"/>
              <a:gd name="connsiteY50" fmla="*/ 2410982 h 2601565"/>
              <a:gd name="connsiteX51" fmla="*/ 632287 w 998239"/>
              <a:gd name="connsiteY51" fmla="*/ 2390884 h 2601565"/>
              <a:gd name="connsiteX52" fmla="*/ 621944 w 998239"/>
              <a:gd name="connsiteY52" fmla="*/ 2369828 h 2601565"/>
              <a:gd name="connsiteX53" fmla="*/ 609133 w 998239"/>
              <a:gd name="connsiteY53" fmla="*/ 2349453 h 2601565"/>
              <a:gd name="connsiteX54" fmla="*/ 593107 w 998239"/>
              <a:gd name="connsiteY54" fmla="*/ 2329922 h 2601565"/>
              <a:gd name="connsiteX55" fmla="*/ 574242 w 998239"/>
              <a:gd name="connsiteY55" fmla="*/ 2311561 h 2601565"/>
              <a:gd name="connsiteX56" fmla="*/ 554736 w 998239"/>
              <a:gd name="connsiteY56" fmla="*/ 2295077 h 2601565"/>
              <a:gd name="connsiteX57" fmla="*/ 542732 w 998239"/>
              <a:gd name="connsiteY57" fmla="*/ 2286998 h 2601565"/>
              <a:gd name="connsiteX58" fmla="*/ 533341 w 998239"/>
              <a:gd name="connsiteY58" fmla="*/ 2278769 h 2601565"/>
              <a:gd name="connsiteX59" fmla="*/ 523778 w 998239"/>
              <a:gd name="connsiteY59" fmla="*/ 2272829 h 2601565"/>
              <a:gd name="connsiteX60" fmla="*/ 514151 w 998239"/>
              <a:gd name="connsiteY60" fmla="*/ 2267440 h 2601565"/>
              <a:gd name="connsiteX61" fmla="*/ 503656 w 998239"/>
              <a:gd name="connsiteY61" fmla="*/ 2264952 h 2601565"/>
              <a:gd name="connsiteX62" fmla="*/ 491006 w 998239"/>
              <a:gd name="connsiteY62" fmla="*/ 2308954 h 2601565"/>
              <a:gd name="connsiteX63" fmla="*/ 476330 w 998239"/>
              <a:gd name="connsiteY63" fmla="*/ 2349959 h 2601565"/>
              <a:gd name="connsiteX64" fmla="*/ 459509 w 998239"/>
              <a:gd name="connsiteY64" fmla="*/ 2391527 h 2601565"/>
              <a:gd name="connsiteX65" fmla="*/ 439580 w 998239"/>
              <a:gd name="connsiteY65" fmla="*/ 2432199 h 2601565"/>
              <a:gd name="connsiteX66" fmla="*/ 416585 w 998239"/>
              <a:gd name="connsiteY66" fmla="*/ 2475063 h 2601565"/>
              <a:gd name="connsiteX67" fmla="*/ 389961 w 998239"/>
              <a:gd name="connsiteY67" fmla="*/ 2519626 h 2601565"/>
              <a:gd name="connsiteX68" fmla="*/ 384223 w 998239"/>
              <a:gd name="connsiteY68" fmla="*/ 2526793 h 2601565"/>
              <a:gd name="connsiteX69" fmla="*/ 377695 w 998239"/>
              <a:gd name="connsiteY69" fmla="*/ 2537945 h 2601565"/>
              <a:gd name="connsiteX70" fmla="*/ 368996 w 998239"/>
              <a:gd name="connsiteY70" fmla="*/ 2549023 h 2601565"/>
              <a:gd name="connsiteX71" fmla="*/ 360933 w 998239"/>
              <a:gd name="connsiteY71" fmla="*/ 2560863 h 2601565"/>
              <a:gd name="connsiteX72" fmla="*/ 351567 w 998239"/>
              <a:gd name="connsiteY72" fmla="*/ 2573185 h 2601565"/>
              <a:gd name="connsiteX73" fmla="*/ 341532 w 998239"/>
              <a:gd name="connsiteY73" fmla="*/ 2583296 h 2601565"/>
              <a:gd name="connsiteX74" fmla="*/ 331557 w 998239"/>
              <a:gd name="connsiteY74" fmla="*/ 2592037 h 2601565"/>
              <a:gd name="connsiteX75" fmla="*/ 321124 w 998239"/>
              <a:gd name="connsiteY75" fmla="*/ 2598545 h 2601565"/>
              <a:gd name="connsiteX76" fmla="*/ 312044 w 998239"/>
              <a:gd name="connsiteY76" fmla="*/ 2601565 h 2601565"/>
              <a:gd name="connsiteX77" fmla="*/ 309960 w 998239"/>
              <a:gd name="connsiteY77" fmla="*/ 2597301 h 2601565"/>
              <a:gd name="connsiteX78" fmla="*/ 342120 w 998239"/>
              <a:gd name="connsiteY78" fmla="*/ 2563687 h 2601565"/>
              <a:gd name="connsiteX79" fmla="*/ 370336 w 998239"/>
              <a:gd name="connsiteY79" fmla="*/ 2526618 h 2601565"/>
              <a:gd name="connsiteX80" fmla="*/ 394287 w 998239"/>
              <a:gd name="connsiteY80" fmla="*/ 2487031 h 2601565"/>
              <a:gd name="connsiteX81" fmla="*/ 413201 w 998239"/>
              <a:gd name="connsiteY81" fmla="*/ 2447908 h 2601565"/>
              <a:gd name="connsiteX82" fmla="*/ 428806 w 998239"/>
              <a:gd name="connsiteY82" fmla="*/ 2409545 h 2601565"/>
              <a:gd name="connsiteX83" fmla="*/ 435216 w 998239"/>
              <a:gd name="connsiteY83" fmla="*/ 2381215 h 2601565"/>
              <a:gd name="connsiteX84" fmla="*/ 437508 w 998239"/>
              <a:gd name="connsiteY84" fmla="*/ 2382004 h 2601565"/>
              <a:gd name="connsiteX85" fmla="*/ 438204 w 998239"/>
              <a:gd name="connsiteY85" fmla="*/ 2381394 h 2601565"/>
              <a:gd name="connsiteX86" fmla="*/ 438054 w 998239"/>
              <a:gd name="connsiteY86" fmla="*/ 2380044 h 2601565"/>
              <a:gd name="connsiteX87" fmla="*/ 437652 w 998239"/>
              <a:gd name="connsiteY87" fmla="*/ 2379080 h 2601565"/>
              <a:gd name="connsiteX88" fmla="*/ 436750 w 998239"/>
              <a:gd name="connsiteY88" fmla="*/ 2377071 h 2601565"/>
              <a:gd name="connsiteX89" fmla="*/ 437767 w 998239"/>
              <a:gd name="connsiteY89" fmla="*/ 2375523 h 2601565"/>
              <a:gd name="connsiteX90" fmla="*/ 437711 w 998239"/>
              <a:gd name="connsiteY90" fmla="*/ 2374255 h 2601565"/>
              <a:gd name="connsiteX91" fmla="*/ 438004 w 998239"/>
              <a:gd name="connsiteY91" fmla="*/ 2372682 h 2601565"/>
              <a:gd name="connsiteX92" fmla="*/ 437308 w 998239"/>
              <a:gd name="connsiteY92" fmla="*/ 2373292 h 2601565"/>
              <a:gd name="connsiteX93" fmla="*/ 437711 w 998239"/>
              <a:gd name="connsiteY93" fmla="*/ 2374255 h 2601565"/>
              <a:gd name="connsiteX94" fmla="*/ 435216 w 998239"/>
              <a:gd name="connsiteY94" fmla="*/ 2381215 h 2601565"/>
              <a:gd name="connsiteX95" fmla="*/ 419562 w 998239"/>
              <a:gd name="connsiteY95" fmla="*/ 2378474 h 2601565"/>
              <a:gd name="connsiteX96" fmla="*/ 399876 w 998239"/>
              <a:gd name="connsiteY96" fmla="*/ 2379925 h 2601565"/>
              <a:gd name="connsiteX97" fmla="*/ 378919 w 998239"/>
              <a:gd name="connsiteY97" fmla="*/ 2383310 h 2601565"/>
              <a:gd name="connsiteX98" fmla="*/ 355837 w 998239"/>
              <a:gd name="connsiteY98" fmla="*/ 2389713 h 2601565"/>
              <a:gd name="connsiteX99" fmla="*/ 331860 w 998239"/>
              <a:gd name="connsiteY99" fmla="*/ 2398379 h 2601565"/>
              <a:gd name="connsiteX100" fmla="*/ 307564 w 998239"/>
              <a:gd name="connsiteY100" fmla="*/ 2407986 h 2601565"/>
              <a:gd name="connsiteX101" fmla="*/ 283791 w 998239"/>
              <a:gd name="connsiteY101" fmla="*/ 2419271 h 2601565"/>
              <a:gd name="connsiteX102" fmla="*/ 261091 w 998239"/>
              <a:gd name="connsiteY102" fmla="*/ 2430275 h 2601565"/>
              <a:gd name="connsiteX103" fmla="*/ 258707 w 998239"/>
              <a:gd name="connsiteY103" fmla="*/ 2431515 h 2601565"/>
              <a:gd name="connsiteX104" fmla="*/ 264907 w 998239"/>
              <a:gd name="connsiteY104" fmla="*/ 2418233 h 2601565"/>
              <a:gd name="connsiteX105" fmla="*/ 283331 w 998239"/>
              <a:gd name="connsiteY105" fmla="*/ 2403215 h 2601565"/>
              <a:gd name="connsiteX106" fmla="*/ 306269 w 998239"/>
              <a:gd name="connsiteY106" fmla="*/ 2389370 h 2601565"/>
              <a:gd name="connsiteX107" fmla="*/ 330709 w 998239"/>
              <a:gd name="connsiteY107" fmla="*/ 2376839 h 2601565"/>
              <a:gd name="connsiteX108" fmla="*/ 356078 w 998239"/>
              <a:gd name="connsiteY108" fmla="*/ 2366953 h 2601565"/>
              <a:gd name="connsiteX109" fmla="*/ 384546 w 998239"/>
              <a:gd name="connsiteY109" fmla="*/ 2359782 h 2601565"/>
              <a:gd name="connsiteX110" fmla="*/ 448037 w 998239"/>
              <a:gd name="connsiteY110" fmla="*/ 2345291 h 2601565"/>
              <a:gd name="connsiteX111" fmla="*/ 456052 w 998239"/>
              <a:gd name="connsiteY111" fmla="*/ 2295805 h 2601565"/>
              <a:gd name="connsiteX112" fmla="*/ 459891 w 998239"/>
              <a:gd name="connsiteY112" fmla="*/ 2246520 h 2601565"/>
              <a:gd name="connsiteX113" fmla="*/ 459547 w 998239"/>
              <a:gd name="connsiteY113" fmla="*/ 2196621 h 2601565"/>
              <a:gd name="connsiteX114" fmla="*/ 455007 w 998239"/>
              <a:gd name="connsiteY114" fmla="*/ 2147109 h 2601565"/>
              <a:gd name="connsiteX115" fmla="*/ 414605 w 998239"/>
              <a:gd name="connsiteY115" fmla="*/ 1999908 h 2601565"/>
              <a:gd name="connsiteX116" fmla="*/ 392039 w 998239"/>
              <a:gd name="connsiteY116" fmla="*/ 2033339 h 2601565"/>
              <a:gd name="connsiteX117" fmla="*/ 351498 w 998239"/>
              <a:gd name="connsiteY117" fmla="*/ 2087417 h 2601565"/>
              <a:gd name="connsiteX118" fmla="*/ 308424 w 998239"/>
              <a:gd name="connsiteY118" fmla="*/ 2139893 h 2601565"/>
              <a:gd name="connsiteX119" fmla="*/ 266098 w 998239"/>
              <a:gd name="connsiteY119" fmla="*/ 2190203 h 2601565"/>
              <a:gd name="connsiteX120" fmla="*/ 221074 w 998239"/>
              <a:gd name="connsiteY120" fmla="*/ 2236952 h 2601565"/>
              <a:gd name="connsiteX121" fmla="*/ 175500 w 998239"/>
              <a:gd name="connsiteY121" fmla="*/ 2279195 h 2601565"/>
              <a:gd name="connsiteX122" fmla="*/ 130958 w 998239"/>
              <a:gd name="connsiteY122" fmla="*/ 2318489 h 2601565"/>
              <a:gd name="connsiteX123" fmla="*/ 86731 w 998239"/>
              <a:gd name="connsiteY123" fmla="*/ 2351876 h 2601565"/>
              <a:gd name="connsiteX124" fmla="*/ 43708 w 998239"/>
              <a:gd name="connsiteY124" fmla="*/ 2380769 h 2601565"/>
              <a:gd name="connsiteX125" fmla="*/ 0 w 998239"/>
              <a:gd name="connsiteY125" fmla="*/ 2402513 h 2601565"/>
              <a:gd name="connsiteX126" fmla="*/ 7680 w 998239"/>
              <a:gd name="connsiteY126" fmla="*/ 2395440 h 2601565"/>
              <a:gd name="connsiteX127" fmla="*/ 12312 w 998239"/>
              <a:gd name="connsiteY127" fmla="*/ 2390461 h 2601565"/>
              <a:gd name="connsiteX128" fmla="*/ 15901 w 998239"/>
              <a:gd name="connsiteY128" fmla="*/ 2387490 h 2601565"/>
              <a:gd name="connsiteX129" fmla="*/ 17197 w 998239"/>
              <a:gd name="connsiteY129" fmla="*/ 2385386 h 2601565"/>
              <a:gd name="connsiteX130" fmla="*/ 16525 w 998239"/>
              <a:gd name="connsiteY130" fmla="*/ 2383620 h 2601565"/>
              <a:gd name="connsiteX131" fmla="*/ 17174 w 998239"/>
              <a:gd name="connsiteY131" fmla="*/ 2382567 h 2601565"/>
              <a:gd name="connsiteX132" fmla="*/ 15999 w 998239"/>
              <a:gd name="connsiteY132" fmla="*/ 2381933 h 2601565"/>
              <a:gd name="connsiteX133" fmla="*/ 16971 w 998239"/>
              <a:gd name="connsiteY133" fmla="*/ 2380354 h 2601565"/>
              <a:gd name="connsiteX134" fmla="*/ 20090 w 998239"/>
              <a:gd name="connsiteY134" fmla="*/ 2377830 h 2601565"/>
              <a:gd name="connsiteX135" fmla="*/ 24327 w 998239"/>
              <a:gd name="connsiteY135" fmla="*/ 2373807 h 2601565"/>
              <a:gd name="connsiteX136" fmla="*/ 30627 w 998239"/>
              <a:gd name="connsiteY136" fmla="*/ 2367391 h 2601565"/>
              <a:gd name="connsiteX137" fmla="*/ 40670 w 998239"/>
              <a:gd name="connsiteY137" fmla="*/ 2359024 h 2601565"/>
              <a:gd name="connsiteX138" fmla="*/ 55321 w 998239"/>
              <a:gd name="connsiteY138" fmla="*/ 2347300 h 2601565"/>
              <a:gd name="connsiteX139" fmla="*/ 71663 w 998239"/>
              <a:gd name="connsiteY139" fmla="*/ 2332515 h 2601565"/>
              <a:gd name="connsiteX140" fmla="*/ 94475 w 998239"/>
              <a:gd name="connsiteY140" fmla="*/ 2314213 h 2601565"/>
              <a:gd name="connsiteX141" fmla="*/ 121818 w 998239"/>
              <a:gd name="connsiteY141" fmla="*/ 2292046 h 2601565"/>
              <a:gd name="connsiteX142" fmla="*/ 160830 w 998239"/>
              <a:gd name="connsiteY142" fmla="*/ 2255375 h 2601565"/>
              <a:gd name="connsiteX143" fmla="*/ 197971 w 998239"/>
              <a:gd name="connsiteY143" fmla="*/ 2213486 h 2601565"/>
              <a:gd name="connsiteX144" fmla="*/ 234107 w 998239"/>
              <a:gd name="connsiteY144" fmla="*/ 2169419 h 2601565"/>
              <a:gd name="connsiteX145" fmla="*/ 274428 w 998239"/>
              <a:gd name="connsiteY145" fmla="*/ 2123636 h 2601565"/>
              <a:gd name="connsiteX146" fmla="*/ 282447 w 998239"/>
              <a:gd name="connsiteY146" fmla="*/ 2113474 h 2601565"/>
              <a:gd name="connsiteX147" fmla="*/ 294255 w 998239"/>
              <a:gd name="connsiteY147" fmla="*/ 2098111 h 2601565"/>
              <a:gd name="connsiteX148" fmla="*/ 304716 w 998239"/>
              <a:gd name="connsiteY148" fmla="*/ 2083635 h 2601565"/>
              <a:gd name="connsiteX149" fmla="*/ 328894 w 998239"/>
              <a:gd name="connsiteY149" fmla="*/ 2047263 h 2601565"/>
              <a:gd name="connsiteX150" fmla="*/ 330780 w 998239"/>
              <a:gd name="connsiteY150" fmla="*/ 2044202 h 2601565"/>
              <a:gd name="connsiteX151" fmla="*/ 331717 w 998239"/>
              <a:gd name="connsiteY151" fmla="*/ 2042063 h 2601565"/>
              <a:gd name="connsiteX152" fmla="*/ 391204 w 998239"/>
              <a:gd name="connsiteY152" fmla="*/ 1933218 h 2601565"/>
              <a:gd name="connsiteX153" fmla="*/ 390156 w 998239"/>
              <a:gd name="connsiteY153" fmla="*/ 1860349 h 2601565"/>
              <a:gd name="connsiteX154" fmla="*/ 396502 w 998239"/>
              <a:gd name="connsiteY154" fmla="*/ 1818105 h 2601565"/>
              <a:gd name="connsiteX155" fmla="*/ 402330 w 998239"/>
              <a:gd name="connsiteY155" fmla="*/ 1747141 h 2601565"/>
              <a:gd name="connsiteX156" fmla="*/ 412844 w 998239"/>
              <a:gd name="connsiteY156" fmla="*/ 1718578 h 2601565"/>
              <a:gd name="connsiteX157" fmla="*/ 421839 w 998239"/>
              <a:gd name="connsiteY157" fmla="*/ 1686822 h 2601565"/>
              <a:gd name="connsiteX158" fmla="*/ 430327 w 998239"/>
              <a:gd name="connsiteY158" fmla="*/ 1651516 h 2601565"/>
              <a:gd name="connsiteX159" fmla="*/ 438181 w 998239"/>
              <a:gd name="connsiteY159" fmla="*/ 1613906 h 2601565"/>
              <a:gd name="connsiteX160" fmla="*/ 444515 w 998239"/>
              <a:gd name="connsiteY160" fmla="*/ 1573279 h 2601565"/>
              <a:gd name="connsiteX161" fmla="*/ 449329 w 998239"/>
              <a:gd name="connsiteY161" fmla="*/ 1531942 h 2601565"/>
              <a:gd name="connsiteX162" fmla="*/ 454016 w 998239"/>
              <a:gd name="connsiteY162" fmla="*/ 1488654 h 2601565"/>
              <a:gd name="connsiteX163" fmla="*/ 457183 w 998239"/>
              <a:gd name="connsiteY163" fmla="*/ 1444833 h 2601565"/>
              <a:gd name="connsiteX164" fmla="*/ 459843 w 998239"/>
              <a:gd name="connsiteY164" fmla="*/ 1399239 h 2601565"/>
              <a:gd name="connsiteX165" fmla="*/ 459843 w 998239"/>
              <a:gd name="connsiteY165" fmla="*/ 1354354 h 2601565"/>
              <a:gd name="connsiteX166" fmla="*/ 459843 w 998239"/>
              <a:gd name="connsiteY166" fmla="*/ 1310001 h 2601565"/>
              <a:gd name="connsiteX167" fmla="*/ 457183 w 998239"/>
              <a:gd name="connsiteY167" fmla="*/ 1265471 h 2601565"/>
              <a:gd name="connsiteX168" fmla="*/ 453509 w 998239"/>
              <a:gd name="connsiteY168" fmla="*/ 1222715 h 2601565"/>
              <a:gd name="connsiteX169" fmla="*/ 448822 w 998239"/>
              <a:gd name="connsiteY169" fmla="*/ 1181023 h 2601565"/>
              <a:gd name="connsiteX170" fmla="*/ 441854 w 998239"/>
              <a:gd name="connsiteY170" fmla="*/ 1140751 h 2601565"/>
              <a:gd name="connsiteX171" fmla="*/ 432353 w 998239"/>
              <a:gd name="connsiteY171" fmla="*/ 1103318 h 2601565"/>
              <a:gd name="connsiteX172" fmla="*/ 421839 w 998239"/>
              <a:gd name="connsiteY172" fmla="*/ 1067835 h 2601565"/>
              <a:gd name="connsiteX173" fmla="*/ 409170 w 998239"/>
              <a:gd name="connsiteY173" fmla="*/ 1036079 h 2601565"/>
              <a:gd name="connsiteX174" fmla="*/ 405274 w 998239"/>
              <a:gd name="connsiteY174" fmla="*/ 1028382 h 2601565"/>
              <a:gd name="connsiteX175" fmla="*/ 325111 w 998239"/>
              <a:gd name="connsiteY175" fmla="*/ 669960 h 2601565"/>
              <a:gd name="connsiteX176" fmla="*/ 324674 w 998239"/>
              <a:gd name="connsiteY176" fmla="*/ 667064 h 2601565"/>
              <a:gd name="connsiteX177" fmla="*/ 321000 w 998239"/>
              <a:gd name="connsiteY177" fmla="*/ 613131 h 2601565"/>
              <a:gd name="connsiteX178" fmla="*/ 317833 w 998239"/>
              <a:gd name="connsiteY178" fmla="*/ 556715 h 2601565"/>
              <a:gd name="connsiteX179" fmla="*/ 317833 w 998239"/>
              <a:gd name="connsiteY179" fmla="*/ 499057 h 2601565"/>
              <a:gd name="connsiteX180" fmla="*/ 319986 w 998239"/>
              <a:gd name="connsiteY180" fmla="*/ 440866 h 2601565"/>
              <a:gd name="connsiteX181" fmla="*/ 324674 w 998239"/>
              <a:gd name="connsiteY181" fmla="*/ 383208 h 2601565"/>
              <a:gd name="connsiteX182" fmla="*/ 331642 w 998239"/>
              <a:gd name="connsiteY182" fmla="*/ 325726 h 2601565"/>
              <a:gd name="connsiteX183" fmla="*/ 338989 w 998239"/>
              <a:gd name="connsiteY183" fmla="*/ 270197 h 2601565"/>
              <a:gd name="connsiteX184" fmla="*/ 349504 w 998239"/>
              <a:gd name="connsiteY184" fmla="*/ 216264 h 2601565"/>
              <a:gd name="connsiteX185" fmla="*/ 362172 w 998239"/>
              <a:gd name="connsiteY185" fmla="*/ 165524 h 2601565"/>
              <a:gd name="connsiteX186" fmla="*/ 375347 w 998239"/>
              <a:gd name="connsiteY186" fmla="*/ 117446 h 2601565"/>
              <a:gd name="connsiteX187" fmla="*/ 390675 w 998239"/>
              <a:gd name="connsiteY187" fmla="*/ 73980 h 2601565"/>
              <a:gd name="connsiteX188" fmla="*/ 407017 w 998239"/>
              <a:gd name="connsiteY188" fmla="*/ 34418 h 2601565"/>
              <a:gd name="connsiteX189" fmla="*/ 426653 w 998239"/>
              <a:gd name="connsiteY189" fmla="*/ 0 h 2601565"/>
              <a:gd name="connsiteX190" fmla="*/ 424499 w 998239"/>
              <a:gd name="connsiteY190" fmla="*/ 8516 h 2601565"/>
              <a:gd name="connsiteX191" fmla="*/ 423485 w 998239"/>
              <a:gd name="connsiteY191" fmla="*/ 14193 h 2601565"/>
              <a:gd name="connsiteX192" fmla="*/ 422345 w 998239"/>
              <a:gd name="connsiteY192" fmla="*/ 17918 h 2601565"/>
              <a:gd name="connsiteX193" fmla="*/ 422345 w 998239"/>
              <a:gd name="connsiteY193" fmla="*/ 20048 h 2601565"/>
              <a:gd name="connsiteX194" fmla="*/ 423485 w 998239"/>
              <a:gd name="connsiteY194" fmla="*/ 21112 h 2601565"/>
              <a:gd name="connsiteX195" fmla="*/ 423485 w 998239"/>
              <a:gd name="connsiteY195" fmla="*/ 22177 h 2601565"/>
              <a:gd name="connsiteX196" fmla="*/ 424499 w 998239"/>
              <a:gd name="connsiteY196" fmla="*/ 22177 h 2601565"/>
              <a:gd name="connsiteX197" fmla="*/ 424499 w 998239"/>
              <a:gd name="connsiteY197" fmla="*/ 23773 h 2601565"/>
              <a:gd name="connsiteX198" fmla="*/ 423485 w 998239"/>
              <a:gd name="connsiteY198" fmla="*/ 26967 h 2601565"/>
              <a:gd name="connsiteX199" fmla="*/ 422345 w 998239"/>
              <a:gd name="connsiteY199" fmla="*/ 31756 h 2601565"/>
              <a:gd name="connsiteX200" fmla="*/ 420825 w 998239"/>
              <a:gd name="connsiteY200" fmla="*/ 39208 h 2601565"/>
              <a:gd name="connsiteX201" fmla="*/ 417658 w 998239"/>
              <a:gd name="connsiteY201" fmla="*/ 49676 h 2601565"/>
              <a:gd name="connsiteX202" fmla="*/ 412844 w 998239"/>
              <a:gd name="connsiteY202" fmla="*/ 64578 h 2601565"/>
              <a:gd name="connsiteX203" fmla="*/ 408157 w 998239"/>
              <a:gd name="connsiteY203" fmla="*/ 82496 h 2601565"/>
              <a:gd name="connsiteX204" fmla="*/ 400683 w 998239"/>
              <a:gd name="connsiteY204" fmla="*/ 105737 h 2601565"/>
              <a:gd name="connsiteX205" fmla="*/ 391815 w 998239"/>
              <a:gd name="connsiteY205" fmla="*/ 133768 h 2601565"/>
              <a:gd name="connsiteX206" fmla="*/ 381174 w 998239"/>
              <a:gd name="connsiteY206" fmla="*/ 177588 h 2601565"/>
              <a:gd name="connsiteX207" fmla="*/ 373826 w 998239"/>
              <a:gd name="connsiteY207" fmla="*/ 224602 h 2601565"/>
              <a:gd name="connsiteX208" fmla="*/ 367999 w 998239"/>
              <a:gd name="connsiteY208" fmla="*/ 272858 h 2601565"/>
              <a:gd name="connsiteX209" fmla="*/ 360145 w 998239"/>
              <a:gd name="connsiteY209" fmla="*/ 324130 h 2601565"/>
              <a:gd name="connsiteX210" fmla="*/ 359005 w 998239"/>
              <a:gd name="connsiteY210" fmla="*/ 335129 h 2601565"/>
              <a:gd name="connsiteX211" fmla="*/ 357484 w 998239"/>
              <a:gd name="connsiteY211" fmla="*/ 351628 h 2601565"/>
              <a:gd name="connsiteX212" fmla="*/ 356344 w 998239"/>
              <a:gd name="connsiteY212" fmla="*/ 369015 h 2601565"/>
              <a:gd name="connsiteX213" fmla="*/ 355331 w 998239"/>
              <a:gd name="connsiteY213" fmla="*/ 387997 h 2601565"/>
              <a:gd name="connsiteX214" fmla="*/ 355331 w 998239"/>
              <a:gd name="connsiteY214" fmla="*/ 407513 h 2601565"/>
              <a:gd name="connsiteX215" fmla="*/ 357484 w 998239"/>
              <a:gd name="connsiteY215" fmla="*/ 425077 h 2601565"/>
              <a:gd name="connsiteX216" fmla="*/ 360145 w 998239"/>
              <a:gd name="connsiteY216" fmla="*/ 440334 h 2601565"/>
              <a:gd name="connsiteX217" fmla="*/ 364832 w 998239"/>
              <a:gd name="connsiteY217" fmla="*/ 450979 h 2601565"/>
              <a:gd name="connsiteX218" fmla="*/ 390168 w 998239"/>
              <a:gd name="connsiteY218" fmla="*/ 448849 h 2601565"/>
              <a:gd name="connsiteX219" fmla="*/ 414997 w 998239"/>
              <a:gd name="connsiteY219" fmla="*/ 440334 h 2601565"/>
              <a:gd name="connsiteX220" fmla="*/ 438687 w 998239"/>
              <a:gd name="connsiteY220" fmla="*/ 426673 h 2601565"/>
              <a:gd name="connsiteX221" fmla="*/ 463010 w 998239"/>
              <a:gd name="connsiteY221" fmla="*/ 407513 h 2601565"/>
              <a:gd name="connsiteX222" fmla="*/ 485179 w 998239"/>
              <a:gd name="connsiteY222" fmla="*/ 385336 h 2601565"/>
              <a:gd name="connsiteX223" fmla="*/ 506842 w 998239"/>
              <a:gd name="connsiteY223" fmla="*/ 358370 h 2601565"/>
              <a:gd name="connsiteX224" fmla="*/ 527364 w 998239"/>
              <a:gd name="connsiteY224" fmla="*/ 329807 h 2601565"/>
              <a:gd name="connsiteX225" fmla="*/ 546367 w 998239"/>
              <a:gd name="connsiteY225" fmla="*/ 299825 h 2601565"/>
              <a:gd name="connsiteX226" fmla="*/ 564862 w 998239"/>
              <a:gd name="connsiteY226" fmla="*/ 268068 h 2601565"/>
              <a:gd name="connsiteX227" fmla="*/ 580697 w 998239"/>
              <a:gd name="connsiteY227" fmla="*/ 235247 h 2601565"/>
              <a:gd name="connsiteX228" fmla="*/ 595519 w 998239"/>
              <a:gd name="connsiteY228" fmla="*/ 203491 h 2601565"/>
              <a:gd name="connsiteX229" fmla="*/ 607680 w 998239"/>
              <a:gd name="connsiteY229" fmla="*/ 172798 h 2601565"/>
              <a:gd name="connsiteX230" fmla="*/ 613508 w 998239"/>
              <a:gd name="connsiteY230" fmla="*/ 172798 h 2601565"/>
              <a:gd name="connsiteX231" fmla="*/ 613508 w 998239"/>
              <a:gd name="connsiteY231" fmla="*/ 175992 h 2601565"/>
              <a:gd name="connsiteX232" fmla="*/ 604006 w 998239"/>
              <a:gd name="connsiteY232" fmla="*/ 206684 h 2601565"/>
              <a:gd name="connsiteX233" fmla="*/ 593365 w 998239"/>
              <a:gd name="connsiteY233" fmla="*/ 238440 h 2601565"/>
              <a:gd name="connsiteX234" fmla="*/ 581837 w 998239"/>
              <a:gd name="connsiteY234" fmla="*/ 269132 h 2601565"/>
              <a:gd name="connsiteX235" fmla="*/ 570183 w 998239"/>
              <a:gd name="connsiteY235" fmla="*/ 298760 h 2601565"/>
              <a:gd name="connsiteX236" fmla="*/ 558021 w 998239"/>
              <a:gd name="connsiteY236" fmla="*/ 327678 h 2601565"/>
              <a:gd name="connsiteX237" fmla="*/ 544339 w 998239"/>
              <a:gd name="connsiteY237" fmla="*/ 354645 h 2601565"/>
              <a:gd name="connsiteX238" fmla="*/ 530025 w 998239"/>
              <a:gd name="connsiteY238" fmla="*/ 380546 h 2601565"/>
              <a:gd name="connsiteX239" fmla="*/ 512669 w 998239"/>
              <a:gd name="connsiteY239" fmla="*/ 404319 h 2601565"/>
              <a:gd name="connsiteX240" fmla="*/ 494680 w 998239"/>
              <a:gd name="connsiteY240" fmla="*/ 427738 h 2601565"/>
              <a:gd name="connsiteX241" fmla="*/ 473524 w 998239"/>
              <a:gd name="connsiteY241" fmla="*/ 446720 h 2601565"/>
              <a:gd name="connsiteX242" fmla="*/ 449329 w 998239"/>
              <a:gd name="connsiteY242" fmla="*/ 464107 h 2601565"/>
              <a:gd name="connsiteX243" fmla="*/ 422345 w 998239"/>
              <a:gd name="connsiteY243" fmla="*/ 479542 h 2601565"/>
              <a:gd name="connsiteX244" fmla="*/ 393842 w 998239"/>
              <a:gd name="connsiteY244" fmla="*/ 491073 h 2601565"/>
              <a:gd name="connsiteX245" fmla="*/ 360145 w 998239"/>
              <a:gd name="connsiteY245" fmla="*/ 499057 h 2601565"/>
              <a:gd name="connsiteX246" fmla="*/ 361158 w 998239"/>
              <a:gd name="connsiteY246" fmla="*/ 554586 h 2601565"/>
              <a:gd name="connsiteX247" fmla="*/ 365845 w 998239"/>
              <a:gd name="connsiteY247" fmla="*/ 607455 h 2601565"/>
              <a:gd name="connsiteX248" fmla="*/ 373826 w 998239"/>
              <a:gd name="connsiteY248" fmla="*/ 657662 h 2601565"/>
              <a:gd name="connsiteX249" fmla="*/ 384341 w 998239"/>
              <a:gd name="connsiteY249" fmla="*/ 705208 h 2601565"/>
              <a:gd name="connsiteX250" fmla="*/ 397516 w 998239"/>
              <a:gd name="connsiteY250" fmla="*/ 750625 h 2601565"/>
              <a:gd name="connsiteX251" fmla="*/ 411831 w 998239"/>
              <a:gd name="connsiteY251" fmla="*/ 794090 h 2601565"/>
              <a:gd name="connsiteX252" fmla="*/ 428172 w 998239"/>
              <a:gd name="connsiteY252" fmla="*/ 835250 h 2601565"/>
              <a:gd name="connsiteX253" fmla="*/ 444515 w 998239"/>
              <a:gd name="connsiteY253" fmla="*/ 875345 h 2601565"/>
              <a:gd name="connsiteX254" fmla="*/ 449329 w 998239"/>
              <a:gd name="connsiteY254" fmla="*/ 884925 h 2601565"/>
              <a:gd name="connsiteX255" fmla="*/ 453509 w 998239"/>
              <a:gd name="connsiteY255" fmla="*/ 896634 h 2601565"/>
              <a:gd name="connsiteX256" fmla="*/ 459336 w 998239"/>
              <a:gd name="connsiteY256" fmla="*/ 909231 h 2601565"/>
              <a:gd name="connsiteX257" fmla="*/ 464657 w 998239"/>
              <a:gd name="connsiteY257" fmla="*/ 922536 h 2601565"/>
              <a:gd name="connsiteX258" fmla="*/ 471498 w 998239"/>
              <a:gd name="connsiteY258" fmla="*/ 935132 h 2601565"/>
              <a:gd name="connsiteX259" fmla="*/ 479352 w 998239"/>
              <a:gd name="connsiteY259" fmla="*/ 945776 h 2601565"/>
              <a:gd name="connsiteX260" fmla="*/ 488853 w 998239"/>
              <a:gd name="connsiteY260" fmla="*/ 955180 h 2601565"/>
              <a:gd name="connsiteX261" fmla="*/ 499494 w 998239"/>
              <a:gd name="connsiteY261" fmla="*/ 962099 h 2601565"/>
              <a:gd name="connsiteX262" fmla="*/ 512163 w 998239"/>
              <a:gd name="connsiteY262" fmla="*/ 964760 h 2601565"/>
              <a:gd name="connsiteX263" fmla="*/ 525338 w 998239"/>
              <a:gd name="connsiteY263" fmla="*/ 964228 h 2601565"/>
              <a:gd name="connsiteX264" fmla="*/ 549027 w 998239"/>
              <a:gd name="connsiteY264" fmla="*/ 956244 h 2601565"/>
              <a:gd name="connsiteX265" fmla="*/ 570183 w 998239"/>
              <a:gd name="connsiteY265" fmla="*/ 943116 h 2601565"/>
              <a:gd name="connsiteX266" fmla="*/ 590705 w 998239"/>
              <a:gd name="connsiteY266" fmla="*/ 926617 h 2601565"/>
              <a:gd name="connsiteX267" fmla="*/ 607680 w 998239"/>
              <a:gd name="connsiteY267" fmla="*/ 907101 h 2601565"/>
              <a:gd name="connsiteX268" fmla="*/ 624022 w 998239"/>
              <a:gd name="connsiteY268" fmla="*/ 885989 h 2601565"/>
              <a:gd name="connsiteX269" fmla="*/ 639350 w 998239"/>
              <a:gd name="connsiteY269" fmla="*/ 863813 h 2601565"/>
              <a:gd name="connsiteX270" fmla="*/ 653032 w 998239"/>
              <a:gd name="connsiteY270" fmla="*/ 842701 h 2601565"/>
              <a:gd name="connsiteX271" fmla="*/ 664687 w 998239"/>
              <a:gd name="connsiteY271" fmla="*/ 822476 h 2601565"/>
              <a:gd name="connsiteX272" fmla="*/ 690530 w 998239"/>
              <a:gd name="connsiteY272" fmla="*/ 776527 h 2601565"/>
              <a:gd name="connsiteX273" fmla="*/ 715359 w 998239"/>
              <a:gd name="connsiteY273" fmla="*/ 724723 h 2601565"/>
              <a:gd name="connsiteX274" fmla="*/ 740189 w 998239"/>
              <a:gd name="connsiteY274" fmla="*/ 668129 h 2601565"/>
              <a:gd name="connsiteX275" fmla="*/ 763372 w 998239"/>
              <a:gd name="connsiteY275" fmla="*/ 606390 h 2601565"/>
              <a:gd name="connsiteX276" fmla="*/ 784528 w 998239"/>
              <a:gd name="connsiteY276" fmla="*/ 541280 h 2601565"/>
              <a:gd name="connsiteX277" fmla="*/ 803530 w 998239"/>
              <a:gd name="connsiteY277" fmla="*/ 472090 h 2601565"/>
              <a:gd name="connsiteX278" fmla="*/ 820886 w 998239"/>
              <a:gd name="connsiteY278" fmla="*/ 399707 h 2601565"/>
              <a:gd name="connsiteX279" fmla="*/ 833553 w 998239"/>
              <a:gd name="connsiteY279" fmla="*/ 324662 h 2601565"/>
              <a:gd name="connsiteX280" fmla="*/ 843055 w 998239"/>
              <a:gd name="connsiteY280" fmla="*/ 247843 h 2601565"/>
              <a:gd name="connsiteX281" fmla="*/ 848882 w 998239"/>
              <a:gd name="connsiteY281" fmla="*/ 169250 h 2601565"/>
              <a:gd name="connsiteX282" fmla="*/ 853569 w 998239"/>
              <a:gd name="connsiteY282" fmla="*/ 172798 h 2601565"/>
              <a:gd name="connsiteX283" fmla="*/ 857370 w 998239"/>
              <a:gd name="connsiteY283" fmla="*/ 181846 h 2601565"/>
              <a:gd name="connsiteX284" fmla="*/ 860537 w 998239"/>
              <a:gd name="connsiteY284" fmla="*/ 195152 h 2601565"/>
              <a:gd name="connsiteX285" fmla="*/ 862057 w 998239"/>
              <a:gd name="connsiteY285" fmla="*/ 212538 h 2601565"/>
              <a:gd name="connsiteX286" fmla="*/ 863070 w 998239"/>
              <a:gd name="connsiteY286" fmla="*/ 232586 h 2601565"/>
              <a:gd name="connsiteX287" fmla="*/ 863070 w 998239"/>
              <a:gd name="connsiteY287" fmla="*/ 255827 h 2601565"/>
              <a:gd name="connsiteX288" fmla="*/ 863070 w 998239"/>
              <a:gd name="connsiteY288" fmla="*/ 280664 h 2601565"/>
              <a:gd name="connsiteX289" fmla="*/ 862057 w 998239"/>
              <a:gd name="connsiteY289" fmla="*/ 307630 h 2601565"/>
              <a:gd name="connsiteX290" fmla="*/ 860537 w 998239"/>
              <a:gd name="connsiteY290" fmla="*/ 335129 h 2601565"/>
              <a:gd name="connsiteX291" fmla="*/ 858383 w 998239"/>
              <a:gd name="connsiteY291" fmla="*/ 363160 h 2601565"/>
              <a:gd name="connsiteX292" fmla="*/ 855216 w 998239"/>
              <a:gd name="connsiteY292" fmla="*/ 391191 h 2601565"/>
              <a:gd name="connsiteX293" fmla="*/ 853569 w 998239"/>
              <a:gd name="connsiteY293" fmla="*/ 418157 h 2601565"/>
              <a:gd name="connsiteX294" fmla="*/ 850402 w 998239"/>
              <a:gd name="connsiteY294" fmla="*/ 442995 h 2601565"/>
              <a:gd name="connsiteX295" fmla="*/ 847869 w 998239"/>
              <a:gd name="connsiteY295" fmla="*/ 466236 h 2601565"/>
              <a:gd name="connsiteX296" fmla="*/ 844701 w 998239"/>
              <a:gd name="connsiteY296" fmla="*/ 486283 h 2601565"/>
              <a:gd name="connsiteX297" fmla="*/ 842041 w 998239"/>
              <a:gd name="connsiteY297" fmla="*/ 502782 h 2601565"/>
              <a:gd name="connsiteX298" fmla="*/ 839888 w 998239"/>
              <a:gd name="connsiteY298" fmla="*/ 515910 h 2601565"/>
              <a:gd name="connsiteX299" fmla="*/ 801883 w 998239"/>
              <a:gd name="connsiteY299" fmla="*/ 666000 h 2601565"/>
              <a:gd name="connsiteX300" fmla="*/ 832540 w 998239"/>
              <a:gd name="connsiteY300" fmla="*/ 662984 h 2601565"/>
              <a:gd name="connsiteX301" fmla="*/ 861044 w 998239"/>
              <a:gd name="connsiteY301" fmla="*/ 655533 h 2601565"/>
              <a:gd name="connsiteX302" fmla="*/ 887900 w 998239"/>
              <a:gd name="connsiteY302" fmla="*/ 644888 h 2601565"/>
              <a:gd name="connsiteX303" fmla="*/ 913743 w 998239"/>
              <a:gd name="connsiteY303" fmla="*/ 631228 h 2601565"/>
              <a:gd name="connsiteX304" fmla="*/ 937052 w 998239"/>
              <a:gd name="connsiteY304" fmla="*/ 615793 h 2601565"/>
              <a:gd name="connsiteX305" fmla="*/ 958081 w 998239"/>
              <a:gd name="connsiteY305" fmla="*/ 598939 h 2601565"/>
              <a:gd name="connsiteX306" fmla="*/ 978224 w 998239"/>
              <a:gd name="connsiteY306" fmla="*/ 581553 h 2601565"/>
              <a:gd name="connsiteX307" fmla="*/ 996719 w 998239"/>
              <a:gd name="connsiteY307" fmla="*/ 565054 h 2601565"/>
              <a:gd name="connsiteX308" fmla="*/ 998239 w 998239"/>
              <a:gd name="connsiteY308" fmla="*/ 573037 h 2601565"/>
              <a:gd name="connsiteX309" fmla="*/ 981391 w 998239"/>
              <a:gd name="connsiteY309" fmla="*/ 598939 h 2601565"/>
              <a:gd name="connsiteX310" fmla="*/ 960742 w 998239"/>
              <a:gd name="connsiteY310" fmla="*/ 623776 h 2601565"/>
              <a:gd name="connsiteX311" fmla="*/ 935912 w 998239"/>
              <a:gd name="connsiteY311" fmla="*/ 645953 h 2601565"/>
              <a:gd name="connsiteX312" fmla="*/ 908042 w 998239"/>
              <a:gd name="connsiteY312" fmla="*/ 666000 h 2601565"/>
              <a:gd name="connsiteX313" fmla="*/ 878399 w 998239"/>
              <a:gd name="connsiteY313" fmla="*/ 684096 h 2601565"/>
              <a:gd name="connsiteX314" fmla="*/ 846728 w 998239"/>
              <a:gd name="connsiteY314" fmla="*/ 699886 h 2601565"/>
              <a:gd name="connsiteX315" fmla="*/ 814044 w 998239"/>
              <a:gd name="connsiteY315" fmla="*/ 712127 h 2601565"/>
              <a:gd name="connsiteX316" fmla="*/ 780728 w 998239"/>
              <a:gd name="connsiteY316" fmla="*/ 720997 h 2601565"/>
              <a:gd name="connsiteX317" fmla="*/ 773886 w 998239"/>
              <a:gd name="connsiteY317" fmla="*/ 742287 h 2601565"/>
              <a:gd name="connsiteX318" fmla="*/ 764385 w 998239"/>
              <a:gd name="connsiteY318" fmla="*/ 767124 h 2601565"/>
              <a:gd name="connsiteX319" fmla="*/ 753871 w 998239"/>
              <a:gd name="connsiteY319" fmla="*/ 793026 h 2601565"/>
              <a:gd name="connsiteX320" fmla="*/ 740189 w 998239"/>
              <a:gd name="connsiteY320" fmla="*/ 821057 h 2601565"/>
              <a:gd name="connsiteX321" fmla="*/ 725874 w 998239"/>
              <a:gd name="connsiteY321" fmla="*/ 850507 h 2601565"/>
              <a:gd name="connsiteX322" fmla="*/ 710546 w 998239"/>
              <a:gd name="connsiteY322" fmla="*/ 879603 h 2601565"/>
              <a:gd name="connsiteX323" fmla="*/ 705253 w 998239"/>
              <a:gd name="connsiteY323" fmla="*/ 888509 h 2601565"/>
              <a:gd name="connsiteX324" fmla="*/ 657504 w 998239"/>
              <a:gd name="connsiteY324" fmla="*/ 965731 h 2601565"/>
              <a:gd name="connsiteX325" fmla="*/ 646192 w 998239"/>
              <a:gd name="connsiteY325" fmla="*/ 981082 h 2601565"/>
              <a:gd name="connsiteX326" fmla="*/ 631877 w 998239"/>
              <a:gd name="connsiteY326" fmla="*/ 1000774 h 2601565"/>
              <a:gd name="connsiteX327" fmla="*/ 618195 w 998239"/>
              <a:gd name="connsiteY327" fmla="*/ 1014967 h 2601565"/>
              <a:gd name="connsiteX328" fmla="*/ 620348 w 998239"/>
              <a:gd name="connsiteY328" fmla="*/ 1025612 h 2601565"/>
              <a:gd name="connsiteX0" fmla="*/ 587538 w 998239"/>
              <a:gd name="connsiteY0" fmla="*/ 1212780 h 2601565"/>
              <a:gd name="connsiteX1" fmla="*/ 579177 w 998239"/>
              <a:gd name="connsiteY1" fmla="*/ 1247552 h 2601565"/>
              <a:gd name="connsiteX2" fmla="*/ 574363 w 998239"/>
              <a:gd name="connsiteY2" fmla="*/ 1283035 h 2601565"/>
              <a:gd name="connsiteX3" fmla="*/ 572336 w 998239"/>
              <a:gd name="connsiteY3" fmla="*/ 1320468 h 2601565"/>
              <a:gd name="connsiteX4" fmla="*/ 571196 w 998239"/>
              <a:gd name="connsiteY4" fmla="*/ 1358079 h 2601565"/>
              <a:gd name="connsiteX5" fmla="*/ 572336 w 998239"/>
              <a:gd name="connsiteY5" fmla="*/ 1395691 h 2601565"/>
              <a:gd name="connsiteX6" fmla="*/ 574363 w 998239"/>
              <a:gd name="connsiteY6" fmla="*/ 1434189 h 2601565"/>
              <a:gd name="connsiteX7" fmla="*/ 577023 w 998239"/>
              <a:gd name="connsiteY7" fmla="*/ 1472331 h 2601565"/>
              <a:gd name="connsiteX8" fmla="*/ 580190 w 998239"/>
              <a:gd name="connsiteY8" fmla="*/ 1509765 h 2601565"/>
              <a:gd name="connsiteX9" fmla="*/ 580697 w 998239"/>
              <a:gd name="connsiteY9" fmla="*/ 1564763 h 2601565"/>
              <a:gd name="connsiteX10" fmla="*/ 578037 w 998239"/>
              <a:gd name="connsiteY10" fmla="*/ 1619760 h 2601565"/>
              <a:gd name="connsiteX11" fmla="*/ 573350 w 998239"/>
              <a:gd name="connsiteY11" fmla="*/ 1672629 h 2601565"/>
              <a:gd name="connsiteX12" fmla="*/ 567522 w 998239"/>
              <a:gd name="connsiteY12" fmla="*/ 1724432 h 2601565"/>
              <a:gd name="connsiteX13" fmla="*/ 564474 w 998239"/>
              <a:gd name="connsiteY13" fmla="*/ 1798067 h 2601565"/>
              <a:gd name="connsiteX14" fmla="*/ 565843 w 998239"/>
              <a:gd name="connsiteY14" fmla="*/ 1798067 h 2601565"/>
              <a:gd name="connsiteX15" fmla="*/ 596167 w 998239"/>
              <a:gd name="connsiteY15" fmla="*/ 2004317 h 2601565"/>
              <a:gd name="connsiteX16" fmla="*/ 614772 w 998239"/>
              <a:gd name="connsiteY16" fmla="*/ 2015335 h 2601565"/>
              <a:gd name="connsiteX17" fmla="*/ 633212 w 998239"/>
              <a:gd name="connsiteY17" fmla="*/ 2026005 h 2601565"/>
              <a:gd name="connsiteX18" fmla="*/ 649037 w 998239"/>
              <a:gd name="connsiteY18" fmla="*/ 2036824 h 2601565"/>
              <a:gd name="connsiteX19" fmla="*/ 682546 w 998239"/>
              <a:gd name="connsiteY19" fmla="*/ 2063750 h 2601565"/>
              <a:gd name="connsiteX20" fmla="*/ 712427 w 998239"/>
              <a:gd name="connsiteY20" fmla="*/ 2092373 h 2601565"/>
              <a:gd name="connsiteX21" fmla="*/ 738220 w 998239"/>
              <a:gd name="connsiteY21" fmla="*/ 2120464 h 2601565"/>
              <a:gd name="connsiteX22" fmla="*/ 761610 w 998239"/>
              <a:gd name="connsiteY22" fmla="*/ 2148686 h 2601565"/>
              <a:gd name="connsiteX23" fmla="*/ 783089 w 998239"/>
              <a:gd name="connsiteY23" fmla="*/ 2177264 h 2601565"/>
              <a:gd name="connsiteX24" fmla="*/ 803347 w 998239"/>
              <a:gd name="connsiteY24" fmla="*/ 2204774 h 2601565"/>
              <a:gd name="connsiteX25" fmla="*/ 821429 w 998239"/>
              <a:gd name="connsiteY25" fmla="*/ 2231393 h 2601565"/>
              <a:gd name="connsiteX26" fmla="*/ 812873 w 998239"/>
              <a:gd name="connsiteY26" fmla="*/ 2236092 h 2601565"/>
              <a:gd name="connsiteX27" fmla="*/ 783805 w 998239"/>
              <a:gd name="connsiteY27" fmla="*/ 2203301 h 2601565"/>
              <a:gd name="connsiteX28" fmla="*/ 753719 w 998239"/>
              <a:gd name="connsiteY28" fmla="*/ 2172059 h 2601565"/>
              <a:gd name="connsiteX29" fmla="*/ 722647 w 998239"/>
              <a:gd name="connsiteY29" fmla="*/ 2142999 h 2601565"/>
              <a:gd name="connsiteX30" fmla="*/ 690330 w 998239"/>
              <a:gd name="connsiteY30" fmla="*/ 2116510 h 2601565"/>
              <a:gd name="connsiteX31" fmla="*/ 655982 w 998239"/>
              <a:gd name="connsiteY31" fmla="*/ 2093118 h 2601565"/>
              <a:gd name="connsiteX32" fmla="*/ 620297 w 998239"/>
              <a:gd name="connsiteY32" fmla="*/ 2072215 h 2601565"/>
              <a:gd name="connsiteX33" fmla="*/ 583862 w 998239"/>
              <a:gd name="connsiteY33" fmla="*/ 2054108 h 2601565"/>
              <a:gd name="connsiteX34" fmla="*/ 545427 w 998239"/>
              <a:gd name="connsiteY34" fmla="*/ 2040553 h 2601565"/>
              <a:gd name="connsiteX35" fmla="*/ 511522 w 998239"/>
              <a:gd name="connsiteY35" fmla="*/ 2221026 h 2601565"/>
              <a:gd name="connsiteX36" fmla="*/ 546020 w 998239"/>
              <a:gd name="connsiteY36" fmla="*/ 2245768 h 2601565"/>
              <a:gd name="connsiteX37" fmla="*/ 576539 w 998239"/>
              <a:gd name="connsiteY37" fmla="*/ 2272514 h 2601565"/>
              <a:gd name="connsiteX38" fmla="*/ 601206 w 998239"/>
              <a:gd name="connsiteY38" fmla="*/ 2299617 h 2601565"/>
              <a:gd name="connsiteX39" fmla="*/ 620912 w 998239"/>
              <a:gd name="connsiteY39" fmla="*/ 2328269 h 2601565"/>
              <a:gd name="connsiteX40" fmla="*/ 635746 w 998239"/>
              <a:gd name="connsiteY40" fmla="*/ 2357733 h 2601565"/>
              <a:gd name="connsiteX41" fmla="*/ 645162 w 998239"/>
              <a:gd name="connsiteY41" fmla="*/ 2386515 h 2601565"/>
              <a:gd name="connsiteX42" fmla="*/ 649446 w 998239"/>
              <a:gd name="connsiteY42" fmla="*/ 2415678 h 2601565"/>
              <a:gd name="connsiteX43" fmla="*/ 648196 w 998239"/>
              <a:gd name="connsiteY43" fmla="*/ 2444260 h 2601565"/>
              <a:gd name="connsiteX44" fmla="*/ 641984 w 998239"/>
              <a:gd name="connsiteY44" fmla="*/ 2470935 h 2601565"/>
              <a:gd name="connsiteX45" fmla="*/ 637257 w 998239"/>
              <a:gd name="connsiteY45" fmla="*/ 2472280 h 2601565"/>
              <a:gd name="connsiteX46" fmla="*/ 635317 w 998239"/>
              <a:gd name="connsiteY46" fmla="*/ 2465092 h 2601565"/>
              <a:gd name="connsiteX47" fmla="*/ 641087 w 998239"/>
              <a:gd name="connsiteY47" fmla="*/ 2449008 h 2601565"/>
              <a:gd name="connsiteX48" fmla="*/ 641384 w 998239"/>
              <a:gd name="connsiteY48" fmla="*/ 2430972 h 2601565"/>
              <a:gd name="connsiteX49" fmla="*/ 639215 w 998239"/>
              <a:gd name="connsiteY49" fmla="*/ 2410982 h 2601565"/>
              <a:gd name="connsiteX50" fmla="*/ 632287 w 998239"/>
              <a:gd name="connsiteY50" fmla="*/ 2390884 h 2601565"/>
              <a:gd name="connsiteX51" fmla="*/ 621944 w 998239"/>
              <a:gd name="connsiteY51" fmla="*/ 2369828 h 2601565"/>
              <a:gd name="connsiteX52" fmla="*/ 609133 w 998239"/>
              <a:gd name="connsiteY52" fmla="*/ 2349453 h 2601565"/>
              <a:gd name="connsiteX53" fmla="*/ 593107 w 998239"/>
              <a:gd name="connsiteY53" fmla="*/ 2329922 h 2601565"/>
              <a:gd name="connsiteX54" fmla="*/ 574242 w 998239"/>
              <a:gd name="connsiteY54" fmla="*/ 2311561 h 2601565"/>
              <a:gd name="connsiteX55" fmla="*/ 554736 w 998239"/>
              <a:gd name="connsiteY55" fmla="*/ 2295077 h 2601565"/>
              <a:gd name="connsiteX56" fmla="*/ 542732 w 998239"/>
              <a:gd name="connsiteY56" fmla="*/ 2286998 h 2601565"/>
              <a:gd name="connsiteX57" fmla="*/ 533341 w 998239"/>
              <a:gd name="connsiteY57" fmla="*/ 2278769 h 2601565"/>
              <a:gd name="connsiteX58" fmla="*/ 523778 w 998239"/>
              <a:gd name="connsiteY58" fmla="*/ 2272829 h 2601565"/>
              <a:gd name="connsiteX59" fmla="*/ 514151 w 998239"/>
              <a:gd name="connsiteY59" fmla="*/ 2267440 h 2601565"/>
              <a:gd name="connsiteX60" fmla="*/ 503656 w 998239"/>
              <a:gd name="connsiteY60" fmla="*/ 2264952 h 2601565"/>
              <a:gd name="connsiteX61" fmla="*/ 491006 w 998239"/>
              <a:gd name="connsiteY61" fmla="*/ 2308954 h 2601565"/>
              <a:gd name="connsiteX62" fmla="*/ 476330 w 998239"/>
              <a:gd name="connsiteY62" fmla="*/ 2349959 h 2601565"/>
              <a:gd name="connsiteX63" fmla="*/ 459509 w 998239"/>
              <a:gd name="connsiteY63" fmla="*/ 2391527 h 2601565"/>
              <a:gd name="connsiteX64" fmla="*/ 439580 w 998239"/>
              <a:gd name="connsiteY64" fmla="*/ 2432199 h 2601565"/>
              <a:gd name="connsiteX65" fmla="*/ 416585 w 998239"/>
              <a:gd name="connsiteY65" fmla="*/ 2475063 h 2601565"/>
              <a:gd name="connsiteX66" fmla="*/ 389961 w 998239"/>
              <a:gd name="connsiteY66" fmla="*/ 2519626 h 2601565"/>
              <a:gd name="connsiteX67" fmla="*/ 384223 w 998239"/>
              <a:gd name="connsiteY67" fmla="*/ 2526793 h 2601565"/>
              <a:gd name="connsiteX68" fmla="*/ 377695 w 998239"/>
              <a:gd name="connsiteY68" fmla="*/ 2537945 h 2601565"/>
              <a:gd name="connsiteX69" fmla="*/ 368996 w 998239"/>
              <a:gd name="connsiteY69" fmla="*/ 2549023 h 2601565"/>
              <a:gd name="connsiteX70" fmla="*/ 360933 w 998239"/>
              <a:gd name="connsiteY70" fmla="*/ 2560863 h 2601565"/>
              <a:gd name="connsiteX71" fmla="*/ 351567 w 998239"/>
              <a:gd name="connsiteY71" fmla="*/ 2573185 h 2601565"/>
              <a:gd name="connsiteX72" fmla="*/ 341532 w 998239"/>
              <a:gd name="connsiteY72" fmla="*/ 2583296 h 2601565"/>
              <a:gd name="connsiteX73" fmla="*/ 331557 w 998239"/>
              <a:gd name="connsiteY73" fmla="*/ 2592037 h 2601565"/>
              <a:gd name="connsiteX74" fmla="*/ 321124 w 998239"/>
              <a:gd name="connsiteY74" fmla="*/ 2598545 h 2601565"/>
              <a:gd name="connsiteX75" fmla="*/ 312044 w 998239"/>
              <a:gd name="connsiteY75" fmla="*/ 2601565 h 2601565"/>
              <a:gd name="connsiteX76" fmla="*/ 309960 w 998239"/>
              <a:gd name="connsiteY76" fmla="*/ 2597301 h 2601565"/>
              <a:gd name="connsiteX77" fmla="*/ 342120 w 998239"/>
              <a:gd name="connsiteY77" fmla="*/ 2563687 h 2601565"/>
              <a:gd name="connsiteX78" fmla="*/ 370336 w 998239"/>
              <a:gd name="connsiteY78" fmla="*/ 2526618 h 2601565"/>
              <a:gd name="connsiteX79" fmla="*/ 394287 w 998239"/>
              <a:gd name="connsiteY79" fmla="*/ 2487031 h 2601565"/>
              <a:gd name="connsiteX80" fmla="*/ 413201 w 998239"/>
              <a:gd name="connsiteY80" fmla="*/ 2447908 h 2601565"/>
              <a:gd name="connsiteX81" fmla="*/ 428806 w 998239"/>
              <a:gd name="connsiteY81" fmla="*/ 2409545 h 2601565"/>
              <a:gd name="connsiteX82" fmla="*/ 435216 w 998239"/>
              <a:gd name="connsiteY82" fmla="*/ 2381215 h 2601565"/>
              <a:gd name="connsiteX83" fmla="*/ 437508 w 998239"/>
              <a:gd name="connsiteY83" fmla="*/ 2382004 h 2601565"/>
              <a:gd name="connsiteX84" fmla="*/ 438204 w 998239"/>
              <a:gd name="connsiteY84" fmla="*/ 2381394 h 2601565"/>
              <a:gd name="connsiteX85" fmla="*/ 438054 w 998239"/>
              <a:gd name="connsiteY85" fmla="*/ 2380044 h 2601565"/>
              <a:gd name="connsiteX86" fmla="*/ 437652 w 998239"/>
              <a:gd name="connsiteY86" fmla="*/ 2379080 h 2601565"/>
              <a:gd name="connsiteX87" fmla="*/ 436750 w 998239"/>
              <a:gd name="connsiteY87" fmla="*/ 2377071 h 2601565"/>
              <a:gd name="connsiteX88" fmla="*/ 437767 w 998239"/>
              <a:gd name="connsiteY88" fmla="*/ 2375523 h 2601565"/>
              <a:gd name="connsiteX89" fmla="*/ 437711 w 998239"/>
              <a:gd name="connsiteY89" fmla="*/ 2374255 h 2601565"/>
              <a:gd name="connsiteX90" fmla="*/ 438004 w 998239"/>
              <a:gd name="connsiteY90" fmla="*/ 2372682 h 2601565"/>
              <a:gd name="connsiteX91" fmla="*/ 437308 w 998239"/>
              <a:gd name="connsiteY91" fmla="*/ 2373292 h 2601565"/>
              <a:gd name="connsiteX92" fmla="*/ 437711 w 998239"/>
              <a:gd name="connsiteY92" fmla="*/ 2374255 h 2601565"/>
              <a:gd name="connsiteX93" fmla="*/ 435216 w 998239"/>
              <a:gd name="connsiteY93" fmla="*/ 2381215 h 2601565"/>
              <a:gd name="connsiteX94" fmla="*/ 419562 w 998239"/>
              <a:gd name="connsiteY94" fmla="*/ 2378474 h 2601565"/>
              <a:gd name="connsiteX95" fmla="*/ 399876 w 998239"/>
              <a:gd name="connsiteY95" fmla="*/ 2379925 h 2601565"/>
              <a:gd name="connsiteX96" fmla="*/ 378919 w 998239"/>
              <a:gd name="connsiteY96" fmla="*/ 2383310 h 2601565"/>
              <a:gd name="connsiteX97" fmla="*/ 355837 w 998239"/>
              <a:gd name="connsiteY97" fmla="*/ 2389713 h 2601565"/>
              <a:gd name="connsiteX98" fmla="*/ 331860 w 998239"/>
              <a:gd name="connsiteY98" fmla="*/ 2398379 h 2601565"/>
              <a:gd name="connsiteX99" fmla="*/ 307564 w 998239"/>
              <a:gd name="connsiteY99" fmla="*/ 2407986 h 2601565"/>
              <a:gd name="connsiteX100" fmla="*/ 283791 w 998239"/>
              <a:gd name="connsiteY100" fmla="*/ 2419271 h 2601565"/>
              <a:gd name="connsiteX101" fmla="*/ 261091 w 998239"/>
              <a:gd name="connsiteY101" fmla="*/ 2430275 h 2601565"/>
              <a:gd name="connsiteX102" fmla="*/ 258707 w 998239"/>
              <a:gd name="connsiteY102" fmla="*/ 2431515 h 2601565"/>
              <a:gd name="connsiteX103" fmla="*/ 264907 w 998239"/>
              <a:gd name="connsiteY103" fmla="*/ 2418233 h 2601565"/>
              <a:gd name="connsiteX104" fmla="*/ 283331 w 998239"/>
              <a:gd name="connsiteY104" fmla="*/ 2403215 h 2601565"/>
              <a:gd name="connsiteX105" fmla="*/ 306269 w 998239"/>
              <a:gd name="connsiteY105" fmla="*/ 2389370 h 2601565"/>
              <a:gd name="connsiteX106" fmla="*/ 330709 w 998239"/>
              <a:gd name="connsiteY106" fmla="*/ 2376839 h 2601565"/>
              <a:gd name="connsiteX107" fmla="*/ 356078 w 998239"/>
              <a:gd name="connsiteY107" fmla="*/ 2366953 h 2601565"/>
              <a:gd name="connsiteX108" fmla="*/ 384546 w 998239"/>
              <a:gd name="connsiteY108" fmla="*/ 2359782 h 2601565"/>
              <a:gd name="connsiteX109" fmla="*/ 448037 w 998239"/>
              <a:gd name="connsiteY109" fmla="*/ 2345291 h 2601565"/>
              <a:gd name="connsiteX110" fmla="*/ 456052 w 998239"/>
              <a:gd name="connsiteY110" fmla="*/ 2295805 h 2601565"/>
              <a:gd name="connsiteX111" fmla="*/ 459891 w 998239"/>
              <a:gd name="connsiteY111" fmla="*/ 2246520 h 2601565"/>
              <a:gd name="connsiteX112" fmla="*/ 459547 w 998239"/>
              <a:gd name="connsiteY112" fmla="*/ 2196621 h 2601565"/>
              <a:gd name="connsiteX113" fmla="*/ 455007 w 998239"/>
              <a:gd name="connsiteY113" fmla="*/ 2147109 h 2601565"/>
              <a:gd name="connsiteX114" fmla="*/ 414605 w 998239"/>
              <a:gd name="connsiteY114" fmla="*/ 1999908 h 2601565"/>
              <a:gd name="connsiteX115" fmla="*/ 392039 w 998239"/>
              <a:gd name="connsiteY115" fmla="*/ 2033339 h 2601565"/>
              <a:gd name="connsiteX116" fmla="*/ 351498 w 998239"/>
              <a:gd name="connsiteY116" fmla="*/ 2087417 h 2601565"/>
              <a:gd name="connsiteX117" fmla="*/ 308424 w 998239"/>
              <a:gd name="connsiteY117" fmla="*/ 2139893 h 2601565"/>
              <a:gd name="connsiteX118" fmla="*/ 266098 w 998239"/>
              <a:gd name="connsiteY118" fmla="*/ 2190203 h 2601565"/>
              <a:gd name="connsiteX119" fmla="*/ 221074 w 998239"/>
              <a:gd name="connsiteY119" fmla="*/ 2236952 h 2601565"/>
              <a:gd name="connsiteX120" fmla="*/ 175500 w 998239"/>
              <a:gd name="connsiteY120" fmla="*/ 2279195 h 2601565"/>
              <a:gd name="connsiteX121" fmla="*/ 130958 w 998239"/>
              <a:gd name="connsiteY121" fmla="*/ 2318489 h 2601565"/>
              <a:gd name="connsiteX122" fmla="*/ 86731 w 998239"/>
              <a:gd name="connsiteY122" fmla="*/ 2351876 h 2601565"/>
              <a:gd name="connsiteX123" fmla="*/ 43708 w 998239"/>
              <a:gd name="connsiteY123" fmla="*/ 2380769 h 2601565"/>
              <a:gd name="connsiteX124" fmla="*/ 0 w 998239"/>
              <a:gd name="connsiteY124" fmla="*/ 2402513 h 2601565"/>
              <a:gd name="connsiteX125" fmla="*/ 7680 w 998239"/>
              <a:gd name="connsiteY125" fmla="*/ 2395440 h 2601565"/>
              <a:gd name="connsiteX126" fmla="*/ 12312 w 998239"/>
              <a:gd name="connsiteY126" fmla="*/ 2390461 h 2601565"/>
              <a:gd name="connsiteX127" fmla="*/ 15901 w 998239"/>
              <a:gd name="connsiteY127" fmla="*/ 2387490 h 2601565"/>
              <a:gd name="connsiteX128" fmla="*/ 17197 w 998239"/>
              <a:gd name="connsiteY128" fmla="*/ 2385386 h 2601565"/>
              <a:gd name="connsiteX129" fmla="*/ 16525 w 998239"/>
              <a:gd name="connsiteY129" fmla="*/ 2383620 h 2601565"/>
              <a:gd name="connsiteX130" fmla="*/ 17174 w 998239"/>
              <a:gd name="connsiteY130" fmla="*/ 2382567 h 2601565"/>
              <a:gd name="connsiteX131" fmla="*/ 15999 w 998239"/>
              <a:gd name="connsiteY131" fmla="*/ 2381933 h 2601565"/>
              <a:gd name="connsiteX132" fmla="*/ 16971 w 998239"/>
              <a:gd name="connsiteY132" fmla="*/ 2380354 h 2601565"/>
              <a:gd name="connsiteX133" fmla="*/ 20090 w 998239"/>
              <a:gd name="connsiteY133" fmla="*/ 2377830 h 2601565"/>
              <a:gd name="connsiteX134" fmla="*/ 24327 w 998239"/>
              <a:gd name="connsiteY134" fmla="*/ 2373807 h 2601565"/>
              <a:gd name="connsiteX135" fmla="*/ 30627 w 998239"/>
              <a:gd name="connsiteY135" fmla="*/ 2367391 h 2601565"/>
              <a:gd name="connsiteX136" fmla="*/ 40670 w 998239"/>
              <a:gd name="connsiteY136" fmla="*/ 2359024 h 2601565"/>
              <a:gd name="connsiteX137" fmla="*/ 55321 w 998239"/>
              <a:gd name="connsiteY137" fmla="*/ 2347300 h 2601565"/>
              <a:gd name="connsiteX138" fmla="*/ 71663 w 998239"/>
              <a:gd name="connsiteY138" fmla="*/ 2332515 h 2601565"/>
              <a:gd name="connsiteX139" fmla="*/ 94475 w 998239"/>
              <a:gd name="connsiteY139" fmla="*/ 2314213 h 2601565"/>
              <a:gd name="connsiteX140" fmla="*/ 121818 w 998239"/>
              <a:gd name="connsiteY140" fmla="*/ 2292046 h 2601565"/>
              <a:gd name="connsiteX141" fmla="*/ 160830 w 998239"/>
              <a:gd name="connsiteY141" fmla="*/ 2255375 h 2601565"/>
              <a:gd name="connsiteX142" fmla="*/ 197971 w 998239"/>
              <a:gd name="connsiteY142" fmla="*/ 2213486 h 2601565"/>
              <a:gd name="connsiteX143" fmla="*/ 234107 w 998239"/>
              <a:gd name="connsiteY143" fmla="*/ 2169419 h 2601565"/>
              <a:gd name="connsiteX144" fmla="*/ 274428 w 998239"/>
              <a:gd name="connsiteY144" fmla="*/ 2123636 h 2601565"/>
              <a:gd name="connsiteX145" fmla="*/ 282447 w 998239"/>
              <a:gd name="connsiteY145" fmla="*/ 2113474 h 2601565"/>
              <a:gd name="connsiteX146" fmla="*/ 294255 w 998239"/>
              <a:gd name="connsiteY146" fmla="*/ 2098111 h 2601565"/>
              <a:gd name="connsiteX147" fmla="*/ 304716 w 998239"/>
              <a:gd name="connsiteY147" fmla="*/ 2083635 h 2601565"/>
              <a:gd name="connsiteX148" fmla="*/ 328894 w 998239"/>
              <a:gd name="connsiteY148" fmla="*/ 2047263 h 2601565"/>
              <a:gd name="connsiteX149" fmla="*/ 330780 w 998239"/>
              <a:gd name="connsiteY149" fmla="*/ 2044202 h 2601565"/>
              <a:gd name="connsiteX150" fmla="*/ 331717 w 998239"/>
              <a:gd name="connsiteY150" fmla="*/ 2042063 h 2601565"/>
              <a:gd name="connsiteX151" fmla="*/ 391204 w 998239"/>
              <a:gd name="connsiteY151" fmla="*/ 1933218 h 2601565"/>
              <a:gd name="connsiteX152" fmla="*/ 390156 w 998239"/>
              <a:gd name="connsiteY152" fmla="*/ 1860349 h 2601565"/>
              <a:gd name="connsiteX153" fmla="*/ 396502 w 998239"/>
              <a:gd name="connsiteY153" fmla="*/ 1818105 h 2601565"/>
              <a:gd name="connsiteX154" fmla="*/ 402330 w 998239"/>
              <a:gd name="connsiteY154" fmla="*/ 1747141 h 2601565"/>
              <a:gd name="connsiteX155" fmla="*/ 412844 w 998239"/>
              <a:gd name="connsiteY155" fmla="*/ 1718578 h 2601565"/>
              <a:gd name="connsiteX156" fmla="*/ 421839 w 998239"/>
              <a:gd name="connsiteY156" fmla="*/ 1686822 h 2601565"/>
              <a:gd name="connsiteX157" fmla="*/ 430327 w 998239"/>
              <a:gd name="connsiteY157" fmla="*/ 1651516 h 2601565"/>
              <a:gd name="connsiteX158" fmla="*/ 438181 w 998239"/>
              <a:gd name="connsiteY158" fmla="*/ 1613906 h 2601565"/>
              <a:gd name="connsiteX159" fmla="*/ 444515 w 998239"/>
              <a:gd name="connsiteY159" fmla="*/ 1573279 h 2601565"/>
              <a:gd name="connsiteX160" fmla="*/ 449329 w 998239"/>
              <a:gd name="connsiteY160" fmla="*/ 1531942 h 2601565"/>
              <a:gd name="connsiteX161" fmla="*/ 454016 w 998239"/>
              <a:gd name="connsiteY161" fmla="*/ 1488654 h 2601565"/>
              <a:gd name="connsiteX162" fmla="*/ 457183 w 998239"/>
              <a:gd name="connsiteY162" fmla="*/ 1444833 h 2601565"/>
              <a:gd name="connsiteX163" fmla="*/ 459843 w 998239"/>
              <a:gd name="connsiteY163" fmla="*/ 1399239 h 2601565"/>
              <a:gd name="connsiteX164" fmla="*/ 459843 w 998239"/>
              <a:gd name="connsiteY164" fmla="*/ 1354354 h 2601565"/>
              <a:gd name="connsiteX165" fmla="*/ 459843 w 998239"/>
              <a:gd name="connsiteY165" fmla="*/ 1310001 h 2601565"/>
              <a:gd name="connsiteX166" fmla="*/ 457183 w 998239"/>
              <a:gd name="connsiteY166" fmla="*/ 1265471 h 2601565"/>
              <a:gd name="connsiteX167" fmla="*/ 453509 w 998239"/>
              <a:gd name="connsiteY167" fmla="*/ 1222715 h 2601565"/>
              <a:gd name="connsiteX168" fmla="*/ 448822 w 998239"/>
              <a:gd name="connsiteY168" fmla="*/ 1181023 h 2601565"/>
              <a:gd name="connsiteX169" fmla="*/ 441854 w 998239"/>
              <a:gd name="connsiteY169" fmla="*/ 1140751 h 2601565"/>
              <a:gd name="connsiteX170" fmla="*/ 432353 w 998239"/>
              <a:gd name="connsiteY170" fmla="*/ 1103318 h 2601565"/>
              <a:gd name="connsiteX171" fmla="*/ 421839 w 998239"/>
              <a:gd name="connsiteY171" fmla="*/ 1067835 h 2601565"/>
              <a:gd name="connsiteX172" fmla="*/ 409170 w 998239"/>
              <a:gd name="connsiteY172" fmla="*/ 1036079 h 2601565"/>
              <a:gd name="connsiteX173" fmla="*/ 405274 w 998239"/>
              <a:gd name="connsiteY173" fmla="*/ 1028382 h 2601565"/>
              <a:gd name="connsiteX174" fmla="*/ 325111 w 998239"/>
              <a:gd name="connsiteY174" fmla="*/ 669960 h 2601565"/>
              <a:gd name="connsiteX175" fmla="*/ 324674 w 998239"/>
              <a:gd name="connsiteY175" fmla="*/ 667064 h 2601565"/>
              <a:gd name="connsiteX176" fmla="*/ 321000 w 998239"/>
              <a:gd name="connsiteY176" fmla="*/ 613131 h 2601565"/>
              <a:gd name="connsiteX177" fmla="*/ 317833 w 998239"/>
              <a:gd name="connsiteY177" fmla="*/ 556715 h 2601565"/>
              <a:gd name="connsiteX178" fmla="*/ 317833 w 998239"/>
              <a:gd name="connsiteY178" fmla="*/ 499057 h 2601565"/>
              <a:gd name="connsiteX179" fmla="*/ 319986 w 998239"/>
              <a:gd name="connsiteY179" fmla="*/ 440866 h 2601565"/>
              <a:gd name="connsiteX180" fmla="*/ 324674 w 998239"/>
              <a:gd name="connsiteY180" fmla="*/ 383208 h 2601565"/>
              <a:gd name="connsiteX181" fmla="*/ 331642 w 998239"/>
              <a:gd name="connsiteY181" fmla="*/ 325726 h 2601565"/>
              <a:gd name="connsiteX182" fmla="*/ 338989 w 998239"/>
              <a:gd name="connsiteY182" fmla="*/ 270197 h 2601565"/>
              <a:gd name="connsiteX183" fmla="*/ 349504 w 998239"/>
              <a:gd name="connsiteY183" fmla="*/ 216264 h 2601565"/>
              <a:gd name="connsiteX184" fmla="*/ 362172 w 998239"/>
              <a:gd name="connsiteY184" fmla="*/ 165524 h 2601565"/>
              <a:gd name="connsiteX185" fmla="*/ 375347 w 998239"/>
              <a:gd name="connsiteY185" fmla="*/ 117446 h 2601565"/>
              <a:gd name="connsiteX186" fmla="*/ 390675 w 998239"/>
              <a:gd name="connsiteY186" fmla="*/ 73980 h 2601565"/>
              <a:gd name="connsiteX187" fmla="*/ 407017 w 998239"/>
              <a:gd name="connsiteY187" fmla="*/ 34418 h 2601565"/>
              <a:gd name="connsiteX188" fmla="*/ 426653 w 998239"/>
              <a:gd name="connsiteY188" fmla="*/ 0 h 2601565"/>
              <a:gd name="connsiteX189" fmla="*/ 424499 w 998239"/>
              <a:gd name="connsiteY189" fmla="*/ 8516 h 2601565"/>
              <a:gd name="connsiteX190" fmla="*/ 423485 w 998239"/>
              <a:gd name="connsiteY190" fmla="*/ 14193 h 2601565"/>
              <a:gd name="connsiteX191" fmla="*/ 422345 w 998239"/>
              <a:gd name="connsiteY191" fmla="*/ 17918 h 2601565"/>
              <a:gd name="connsiteX192" fmla="*/ 422345 w 998239"/>
              <a:gd name="connsiteY192" fmla="*/ 20048 h 2601565"/>
              <a:gd name="connsiteX193" fmla="*/ 423485 w 998239"/>
              <a:gd name="connsiteY193" fmla="*/ 21112 h 2601565"/>
              <a:gd name="connsiteX194" fmla="*/ 423485 w 998239"/>
              <a:gd name="connsiteY194" fmla="*/ 22177 h 2601565"/>
              <a:gd name="connsiteX195" fmla="*/ 424499 w 998239"/>
              <a:gd name="connsiteY195" fmla="*/ 22177 h 2601565"/>
              <a:gd name="connsiteX196" fmla="*/ 424499 w 998239"/>
              <a:gd name="connsiteY196" fmla="*/ 23773 h 2601565"/>
              <a:gd name="connsiteX197" fmla="*/ 423485 w 998239"/>
              <a:gd name="connsiteY197" fmla="*/ 26967 h 2601565"/>
              <a:gd name="connsiteX198" fmla="*/ 422345 w 998239"/>
              <a:gd name="connsiteY198" fmla="*/ 31756 h 2601565"/>
              <a:gd name="connsiteX199" fmla="*/ 420825 w 998239"/>
              <a:gd name="connsiteY199" fmla="*/ 39208 h 2601565"/>
              <a:gd name="connsiteX200" fmla="*/ 417658 w 998239"/>
              <a:gd name="connsiteY200" fmla="*/ 49676 h 2601565"/>
              <a:gd name="connsiteX201" fmla="*/ 412844 w 998239"/>
              <a:gd name="connsiteY201" fmla="*/ 64578 h 2601565"/>
              <a:gd name="connsiteX202" fmla="*/ 408157 w 998239"/>
              <a:gd name="connsiteY202" fmla="*/ 82496 h 2601565"/>
              <a:gd name="connsiteX203" fmla="*/ 400683 w 998239"/>
              <a:gd name="connsiteY203" fmla="*/ 105737 h 2601565"/>
              <a:gd name="connsiteX204" fmla="*/ 391815 w 998239"/>
              <a:gd name="connsiteY204" fmla="*/ 133768 h 2601565"/>
              <a:gd name="connsiteX205" fmla="*/ 381174 w 998239"/>
              <a:gd name="connsiteY205" fmla="*/ 177588 h 2601565"/>
              <a:gd name="connsiteX206" fmla="*/ 373826 w 998239"/>
              <a:gd name="connsiteY206" fmla="*/ 224602 h 2601565"/>
              <a:gd name="connsiteX207" fmla="*/ 367999 w 998239"/>
              <a:gd name="connsiteY207" fmla="*/ 272858 h 2601565"/>
              <a:gd name="connsiteX208" fmla="*/ 360145 w 998239"/>
              <a:gd name="connsiteY208" fmla="*/ 324130 h 2601565"/>
              <a:gd name="connsiteX209" fmla="*/ 359005 w 998239"/>
              <a:gd name="connsiteY209" fmla="*/ 335129 h 2601565"/>
              <a:gd name="connsiteX210" fmla="*/ 357484 w 998239"/>
              <a:gd name="connsiteY210" fmla="*/ 351628 h 2601565"/>
              <a:gd name="connsiteX211" fmla="*/ 356344 w 998239"/>
              <a:gd name="connsiteY211" fmla="*/ 369015 h 2601565"/>
              <a:gd name="connsiteX212" fmla="*/ 355331 w 998239"/>
              <a:gd name="connsiteY212" fmla="*/ 387997 h 2601565"/>
              <a:gd name="connsiteX213" fmla="*/ 355331 w 998239"/>
              <a:gd name="connsiteY213" fmla="*/ 407513 h 2601565"/>
              <a:gd name="connsiteX214" fmla="*/ 357484 w 998239"/>
              <a:gd name="connsiteY214" fmla="*/ 425077 h 2601565"/>
              <a:gd name="connsiteX215" fmla="*/ 360145 w 998239"/>
              <a:gd name="connsiteY215" fmla="*/ 440334 h 2601565"/>
              <a:gd name="connsiteX216" fmla="*/ 364832 w 998239"/>
              <a:gd name="connsiteY216" fmla="*/ 450979 h 2601565"/>
              <a:gd name="connsiteX217" fmla="*/ 390168 w 998239"/>
              <a:gd name="connsiteY217" fmla="*/ 448849 h 2601565"/>
              <a:gd name="connsiteX218" fmla="*/ 414997 w 998239"/>
              <a:gd name="connsiteY218" fmla="*/ 440334 h 2601565"/>
              <a:gd name="connsiteX219" fmla="*/ 438687 w 998239"/>
              <a:gd name="connsiteY219" fmla="*/ 426673 h 2601565"/>
              <a:gd name="connsiteX220" fmla="*/ 463010 w 998239"/>
              <a:gd name="connsiteY220" fmla="*/ 407513 h 2601565"/>
              <a:gd name="connsiteX221" fmla="*/ 485179 w 998239"/>
              <a:gd name="connsiteY221" fmla="*/ 385336 h 2601565"/>
              <a:gd name="connsiteX222" fmla="*/ 506842 w 998239"/>
              <a:gd name="connsiteY222" fmla="*/ 358370 h 2601565"/>
              <a:gd name="connsiteX223" fmla="*/ 527364 w 998239"/>
              <a:gd name="connsiteY223" fmla="*/ 329807 h 2601565"/>
              <a:gd name="connsiteX224" fmla="*/ 546367 w 998239"/>
              <a:gd name="connsiteY224" fmla="*/ 299825 h 2601565"/>
              <a:gd name="connsiteX225" fmla="*/ 564862 w 998239"/>
              <a:gd name="connsiteY225" fmla="*/ 268068 h 2601565"/>
              <a:gd name="connsiteX226" fmla="*/ 580697 w 998239"/>
              <a:gd name="connsiteY226" fmla="*/ 235247 h 2601565"/>
              <a:gd name="connsiteX227" fmla="*/ 595519 w 998239"/>
              <a:gd name="connsiteY227" fmla="*/ 203491 h 2601565"/>
              <a:gd name="connsiteX228" fmla="*/ 607680 w 998239"/>
              <a:gd name="connsiteY228" fmla="*/ 172798 h 2601565"/>
              <a:gd name="connsiteX229" fmla="*/ 613508 w 998239"/>
              <a:gd name="connsiteY229" fmla="*/ 172798 h 2601565"/>
              <a:gd name="connsiteX230" fmla="*/ 613508 w 998239"/>
              <a:gd name="connsiteY230" fmla="*/ 175992 h 2601565"/>
              <a:gd name="connsiteX231" fmla="*/ 604006 w 998239"/>
              <a:gd name="connsiteY231" fmla="*/ 206684 h 2601565"/>
              <a:gd name="connsiteX232" fmla="*/ 593365 w 998239"/>
              <a:gd name="connsiteY232" fmla="*/ 238440 h 2601565"/>
              <a:gd name="connsiteX233" fmla="*/ 581837 w 998239"/>
              <a:gd name="connsiteY233" fmla="*/ 269132 h 2601565"/>
              <a:gd name="connsiteX234" fmla="*/ 570183 w 998239"/>
              <a:gd name="connsiteY234" fmla="*/ 298760 h 2601565"/>
              <a:gd name="connsiteX235" fmla="*/ 558021 w 998239"/>
              <a:gd name="connsiteY235" fmla="*/ 327678 h 2601565"/>
              <a:gd name="connsiteX236" fmla="*/ 544339 w 998239"/>
              <a:gd name="connsiteY236" fmla="*/ 354645 h 2601565"/>
              <a:gd name="connsiteX237" fmla="*/ 530025 w 998239"/>
              <a:gd name="connsiteY237" fmla="*/ 380546 h 2601565"/>
              <a:gd name="connsiteX238" fmla="*/ 512669 w 998239"/>
              <a:gd name="connsiteY238" fmla="*/ 404319 h 2601565"/>
              <a:gd name="connsiteX239" fmla="*/ 494680 w 998239"/>
              <a:gd name="connsiteY239" fmla="*/ 427738 h 2601565"/>
              <a:gd name="connsiteX240" fmla="*/ 473524 w 998239"/>
              <a:gd name="connsiteY240" fmla="*/ 446720 h 2601565"/>
              <a:gd name="connsiteX241" fmla="*/ 449329 w 998239"/>
              <a:gd name="connsiteY241" fmla="*/ 464107 h 2601565"/>
              <a:gd name="connsiteX242" fmla="*/ 422345 w 998239"/>
              <a:gd name="connsiteY242" fmla="*/ 479542 h 2601565"/>
              <a:gd name="connsiteX243" fmla="*/ 393842 w 998239"/>
              <a:gd name="connsiteY243" fmla="*/ 491073 h 2601565"/>
              <a:gd name="connsiteX244" fmla="*/ 360145 w 998239"/>
              <a:gd name="connsiteY244" fmla="*/ 499057 h 2601565"/>
              <a:gd name="connsiteX245" fmla="*/ 361158 w 998239"/>
              <a:gd name="connsiteY245" fmla="*/ 554586 h 2601565"/>
              <a:gd name="connsiteX246" fmla="*/ 365845 w 998239"/>
              <a:gd name="connsiteY246" fmla="*/ 607455 h 2601565"/>
              <a:gd name="connsiteX247" fmla="*/ 373826 w 998239"/>
              <a:gd name="connsiteY247" fmla="*/ 657662 h 2601565"/>
              <a:gd name="connsiteX248" fmla="*/ 384341 w 998239"/>
              <a:gd name="connsiteY248" fmla="*/ 705208 h 2601565"/>
              <a:gd name="connsiteX249" fmla="*/ 397516 w 998239"/>
              <a:gd name="connsiteY249" fmla="*/ 750625 h 2601565"/>
              <a:gd name="connsiteX250" fmla="*/ 411831 w 998239"/>
              <a:gd name="connsiteY250" fmla="*/ 794090 h 2601565"/>
              <a:gd name="connsiteX251" fmla="*/ 428172 w 998239"/>
              <a:gd name="connsiteY251" fmla="*/ 835250 h 2601565"/>
              <a:gd name="connsiteX252" fmla="*/ 444515 w 998239"/>
              <a:gd name="connsiteY252" fmla="*/ 875345 h 2601565"/>
              <a:gd name="connsiteX253" fmla="*/ 449329 w 998239"/>
              <a:gd name="connsiteY253" fmla="*/ 884925 h 2601565"/>
              <a:gd name="connsiteX254" fmla="*/ 453509 w 998239"/>
              <a:gd name="connsiteY254" fmla="*/ 896634 h 2601565"/>
              <a:gd name="connsiteX255" fmla="*/ 459336 w 998239"/>
              <a:gd name="connsiteY255" fmla="*/ 909231 h 2601565"/>
              <a:gd name="connsiteX256" fmla="*/ 464657 w 998239"/>
              <a:gd name="connsiteY256" fmla="*/ 922536 h 2601565"/>
              <a:gd name="connsiteX257" fmla="*/ 471498 w 998239"/>
              <a:gd name="connsiteY257" fmla="*/ 935132 h 2601565"/>
              <a:gd name="connsiteX258" fmla="*/ 479352 w 998239"/>
              <a:gd name="connsiteY258" fmla="*/ 945776 h 2601565"/>
              <a:gd name="connsiteX259" fmla="*/ 488853 w 998239"/>
              <a:gd name="connsiteY259" fmla="*/ 955180 h 2601565"/>
              <a:gd name="connsiteX260" fmla="*/ 499494 w 998239"/>
              <a:gd name="connsiteY260" fmla="*/ 962099 h 2601565"/>
              <a:gd name="connsiteX261" fmla="*/ 512163 w 998239"/>
              <a:gd name="connsiteY261" fmla="*/ 964760 h 2601565"/>
              <a:gd name="connsiteX262" fmla="*/ 525338 w 998239"/>
              <a:gd name="connsiteY262" fmla="*/ 964228 h 2601565"/>
              <a:gd name="connsiteX263" fmla="*/ 549027 w 998239"/>
              <a:gd name="connsiteY263" fmla="*/ 956244 h 2601565"/>
              <a:gd name="connsiteX264" fmla="*/ 570183 w 998239"/>
              <a:gd name="connsiteY264" fmla="*/ 943116 h 2601565"/>
              <a:gd name="connsiteX265" fmla="*/ 590705 w 998239"/>
              <a:gd name="connsiteY265" fmla="*/ 926617 h 2601565"/>
              <a:gd name="connsiteX266" fmla="*/ 607680 w 998239"/>
              <a:gd name="connsiteY266" fmla="*/ 907101 h 2601565"/>
              <a:gd name="connsiteX267" fmla="*/ 624022 w 998239"/>
              <a:gd name="connsiteY267" fmla="*/ 885989 h 2601565"/>
              <a:gd name="connsiteX268" fmla="*/ 639350 w 998239"/>
              <a:gd name="connsiteY268" fmla="*/ 863813 h 2601565"/>
              <a:gd name="connsiteX269" fmla="*/ 653032 w 998239"/>
              <a:gd name="connsiteY269" fmla="*/ 842701 h 2601565"/>
              <a:gd name="connsiteX270" fmla="*/ 664687 w 998239"/>
              <a:gd name="connsiteY270" fmla="*/ 822476 h 2601565"/>
              <a:gd name="connsiteX271" fmla="*/ 690530 w 998239"/>
              <a:gd name="connsiteY271" fmla="*/ 776527 h 2601565"/>
              <a:gd name="connsiteX272" fmla="*/ 715359 w 998239"/>
              <a:gd name="connsiteY272" fmla="*/ 724723 h 2601565"/>
              <a:gd name="connsiteX273" fmla="*/ 740189 w 998239"/>
              <a:gd name="connsiteY273" fmla="*/ 668129 h 2601565"/>
              <a:gd name="connsiteX274" fmla="*/ 763372 w 998239"/>
              <a:gd name="connsiteY274" fmla="*/ 606390 h 2601565"/>
              <a:gd name="connsiteX275" fmla="*/ 784528 w 998239"/>
              <a:gd name="connsiteY275" fmla="*/ 541280 h 2601565"/>
              <a:gd name="connsiteX276" fmla="*/ 803530 w 998239"/>
              <a:gd name="connsiteY276" fmla="*/ 472090 h 2601565"/>
              <a:gd name="connsiteX277" fmla="*/ 820886 w 998239"/>
              <a:gd name="connsiteY277" fmla="*/ 399707 h 2601565"/>
              <a:gd name="connsiteX278" fmla="*/ 833553 w 998239"/>
              <a:gd name="connsiteY278" fmla="*/ 324662 h 2601565"/>
              <a:gd name="connsiteX279" fmla="*/ 843055 w 998239"/>
              <a:gd name="connsiteY279" fmla="*/ 247843 h 2601565"/>
              <a:gd name="connsiteX280" fmla="*/ 848882 w 998239"/>
              <a:gd name="connsiteY280" fmla="*/ 169250 h 2601565"/>
              <a:gd name="connsiteX281" fmla="*/ 853569 w 998239"/>
              <a:gd name="connsiteY281" fmla="*/ 172798 h 2601565"/>
              <a:gd name="connsiteX282" fmla="*/ 857370 w 998239"/>
              <a:gd name="connsiteY282" fmla="*/ 181846 h 2601565"/>
              <a:gd name="connsiteX283" fmla="*/ 860537 w 998239"/>
              <a:gd name="connsiteY283" fmla="*/ 195152 h 2601565"/>
              <a:gd name="connsiteX284" fmla="*/ 862057 w 998239"/>
              <a:gd name="connsiteY284" fmla="*/ 212538 h 2601565"/>
              <a:gd name="connsiteX285" fmla="*/ 863070 w 998239"/>
              <a:gd name="connsiteY285" fmla="*/ 232586 h 2601565"/>
              <a:gd name="connsiteX286" fmla="*/ 863070 w 998239"/>
              <a:gd name="connsiteY286" fmla="*/ 255827 h 2601565"/>
              <a:gd name="connsiteX287" fmla="*/ 863070 w 998239"/>
              <a:gd name="connsiteY287" fmla="*/ 280664 h 2601565"/>
              <a:gd name="connsiteX288" fmla="*/ 862057 w 998239"/>
              <a:gd name="connsiteY288" fmla="*/ 307630 h 2601565"/>
              <a:gd name="connsiteX289" fmla="*/ 860537 w 998239"/>
              <a:gd name="connsiteY289" fmla="*/ 335129 h 2601565"/>
              <a:gd name="connsiteX290" fmla="*/ 858383 w 998239"/>
              <a:gd name="connsiteY290" fmla="*/ 363160 h 2601565"/>
              <a:gd name="connsiteX291" fmla="*/ 855216 w 998239"/>
              <a:gd name="connsiteY291" fmla="*/ 391191 h 2601565"/>
              <a:gd name="connsiteX292" fmla="*/ 853569 w 998239"/>
              <a:gd name="connsiteY292" fmla="*/ 418157 h 2601565"/>
              <a:gd name="connsiteX293" fmla="*/ 850402 w 998239"/>
              <a:gd name="connsiteY293" fmla="*/ 442995 h 2601565"/>
              <a:gd name="connsiteX294" fmla="*/ 847869 w 998239"/>
              <a:gd name="connsiteY294" fmla="*/ 466236 h 2601565"/>
              <a:gd name="connsiteX295" fmla="*/ 844701 w 998239"/>
              <a:gd name="connsiteY295" fmla="*/ 486283 h 2601565"/>
              <a:gd name="connsiteX296" fmla="*/ 842041 w 998239"/>
              <a:gd name="connsiteY296" fmla="*/ 502782 h 2601565"/>
              <a:gd name="connsiteX297" fmla="*/ 839888 w 998239"/>
              <a:gd name="connsiteY297" fmla="*/ 515910 h 2601565"/>
              <a:gd name="connsiteX298" fmla="*/ 801883 w 998239"/>
              <a:gd name="connsiteY298" fmla="*/ 666000 h 2601565"/>
              <a:gd name="connsiteX299" fmla="*/ 832540 w 998239"/>
              <a:gd name="connsiteY299" fmla="*/ 662984 h 2601565"/>
              <a:gd name="connsiteX300" fmla="*/ 861044 w 998239"/>
              <a:gd name="connsiteY300" fmla="*/ 655533 h 2601565"/>
              <a:gd name="connsiteX301" fmla="*/ 887900 w 998239"/>
              <a:gd name="connsiteY301" fmla="*/ 644888 h 2601565"/>
              <a:gd name="connsiteX302" fmla="*/ 913743 w 998239"/>
              <a:gd name="connsiteY302" fmla="*/ 631228 h 2601565"/>
              <a:gd name="connsiteX303" fmla="*/ 937052 w 998239"/>
              <a:gd name="connsiteY303" fmla="*/ 615793 h 2601565"/>
              <a:gd name="connsiteX304" fmla="*/ 958081 w 998239"/>
              <a:gd name="connsiteY304" fmla="*/ 598939 h 2601565"/>
              <a:gd name="connsiteX305" fmla="*/ 978224 w 998239"/>
              <a:gd name="connsiteY305" fmla="*/ 581553 h 2601565"/>
              <a:gd name="connsiteX306" fmla="*/ 996719 w 998239"/>
              <a:gd name="connsiteY306" fmla="*/ 565054 h 2601565"/>
              <a:gd name="connsiteX307" fmla="*/ 998239 w 998239"/>
              <a:gd name="connsiteY307" fmla="*/ 573037 h 2601565"/>
              <a:gd name="connsiteX308" fmla="*/ 981391 w 998239"/>
              <a:gd name="connsiteY308" fmla="*/ 598939 h 2601565"/>
              <a:gd name="connsiteX309" fmla="*/ 960742 w 998239"/>
              <a:gd name="connsiteY309" fmla="*/ 623776 h 2601565"/>
              <a:gd name="connsiteX310" fmla="*/ 935912 w 998239"/>
              <a:gd name="connsiteY310" fmla="*/ 645953 h 2601565"/>
              <a:gd name="connsiteX311" fmla="*/ 908042 w 998239"/>
              <a:gd name="connsiteY311" fmla="*/ 666000 h 2601565"/>
              <a:gd name="connsiteX312" fmla="*/ 878399 w 998239"/>
              <a:gd name="connsiteY312" fmla="*/ 684096 h 2601565"/>
              <a:gd name="connsiteX313" fmla="*/ 846728 w 998239"/>
              <a:gd name="connsiteY313" fmla="*/ 699886 h 2601565"/>
              <a:gd name="connsiteX314" fmla="*/ 814044 w 998239"/>
              <a:gd name="connsiteY314" fmla="*/ 712127 h 2601565"/>
              <a:gd name="connsiteX315" fmla="*/ 780728 w 998239"/>
              <a:gd name="connsiteY315" fmla="*/ 720997 h 2601565"/>
              <a:gd name="connsiteX316" fmla="*/ 773886 w 998239"/>
              <a:gd name="connsiteY316" fmla="*/ 742287 h 2601565"/>
              <a:gd name="connsiteX317" fmla="*/ 764385 w 998239"/>
              <a:gd name="connsiteY317" fmla="*/ 767124 h 2601565"/>
              <a:gd name="connsiteX318" fmla="*/ 753871 w 998239"/>
              <a:gd name="connsiteY318" fmla="*/ 793026 h 2601565"/>
              <a:gd name="connsiteX319" fmla="*/ 740189 w 998239"/>
              <a:gd name="connsiteY319" fmla="*/ 821057 h 2601565"/>
              <a:gd name="connsiteX320" fmla="*/ 725874 w 998239"/>
              <a:gd name="connsiteY320" fmla="*/ 850507 h 2601565"/>
              <a:gd name="connsiteX321" fmla="*/ 710546 w 998239"/>
              <a:gd name="connsiteY321" fmla="*/ 879603 h 2601565"/>
              <a:gd name="connsiteX322" fmla="*/ 705253 w 998239"/>
              <a:gd name="connsiteY322" fmla="*/ 888509 h 2601565"/>
              <a:gd name="connsiteX323" fmla="*/ 657504 w 998239"/>
              <a:gd name="connsiteY323" fmla="*/ 965731 h 2601565"/>
              <a:gd name="connsiteX324" fmla="*/ 646192 w 998239"/>
              <a:gd name="connsiteY324" fmla="*/ 981082 h 2601565"/>
              <a:gd name="connsiteX325" fmla="*/ 631877 w 998239"/>
              <a:gd name="connsiteY325" fmla="*/ 1000774 h 2601565"/>
              <a:gd name="connsiteX326" fmla="*/ 618195 w 998239"/>
              <a:gd name="connsiteY326" fmla="*/ 1014967 h 2601565"/>
              <a:gd name="connsiteX327" fmla="*/ 620348 w 998239"/>
              <a:gd name="connsiteY327" fmla="*/ 1025612 h 2601565"/>
              <a:gd name="connsiteX0" fmla="*/ 587538 w 998239"/>
              <a:gd name="connsiteY0" fmla="*/ 1212780 h 2601565"/>
              <a:gd name="connsiteX1" fmla="*/ 579177 w 998239"/>
              <a:gd name="connsiteY1" fmla="*/ 1247552 h 2601565"/>
              <a:gd name="connsiteX2" fmla="*/ 574363 w 998239"/>
              <a:gd name="connsiteY2" fmla="*/ 1283035 h 2601565"/>
              <a:gd name="connsiteX3" fmla="*/ 572336 w 998239"/>
              <a:gd name="connsiteY3" fmla="*/ 1320468 h 2601565"/>
              <a:gd name="connsiteX4" fmla="*/ 571196 w 998239"/>
              <a:gd name="connsiteY4" fmla="*/ 1358079 h 2601565"/>
              <a:gd name="connsiteX5" fmla="*/ 572336 w 998239"/>
              <a:gd name="connsiteY5" fmla="*/ 1395691 h 2601565"/>
              <a:gd name="connsiteX6" fmla="*/ 574363 w 998239"/>
              <a:gd name="connsiteY6" fmla="*/ 1434189 h 2601565"/>
              <a:gd name="connsiteX7" fmla="*/ 577023 w 998239"/>
              <a:gd name="connsiteY7" fmla="*/ 1472331 h 2601565"/>
              <a:gd name="connsiteX8" fmla="*/ 580190 w 998239"/>
              <a:gd name="connsiteY8" fmla="*/ 1509765 h 2601565"/>
              <a:gd name="connsiteX9" fmla="*/ 580697 w 998239"/>
              <a:gd name="connsiteY9" fmla="*/ 1564763 h 2601565"/>
              <a:gd name="connsiteX10" fmla="*/ 578037 w 998239"/>
              <a:gd name="connsiteY10" fmla="*/ 1619760 h 2601565"/>
              <a:gd name="connsiteX11" fmla="*/ 573350 w 998239"/>
              <a:gd name="connsiteY11" fmla="*/ 1672629 h 2601565"/>
              <a:gd name="connsiteX12" fmla="*/ 567522 w 998239"/>
              <a:gd name="connsiteY12" fmla="*/ 1724432 h 2601565"/>
              <a:gd name="connsiteX13" fmla="*/ 564474 w 998239"/>
              <a:gd name="connsiteY13" fmla="*/ 1798067 h 2601565"/>
              <a:gd name="connsiteX14" fmla="*/ 565843 w 998239"/>
              <a:gd name="connsiteY14" fmla="*/ 1798067 h 2601565"/>
              <a:gd name="connsiteX15" fmla="*/ 596167 w 998239"/>
              <a:gd name="connsiteY15" fmla="*/ 2004317 h 2601565"/>
              <a:gd name="connsiteX16" fmla="*/ 614772 w 998239"/>
              <a:gd name="connsiteY16" fmla="*/ 2015335 h 2601565"/>
              <a:gd name="connsiteX17" fmla="*/ 633212 w 998239"/>
              <a:gd name="connsiteY17" fmla="*/ 2026005 h 2601565"/>
              <a:gd name="connsiteX18" fmla="*/ 649037 w 998239"/>
              <a:gd name="connsiteY18" fmla="*/ 2036824 h 2601565"/>
              <a:gd name="connsiteX19" fmla="*/ 682546 w 998239"/>
              <a:gd name="connsiteY19" fmla="*/ 2063750 h 2601565"/>
              <a:gd name="connsiteX20" fmla="*/ 712427 w 998239"/>
              <a:gd name="connsiteY20" fmla="*/ 2092373 h 2601565"/>
              <a:gd name="connsiteX21" fmla="*/ 738220 w 998239"/>
              <a:gd name="connsiteY21" fmla="*/ 2120464 h 2601565"/>
              <a:gd name="connsiteX22" fmla="*/ 761610 w 998239"/>
              <a:gd name="connsiteY22" fmla="*/ 2148686 h 2601565"/>
              <a:gd name="connsiteX23" fmla="*/ 783089 w 998239"/>
              <a:gd name="connsiteY23" fmla="*/ 2177264 h 2601565"/>
              <a:gd name="connsiteX24" fmla="*/ 803347 w 998239"/>
              <a:gd name="connsiteY24" fmla="*/ 2204774 h 2601565"/>
              <a:gd name="connsiteX25" fmla="*/ 821429 w 998239"/>
              <a:gd name="connsiteY25" fmla="*/ 2231393 h 2601565"/>
              <a:gd name="connsiteX26" fmla="*/ 812873 w 998239"/>
              <a:gd name="connsiteY26" fmla="*/ 2236092 h 2601565"/>
              <a:gd name="connsiteX27" fmla="*/ 783805 w 998239"/>
              <a:gd name="connsiteY27" fmla="*/ 2203301 h 2601565"/>
              <a:gd name="connsiteX28" fmla="*/ 753719 w 998239"/>
              <a:gd name="connsiteY28" fmla="*/ 2172059 h 2601565"/>
              <a:gd name="connsiteX29" fmla="*/ 722647 w 998239"/>
              <a:gd name="connsiteY29" fmla="*/ 2142999 h 2601565"/>
              <a:gd name="connsiteX30" fmla="*/ 690330 w 998239"/>
              <a:gd name="connsiteY30" fmla="*/ 2116510 h 2601565"/>
              <a:gd name="connsiteX31" fmla="*/ 655982 w 998239"/>
              <a:gd name="connsiteY31" fmla="*/ 2093118 h 2601565"/>
              <a:gd name="connsiteX32" fmla="*/ 620297 w 998239"/>
              <a:gd name="connsiteY32" fmla="*/ 2072215 h 2601565"/>
              <a:gd name="connsiteX33" fmla="*/ 583862 w 998239"/>
              <a:gd name="connsiteY33" fmla="*/ 2054108 h 2601565"/>
              <a:gd name="connsiteX34" fmla="*/ 545427 w 998239"/>
              <a:gd name="connsiteY34" fmla="*/ 2040553 h 2601565"/>
              <a:gd name="connsiteX35" fmla="*/ 511522 w 998239"/>
              <a:gd name="connsiteY35" fmla="*/ 2221026 h 2601565"/>
              <a:gd name="connsiteX36" fmla="*/ 546020 w 998239"/>
              <a:gd name="connsiteY36" fmla="*/ 2245768 h 2601565"/>
              <a:gd name="connsiteX37" fmla="*/ 576539 w 998239"/>
              <a:gd name="connsiteY37" fmla="*/ 2272514 h 2601565"/>
              <a:gd name="connsiteX38" fmla="*/ 601206 w 998239"/>
              <a:gd name="connsiteY38" fmla="*/ 2299617 h 2601565"/>
              <a:gd name="connsiteX39" fmla="*/ 620912 w 998239"/>
              <a:gd name="connsiteY39" fmla="*/ 2328269 h 2601565"/>
              <a:gd name="connsiteX40" fmla="*/ 635746 w 998239"/>
              <a:gd name="connsiteY40" fmla="*/ 2357733 h 2601565"/>
              <a:gd name="connsiteX41" fmla="*/ 645162 w 998239"/>
              <a:gd name="connsiteY41" fmla="*/ 2386515 h 2601565"/>
              <a:gd name="connsiteX42" fmla="*/ 649446 w 998239"/>
              <a:gd name="connsiteY42" fmla="*/ 2415678 h 2601565"/>
              <a:gd name="connsiteX43" fmla="*/ 648196 w 998239"/>
              <a:gd name="connsiteY43" fmla="*/ 2444260 h 2601565"/>
              <a:gd name="connsiteX44" fmla="*/ 641984 w 998239"/>
              <a:gd name="connsiteY44" fmla="*/ 2470935 h 2601565"/>
              <a:gd name="connsiteX45" fmla="*/ 637257 w 998239"/>
              <a:gd name="connsiteY45" fmla="*/ 2472280 h 2601565"/>
              <a:gd name="connsiteX46" fmla="*/ 635317 w 998239"/>
              <a:gd name="connsiteY46" fmla="*/ 2465092 h 2601565"/>
              <a:gd name="connsiteX47" fmla="*/ 641087 w 998239"/>
              <a:gd name="connsiteY47" fmla="*/ 2449008 h 2601565"/>
              <a:gd name="connsiteX48" fmla="*/ 641384 w 998239"/>
              <a:gd name="connsiteY48" fmla="*/ 2430972 h 2601565"/>
              <a:gd name="connsiteX49" fmla="*/ 639215 w 998239"/>
              <a:gd name="connsiteY49" fmla="*/ 2410982 h 2601565"/>
              <a:gd name="connsiteX50" fmla="*/ 632287 w 998239"/>
              <a:gd name="connsiteY50" fmla="*/ 2390884 h 2601565"/>
              <a:gd name="connsiteX51" fmla="*/ 621944 w 998239"/>
              <a:gd name="connsiteY51" fmla="*/ 2369828 h 2601565"/>
              <a:gd name="connsiteX52" fmla="*/ 609133 w 998239"/>
              <a:gd name="connsiteY52" fmla="*/ 2349453 h 2601565"/>
              <a:gd name="connsiteX53" fmla="*/ 593107 w 998239"/>
              <a:gd name="connsiteY53" fmla="*/ 2329922 h 2601565"/>
              <a:gd name="connsiteX54" fmla="*/ 574242 w 998239"/>
              <a:gd name="connsiteY54" fmla="*/ 2311561 h 2601565"/>
              <a:gd name="connsiteX55" fmla="*/ 554736 w 998239"/>
              <a:gd name="connsiteY55" fmla="*/ 2295077 h 2601565"/>
              <a:gd name="connsiteX56" fmla="*/ 542732 w 998239"/>
              <a:gd name="connsiteY56" fmla="*/ 2286998 h 2601565"/>
              <a:gd name="connsiteX57" fmla="*/ 533341 w 998239"/>
              <a:gd name="connsiteY57" fmla="*/ 2278769 h 2601565"/>
              <a:gd name="connsiteX58" fmla="*/ 523778 w 998239"/>
              <a:gd name="connsiteY58" fmla="*/ 2272829 h 2601565"/>
              <a:gd name="connsiteX59" fmla="*/ 514151 w 998239"/>
              <a:gd name="connsiteY59" fmla="*/ 2267440 h 2601565"/>
              <a:gd name="connsiteX60" fmla="*/ 503656 w 998239"/>
              <a:gd name="connsiteY60" fmla="*/ 2264952 h 2601565"/>
              <a:gd name="connsiteX61" fmla="*/ 491006 w 998239"/>
              <a:gd name="connsiteY61" fmla="*/ 2308954 h 2601565"/>
              <a:gd name="connsiteX62" fmla="*/ 476330 w 998239"/>
              <a:gd name="connsiteY62" fmla="*/ 2349959 h 2601565"/>
              <a:gd name="connsiteX63" fmla="*/ 459509 w 998239"/>
              <a:gd name="connsiteY63" fmla="*/ 2391527 h 2601565"/>
              <a:gd name="connsiteX64" fmla="*/ 439580 w 998239"/>
              <a:gd name="connsiteY64" fmla="*/ 2432199 h 2601565"/>
              <a:gd name="connsiteX65" fmla="*/ 416585 w 998239"/>
              <a:gd name="connsiteY65" fmla="*/ 2475063 h 2601565"/>
              <a:gd name="connsiteX66" fmla="*/ 389961 w 998239"/>
              <a:gd name="connsiteY66" fmla="*/ 2519626 h 2601565"/>
              <a:gd name="connsiteX67" fmla="*/ 384223 w 998239"/>
              <a:gd name="connsiteY67" fmla="*/ 2526793 h 2601565"/>
              <a:gd name="connsiteX68" fmla="*/ 377695 w 998239"/>
              <a:gd name="connsiteY68" fmla="*/ 2537945 h 2601565"/>
              <a:gd name="connsiteX69" fmla="*/ 368996 w 998239"/>
              <a:gd name="connsiteY69" fmla="*/ 2549023 h 2601565"/>
              <a:gd name="connsiteX70" fmla="*/ 360933 w 998239"/>
              <a:gd name="connsiteY70" fmla="*/ 2560863 h 2601565"/>
              <a:gd name="connsiteX71" fmla="*/ 351567 w 998239"/>
              <a:gd name="connsiteY71" fmla="*/ 2573185 h 2601565"/>
              <a:gd name="connsiteX72" fmla="*/ 341532 w 998239"/>
              <a:gd name="connsiteY72" fmla="*/ 2583296 h 2601565"/>
              <a:gd name="connsiteX73" fmla="*/ 331557 w 998239"/>
              <a:gd name="connsiteY73" fmla="*/ 2592037 h 2601565"/>
              <a:gd name="connsiteX74" fmla="*/ 321124 w 998239"/>
              <a:gd name="connsiteY74" fmla="*/ 2598545 h 2601565"/>
              <a:gd name="connsiteX75" fmla="*/ 312044 w 998239"/>
              <a:gd name="connsiteY75" fmla="*/ 2601565 h 2601565"/>
              <a:gd name="connsiteX76" fmla="*/ 309960 w 998239"/>
              <a:gd name="connsiteY76" fmla="*/ 2597301 h 2601565"/>
              <a:gd name="connsiteX77" fmla="*/ 342120 w 998239"/>
              <a:gd name="connsiteY77" fmla="*/ 2563687 h 2601565"/>
              <a:gd name="connsiteX78" fmla="*/ 370336 w 998239"/>
              <a:gd name="connsiteY78" fmla="*/ 2526618 h 2601565"/>
              <a:gd name="connsiteX79" fmla="*/ 394287 w 998239"/>
              <a:gd name="connsiteY79" fmla="*/ 2487031 h 2601565"/>
              <a:gd name="connsiteX80" fmla="*/ 413201 w 998239"/>
              <a:gd name="connsiteY80" fmla="*/ 2447908 h 2601565"/>
              <a:gd name="connsiteX81" fmla="*/ 428806 w 998239"/>
              <a:gd name="connsiteY81" fmla="*/ 2409545 h 2601565"/>
              <a:gd name="connsiteX82" fmla="*/ 435216 w 998239"/>
              <a:gd name="connsiteY82" fmla="*/ 2381215 h 2601565"/>
              <a:gd name="connsiteX83" fmla="*/ 437508 w 998239"/>
              <a:gd name="connsiteY83" fmla="*/ 2382004 h 2601565"/>
              <a:gd name="connsiteX84" fmla="*/ 438204 w 998239"/>
              <a:gd name="connsiteY84" fmla="*/ 2381394 h 2601565"/>
              <a:gd name="connsiteX85" fmla="*/ 438054 w 998239"/>
              <a:gd name="connsiteY85" fmla="*/ 2380044 h 2601565"/>
              <a:gd name="connsiteX86" fmla="*/ 437652 w 998239"/>
              <a:gd name="connsiteY86" fmla="*/ 2379080 h 2601565"/>
              <a:gd name="connsiteX87" fmla="*/ 436750 w 998239"/>
              <a:gd name="connsiteY87" fmla="*/ 2377071 h 2601565"/>
              <a:gd name="connsiteX88" fmla="*/ 437767 w 998239"/>
              <a:gd name="connsiteY88" fmla="*/ 2375523 h 2601565"/>
              <a:gd name="connsiteX89" fmla="*/ 437711 w 998239"/>
              <a:gd name="connsiteY89" fmla="*/ 2374255 h 2601565"/>
              <a:gd name="connsiteX90" fmla="*/ 438004 w 998239"/>
              <a:gd name="connsiteY90" fmla="*/ 2372682 h 2601565"/>
              <a:gd name="connsiteX91" fmla="*/ 437308 w 998239"/>
              <a:gd name="connsiteY91" fmla="*/ 2373292 h 2601565"/>
              <a:gd name="connsiteX92" fmla="*/ 437711 w 998239"/>
              <a:gd name="connsiteY92" fmla="*/ 2374255 h 2601565"/>
              <a:gd name="connsiteX93" fmla="*/ 435216 w 998239"/>
              <a:gd name="connsiteY93" fmla="*/ 2381215 h 2601565"/>
              <a:gd name="connsiteX94" fmla="*/ 419562 w 998239"/>
              <a:gd name="connsiteY94" fmla="*/ 2378474 h 2601565"/>
              <a:gd name="connsiteX95" fmla="*/ 399876 w 998239"/>
              <a:gd name="connsiteY95" fmla="*/ 2379925 h 2601565"/>
              <a:gd name="connsiteX96" fmla="*/ 378919 w 998239"/>
              <a:gd name="connsiteY96" fmla="*/ 2383310 h 2601565"/>
              <a:gd name="connsiteX97" fmla="*/ 355837 w 998239"/>
              <a:gd name="connsiteY97" fmla="*/ 2389713 h 2601565"/>
              <a:gd name="connsiteX98" fmla="*/ 331860 w 998239"/>
              <a:gd name="connsiteY98" fmla="*/ 2398379 h 2601565"/>
              <a:gd name="connsiteX99" fmla="*/ 307564 w 998239"/>
              <a:gd name="connsiteY99" fmla="*/ 2407986 h 2601565"/>
              <a:gd name="connsiteX100" fmla="*/ 283791 w 998239"/>
              <a:gd name="connsiteY100" fmla="*/ 2419271 h 2601565"/>
              <a:gd name="connsiteX101" fmla="*/ 261091 w 998239"/>
              <a:gd name="connsiteY101" fmla="*/ 2430275 h 2601565"/>
              <a:gd name="connsiteX102" fmla="*/ 258707 w 998239"/>
              <a:gd name="connsiteY102" fmla="*/ 2431515 h 2601565"/>
              <a:gd name="connsiteX103" fmla="*/ 264907 w 998239"/>
              <a:gd name="connsiteY103" fmla="*/ 2418233 h 2601565"/>
              <a:gd name="connsiteX104" fmla="*/ 283331 w 998239"/>
              <a:gd name="connsiteY104" fmla="*/ 2403215 h 2601565"/>
              <a:gd name="connsiteX105" fmla="*/ 306269 w 998239"/>
              <a:gd name="connsiteY105" fmla="*/ 2389370 h 2601565"/>
              <a:gd name="connsiteX106" fmla="*/ 330709 w 998239"/>
              <a:gd name="connsiteY106" fmla="*/ 2376839 h 2601565"/>
              <a:gd name="connsiteX107" fmla="*/ 356078 w 998239"/>
              <a:gd name="connsiteY107" fmla="*/ 2366953 h 2601565"/>
              <a:gd name="connsiteX108" fmla="*/ 384546 w 998239"/>
              <a:gd name="connsiteY108" fmla="*/ 2359782 h 2601565"/>
              <a:gd name="connsiteX109" fmla="*/ 448037 w 998239"/>
              <a:gd name="connsiteY109" fmla="*/ 2345291 h 2601565"/>
              <a:gd name="connsiteX110" fmla="*/ 456052 w 998239"/>
              <a:gd name="connsiteY110" fmla="*/ 2295805 h 2601565"/>
              <a:gd name="connsiteX111" fmla="*/ 459891 w 998239"/>
              <a:gd name="connsiteY111" fmla="*/ 2246520 h 2601565"/>
              <a:gd name="connsiteX112" fmla="*/ 459547 w 998239"/>
              <a:gd name="connsiteY112" fmla="*/ 2196621 h 2601565"/>
              <a:gd name="connsiteX113" fmla="*/ 455007 w 998239"/>
              <a:gd name="connsiteY113" fmla="*/ 2147109 h 2601565"/>
              <a:gd name="connsiteX114" fmla="*/ 414605 w 998239"/>
              <a:gd name="connsiteY114" fmla="*/ 1999908 h 2601565"/>
              <a:gd name="connsiteX115" fmla="*/ 392039 w 998239"/>
              <a:gd name="connsiteY115" fmla="*/ 2033339 h 2601565"/>
              <a:gd name="connsiteX116" fmla="*/ 351498 w 998239"/>
              <a:gd name="connsiteY116" fmla="*/ 2087417 h 2601565"/>
              <a:gd name="connsiteX117" fmla="*/ 308424 w 998239"/>
              <a:gd name="connsiteY117" fmla="*/ 2139893 h 2601565"/>
              <a:gd name="connsiteX118" fmla="*/ 266098 w 998239"/>
              <a:gd name="connsiteY118" fmla="*/ 2190203 h 2601565"/>
              <a:gd name="connsiteX119" fmla="*/ 221074 w 998239"/>
              <a:gd name="connsiteY119" fmla="*/ 2236952 h 2601565"/>
              <a:gd name="connsiteX120" fmla="*/ 175500 w 998239"/>
              <a:gd name="connsiteY120" fmla="*/ 2279195 h 2601565"/>
              <a:gd name="connsiteX121" fmla="*/ 130958 w 998239"/>
              <a:gd name="connsiteY121" fmla="*/ 2318489 h 2601565"/>
              <a:gd name="connsiteX122" fmla="*/ 86731 w 998239"/>
              <a:gd name="connsiteY122" fmla="*/ 2351876 h 2601565"/>
              <a:gd name="connsiteX123" fmla="*/ 43708 w 998239"/>
              <a:gd name="connsiteY123" fmla="*/ 2380769 h 2601565"/>
              <a:gd name="connsiteX124" fmla="*/ 0 w 998239"/>
              <a:gd name="connsiteY124" fmla="*/ 2402513 h 2601565"/>
              <a:gd name="connsiteX125" fmla="*/ 7680 w 998239"/>
              <a:gd name="connsiteY125" fmla="*/ 2395440 h 2601565"/>
              <a:gd name="connsiteX126" fmla="*/ 12312 w 998239"/>
              <a:gd name="connsiteY126" fmla="*/ 2390461 h 2601565"/>
              <a:gd name="connsiteX127" fmla="*/ 15901 w 998239"/>
              <a:gd name="connsiteY127" fmla="*/ 2387490 h 2601565"/>
              <a:gd name="connsiteX128" fmla="*/ 17197 w 998239"/>
              <a:gd name="connsiteY128" fmla="*/ 2385386 h 2601565"/>
              <a:gd name="connsiteX129" fmla="*/ 16525 w 998239"/>
              <a:gd name="connsiteY129" fmla="*/ 2383620 h 2601565"/>
              <a:gd name="connsiteX130" fmla="*/ 17174 w 998239"/>
              <a:gd name="connsiteY130" fmla="*/ 2382567 h 2601565"/>
              <a:gd name="connsiteX131" fmla="*/ 15999 w 998239"/>
              <a:gd name="connsiteY131" fmla="*/ 2381933 h 2601565"/>
              <a:gd name="connsiteX132" fmla="*/ 16971 w 998239"/>
              <a:gd name="connsiteY132" fmla="*/ 2380354 h 2601565"/>
              <a:gd name="connsiteX133" fmla="*/ 20090 w 998239"/>
              <a:gd name="connsiteY133" fmla="*/ 2377830 h 2601565"/>
              <a:gd name="connsiteX134" fmla="*/ 24327 w 998239"/>
              <a:gd name="connsiteY134" fmla="*/ 2373807 h 2601565"/>
              <a:gd name="connsiteX135" fmla="*/ 30627 w 998239"/>
              <a:gd name="connsiteY135" fmla="*/ 2367391 h 2601565"/>
              <a:gd name="connsiteX136" fmla="*/ 40670 w 998239"/>
              <a:gd name="connsiteY136" fmla="*/ 2359024 h 2601565"/>
              <a:gd name="connsiteX137" fmla="*/ 55321 w 998239"/>
              <a:gd name="connsiteY137" fmla="*/ 2347300 h 2601565"/>
              <a:gd name="connsiteX138" fmla="*/ 71663 w 998239"/>
              <a:gd name="connsiteY138" fmla="*/ 2332515 h 2601565"/>
              <a:gd name="connsiteX139" fmla="*/ 94475 w 998239"/>
              <a:gd name="connsiteY139" fmla="*/ 2314213 h 2601565"/>
              <a:gd name="connsiteX140" fmla="*/ 121818 w 998239"/>
              <a:gd name="connsiteY140" fmla="*/ 2292046 h 2601565"/>
              <a:gd name="connsiteX141" fmla="*/ 160830 w 998239"/>
              <a:gd name="connsiteY141" fmla="*/ 2255375 h 2601565"/>
              <a:gd name="connsiteX142" fmla="*/ 197971 w 998239"/>
              <a:gd name="connsiteY142" fmla="*/ 2213486 h 2601565"/>
              <a:gd name="connsiteX143" fmla="*/ 234107 w 998239"/>
              <a:gd name="connsiteY143" fmla="*/ 2169419 h 2601565"/>
              <a:gd name="connsiteX144" fmla="*/ 274428 w 998239"/>
              <a:gd name="connsiteY144" fmla="*/ 2123636 h 2601565"/>
              <a:gd name="connsiteX145" fmla="*/ 282447 w 998239"/>
              <a:gd name="connsiteY145" fmla="*/ 2113474 h 2601565"/>
              <a:gd name="connsiteX146" fmla="*/ 294255 w 998239"/>
              <a:gd name="connsiteY146" fmla="*/ 2098111 h 2601565"/>
              <a:gd name="connsiteX147" fmla="*/ 304716 w 998239"/>
              <a:gd name="connsiteY147" fmla="*/ 2083635 h 2601565"/>
              <a:gd name="connsiteX148" fmla="*/ 328894 w 998239"/>
              <a:gd name="connsiteY148" fmla="*/ 2047263 h 2601565"/>
              <a:gd name="connsiteX149" fmla="*/ 330780 w 998239"/>
              <a:gd name="connsiteY149" fmla="*/ 2044202 h 2601565"/>
              <a:gd name="connsiteX150" fmla="*/ 331717 w 998239"/>
              <a:gd name="connsiteY150" fmla="*/ 2042063 h 2601565"/>
              <a:gd name="connsiteX151" fmla="*/ 391204 w 998239"/>
              <a:gd name="connsiteY151" fmla="*/ 1933218 h 2601565"/>
              <a:gd name="connsiteX152" fmla="*/ 390156 w 998239"/>
              <a:gd name="connsiteY152" fmla="*/ 1860349 h 2601565"/>
              <a:gd name="connsiteX153" fmla="*/ 396502 w 998239"/>
              <a:gd name="connsiteY153" fmla="*/ 1818105 h 2601565"/>
              <a:gd name="connsiteX154" fmla="*/ 402330 w 998239"/>
              <a:gd name="connsiteY154" fmla="*/ 1747141 h 2601565"/>
              <a:gd name="connsiteX155" fmla="*/ 412844 w 998239"/>
              <a:gd name="connsiteY155" fmla="*/ 1718578 h 2601565"/>
              <a:gd name="connsiteX156" fmla="*/ 421839 w 998239"/>
              <a:gd name="connsiteY156" fmla="*/ 1686822 h 2601565"/>
              <a:gd name="connsiteX157" fmla="*/ 430327 w 998239"/>
              <a:gd name="connsiteY157" fmla="*/ 1651516 h 2601565"/>
              <a:gd name="connsiteX158" fmla="*/ 438181 w 998239"/>
              <a:gd name="connsiteY158" fmla="*/ 1613906 h 2601565"/>
              <a:gd name="connsiteX159" fmla="*/ 444515 w 998239"/>
              <a:gd name="connsiteY159" fmla="*/ 1573279 h 2601565"/>
              <a:gd name="connsiteX160" fmla="*/ 449329 w 998239"/>
              <a:gd name="connsiteY160" fmla="*/ 1531942 h 2601565"/>
              <a:gd name="connsiteX161" fmla="*/ 454016 w 998239"/>
              <a:gd name="connsiteY161" fmla="*/ 1488654 h 2601565"/>
              <a:gd name="connsiteX162" fmla="*/ 457183 w 998239"/>
              <a:gd name="connsiteY162" fmla="*/ 1444833 h 2601565"/>
              <a:gd name="connsiteX163" fmla="*/ 459843 w 998239"/>
              <a:gd name="connsiteY163" fmla="*/ 1399239 h 2601565"/>
              <a:gd name="connsiteX164" fmla="*/ 459843 w 998239"/>
              <a:gd name="connsiteY164" fmla="*/ 1354354 h 2601565"/>
              <a:gd name="connsiteX165" fmla="*/ 459843 w 998239"/>
              <a:gd name="connsiteY165" fmla="*/ 1310001 h 2601565"/>
              <a:gd name="connsiteX166" fmla="*/ 457183 w 998239"/>
              <a:gd name="connsiteY166" fmla="*/ 1265471 h 2601565"/>
              <a:gd name="connsiteX167" fmla="*/ 453509 w 998239"/>
              <a:gd name="connsiteY167" fmla="*/ 1222715 h 2601565"/>
              <a:gd name="connsiteX168" fmla="*/ 448822 w 998239"/>
              <a:gd name="connsiteY168" fmla="*/ 1181023 h 2601565"/>
              <a:gd name="connsiteX169" fmla="*/ 441854 w 998239"/>
              <a:gd name="connsiteY169" fmla="*/ 1140751 h 2601565"/>
              <a:gd name="connsiteX170" fmla="*/ 432353 w 998239"/>
              <a:gd name="connsiteY170" fmla="*/ 1103318 h 2601565"/>
              <a:gd name="connsiteX171" fmla="*/ 421839 w 998239"/>
              <a:gd name="connsiteY171" fmla="*/ 1067835 h 2601565"/>
              <a:gd name="connsiteX172" fmla="*/ 405274 w 998239"/>
              <a:gd name="connsiteY172" fmla="*/ 1028382 h 2601565"/>
              <a:gd name="connsiteX173" fmla="*/ 325111 w 998239"/>
              <a:gd name="connsiteY173" fmla="*/ 669960 h 2601565"/>
              <a:gd name="connsiteX174" fmla="*/ 324674 w 998239"/>
              <a:gd name="connsiteY174" fmla="*/ 667064 h 2601565"/>
              <a:gd name="connsiteX175" fmla="*/ 321000 w 998239"/>
              <a:gd name="connsiteY175" fmla="*/ 613131 h 2601565"/>
              <a:gd name="connsiteX176" fmla="*/ 317833 w 998239"/>
              <a:gd name="connsiteY176" fmla="*/ 556715 h 2601565"/>
              <a:gd name="connsiteX177" fmla="*/ 317833 w 998239"/>
              <a:gd name="connsiteY177" fmla="*/ 499057 h 2601565"/>
              <a:gd name="connsiteX178" fmla="*/ 319986 w 998239"/>
              <a:gd name="connsiteY178" fmla="*/ 440866 h 2601565"/>
              <a:gd name="connsiteX179" fmla="*/ 324674 w 998239"/>
              <a:gd name="connsiteY179" fmla="*/ 383208 h 2601565"/>
              <a:gd name="connsiteX180" fmla="*/ 331642 w 998239"/>
              <a:gd name="connsiteY180" fmla="*/ 325726 h 2601565"/>
              <a:gd name="connsiteX181" fmla="*/ 338989 w 998239"/>
              <a:gd name="connsiteY181" fmla="*/ 270197 h 2601565"/>
              <a:gd name="connsiteX182" fmla="*/ 349504 w 998239"/>
              <a:gd name="connsiteY182" fmla="*/ 216264 h 2601565"/>
              <a:gd name="connsiteX183" fmla="*/ 362172 w 998239"/>
              <a:gd name="connsiteY183" fmla="*/ 165524 h 2601565"/>
              <a:gd name="connsiteX184" fmla="*/ 375347 w 998239"/>
              <a:gd name="connsiteY184" fmla="*/ 117446 h 2601565"/>
              <a:gd name="connsiteX185" fmla="*/ 390675 w 998239"/>
              <a:gd name="connsiteY185" fmla="*/ 73980 h 2601565"/>
              <a:gd name="connsiteX186" fmla="*/ 407017 w 998239"/>
              <a:gd name="connsiteY186" fmla="*/ 34418 h 2601565"/>
              <a:gd name="connsiteX187" fmla="*/ 426653 w 998239"/>
              <a:gd name="connsiteY187" fmla="*/ 0 h 2601565"/>
              <a:gd name="connsiteX188" fmla="*/ 424499 w 998239"/>
              <a:gd name="connsiteY188" fmla="*/ 8516 h 2601565"/>
              <a:gd name="connsiteX189" fmla="*/ 423485 w 998239"/>
              <a:gd name="connsiteY189" fmla="*/ 14193 h 2601565"/>
              <a:gd name="connsiteX190" fmla="*/ 422345 w 998239"/>
              <a:gd name="connsiteY190" fmla="*/ 17918 h 2601565"/>
              <a:gd name="connsiteX191" fmla="*/ 422345 w 998239"/>
              <a:gd name="connsiteY191" fmla="*/ 20048 h 2601565"/>
              <a:gd name="connsiteX192" fmla="*/ 423485 w 998239"/>
              <a:gd name="connsiteY192" fmla="*/ 21112 h 2601565"/>
              <a:gd name="connsiteX193" fmla="*/ 423485 w 998239"/>
              <a:gd name="connsiteY193" fmla="*/ 22177 h 2601565"/>
              <a:gd name="connsiteX194" fmla="*/ 424499 w 998239"/>
              <a:gd name="connsiteY194" fmla="*/ 22177 h 2601565"/>
              <a:gd name="connsiteX195" fmla="*/ 424499 w 998239"/>
              <a:gd name="connsiteY195" fmla="*/ 23773 h 2601565"/>
              <a:gd name="connsiteX196" fmla="*/ 423485 w 998239"/>
              <a:gd name="connsiteY196" fmla="*/ 26967 h 2601565"/>
              <a:gd name="connsiteX197" fmla="*/ 422345 w 998239"/>
              <a:gd name="connsiteY197" fmla="*/ 31756 h 2601565"/>
              <a:gd name="connsiteX198" fmla="*/ 420825 w 998239"/>
              <a:gd name="connsiteY198" fmla="*/ 39208 h 2601565"/>
              <a:gd name="connsiteX199" fmla="*/ 417658 w 998239"/>
              <a:gd name="connsiteY199" fmla="*/ 49676 h 2601565"/>
              <a:gd name="connsiteX200" fmla="*/ 412844 w 998239"/>
              <a:gd name="connsiteY200" fmla="*/ 64578 h 2601565"/>
              <a:gd name="connsiteX201" fmla="*/ 408157 w 998239"/>
              <a:gd name="connsiteY201" fmla="*/ 82496 h 2601565"/>
              <a:gd name="connsiteX202" fmla="*/ 400683 w 998239"/>
              <a:gd name="connsiteY202" fmla="*/ 105737 h 2601565"/>
              <a:gd name="connsiteX203" fmla="*/ 391815 w 998239"/>
              <a:gd name="connsiteY203" fmla="*/ 133768 h 2601565"/>
              <a:gd name="connsiteX204" fmla="*/ 381174 w 998239"/>
              <a:gd name="connsiteY204" fmla="*/ 177588 h 2601565"/>
              <a:gd name="connsiteX205" fmla="*/ 373826 w 998239"/>
              <a:gd name="connsiteY205" fmla="*/ 224602 h 2601565"/>
              <a:gd name="connsiteX206" fmla="*/ 367999 w 998239"/>
              <a:gd name="connsiteY206" fmla="*/ 272858 h 2601565"/>
              <a:gd name="connsiteX207" fmla="*/ 360145 w 998239"/>
              <a:gd name="connsiteY207" fmla="*/ 324130 h 2601565"/>
              <a:gd name="connsiteX208" fmla="*/ 359005 w 998239"/>
              <a:gd name="connsiteY208" fmla="*/ 335129 h 2601565"/>
              <a:gd name="connsiteX209" fmla="*/ 357484 w 998239"/>
              <a:gd name="connsiteY209" fmla="*/ 351628 h 2601565"/>
              <a:gd name="connsiteX210" fmla="*/ 356344 w 998239"/>
              <a:gd name="connsiteY210" fmla="*/ 369015 h 2601565"/>
              <a:gd name="connsiteX211" fmla="*/ 355331 w 998239"/>
              <a:gd name="connsiteY211" fmla="*/ 387997 h 2601565"/>
              <a:gd name="connsiteX212" fmla="*/ 355331 w 998239"/>
              <a:gd name="connsiteY212" fmla="*/ 407513 h 2601565"/>
              <a:gd name="connsiteX213" fmla="*/ 357484 w 998239"/>
              <a:gd name="connsiteY213" fmla="*/ 425077 h 2601565"/>
              <a:gd name="connsiteX214" fmla="*/ 360145 w 998239"/>
              <a:gd name="connsiteY214" fmla="*/ 440334 h 2601565"/>
              <a:gd name="connsiteX215" fmla="*/ 364832 w 998239"/>
              <a:gd name="connsiteY215" fmla="*/ 450979 h 2601565"/>
              <a:gd name="connsiteX216" fmla="*/ 390168 w 998239"/>
              <a:gd name="connsiteY216" fmla="*/ 448849 h 2601565"/>
              <a:gd name="connsiteX217" fmla="*/ 414997 w 998239"/>
              <a:gd name="connsiteY217" fmla="*/ 440334 h 2601565"/>
              <a:gd name="connsiteX218" fmla="*/ 438687 w 998239"/>
              <a:gd name="connsiteY218" fmla="*/ 426673 h 2601565"/>
              <a:gd name="connsiteX219" fmla="*/ 463010 w 998239"/>
              <a:gd name="connsiteY219" fmla="*/ 407513 h 2601565"/>
              <a:gd name="connsiteX220" fmla="*/ 485179 w 998239"/>
              <a:gd name="connsiteY220" fmla="*/ 385336 h 2601565"/>
              <a:gd name="connsiteX221" fmla="*/ 506842 w 998239"/>
              <a:gd name="connsiteY221" fmla="*/ 358370 h 2601565"/>
              <a:gd name="connsiteX222" fmla="*/ 527364 w 998239"/>
              <a:gd name="connsiteY222" fmla="*/ 329807 h 2601565"/>
              <a:gd name="connsiteX223" fmla="*/ 546367 w 998239"/>
              <a:gd name="connsiteY223" fmla="*/ 299825 h 2601565"/>
              <a:gd name="connsiteX224" fmla="*/ 564862 w 998239"/>
              <a:gd name="connsiteY224" fmla="*/ 268068 h 2601565"/>
              <a:gd name="connsiteX225" fmla="*/ 580697 w 998239"/>
              <a:gd name="connsiteY225" fmla="*/ 235247 h 2601565"/>
              <a:gd name="connsiteX226" fmla="*/ 595519 w 998239"/>
              <a:gd name="connsiteY226" fmla="*/ 203491 h 2601565"/>
              <a:gd name="connsiteX227" fmla="*/ 607680 w 998239"/>
              <a:gd name="connsiteY227" fmla="*/ 172798 h 2601565"/>
              <a:gd name="connsiteX228" fmla="*/ 613508 w 998239"/>
              <a:gd name="connsiteY228" fmla="*/ 172798 h 2601565"/>
              <a:gd name="connsiteX229" fmla="*/ 613508 w 998239"/>
              <a:gd name="connsiteY229" fmla="*/ 175992 h 2601565"/>
              <a:gd name="connsiteX230" fmla="*/ 604006 w 998239"/>
              <a:gd name="connsiteY230" fmla="*/ 206684 h 2601565"/>
              <a:gd name="connsiteX231" fmla="*/ 593365 w 998239"/>
              <a:gd name="connsiteY231" fmla="*/ 238440 h 2601565"/>
              <a:gd name="connsiteX232" fmla="*/ 581837 w 998239"/>
              <a:gd name="connsiteY232" fmla="*/ 269132 h 2601565"/>
              <a:gd name="connsiteX233" fmla="*/ 570183 w 998239"/>
              <a:gd name="connsiteY233" fmla="*/ 298760 h 2601565"/>
              <a:gd name="connsiteX234" fmla="*/ 558021 w 998239"/>
              <a:gd name="connsiteY234" fmla="*/ 327678 h 2601565"/>
              <a:gd name="connsiteX235" fmla="*/ 544339 w 998239"/>
              <a:gd name="connsiteY235" fmla="*/ 354645 h 2601565"/>
              <a:gd name="connsiteX236" fmla="*/ 530025 w 998239"/>
              <a:gd name="connsiteY236" fmla="*/ 380546 h 2601565"/>
              <a:gd name="connsiteX237" fmla="*/ 512669 w 998239"/>
              <a:gd name="connsiteY237" fmla="*/ 404319 h 2601565"/>
              <a:gd name="connsiteX238" fmla="*/ 494680 w 998239"/>
              <a:gd name="connsiteY238" fmla="*/ 427738 h 2601565"/>
              <a:gd name="connsiteX239" fmla="*/ 473524 w 998239"/>
              <a:gd name="connsiteY239" fmla="*/ 446720 h 2601565"/>
              <a:gd name="connsiteX240" fmla="*/ 449329 w 998239"/>
              <a:gd name="connsiteY240" fmla="*/ 464107 h 2601565"/>
              <a:gd name="connsiteX241" fmla="*/ 422345 w 998239"/>
              <a:gd name="connsiteY241" fmla="*/ 479542 h 2601565"/>
              <a:gd name="connsiteX242" fmla="*/ 393842 w 998239"/>
              <a:gd name="connsiteY242" fmla="*/ 491073 h 2601565"/>
              <a:gd name="connsiteX243" fmla="*/ 360145 w 998239"/>
              <a:gd name="connsiteY243" fmla="*/ 499057 h 2601565"/>
              <a:gd name="connsiteX244" fmla="*/ 361158 w 998239"/>
              <a:gd name="connsiteY244" fmla="*/ 554586 h 2601565"/>
              <a:gd name="connsiteX245" fmla="*/ 365845 w 998239"/>
              <a:gd name="connsiteY245" fmla="*/ 607455 h 2601565"/>
              <a:gd name="connsiteX246" fmla="*/ 373826 w 998239"/>
              <a:gd name="connsiteY246" fmla="*/ 657662 h 2601565"/>
              <a:gd name="connsiteX247" fmla="*/ 384341 w 998239"/>
              <a:gd name="connsiteY247" fmla="*/ 705208 h 2601565"/>
              <a:gd name="connsiteX248" fmla="*/ 397516 w 998239"/>
              <a:gd name="connsiteY248" fmla="*/ 750625 h 2601565"/>
              <a:gd name="connsiteX249" fmla="*/ 411831 w 998239"/>
              <a:gd name="connsiteY249" fmla="*/ 794090 h 2601565"/>
              <a:gd name="connsiteX250" fmla="*/ 428172 w 998239"/>
              <a:gd name="connsiteY250" fmla="*/ 835250 h 2601565"/>
              <a:gd name="connsiteX251" fmla="*/ 444515 w 998239"/>
              <a:gd name="connsiteY251" fmla="*/ 875345 h 2601565"/>
              <a:gd name="connsiteX252" fmla="*/ 449329 w 998239"/>
              <a:gd name="connsiteY252" fmla="*/ 884925 h 2601565"/>
              <a:gd name="connsiteX253" fmla="*/ 453509 w 998239"/>
              <a:gd name="connsiteY253" fmla="*/ 896634 h 2601565"/>
              <a:gd name="connsiteX254" fmla="*/ 459336 w 998239"/>
              <a:gd name="connsiteY254" fmla="*/ 909231 h 2601565"/>
              <a:gd name="connsiteX255" fmla="*/ 464657 w 998239"/>
              <a:gd name="connsiteY255" fmla="*/ 922536 h 2601565"/>
              <a:gd name="connsiteX256" fmla="*/ 471498 w 998239"/>
              <a:gd name="connsiteY256" fmla="*/ 935132 h 2601565"/>
              <a:gd name="connsiteX257" fmla="*/ 479352 w 998239"/>
              <a:gd name="connsiteY257" fmla="*/ 945776 h 2601565"/>
              <a:gd name="connsiteX258" fmla="*/ 488853 w 998239"/>
              <a:gd name="connsiteY258" fmla="*/ 955180 h 2601565"/>
              <a:gd name="connsiteX259" fmla="*/ 499494 w 998239"/>
              <a:gd name="connsiteY259" fmla="*/ 962099 h 2601565"/>
              <a:gd name="connsiteX260" fmla="*/ 512163 w 998239"/>
              <a:gd name="connsiteY260" fmla="*/ 964760 h 2601565"/>
              <a:gd name="connsiteX261" fmla="*/ 525338 w 998239"/>
              <a:gd name="connsiteY261" fmla="*/ 964228 h 2601565"/>
              <a:gd name="connsiteX262" fmla="*/ 549027 w 998239"/>
              <a:gd name="connsiteY262" fmla="*/ 956244 h 2601565"/>
              <a:gd name="connsiteX263" fmla="*/ 570183 w 998239"/>
              <a:gd name="connsiteY263" fmla="*/ 943116 h 2601565"/>
              <a:gd name="connsiteX264" fmla="*/ 590705 w 998239"/>
              <a:gd name="connsiteY264" fmla="*/ 926617 h 2601565"/>
              <a:gd name="connsiteX265" fmla="*/ 607680 w 998239"/>
              <a:gd name="connsiteY265" fmla="*/ 907101 h 2601565"/>
              <a:gd name="connsiteX266" fmla="*/ 624022 w 998239"/>
              <a:gd name="connsiteY266" fmla="*/ 885989 h 2601565"/>
              <a:gd name="connsiteX267" fmla="*/ 639350 w 998239"/>
              <a:gd name="connsiteY267" fmla="*/ 863813 h 2601565"/>
              <a:gd name="connsiteX268" fmla="*/ 653032 w 998239"/>
              <a:gd name="connsiteY268" fmla="*/ 842701 h 2601565"/>
              <a:gd name="connsiteX269" fmla="*/ 664687 w 998239"/>
              <a:gd name="connsiteY269" fmla="*/ 822476 h 2601565"/>
              <a:gd name="connsiteX270" fmla="*/ 690530 w 998239"/>
              <a:gd name="connsiteY270" fmla="*/ 776527 h 2601565"/>
              <a:gd name="connsiteX271" fmla="*/ 715359 w 998239"/>
              <a:gd name="connsiteY271" fmla="*/ 724723 h 2601565"/>
              <a:gd name="connsiteX272" fmla="*/ 740189 w 998239"/>
              <a:gd name="connsiteY272" fmla="*/ 668129 h 2601565"/>
              <a:gd name="connsiteX273" fmla="*/ 763372 w 998239"/>
              <a:gd name="connsiteY273" fmla="*/ 606390 h 2601565"/>
              <a:gd name="connsiteX274" fmla="*/ 784528 w 998239"/>
              <a:gd name="connsiteY274" fmla="*/ 541280 h 2601565"/>
              <a:gd name="connsiteX275" fmla="*/ 803530 w 998239"/>
              <a:gd name="connsiteY275" fmla="*/ 472090 h 2601565"/>
              <a:gd name="connsiteX276" fmla="*/ 820886 w 998239"/>
              <a:gd name="connsiteY276" fmla="*/ 399707 h 2601565"/>
              <a:gd name="connsiteX277" fmla="*/ 833553 w 998239"/>
              <a:gd name="connsiteY277" fmla="*/ 324662 h 2601565"/>
              <a:gd name="connsiteX278" fmla="*/ 843055 w 998239"/>
              <a:gd name="connsiteY278" fmla="*/ 247843 h 2601565"/>
              <a:gd name="connsiteX279" fmla="*/ 848882 w 998239"/>
              <a:gd name="connsiteY279" fmla="*/ 169250 h 2601565"/>
              <a:gd name="connsiteX280" fmla="*/ 853569 w 998239"/>
              <a:gd name="connsiteY280" fmla="*/ 172798 h 2601565"/>
              <a:gd name="connsiteX281" fmla="*/ 857370 w 998239"/>
              <a:gd name="connsiteY281" fmla="*/ 181846 h 2601565"/>
              <a:gd name="connsiteX282" fmla="*/ 860537 w 998239"/>
              <a:gd name="connsiteY282" fmla="*/ 195152 h 2601565"/>
              <a:gd name="connsiteX283" fmla="*/ 862057 w 998239"/>
              <a:gd name="connsiteY283" fmla="*/ 212538 h 2601565"/>
              <a:gd name="connsiteX284" fmla="*/ 863070 w 998239"/>
              <a:gd name="connsiteY284" fmla="*/ 232586 h 2601565"/>
              <a:gd name="connsiteX285" fmla="*/ 863070 w 998239"/>
              <a:gd name="connsiteY285" fmla="*/ 255827 h 2601565"/>
              <a:gd name="connsiteX286" fmla="*/ 863070 w 998239"/>
              <a:gd name="connsiteY286" fmla="*/ 280664 h 2601565"/>
              <a:gd name="connsiteX287" fmla="*/ 862057 w 998239"/>
              <a:gd name="connsiteY287" fmla="*/ 307630 h 2601565"/>
              <a:gd name="connsiteX288" fmla="*/ 860537 w 998239"/>
              <a:gd name="connsiteY288" fmla="*/ 335129 h 2601565"/>
              <a:gd name="connsiteX289" fmla="*/ 858383 w 998239"/>
              <a:gd name="connsiteY289" fmla="*/ 363160 h 2601565"/>
              <a:gd name="connsiteX290" fmla="*/ 855216 w 998239"/>
              <a:gd name="connsiteY290" fmla="*/ 391191 h 2601565"/>
              <a:gd name="connsiteX291" fmla="*/ 853569 w 998239"/>
              <a:gd name="connsiteY291" fmla="*/ 418157 h 2601565"/>
              <a:gd name="connsiteX292" fmla="*/ 850402 w 998239"/>
              <a:gd name="connsiteY292" fmla="*/ 442995 h 2601565"/>
              <a:gd name="connsiteX293" fmla="*/ 847869 w 998239"/>
              <a:gd name="connsiteY293" fmla="*/ 466236 h 2601565"/>
              <a:gd name="connsiteX294" fmla="*/ 844701 w 998239"/>
              <a:gd name="connsiteY294" fmla="*/ 486283 h 2601565"/>
              <a:gd name="connsiteX295" fmla="*/ 842041 w 998239"/>
              <a:gd name="connsiteY295" fmla="*/ 502782 h 2601565"/>
              <a:gd name="connsiteX296" fmla="*/ 839888 w 998239"/>
              <a:gd name="connsiteY296" fmla="*/ 515910 h 2601565"/>
              <a:gd name="connsiteX297" fmla="*/ 801883 w 998239"/>
              <a:gd name="connsiteY297" fmla="*/ 666000 h 2601565"/>
              <a:gd name="connsiteX298" fmla="*/ 832540 w 998239"/>
              <a:gd name="connsiteY298" fmla="*/ 662984 h 2601565"/>
              <a:gd name="connsiteX299" fmla="*/ 861044 w 998239"/>
              <a:gd name="connsiteY299" fmla="*/ 655533 h 2601565"/>
              <a:gd name="connsiteX300" fmla="*/ 887900 w 998239"/>
              <a:gd name="connsiteY300" fmla="*/ 644888 h 2601565"/>
              <a:gd name="connsiteX301" fmla="*/ 913743 w 998239"/>
              <a:gd name="connsiteY301" fmla="*/ 631228 h 2601565"/>
              <a:gd name="connsiteX302" fmla="*/ 937052 w 998239"/>
              <a:gd name="connsiteY302" fmla="*/ 615793 h 2601565"/>
              <a:gd name="connsiteX303" fmla="*/ 958081 w 998239"/>
              <a:gd name="connsiteY303" fmla="*/ 598939 h 2601565"/>
              <a:gd name="connsiteX304" fmla="*/ 978224 w 998239"/>
              <a:gd name="connsiteY304" fmla="*/ 581553 h 2601565"/>
              <a:gd name="connsiteX305" fmla="*/ 996719 w 998239"/>
              <a:gd name="connsiteY305" fmla="*/ 565054 h 2601565"/>
              <a:gd name="connsiteX306" fmla="*/ 998239 w 998239"/>
              <a:gd name="connsiteY306" fmla="*/ 573037 h 2601565"/>
              <a:gd name="connsiteX307" fmla="*/ 981391 w 998239"/>
              <a:gd name="connsiteY307" fmla="*/ 598939 h 2601565"/>
              <a:gd name="connsiteX308" fmla="*/ 960742 w 998239"/>
              <a:gd name="connsiteY308" fmla="*/ 623776 h 2601565"/>
              <a:gd name="connsiteX309" fmla="*/ 935912 w 998239"/>
              <a:gd name="connsiteY309" fmla="*/ 645953 h 2601565"/>
              <a:gd name="connsiteX310" fmla="*/ 908042 w 998239"/>
              <a:gd name="connsiteY310" fmla="*/ 666000 h 2601565"/>
              <a:gd name="connsiteX311" fmla="*/ 878399 w 998239"/>
              <a:gd name="connsiteY311" fmla="*/ 684096 h 2601565"/>
              <a:gd name="connsiteX312" fmla="*/ 846728 w 998239"/>
              <a:gd name="connsiteY312" fmla="*/ 699886 h 2601565"/>
              <a:gd name="connsiteX313" fmla="*/ 814044 w 998239"/>
              <a:gd name="connsiteY313" fmla="*/ 712127 h 2601565"/>
              <a:gd name="connsiteX314" fmla="*/ 780728 w 998239"/>
              <a:gd name="connsiteY314" fmla="*/ 720997 h 2601565"/>
              <a:gd name="connsiteX315" fmla="*/ 773886 w 998239"/>
              <a:gd name="connsiteY315" fmla="*/ 742287 h 2601565"/>
              <a:gd name="connsiteX316" fmla="*/ 764385 w 998239"/>
              <a:gd name="connsiteY316" fmla="*/ 767124 h 2601565"/>
              <a:gd name="connsiteX317" fmla="*/ 753871 w 998239"/>
              <a:gd name="connsiteY317" fmla="*/ 793026 h 2601565"/>
              <a:gd name="connsiteX318" fmla="*/ 740189 w 998239"/>
              <a:gd name="connsiteY318" fmla="*/ 821057 h 2601565"/>
              <a:gd name="connsiteX319" fmla="*/ 725874 w 998239"/>
              <a:gd name="connsiteY319" fmla="*/ 850507 h 2601565"/>
              <a:gd name="connsiteX320" fmla="*/ 710546 w 998239"/>
              <a:gd name="connsiteY320" fmla="*/ 879603 h 2601565"/>
              <a:gd name="connsiteX321" fmla="*/ 705253 w 998239"/>
              <a:gd name="connsiteY321" fmla="*/ 888509 h 2601565"/>
              <a:gd name="connsiteX322" fmla="*/ 657504 w 998239"/>
              <a:gd name="connsiteY322" fmla="*/ 965731 h 2601565"/>
              <a:gd name="connsiteX323" fmla="*/ 646192 w 998239"/>
              <a:gd name="connsiteY323" fmla="*/ 981082 h 2601565"/>
              <a:gd name="connsiteX324" fmla="*/ 631877 w 998239"/>
              <a:gd name="connsiteY324" fmla="*/ 1000774 h 2601565"/>
              <a:gd name="connsiteX325" fmla="*/ 618195 w 998239"/>
              <a:gd name="connsiteY325" fmla="*/ 1014967 h 2601565"/>
              <a:gd name="connsiteX326" fmla="*/ 620348 w 998239"/>
              <a:gd name="connsiteY326" fmla="*/ 1025612 h 2601565"/>
              <a:gd name="connsiteX0" fmla="*/ 587538 w 998239"/>
              <a:gd name="connsiteY0" fmla="*/ 1212780 h 2601565"/>
              <a:gd name="connsiteX1" fmla="*/ 579177 w 998239"/>
              <a:gd name="connsiteY1" fmla="*/ 1247552 h 2601565"/>
              <a:gd name="connsiteX2" fmla="*/ 574363 w 998239"/>
              <a:gd name="connsiteY2" fmla="*/ 1283035 h 2601565"/>
              <a:gd name="connsiteX3" fmla="*/ 572336 w 998239"/>
              <a:gd name="connsiteY3" fmla="*/ 1320468 h 2601565"/>
              <a:gd name="connsiteX4" fmla="*/ 571196 w 998239"/>
              <a:gd name="connsiteY4" fmla="*/ 1358079 h 2601565"/>
              <a:gd name="connsiteX5" fmla="*/ 572336 w 998239"/>
              <a:gd name="connsiteY5" fmla="*/ 1395691 h 2601565"/>
              <a:gd name="connsiteX6" fmla="*/ 574363 w 998239"/>
              <a:gd name="connsiteY6" fmla="*/ 1434189 h 2601565"/>
              <a:gd name="connsiteX7" fmla="*/ 577023 w 998239"/>
              <a:gd name="connsiteY7" fmla="*/ 1472331 h 2601565"/>
              <a:gd name="connsiteX8" fmla="*/ 580190 w 998239"/>
              <a:gd name="connsiteY8" fmla="*/ 1509765 h 2601565"/>
              <a:gd name="connsiteX9" fmla="*/ 580697 w 998239"/>
              <a:gd name="connsiteY9" fmla="*/ 1564763 h 2601565"/>
              <a:gd name="connsiteX10" fmla="*/ 578037 w 998239"/>
              <a:gd name="connsiteY10" fmla="*/ 1619760 h 2601565"/>
              <a:gd name="connsiteX11" fmla="*/ 573350 w 998239"/>
              <a:gd name="connsiteY11" fmla="*/ 1672629 h 2601565"/>
              <a:gd name="connsiteX12" fmla="*/ 567522 w 998239"/>
              <a:gd name="connsiteY12" fmla="*/ 1724432 h 2601565"/>
              <a:gd name="connsiteX13" fmla="*/ 564474 w 998239"/>
              <a:gd name="connsiteY13" fmla="*/ 1798067 h 2601565"/>
              <a:gd name="connsiteX14" fmla="*/ 565843 w 998239"/>
              <a:gd name="connsiteY14" fmla="*/ 1798067 h 2601565"/>
              <a:gd name="connsiteX15" fmla="*/ 596167 w 998239"/>
              <a:gd name="connsiteY15" fmla="*/ 2004317 h 2601565"/>
              <a:gd name="connsiteX16" fmla="*/ 614772 w 998239"/>
              <a:gd name="connsiteY16" fmla="*/ 2015335 h 2601565"/>
              <a:gd name="connsiteX17" fmla="*/ 633212 w 998239"/>
              <a:gd name="connsiteY17" fmla="*/ 2026005 h 2601565"/>
              <a:gd name="connsiteX18" fmla="*/ 649037 w 998239"/>
              <a:gd name="connsiteY18" fmla="*/ 2036824 h 2601565"/>
              <a:gd name="connsiteX19" fmla="*/ 682546 w 998239"/>
              <a:gd name="connsiteY19" fmla="*/ 2063750 h 2601565"/>
              <a:gd name="connsiteX20" fmla="*/ 712427 w 998239"/>
              <a:gd name="connsiteY20" fmla="*/ 2092373 h 2601565"/>
              <a:gd name="connsiteX21" fmla="*/ 738220 w 998239"/>
              <a:gd name="connsiteY21" fmla="*/ 2120464 h 2601565"/>
              <a:gd name="connsiteX22" fmla="*/ 761610 w 998239"/>
              <a:gd name="connsiteY22" fmla="*/ 2148686 h 2601565"/>
              <a:gd name="connsiteX23" fmla="*/ 783089 w 998239"/>
              <a:gd name="connsiteY23" fmla="*/ 2177264 h 2601565"/>
              <a:gd name="connsiteX24" fmla="*/ 803347 w 998239"/>
              <a:gd name="connsiteY24" fmla="*/ 2204774 h 2601565"/>
              <a:gd name="connsiteX25" fmla="*/ 821429 w 998239"/>
              <a:gd name="connsiteY25" fmla="*/ 2231393 h 2601565"/>
              <a:gd name="connsiteX26" fmla="*/ 812873 w 998239"/>
              <a:gd name="connsiteY26" fmla="*/ 2236092 h 2601565"/>
              <a:gd name="connsiteX27" fmla="*/ 783805 w 998239"/>
              <a:gd name="connsiteY27" fmla="*/ 2203301 h 2601565"/>
              <a:gd name="connsiteX28" fmla="*/ 753719 w 998239"/>
              <a:gd name="connsiteY28" fmla="*/ 2172059 h 2601565"/>
              <a:gd name="connsiteX29" fmla="*/ 722647 w 998239"/>
              <a:gd name="connsiteY29" fmla="*/ 2142999 h 2601565"/>
              <a:gd name="connsiteX30" fmla="*/ 690330 w 998239"/>
              <a:gd name="connsiteY30" fmla="*/ 2116510 h 2601565"/>
              <a:gd name="connsiteX31" fmla="*/ 655982 w 998239"/>
              <a:gd name="connsiteY31" fmla="*/ 2093118 h 2601565"/>
              <a:gd name="connsiteX32" fmla="*/ 620297 w 998239"/>
              <a:gd name="connsiteY32" fmla="*/ 2072215 h 2601565"/>
              <a:gd name="connsiteX33" fmla="*/ 583862 w 998239"/>
              <a:gd name="connsiteY33" fmla="*/ 2054108 h 2601565"/>
              <a:gd name="connsiteX34" fmla="*/ 545427 w 998239"/>
              <a:gd name="connsiteY34" fmla="*/ 2040553 h 2601565"/>
              <a:gd name="connsiteX35" fmla="*/ 511522 w 998239"/>
              <a:gd name="connsiteY35" fmla="*/ 2221026 h 2601565"/>
              <a:gd name="connsiteX36" fmla="*/ 546020 w 998239"/>
              <a:gd name="connsiteY36" fmla="*/ 2245768 h 2601565"/>
              <a:gd name="connsiteX37" fmla="*/ 576539 w 998239"/>
              <a:gd name="connsiteY37" fmla="*/ 2272514 h 2601565"/>
              <a:gd name="connsiteX38" fmla="*/ 601206 w 998239"/>
              <a:gd name="connsiteY38" fmla="*/ 2299617 h 2601565"/>
              <a:gd name="connsiteX39" fmla="*/ 620912 w 998239"/>
              <a:gd name="connsiteY39" fmla="*/ 2328269 h 2601565"/>
              <a:gd name="connsiteX40" fmla="*/ 635746 w 998239"/>
              <a:gd name="connsiteY40" fmla="*/ 2357733 h 2601565"/>
              <a:gd name="connsiteX41" fmla="*/ 645162 w 998239"/>
              <a:gd name="connsiteY41" fmla="*/ 2386515 h 2601565"/>
              <a:gd name="connsiteX42" fmla="*/ 649446 w 998239"/>
              <a:gd name="connsiteY42" fmla="*/ 2415678 h 2601565"/>
              <a:gd name="connsiteX43" fmla="*/ 648196 w 998239"/>
              <a:gd name="connsiteY43" fmla="*/ 2444260 h 2601565"/>
              <a:gd name="connsiteX44" fmla="*/ 641984 w 998239"/>
              <a:gd name="connsiteY44" fmla="*/ 2470935 h 2601565"/>
              <a:gd name="connsiteX45" fmla="*/ 637257 w 998239"/>
              <a:gd name="connsiteY45" fmla="*/ 2472280 h 2601565"/>
              <a:gd name="connsiteX46" fmla="*/ 635317 w 998239"/>
              <a:gd name="connsiteY46" fmla="*/ 2465092 h 2601565"/>
              <a:gd name="connsiteX47" fmla="*/ 641087 w 998239"/>
              <a:gd name="connsiteY47" fmla="*/ 2449008 h 2601565"/>
              <a:gd name="connsiteX48" fmla="*/ 641384 w 998239"/>
              <a:gd name="connsiteY48" fmla="*/ 2430972 h 2601565"/>
              <a:gd name="connsiteX49" fmla="*/ 639215 w 998239"/>
              <a:gd name="connsiteY49" fmla="*/ 2410982 h 2601565"/>
              <a:gd name="connsiteX50" fmla="*/ 632287 w 998239"/>
              <a:gd name="connsiteY50" fmla="*/ 2390884 h 2601565"/>
              <a:gd name="connsiteX51" fmla="*/ 621944 w 998239"/>
              <a:gd name="connsiteY51" fmla="*/ 2369828 h 2601565"/>
              <a:gd name="connsiteX52" fmla="*/ 609133 w 998239"/>
              <a:gd name="connsiteY52" fmla="*/ 2349453 h 2601565"/>
              <a:gd name="connsiteX53" fmla="*/ 593107 w 998239"/>
              <a:gd name="connsiteY53" fmla="*/ 2329922 h 2601565"/>
              <a:gd name="connsiteX54" fmla="*/ 574242 w 998239"/>
              <a:gd name="connsiteY54" fmla="*/ 2311561 h 2601565"/>
              <a:gd name="connsiteX55" fmla="*/ 554736 w 998239"/>
              <a:gd name="connsiteY55" fmla="*/ 2295077 h 2601565"/>
              <a:gd name="connsiteX56" fmla="*/ 542732 w 998239"/>
              <a:gd name="connsiteY56" fmla="*/ 2286998 h 2601565"/>
              <a:gd name="connsiteX57" fmla="*/ 533341 w 998239"/>
              <a:gd name="connsiteY57" fmla="*/ 2278769 h 2601565"/>
              <a:gd name="connsiteX58" fmla="*/ 523778 w 998239"/>
              <a:gd name="connsiteY58" fmla="*/ 2272829 h 2601565"/>
              <a:gd name="connsiteX59" fmla="*/ 514151 w 998239"/>
              <a:gd name="connsiteY59" fmla="*/ 2267440 h 2601565"/>
              <a:gd name="connsiteX60" fmla="*/ 503656 w 998239"/>
              <a:gd name="connsiteY60" fmla="*/ 2264952 h 2601565"/>
              <a:gd name="connsiteX61" fmla="*/ 491006 w 998239"/>
              <a:gd name="connsiteY61" fmla="*/ 2308954 h 2601565"/>
              <a:gd name="connsiteX62" fmla="*/ 476330 w 998239"/>
              <a:gd name="connsiteY62" fmla="*/ 2349959 h 2601565"/>
              <a:gd name="connsiteX63" fmla="*/ 459509 w 998239"/>
              <a:gd name="connsiteY63" fmla="*/ 2391527 h 2601565"/>
              <a:gd name="connsiteX64" fmla="*/ 439580 w 998239"/>
              <a:gd name="connsiteY64" fmla="*/ 2432199 h 2601565"/>
              <a:gd name="connsiteX65" fmla="*/ 416585 w 998239"/>
              <a:gd name="connsiteY65" fmla="*/ 2475063 h 2601565"/>
              <a:gd name="connsiteX66" fmla="*/ 389961 w 998239"/>
              <a:gd name="connsiteY66" fmla="*/ 2519626 h 2601565"/>
              <a:gd name="connsiteX67" fmla="*/ 384223 w 998239"/>
              <a:gd name="connsiteY67" fmla="*/ 2526793 h 2601565"/>
              <a:gd name="connsiteX68" fmla="*/ 377695 w 998239"/>
              <a:gd name="connsiteY68" fmla="*/ 2537945 h 2601565"/>
              <a:gd name="connsiteX69" fmla="*/ 368996 w 998239"/>
              <a:gd name="connsiteY69" fmla="*/ 2549023 h 2601565"/>
              <a:gd name="connsiteX70" fmla="*/ 360933 w 998239"/>
              <a:gd name="connsiteY70" fmla="*/ 2560863 h 2601565"/>
              <a:gd name="connsiteX71" fmla="*/ 351567 w 998239"/>
              <a:gd name="connsiteY71" fmla="*/ 2573185 h 2601565"/>
              <a:gd name="connsiteX72" fmla="*/ 341532 w 998239"/>
              <a:gd name="connsiteY72" fmla="*/ 2583296 h 2601565"/>
              <a:gd name="connsiteX73" fmla="*/ 331557 w 998239"/>
              <a:gd name="connsiteY73" fmla="*/ 2592037 h 2601565"/>
              <a:gd name="connsiteX74" fmla="*/ 321124 w 998239"/>
              <a:gd name="connsiteY74" fmla="*/ 2598545 h 2601565"/>
              <a:gd name="connsiteX75" fmla="*/ 312044 w 998239"/>
              <a:gd name="connsiteY75" fmla="*/ 2601565 h 2601565"/>
              <a:gd name="connsiteX76" fmla="*/ 309960 w 998239"/>
              <a:gd name="connsiteY76" fmla="*/ 2597301 h 2601565"/>
              <a:gd name="connsiteX77" fmla="*/ 342120 w 998239"/>
              <a:gd name="connsiteY77" fmla="*/ 2563687 h 2601565"/>
              <a:gd name="connsiteX78" fmla="*/ 370336 w 998239"/>
              <a:gd name="connsiteY78" fmla="*/ 2526618 h 2601565"/>
              <a:gd name="connsiteX79" fmla="*/ 394287 w 998239"/>
              <a:gd name="connsiteY79" fmla="*/ 2487031 h 2601565"/>
              <a:gd name="connsiteX80" fmla="*/ 413201 w 998239"/>
              <a:gd name="connsiteY80" fmla="*/ 2447908 h 2601565"/>
              <a:gd name="connsiteX81" fmla="*/ 428806 w 998239"/>
              <a:gd name="connsiteY81" fmla="*/ 2409545 h 2601565"/>
              <a:gd name="connsiteX82" fmla="*/ 435216 w 998239"/>
              <a:gd name="connsiteY82" fmla="*/ 2381215 h 2601565"/>
              <a:gd name="connsiteX83" fmla="*/ 437508 w 998239"/>
              <a:gd name="connsiteY83" fmla="*/ 2382004 h 2601565"/>
              <a:gd name="connsiteX84" fmla="*/ 438204 w 998239"/>
              <a:gd name="connsiteY84" fmla="*/ 2381394 h 2601565"/>
              <a:gd name="connsiteX85" fmla="*/ 438054 w 998239"/>
              <a:gd name="connsiteY85" fmla="*/ 2380044 h 2601565"/>
              <a:gd name="connsiteX86" fmla="*/ 437652 w 998239"/>
              <a:gd name="connsiteY86" fmla="*/ 2379080 h 2601565"/>
              <a:gd name="connsiteX87" fmla="*/ 436750 w 998239"/>
              <a:gd name="connsiteY87" fmla="*/ 2377071 h 2601565"/>
              <a:gd name="connsiteX88" fmla="*/ 437767 w 998239"/>
              <a:gd name="connsiteY88" fmla="*/ 2375523 h 2601565"/>
              <a:gd name="connsiteX89" fmla="*/ 437711 w 998239"/>
              <a:gd name="connsiteY89" fmla="*/ 2374255 h 2601565"/>
              <a:gd name="connsiteX90" fmla="*/ 438004 w 998239"/>
              <a:gd name="connsiteY90" fmla="*/ 2372682 h 2601565"/>
              <a:gd name="connsiteX91" fmla="*/ 437308 w 998239"/>
              <a:gd name="connsiteY91" fmla="*/ 2373292 h 2601565"/>
              <a:gd name="connsiteX92" fmla="*/ 437711 w 998239"/>
              <a:gd name="connsiteY92" fmla="*/ 2374255 h 2601565"/>
              <a:gd name="connsiteX93" fmla="*/ 435216 w 998239"/>
              <a:gd name="connsiteY93" fmla="*/ 2381215 h 2601565"/>
              <a:gd name="connsiteX94" fmla="*/ 419562 w 998239"/>
              <a:gd name="connsiteY94" fmla="*/ 2378474 h 2601565"/>
              <a:gd name="connsiteX95" fmla="*/ 399876 w 998239"/>
              <a:gd name="connsiteY95" fmla="*/ 2379925 h 2601565"/>
              <a:gd name="connsiteX96" fmla="*/ 378919 w 998239"/>
              <a:gd name="connsiteY96" fmla="*/ 2383310 h 2601565"/>
              <a:gd name="connsiteX97" fmla="*/ 355837 w 998239"/>
              <a:gd name="connsiteY97" fmla="*/ 2389713 h 2601565"/>
              <a:gd name="connsiteX98" fmla="*/ 331860 w 998239"/>
              <a:gd name="connsiteY98" fmla="*/ 2398379 h 2601565"/>
              <a:gd name="connsiteX99" fmla="*/ 307564 w 998239"/>
              <a:gd name="connsiteY99" fmla="*/ 2407986 h 2601565"/>
              <a:gd name="connsiteX100" fmla="*/ 283791 w 998239"/>
              <a:gd name="connsiteY100" fmla="*/ 2419271 h 2601565"/>
              <a:gd name="connsiteX101" fmla="*/ 261091 w 998239"/>
              <a:gd name="connsiteY101" fmla="*/ 2430275 h 2601565"/>
              <a:gd name="connsiteX102" fmla="*/ 258707 w 998239"/>
              <a:gd name="connsiteY102" fmla="*/ 2431515 h 2601565"/>
              <a:gd name="connsiteX103" fmla="*/ 264907 w 998239"/>
              <a:gd name="connsiteY103" fmla="*/ 2418233 h 2601565"/>
              <a:gd name="connsiteX104" fmla="*/ 283331 w 998239"/>
              <a:gd name="connsiteY104" fmla="*/ 2403215 h 2601565"/>
              <a:gd name="connsiteX105" fmla="*/ 306269 w 998239"/>
              <a:gd name="connsiteY105" fmla="*/ 2389370 h 2601565"/>
              <a:gd name="connsiteX106" fmla="*/ 330709 w 998239"/>
              <a:gd name="connsiteY106" fmla="*/ 2376839 h 2601565"/>
              <a:gd name="connsiteX107" fmla="*/ 356078 w 998239"/>
              <a:gd name="connsiteY107" fmla="*/ 2366953 h 2601565"/>
              <a:gd name="connsiteX108" fmla="*/ 384546 w 998239"/>
              <a:gd name="connsiteY108" fmla="*/ 2359782 h 2601565"/>
              <a:gd name="connsiteX109" fmla="*/ 448037 w 998239"/>
              <a:gd name="connsiteY109" fmla="*/ 2345291 h 2601565"/>
              <a:gd name="connsiteX110" fmla="*/ 456052 w 998239"/>
              <a:gd name="connsiteY110" fmla="*/ 2295805 h 2601565"/>
              <a:gd name="connsiteX111" fmla="*/ 459891 w 998239"/>
              <a:gd name="connsiteY111" fmla="*/ 2246520 h 2601565"/>
              <a:gd name="connsiteX112" fmla="*/ 459547 w 998239"/>
              <a:gd name="connsiteY112" fmla="*/ 2196621 h 2601565"/>
              <a:gd name="connsiteX113" fmla="*/ 455007 w 998239"/>
              <a:gd name="connsiteY113" fmla="*/ 2147109 h 2601565"/>
              <a:gd name="connsiteX114" fmla="*/ 414605 w 998239"/>
              <a:gd name="connsiteY114" fmla="*/ 1999908 h 2601565"/>
              <a:gd name="connsiteX115" fmla="*/ 392039 w 998239"/>
              <a:gd name="connsiteY115" fmla="*/ 2033339 h 2601565"/>
              <a:gd name="connsiteX116" fmla="*/ 351498 w 998239"/>
              <a:gd name="connsiteY116" fmla="*/ 2087417 h 2601565"/>
              <a:gd name="connsiteX117" fmla="*/ 308424 w 998239"/>
              <a:gd name="connsiteY117" fmla="*/ 2139893 h 2601565"/>
              <a:gd name="connsiteX118" fmla="*/ 266098 w 998239"/>
              <a:gd name="connsiteY118" fmla="*/ 2190203 h 2601565"/>
              <a:gd name="connsiteX119" fmla="*/ 221074 w 998239"/>
              <a:gd name="connsiteY119" fmla="*/ 2236952 h 2601565"/>
              <a:gd name="connsiteX120" fmla="*/ 175500 w 998239"/>
              <a:gd name="connsiteY120" fmla="*/ 2279195 h 2601565"/>
              <a:gd name="connsiteX121" fmla="*/ 130958 w 998239"/>
              <a:gd name="connsiteY121" fmla="*/ 2318489 h 2601565"/>
              <a:gd name="connsiteX122" fmla="*/ 86731 w 998239"/>
              <a:gd name="connsiteY122" fmla="*/ 2351876 h 2601565"/>
              <a:gd name="connsiteX123" fmla="*/ 43708 w 998239"/>
              <a:gd name="connsiteY123" fmla="*/ 2380769 h 2601565"/>
              <a:gd name="connsiteX124" fmla="*/ 0 w 998239"/>
              <a:gd name="connsiteY124" fmla="*/ 2402513 h 2601565"/>
              <a:gd name="connsiteX125" fmla="*/ 7680 w 998239"/>
              <a:gd name="connsiteY125" fmla="*/ 2395440 h 2601565"/>
              <a:gd name="connsiteX126" fmla="*/ 12312 w 998239"/>
              <a:gd name="connsiteY126" fmla="*/ 2390461 h 2601565"/>
              <a:gd name="connsiteX127" fmla="*/ 15901 w 998239"/>
              <a:gd name="connsiteY127" fmla="*/ 2387490 h 2601565"/>
              <a:gd name="connsiteX128" fmla="*/ 17197 w 998239"/>
              <a:gd name="connsiteY128" fmla="*/ 2385386 h 2601565"/>
              <a:gd name="connsiteX129" fmla="*/ 16525 w 998239"/>
              <a:gd name="connsiteY129" fmla="*/ 2383620 h 2601565"/>
              <a:gd name="connsiteX130" fmla="*/ 17174 w 998239"/>
              <a:gd name="connsiteY130" fmla="*/ 2382567 h 2601565"/>
              <a:gd name="connsiteX131" fmla="*/ 15999 w 998239"/>
              <a:gd name="connsiteY131" fmla="*/ 2381933 h 2601565"/>
              <a:gd name="connsiteX132" fmla="*/ 16971 w 998239"/>
              <a:gd name="connsiteY132" fmla="*/ 2380354 h 2601565"/>
              <a:gd name="connsiteX133" fmla="*/ 20090 w 998239"/>
              <a:gd name="connsiteY133" fmla="*/ 2377830 h 2601565"/>
              <a:gd name="connsiteX134" fmla="*/ 24327 w 998239"/>
              <a:gd name="connsiteY134" fmla="*/ 2373807 h 2601565"/>
              <a:gd name="connsiteX135" fmla="*/ 30627 w 998239"/>
              <a:gd name="connsiteY135" fmla="*/ 2367391 h 2601565"/>
              <a:gd name="connsiteX136" fmla="*/ 40670 w 998239"/>
              <a:gd name="connsiteY136" fmla="*/ 2359024 h 2601565"/>
              <a:gd name="connsiteX137" fmla="*/ 55321 w 998239"/>
              <a:gd name="connsiteY137" fmla="*/ 2347300 h 2601565"/>
              <a:gd name="connsiteX138" fmla="*/ 71663 w 998239"/>
              <a:gd name="connsiteY138" fmla="*/ 2332515 h 2601565"/>
              <a:gd name="connsiteX139" fmla="*/ 94475 w 998239"/>
              <a:gd name="connsiteY139" fmla="*/ 2314213 h 2601565"/>
              <a:gd name="connsiteX140" fmla="*/ 121818 w 998239"/>
              <a:gd name="connsiteY140" fmla="*/ 2292046 h 2601565"/>
              <a:gd name="connsiteX141" fmla="*/ 160830 w 998239"/>
              <a:gd name="connsiteY141" fmla="*/ 2255375 h 2601565"/>
              <a:gd name="connsiteX142" fmla="*/ 197971 w 998239"/>
              <a:gd name="connsiteY142" fmla="*/ 2213486 h 2601565"/>
              <a:gd name="connsiteX143" fmla="*/ 234107 w 998239"/>
              <a:gd name="connsiteY143" fmla="*/ 2169419 h 2601565"/>
              <a:gd name="connsiteX144" fmla="*/ 274428 w 998239"/>
              <a:gd name="connsiteY144" fmla="*/ 2123636 h 2601565"/>
              <a:gd name="connsiteX145" fmla="*/ 282447 w 998239"/>
              <a:gd name="connsiteY145" fmla="*/ 2113474 h 2601565"/>
              <a:gd name="connsiteX146" fmla="*/ 294255 w 998239"/>
              <a:gd name="connsiteY146" fmla="*/ 2098111 h 2601565"/>
              <a:gd name="connsiteX147" fmla="*/ 304716 w 998239"/>
              <a:gd name="connsiteY147" fmla="*/ 2083635 h 2601565"/>
              <a:gd name="connsiteX148" fmla="*/ 328894 w 998239"/>
              <a:gd name="connsiteY148" fmla="*/ 2047263 h 2601565"/>
              <a:gd name="connsiteX149" fmla="*/ 330780 w 998239"/>
              <a:gd name="connsiteY149" fmla="*/ 2044202 h 2601565"/>
              <a:gd name="connsiteX150" fmla="*/ 331717 w 998239"/>
              <a:gd name="connsiteY150" fmla="*/ 2042063 h 2601565"/>
              <a:gd name="connsiteX151" fmla="*/ 391204 w 998239"/>
              <a:gd name="connsiteY151" fmla="*/ 1933218 h 2601565"/>
              <a:gd name="connsiteX152" fmla="*/ 390156 w 998239"/>
              <a:gd name="connsiteY152" fmla="*/ 1860349 h 2601565"/>
              <a:gd name="connsiteX153" fmla="*/ 396502 w 998239"/>
              <a:gd name="connsiteY153" fmla="*/ 1818105 h 2601565"/>
              <a:gd name="connsiteX154" fmla="*/ 402330 w 998239"/>
              <a:gd name="connsiteY154" fmla="*/ 1747141 h 2601565"/>
              <a:gd name="connsiteX155" fmla="*/ 412844 w 998239"/>
              <a:gd name="connsiteY155" fmla="*/ 1718578 h 2601565"/>
              <a:gd name="connsiteX156" fmla="*/ 421839 w 998239"/>
              <a:gd name="connsiteY156" fmla="*/ 1686822 h 2601565"/>
              <a:gd name="connsiteX157" fmla="*/ 430327 w 998239"/>
              <a:gd name="connsiteY157" fmla="*/ 1651516 h 2601565"/>
              <a:gd name="connsiteX158" fmla="*/ 438181 w 998239"/>
              <a:gd name="connsiteY158" fmla="*/ 1613906 h 2601565"/>
              <a:gd name="connsiteX159" fmla="*/ 444515 w 998239"/>
              <a:gd name="connsiteY159" fmla="*/ 1573279 h 2601565"/>
              <a:gd name="connsiteX160" fmla="*/ 449329 w 998239"/>
              <a:gd name="connsiteY160" fmla="*/ 1531942 h 2601565"/>
              <a:gd name="connsiteX161" fmla="*/ 454016 w 998239"/>
              <a:gd name="connsiteY161" fmla="*/ 1488654 h 2601565"/>
              <a:gd name="connsiteX162" fmla="*/ 457183 w 998239"/>
              <a:gd name="connsiteY162" fmla="*/ 1444833 h 2601565"/>
              <a:gd name="connsiteX163" fmla="*/ 459843 w 998239"/>
              <a:gd name="connsiteY163" fmla="*/ 1399239 h 2601565"/>
              <a:gd name="connsiteX164" fmla="*/ 459843 w 998239"/>
              <a:gd name="connsiteY164" fmla="*/ 1354354 h 2601565"/>
              <a:gd name="connsiteX165" fmla="*/ 459843 w 998239"/>
              <a:gd name="connsiteY165" fmla="*/ 1310001 h 2601565"/>
              <a:gd name="connsiteX166" fmla="*/ 457183 w 998239"/>
              <a:gd name="connsiteY166" fmla="*/ 1265471 h 2601565"/>
              <a:gd name="connsiteX167" fmla="*/ 453509 w 998239"/>
              <a:gd name="connsiteY167" fmla="*/ 1222715 h 2601565"/>
              <a:gd name="connsiteX168" fmla="*/ 448822 w 998239"/>
              <a:gd name="connsiteY168" fmla="*/ 1181023 h 2601565"/>
              <a:gd name="connsiteX169" fmla="*/ 441854 w 998239"/>
              <a:gd name="connsiteY169" fmla="*/ 1140751 h 2601565"/>
              <a:gd name="connsiteX170" fmla="*/ 432353 w 998239"/>
              <a:gd name="connsiteY170" fmla="*/ 1103318 h 2601565"/>
              <a:gd name="connsiteX171" fmla="*/ 421839 w 998239"/>
              <a:gd name="connsiteY171" fmla="*/ 1067835 h 2601565"/>
              <a:gd name="connsiteX172" fmla="*/ 325111 w 998239"/>
              <a:gd name="connsiteY172" fmla="*/ 669960 h 2601565"/>
              <a:gd name="connsiteX173" fmla="*/ 324674 w 998239"/>
              <a:gd name="connsiteY173" fmla="*/ 667064 h 2601565"/>
              <a:gd name="connsiteX174" fmla="*/ 321000 w 998239"/>
              <a:gd name="connsiteY174" fmla="*/ 613131 h 2601565"/>
              <a:gd name="connsiteX175" fmla="*/ 317833 w 998239"/>
              <a:gd name="connsiteY175" fmla="*/ 556715 h 2601565"/>
              <a:gd name="connsiteX176" fmla="*/ 317833 w 998239"/>
              <a:gd name="connsiteY176" fmla="*/ 499057 h 2601565"/>
              <a:gd name="connsiteX177" fmla="*/ 319986 w 998239"/>
              <a:gd name="connsiteY177" fmla="*/ 440866 h 2601565"/>
              <a:gd name="connsiteX178" fmla="*/ 324674 w 998239"/>
              <a:gd name="connsiteY178" fmla="*/ 383208 h 2601565"/>
              <a:gd name="connsiteX179" fmla="*/ 331642 w 998239"/>
              <a:gd name="connsiteY179" fmla="*/ 325726 h 2601565"/>
              <a:gd name="connsiteX180" fmla="*/ 338989 w 998239"/>
              <a:gd name="connsiteY180" fmla="*/ 270197 h 2601565"/>
              <a:gd name="connsiteX181" fmla="*/ 349504 w 998239"/>
              <a:gd name="connsiteY181" fmla="*/ 216264 h 2601565"/>
              <a:gd name="connsiteX182" fmla="*/ 362172 w 998239"/>
              <a:gd name="connsiteY182" fmla="*/ 165524 h 2601565"/>
              <a:gd name="connsiteX183" fmla="*/ 375347 w 998239"/>
              <a:gd name="connsiteY183" fmla="*/ 117446 h 2601565"/>
              <a:gd name="connsiteX184" fmla="*/ 390675 w 998239"/>
              <a:gd name="connsiteY184" fmla="*/ 73980 h 2601565"/>
              <a:gd name="connsiteX185" fmla="*/ 407017 w 998239"/>
              <a:gd name="connsiteY185" fmla="*/ 34418 h 2601565"/>
              <a:gd name="connsiteX186" fmla="*/ 426653 w 998239"/>
              <a:gd name="connsiteY186" fmla="*/ 0 h 2601565"/>
              <a:gd name="connsiteX187" fmla="*/ 424499 w 998239"/>
              <a:gd name="connsiteY187" fmla="*/ 8516 h 2601565"/>
              <a:gd name="connsiteX188" fmla="*/ 423485 w 998239"/>
              <a:gd name="connsiteY188" fmla="*/ 14193 h 2601565"/>
              <a:gd name="connsiteX189" fmla="*/ 422345 w 998239"/>
              <a:gd name="connsiteY189" fmla="*/ 17918 h 2601565"/>
              <a:gd name="connsiteX190" fmla="*/ 422345 w 998239"/>
              <a:gd name="connsiteY190" fmla="*/ 20048 h 2601565"/>
              <a:gd name="connsiteX191" fmla="*/ 423485 w 998239"/>
              <a:gd name="connsiteY191" fmla="*/ 21112 h 2601565"/>
              <a:gd name="connsiteX192" fmla="*/ 423485 w 998239"/>
              <a:gd name="connsiteY192" fmla="*/ 22177 h 2601565"/>
              <a:gd name="connsiteX193" fmla="*/ 424499 w 998239"/>
              <a:gd name="connsiteY193" fmla="*/ 22177 h 2601565"/>
              <a:gd name="connsiteX194" fmla="*/ 424499 w 998239"/>
              <a:gd name="connsiteY194" fmla="*/ 23773 h 2601565"/>
              <a:gd name="connsiteX195" fmla="*/ 423485 w 998239"/>
              <a:gd name="connsiteY195" fmla="*/ 26967 h 2601565"/>
              <a:gd name="connsiteX196" fmla="*/ 422345 w 998239"/>
              <a:gd name="connsiteY196" fmla="*/ 31756 h 2601565"/>
              <a:gd name="connsiteX197" fmla="*/ 420825 w 998239"/>
              <a:gd name="connsiteY197" fmla="*/ 39208 h 2601565"/>
              <a:gd name="connsiteX198" fmla="*/ 417658 w 998239"/>
              <a:gd name="connsiteY198" fmla="*/ 49676 h 2601565"/>
              <a:gd name="connsiteX199" fmla="*/ 412844 w 998239"/>
              <a:gd name="connsiteY199" fmla="*/ 64578 h 2601565"/>
              <a:gd name="connsiteX200" fmla="*/ 408157 w 998239"/>
              <a:gd name="connsiteY200" fmla="*/ 82496 h 2601565"/>
              <a:gd name="connsiteX201" fmla="*/ 400683 w 998239"/>
              <a:gd name="connsiteY201" fmla="*/ 105737 h 2601565"/>
              <a:gd name="connsiteX202" fmla="*/ 391815 w 998239"/>
              <a:gd name="connsiteY202" fmla="*/ 133768 h 2601565"/>
              <a:gd name="connsiteX203" fmla="*/ 381174 w 998239"/>
              <a:gd name="connsiteY203" fmla="*/ 177588 h 2601565"/>
              <a:gd name="connsiteX204" fmla="*/ 373826 w 998239"/>
              <a:gd name="connsiteY204" fmla="*/ 224602 h 2601565"/>
              <a:gd name="connsiteX205" fmla="*/ 367999 w 998239"/>
              <a:gd name="connsiteY205" fmla="*/ 272858 h 2601565"/>
              <a:gd name="connsiteX206" fmla="*/ 360145 w 998239"/>
              <a:gd name="connsiteY206" fmla="*/ 324130 h 2601565"/>
              <a:gd name="connsiteX207" fmla="*/ 359005 w 998239"/>
              <a:gd name="connsiteY207" fmla="*/ 335129 h 2601565"/>
              <a:gd name="connsiteX208" fmla="*/ 357484 w 998239"/>
              <a:gd name="connsiteY208" fmla="*/ 351628 h 2601565"/>
              <a:gd name="connsiteX209" fmla="*/ 356344 w 998239"/>
              <a:gd name="connsiteY209" fmla="*/ 369015 h 2601565"/>
              <a:gd name="connsiteX210" fmla="*/ 355331 w 998239"/>
              <a:gd name="connsiteY210" fmla="*/ 387997 h 2601565"/>
              <a:gd name="connsiteX211" fmla="*/ 355331 w 998239"/>
              <a:gd name="connsiteY211" fmla="*/ 407513 h 2601565"/>
              <a:gd name="connsiteX212" fmla="*/ 357484 w 998239"/>
              <a:gd name="connsiteY212" fmla="*/ 425077 h 2601565"/>
              <a:gd name="connsiteX213" fmla="*/ 360145 w 998239"/>
              <a:gd name="connsiteY213" fmla="*/ 440334 h 2601565"/>
              <a:gd name="connsiteX214" fmla="*/ 364832 w 998239"/>
              <a:gd name="connsiteY214" fmla="*/ 450979 h 2601565"/>
              <a:gd name="connsiteX215" fmla="*/ 390168 w 998239"/>
              <a:gd name="connsiteY215" fmla="*/ 448849 h 2601565"/>
              <a:gd name="connsiteX216" fmla="*/ 414997 w 998239"/>
              <a:gd name="connsiteY216" fmla="*/ 440334 h 2601565"/>
              <a:gd name="connsiteX217" fmla="*/ 438687 w 998239"/>
              <a:gd name="connsiteY217" fmla="*/ 426673 h 2601565"/>
              <a:gd name="connsiteX218" fmla="*/ 463010 w 998239"/>
              <a:gd name="connsiteY218" fmla="*/ 407513 h 2601565"/>
              <a:gd name="connsiteX219" fmla="*/ 485179 w 998239"/>
              <a:gd name="connsiteY219" fmla="*/ 385336 h 2601565"/>
              <a:gd name="connsiteX220" fmla="*/ 506842 w 998239"/>
              <a:gd name="connsiteY220" fmla="*/ 358370 h 2601565"/>
              <a:gd name="connsiteX221" fmla="*/ 527364 w 998239"/>
              <a:gd name="connsiteY221" fmla="*/ 329807 h 2601565"/>
              <a:gd name="connsiteX222" fmla="*/ 546367 w 998239"/>
              <a:gd name="connsiteY222" fmla="*/ 299825 h 2601565"/>
              <a:gd name="connsiteX223" fmla="*/ 564862 w 998239"/>
              <a:gd name="connsiteY223" fmla="*/ 268068 h 2601565"/>
              <a:gd name="connsiteX224" fmla="*/ 580697 w 998239"/>
              <a:gd name="connsiteY224" fmla="*/ 235247 h 2601565"/>
              <a:gd name="connsiteX225" fmla="*/ 595519 w 998239"/>
              <a:gd name="connsiteY225" fmla="*/ 203491 h 2601565"/>
              <a:gd name="connsiteX226" fmla="*/ 607680 w 998239"/>
              <a:gd name="connsiteY226" fmla="*/ 172798 h 2601565"/>
              <a:gd name="connsiteX227" fmla="*/ 613508 w 998239"/>
              <a:gd name="connsiteY227" fmla="*/ 172798 h 2601565"/>
              <a:gd name="connsiteX228" fmla="*/ 613508 w 998239"/>
              <a:gd name="connsiteY228" fmla="*/ 175992 h 2601565"/>
              <a:gd name="connsiteX229" fmla="*/ 604006 w 998239"/>
              <a:gd name="connsiteY229" fmla="*/ 206684 h 2601565"/>
              <a:gd name="connsiteX230" fmla="*/ 593365 w 998239"/>
              <a:gd name="connsiteY230" fmla="*/ 238440 h 2601565"/>
              <a:gd name="connsiteX231" fmla="*/ 581837 w 998239"/>
              <a:gd name="connsiteY231" fmla="*/ 269132 h 2601565"/>
              <a:gd name="connsiteX232" fmla="*/ 570183 w 998239"/>
              <a:gd name="connsiteY232" fmla="*/ 298760 h 2601565"/>
              <a:gd name="connsiteX233" fmla="*/ 558021 w 998239"/>
              <a:gd name="connsiteY233" fmla="*/ 327678 h 2601565"/>
              <a:gd name="connsiteX234" fmla="*/ 544339 w 998239"/>
              <a:gd name="connsiteY234" fmla="*/ 354645 h 2601565"/>
              <a:gd name="connsiteX235" fmla="*/ 530025 w 998239"/>
              <a:gd name="connsiteY235" fmla="*/ 380546 h 2601565"/>
              <a:gd name="connsiteX236" fmla="*/ 512669 w 998239"/>
              <a:gd name="connsiteY236" fmla="*/ 404319 h 2601565"/>
              <a:gd name="connsiteX237" fmla="*/ 494680 w 998239"/>
              <a:gd name="connsiteY237" fmla="*/ 427738 h 2601565"/>
              <a:gd name="connsiteX238" fmla="*/ 473524 w 998239"/>
              <a:gd name="connsiteY238" fmla="*/ 446720 h 2601565"/>
              <a:gd name="connsiteX239" fmla="*/ 449329 w 998239"/>
              <a:gd name="connsiteY239" fmla="*/ 464107 h 2601565"/>
              <a:gd name="connsiteX240" fmla="*/ 422345 w 998239"/>
              <a:gd name="connsiteY240" fmla="*/ 479542 h 2601565"/>
              <a:gd name="connsiteX241" fmla="*/ 393842 w 998239"/>
              <a:gd name="connsiteY241" fmla="*/ 491073 h 2601565"/>
              <a:gd name="connsiteX242" fmla="*/ 360145 w 998239"/>
              <a:gd name="connsiteY242" fmla="*/ 499057 h 2601565"/>
              <a:gd name="connsiteX243" fmla="*/ 361158 w 998239"/>
              <a:gd name="connsiteY243" fmla="*/ 554586 h 2601565"/>
              <a:gd name="connsiteX244" fmla="*/ 365845 w 998239"/>
              <a:gd name="connsiteY244" fmla="*/ 607455 h 2601565"/>
              <a:gd name="connsiteX245" fmla="*/ 373826 w 998239"/>
              <a:gd name="connsiteY245" fmla="*/ 657662 h 2601565"/>
              <a:gd name="connsiteX246" fmla="*/ 384341 w 998239"/>
              <a:gd name="connsiteY246" fmla="*/ 705208 h 2601565"/>
              <a:gd name="connsiteX247" fmla="*/ 397516 w 998239"/>
              <a:gd name="connsiteY247" fmla="*/ 750625 h 2601565"/>
              <a:gd name="connsiteX248" fmla="*/ 411831 w 998239"/>
              <a:gd name="connsiteY248" fmla="*/ 794090 h 2601565"/>
              <a:gd name="connsiteX249" fmla="*/ 428172 w 998239"/>
              <a:gd name="connsiteY249" fmla="*/ 835250 h 2601565"/>
              <a:gd name="connsiteX250" fmla="*/ 444515 w 998239"/>
              <a:gd name="connsiteY250" fmla="*/ 875345 h 2601565"/>
              <a:gd name="connsiteX251" fmla="*/ 449329 w 998239"/>
              <a:gd name="connsiteY251" fmla="*/ 884925 h 2601565"/>
              <a:gd name="connsiteX252" fmla="*/ 453509 w 998239"/>
              <a:gd name="connsiteY252" fmla="*/ 896634 h 2601565"/>
              <a:gd name="connsiteX253" fmla="*/ 459336 w 998239"/>
              <a:gd name="connsiteY253" fmla="*/ 909231 h 2601565"/>
              <a:gd name="connsiteX254" fmla="*/ 464657 w 998239"/>
              <a:gd name="connsiteY254" fmla="*/ 922536 h 2601565"/>
              <a:gd name="connsiteX255" fmla="*/ 471498 w 998239"/>
              <a:gd name="connsiteY255" fmla="*/ 935132 h 2601565"/>
              <a:gd name="connsiteX256" fmla="*/ 479352 w 998239"/>
              <a:gd name="connsiteY256" fmla="*/ 945776 h 2601565"/>
              <a:gd name="connsiteX257" fmla="*/ 488853 w 998239"/>
              <a:gd name="connsiteY257" fmla="*/ 955180 h 2601565"/>
              <a:gd name="connsiteX258" fmla="*/ 499494 w 998239"/>
              <a:gd name="connsiteY258" fmla="*/ 962099 h 2601565"/>
              <a:gd name="connsiteX259" fmla="*/ 512163 w 998239"/>
              <a:gd name="connsiteY259" fmla="*/ 964760 h 2601565"/>
              <a:gd name="connsiteX260" fmla="*/ 525338 w 998239"/>
              <a:gd name="connsiteY260" fmla="*/ 964228 h 2601565"/>
              <a:gd name="connsiteX261" fmla="*/ 549027 w 998239"/>
              <a:gd name="connsiteY261" fmla="*/ 956244 h 2601565"/>
              <a:gd name="connsiteX262" fmla="*/ 570183 w 998239"/>
              <a:gd name="connsiteY262" fmla="*/ 943116 h 2601565"/>
              <a:gd name="connsiteX263" fmla="*/ 590705 w 998239"/>
              <a:gd name="connsiteY263" fmla="*/ 926617 h 2601565"/>
              <a:gd name="connsiteX264" fmla="*/ 607680 w 998239"/>
              <a:gd name="connsiteY264" fmla="*/ 907101 h 2601565"/>
              <a:gd name="connsiteX265" fmla="*/ 624022 w 998239"/>
              <a:gd name="connsiteY265" fmla="*/ 885989 h 2601565"/>
              <a:gd name="connsiteX266" fmla="*/ 639350 w 998239"/>
              <a:gd name="connsiteY266" fmla="*/ 863813 h 2601565"/>
              <a:gd name="connsiteX267" fmla="*/ 653032 w 998239"/>
              <a:gd name="connsiteY267" fmla="*/ 842701 h 2601565"/>
              <a:gd name="connsiteX268" fmla="*/ 664687 w 998239"/>
              <a:gd name="connsiteY268" fmla="*/ 822476 h 2601565"/>
              <a:gd name="connsiteX269" fmla="*/ 690530 w 998239"/>
              <a:gd name="connsiteY269" fmla="*/ 776527 h 2601565"/>
              <a:gd name="connsiteX270" fmla="*/ 715359 w 998239"/>
              <a:gd name="connsiteY270" fmla="*/ 724723 h 2601565"/>
              <a:gd name="connsiteX271" fmla="*/ 740189 w 998239"/>
              <a:gd name="connsiteY271" fmla="*/ 668129 h 2601565"/>
              <a:gd name="connsiteX272" fmla="*/ 763372 w 998239"/>
              <a:gd name="connsiteY272" fmla="*/ 606390 h 2601565"/>
              <a:gd name="connsiteX273" fmla="*/ 784528 w 998239"/>
              <a:gd name="connsiteY273" fmla="*/ 541280 h 2601565"/>
              <a:gd name="connsiteX274" fmla="*/ 803530 w 998239"/>
              <a:gd name="connsiteY274" fmla="*/ 472090 h 2601565"/>
              <a:gd name="connsiteX275" fmla="*/ 820886 w 998239"/>
              <a:gd name="connsiteY275" fmla="*/ 399707 h 2601565"/>
              <a:gd name="connsiteX276" fmla="*/ 833553 w 998239"/>
              <a:gd name="connsiteY276" fmla="*/ 324662 h 2601565"/>
              <a:gd name="connsiteX277" fmla="*/ 843055 w 998239"/>
              <a:gd name="connsiteY277" fmla="*/ 247843 h 2601565"/>
              <a:gd name="connsiteX278" fmla="*/ 848882 w 998239"/>
              <a:gd name="connsiteY278" fmla="*/ 169250 h 2601565"/>
              <a:gd name="connsiteX279" fmla="*/ 853569 w 998239"/>
              <a:gd name="connsiteY279" fmla="*/ 172798 h 2601565"/>
              <a:gd name="connsiteX280" fmla="*/ 857370 w 998239"/>
              <a:gd name="connsiteY280" fmla="*/ 181846 h 2601565"/>
              <a:gd name="connsiteX281" fmla="*/ 860537 w 998239"/>
              <a:gd name="connsiteY281" fmla="*/ 195152 h 2601565"/>
              <a:gd name="connsiteX282" fmla="*/ 862057 w 998239"/>
              <a:gd name="connsiteY282" fmla="*/ 212538 h 2601565"/>
              <a:gd name="connsiteX283" fmla="*/ 863070 w 998239"/>
              <a:gd name="connsiteY283" fmla="*/ 232586 h 2601565"/>
              <a:gd name="connsiteX284" fmla="*/ 863070 w 998239"/>
              <a:gd name="connsiteY284" fmla="*/ 255827 h 2601565"/>
              <a:gd name="connsiteX285" fmla="*/ 863070 w 998239"/>
              <a:gd name="connsiteY285" fmla="*/ 280664 h 2601565"/>
              <a:gd name="connsiteX286" fmla="*/ 862057 w 998239"/>
              <a:gd name="connsiteY286" fmla="*/ 307630 h 2601565"/>
              <a:gd name="connsiteX287" fmla="*/ 860537 w 998239"/>
              <a:gd name="connsiteY287" fmla="*/ 335129 h 2601565"/>
              <a:gd name="connsiteX288" fmla="*/ 858383 w 998239"/>
              <a:gd name="connsiteY288" fmla="*/ 363160 h 2601565"/>
              <a:gd name="connsiteX289" fmla="*/ 855216 w 998239"/>
              <a:gd name="connsiteY289" fmla="*/ 391191 h 2601565"/>
              <a:gd name="connsiteX290" fmla="*/ 853569 w 998239"/>
              <a:gd name="connsiteY290" fmla="*/ 418157 h 2601565"/>
              <a:gd name="connsiteX291" fmla="*/ 850402 w 998239"/>
              <a:gd name="connsiteY291" fmla="*/ 442995 h 2601565"/>
              <a:gd name="connsiteX292" fmla="*/ 847869 w 998239"/>
              <a:gd name="connsiteY292" fmla="*/ 466236 h 2601565"/>
              <a:gd name="connsiteX293" fmla="*/ 844701 w 998239"/>
              <a:gd name="connsiteY293" fmla="*/ 486283 h 2601565"/>
              <a:gd name="connsiteX294" fmla="*/ 842041 w 998239"/>
              <a:gd name="connsiteY294" fmla="*/ 502782 h 2601565"/>
              <a:gd name="connsiteX295" fmla="*/ 839888 w 998239"/>
              <a:gd name="connsiteY295" fmla="*/ 515910 h 2601565"/>
              <a:gd name="connsiteX296" fmla="*/ 801883 w 998239"/>
              <a:gd name="connsiteY296" fmla="*/ 666000 h 2601565"/>
              <a:gd name="connsiteX297" fmla="*/ 832540 w 998239"/>
              <a:gd name="connsiteY297" fmla="*/ 662984 h 2601565"/>
              <a:gd name="connsiteX298" fmla="*/ 861044 w 998239"/>
              <a:gd name="connsiteY298" fmla="*/ 655533 h 2601565"/>
              <a:gd name="connsiteX299" fmla="*/ 887900 w 998239"/>
              <a:gd name="connsiteY299" fmla="*/ 644888 h 2601565"/>
              <a:gd name="connsiteX300" fmla="*/ 913743 w 998239"/>
              <a:gd name="connsiteY300" fmla="*/ 631228 h 2601565"/>
              <a:gd name="connsiteX301" fmla="*/ 937052 w 998239"/>
              <a:gd name="connsiteY301" fmla="*/ 615793 h 2601565"/>
              <a:gd name="connsiteX302" fmla="*/ 958081 w 998239"/>
              <a:gd name="connsiteY302" fmla="*/ 598939 h 2601565"/>
              <a:gd name="connsiteX303" fmla="*/ 978224 w 998239"/>
              <a:gd name="connsiteY303" fmla="*/ 581553 h 2601565"/>
              <a:gd name="connsiteX304" fmla="*/ 996719 w 998239"/>
              <a:gd name="connsiteY304" fmla="*/ 565054 h 2601565"/>
              <a:gd name="connsiteX305" fmla="*/ 998239 w 998239"/>
              <a:gd name="connsiteY305" fmla="*/ 573037 h 2601565"/>
              <a:gd name="connsiteX306" fmla="*/ 981391 w 998239"/>
              <a:gd name="connsiteY306" fmla="*/ 598939 h 2601565"/>
              <a:gd name="connsiteX307" fmla="*/ 960742 w 998239"/>
              <a:gd name="connsiteY307" fmla="*/ 623776 h 2601565"/>
              <a:gd name="connsiteX308" fmla="*/ 935912 w 998239"/>
              <a:gd name="connsiteY308" fmla="*/ 645953 h 2601565"/>
              <a:gd name="connsiteX309" fmla="*/ 908042 w 998239"/>
              <a:gd name="connsiteY309" fmla="*/ 666000 h 2601565"/>
              <a:gd name="connsiteX310" fmla="*/ 878399 w 998239"/>
              <a:gd name="connsiteY310" fmla="*/ 684096 h 2601565"/>
              <a:gd name="connsiteX311" fmla="*/ 846728 w 998239"/>
              <a:gd name="connsiteY311" fmla="*/ 699886 h 2601565"/>
              <a:gd name="connsiteX312" fmla="*/ 814044 w 998239"/>
              <a:gd name="connsiteY312" fmla="*/ 712127 h 2601565"/>
              <a:gd name="connsiteX313" fmla="*/ 780728 w 998239"/>
              <a:gd name="connsiteY313" fmla="*/ 720997 h 2601565"/>
              <a:gd name="connsiteX314" fmla="*/ 773886 w 998239"/>
              <a:gd name="connsiteY314" fmla="*/ 742287 h 2601565"/>
              <a:gd name="connsiteX315" fmla="*/ 764385 w 998239"/>
              <a:gd name="connsiteY315" fmla="*/ 767124 h 2601565"/>
              <a:gd name="connsiteX316" fmla="*/ 753871 w 998239"/>
              <a:gd name="connsiteY316" fmla="*/ 793026 h 2601565"/>
              <a:gd name="connsiteX317" fmla="*/ 740189 w 998239"/>
              <a:gd name="connsiteY317" fmla="*/ 821057 h 2601565"/>
              <a:gd name="connsiteX318" fmla="*/ 725874 w 998239"/>
              <a:gd name="connsiteY318" fmla="*/ 850507 h 2601565"/>
              <a:gd name="connsiteX319" fmla="*/ 710546 w 998239"/>
              <a:gd name="connsiteY319" fmla="*/ 879603 h 2601565"/>
              <a:gd name="connsiteX320" fmla="*/ 705253 w 998239"/>
              <a:gd name="connsiteY320" fmla="*/ 888509 h 2601565"/>
              <a:gd name="connsiteX321" fmla="*/ 657504 w 998239"/>
              <a:gd name="connsiteY321" fmla="*/ 965731 h 2601565"/>
              <a:gd name="connsiteX322" fmla="*/ 646192 w 998239"/>
              <a:gd name="connsiteY322" fmla="*/ 981082 h 2601565"/>
              <a:gd name="connsiteX323" fmla="*/ 631877 w 998239"/>
              <a:gd name="connsiteY323" fmla="*/ 1000774 h 2601565"/>
              <a:gd name="connsiteX324" fmla="*/ 618195 w 998239"/>
              <a:gd name="connsiteY324" fmla="*/ 1014967 h 2601565"/>
              <a:gd name="connsiteX325" fmla="*/ 620348 w 998239"/>
              <a:gd name="connsiteY325" fmla="*/ 1025612 h 260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</a:cxnLst>
            <a:rect l="l" t="t" r="r" b="b"/>
            <a:pathLst>
              <a:path w="998239" h="2601565">
                <a:moveTo>
                  <a:pt x="587538" y="1212780"/>
                </a:moveTo>
                <a:cubicBezTo>
                  <a:pt x="584751" y="1224311"/>
                  <a:pt x="581964" y="1236020"/>
                  <a:pt x="579177" y="1247552"/>
                </a:cubicBezTo>
                <a:cubicBezTo>
                  <a:pt x="577530" y="1259439"/>
                  <a:pt x="576010" y="1271148"/>
                  <a:pt x="574363" y="1283035"/>
                </a:cubicBezTo>
                <a:cubicBezTo>
                  <a:pt x="573730" y="1295453"/>
                  <a:pt x="572970" y="1308049"/>
                  <a:pt x="572336" y="1320468"/>
                </a:cubicBezTo>
                <a:cubicBezTo>
                  <a:pt x="571956" y="1333064"/>
                  <a:pt x="571576" y="1345483"/>
                  <a:pt x="571196" y="1358079"/>
                </a:cubicBezTo>
                <a:cubicBezTo>
                  <a:pt x="571576" y="1370676"/>
                  <a:pt x="571956" y="1383094"/>
                  <a:pt x="572336" y="1395691"/>
                </a:cubicBezTo>
                <a:cubicBezTo>
                  <a:pt x="572970" y="1408464"/>
                  <a:pt x="573730" y="1421415"/>
                  <a:pt x="574363" y="1434189"/>
                </a:cubicBezTo>
                <a:cubicBezTo>
                  <a:pt x="575250" y="1446962"/>
                  <a:pt x="576136" y="1459558"/>
                  <a:pt x="577023" y="1472331"/>
                </a:cubicBezTo>
                <a:cubicBezTo>
                  <a:pt x="578037" y="1484750"/>
                  <a:pt x="579177" y="1497347"/>
                  <a:pt x="580190" y="1509765"/>
                </a:cubicBezTo>
                <a:cubicBezTo>
                  <a:pt x="580317" y="1528038"/>
                  <a:pt x="580570" y="1546490"/>
                  <a:pt x="580697" y="1564763"/>
                </a:cubicBezTo>
                <a:cubicBezTo>
                  <a:pt x="579810" y="1583036"/>
                  <a:pt x="578924" y="1601487"/>
                  <a:pt x="578037" y="1619760"/>
                </a:cubicBezTo>
                <a:cubicBezTo>
                  <a:pt x="576516" y="1637324"/>
                  <a:pt x="574870" y="1655065"/>
                  <a:pt x="573350" y="1672629"/>
                </a:cubicBezTo>
                <a:cubicBezTo>
                  <a:pt x="571449" y="1689837"/>
                  <a:pt x="569423" y="1707223"/>
                  <a:pt x="567522" y="1724432"/>
                </a:cubicBezTo>
                <a:lnTo>
                  <a:pt x="564474" y="1798067"/>
                </a:lnTo>
                <a:lnTo>
                  <a:pt x="565843" y="1798067"/>
                </a:lnTo>
                <a:cubicBezTo>
                  <a:pt x="575951" y="1866817"/>
                  <a:pt x="545760" y="1935567"/>
                  <a:pt x="596167" y="2004317"/>
                </a:cubicBezTo>
                <a:lnTo>
                  <a:pt x="614772" y="2015335"/>
                </a:lnTo>
                <a:lnTo>
                  <a:pt x="633212" y="2026005"/>
                </a:lnTo>
                <a:lnTo>
                  <a:pt x="649037" y="2036824"/>
                </a:lnTo>
                <a:lnTo>
                  <a:pt x="682546" y="2063750"/>
                </a:lnTo>
                <a:lnTo>
                  <a:pt x="712427" y="2092373"/>
                </a:lnTo>
                <a:lnTo>
                  <a:pt x="738220" y="2120464"/>
                </a:lnTo>
                <a:lnTo>
                  <a:pt x="761610" y="2148686"/>
                </a:lnTo>
                <a:lnTo>
                  <a:pt x="783089" y="2177264"/>
                </a:lnTo>
                <a:lnTo>
                  <a:pt x="803347" y="2204774"/>
                </a:lnTo>
                <a:lnTo>
                  <a:pt x="821429" y="2231393"/>
                </a:lnTo>
                <a:cubicBezTo>
                  <a:pt x="818546" y="2232931"/>
                  <a:pt x="815757" y="2234553"/>
                  <a:pt x="812873" y="2236092"/>
                </a:cubicBezTo>
                <a:lnTo>
                  <a:pt x="783805" y="2203301"/>
                </a:lnTo>
                <a:lnTo>
                  <a:pt x="753719" y="2172059"/>
                </a:lnTo>
                <a:lnTo>
                  <a:pt x="722647" y="2142999"/>
                </a:lnTo>
                <a:lnTo>
                  <a:pt x="690330" y="2116510"/>
                </a:lnTo>
                <a:lnTo>
                  <a:pt x="655982" y="2093118"/>
                </a:lnTo>
                <a:lnTo>
                  <a:pt x="620297" y="2072215"/>
                </a:lnTo>
                <a:lnTo>
                  <a:pt x="583862" y="2054108"/>
                </a:lnTo>
                <a:lnTo>
                  <a:pt x="545427" y="2040553"/>
                </a:lnTo>
                <a:lnTo>
                  <a:pt x="511522" y="2221026"/>
                </a:lnTo>
                <a:lnTo>
                  <a:pt x="546020" y="2245768"/>
                </a:lnTo>
                <a:lnTo>
                  <a:pt x="576539" y="2272514"/>
                </a:lnTo>
                <a:lnTo>
                  <a:pt x="601206" y="2299617"/>
                </a:lnTo>
                <a:lnTo>
                  <a:pt x="620912" y="2328269"/>
                </a:lnTo>
                <a:lnTo>
                  <a:pt x="635746" y="2357733"/>
                </a:lnTo>
                <a:lnTo>
                  <a:pt x="645162" y="2386515"/>
                </a:lnTo>
                <a:lnTo>
                  <a:pt x="649446" y="2415678"/>
                </a:lnTo>
                <a:cubicBezTo>
                  <a:pt x="649029" y="2425205"/>
                  <a:pt x="648613" y="2434733"/>
                  <a:pt x="648196" y="2444260"/>
                </a:cubicBezTo>
                <a:lnTo>
                  <a:pt x="641984" y="2470935"/>
                </a:lnTo>
                <a:cubicBezTo>
                  <a:pt x="640377" y="2471356"/>
                  <a:pt x="638864" y="2471859"/>
                  <a:pt x="637257" y="2472280"/>
                </a:cubicBezTo>
                <a:lnTo>
                  <a:pt x="635317" y="2465092"/>
                </a:lnTo>
                <a:cubicBezTo>
                  <a:pt x="637310" y="2459724"/>
                  <a:pt x="639094" y="2454375"/>
                  <a:pt x="641087" y="2449008"/>
                </a:cubicBezTo>
                <a:lnTo>
                  <a:pt x="641384" y="2430972"/>
                </a:lnTo>
                <a:cubicBezTo>
                  <a:pt x="640730" y="2424303"/>
                  <a:pt x="639868" y="2417652"/>
                  <a:pt x="639215" y="2410982"/>
                </a:cubicBezTo>
                <a:lnTo>
                  <a:pt x="632287" y="2390884"/>
                </a:lnTo>
                <a:lnTo>
                  <a:pt x="621944" y="2369828"/>
                </a:lnTo>
                <a:lnTo>
                  <a:pt x="609133" y="2349453"/>
                </a:lnTo>
                <a:lnTo>
                  <a:pt x="593107" y="2329922"/>
                </a:lnTo>
                <a:lnTo>
                  <a:pt x="574242" y="2311561"/>
                </a:lnTo>
                <a:lnTo>
                  <a:pt x="554736" y="2295077"/>
                </a:lnTo>
                <a:lnTo>
                  <a:pt x="542732" y="2286998"/>
                </a:lnTo>
                <a:lnTo>
                  <a:pt x="533341" y="2278769"/>
                </a:lnTo>
                <a:lnTo>
                  <a:pt x="523778" y="2272829"/>
                </a:lnTo>
                <a:lnTo>
                  <a:pt x="514151" y="2267440"/>
                </a:lnTo>
                <a:lnTo>
                  <a:pt x="503656" y="2264952"/>
                </a:lnTo>
                <a:cubicBezTo>
                  <a:pt x="499509" y="2279612"/>
                  <a:pt x="495153" y="2294293"/>
                  <a:pt x="491006" y="2308954"/>
                </a:cubicBezTo>
                <a:lnTo>
                  <a:pt x="476330" y="2349959"/>
                </a:lnTo>
                <a:lnTo>
                  <a:pt x="459509" y="2391527"/>
                </a:lnTo>
                <a:lnTo>
                  <a:pt x="439580" y="2432199"/>
                </a:lnTo>
                <a:lnTo>
                  <a:pt x="416585" y="2475063"/>
                </a:lnTo>
                <a:lnTo>
                  <a:pt x="389961" y="2519626"/>
                </a:lnTo>
                <a:cubicBezTo>
                  <a:pt x="388016" y="2521987"/>
                  <a:pt x="386166" y="2524431"/>
                  <a:pt x="384223" y="2526793"/>
                </a:cubicBezTo>
                <a:cubicBezTo>
                  <a:pt x="382007" y="2530545"/>
                  <a:pt x="379909" y="2534194"/>
                  <a:pt x="377695" y="2537945"/>
                </a:cubicBezTo>
                <a:lnTo>
                  <a:pt x="368996" y="2549023"/>
                </a:lnTo>
                <a:cubicBezTo>
                  <a:pt x="366340" y="2552997"/>
                  <a:pt x="363590" y="2556889"/>
                  <a:pt x="360933" y="2560863"/>
                </a:cubicBezTo>
                <a:cubicBezTo>
                  <a:pt x="357742" y="2564976"/>
                  <a:pt x="354759" y="2569071"/>
                  <a:pt x="351567" y="2573185"/>
                </a:cubicBezTo>
                <a:cubicBezTo>
                  <a:pt x="348253" y="2576583"/>
                  <a:pt x="344845" y="2579898"/>
                  <a:pt x="341532" y="2583296"/>
                </a:cubicBezTo>
                <a:lnTo>
                  <a:pt x="331557" y="2592037"/>
                </a:lnTo>
                <a:cubicBezTo>
                  <a:pt x="328072" y="2594268"/>
                  <a:pt x="324609" y="2596315"/>
                  <a:pt x="321124" y="2598545"/>
                </a:cubicBezTo>
                <a:lnTo>
                  <a:pt x="312044" y="2601565"/>
                </a:lnTo>
                <a:lnTo>
                  <a:pt x="309960" y="2597301"/>
                </a:lnTo>
                <a:lnTo>
                  <a:pt x="342120" y="2563687"/>
                </a:lnTo>
                <a:lnTo>
                  <a:pt x="370336" y="2526618"/>
                </a:lnTo>
                <a:cubicBezTo>
                  <a:pt x="378250" y="2513428"/>
                  <a:pt x="386374" y="2500220"/>
                  <a:pt x="394287" y="2487031"/>
                </a:cubicBezTo>
                <a:cubicBezTo>
                  <a:pt x="400522" y="2473997"/>
                  <a:pt x="406966" y="2460942"/>
                  <a:pt x="413201" y="2447908"/>
                </a:cubicBezTo>
                <a:lnTo>
                  <a:pt x="428806" y="2409545"/>
                </a:lnTo>
                <a:lnTo>
                  <a:pt x="435216" y="2381215"/>
                </a:lnTo>
                <a:cubicBezTo>
                  <a:pt x="436011" y="2381505"/>
                  <a:pt x="436712" y="2381714"/>
                  <a:pt x="437508" y="2382004"/>
                </a:cubicBezTo>
                <a:lnTo>
                  <a:pt x="438204" y="2381394"/>
                </a:lnTo>
                <a:lnTo>
                  <a:pt x="438054" y="2380044"/>
                </a:lnTo>
                <a:cubicBezTo>
                  <a:pt x="437889" y="2379695"/>
                  <a:pt x="437817" y="2379429"/>
                  <a:pt x="437652" y="2379080"/>
                </a:cubicBezTo>
                <a:cubicBezTo>
                  <a:pt x="437319" y="2378383"/>
                  <a:pt x="437082" y="2377769"/>
                  <a:pt x="436750" y="2377071"/>
                </a:cubicBezTo>
                <a:cubicBezTo>
                  <a:pt x="437121" y="2376583"/>
                  <a:pt x="437397" y="2376012"/>
                  <a:pt x="437767" y="2375523"/>
                </a:cubicBezTo>
                <a:cubicBezTo>
                  <a:pt x="437748" y="2375101"/>
                  <a:pt x="437730" y="2374678"/>
                  <a:pt x="437711" y="2374255"/>
                </a:cubicBezTo>
                <a:cubicBezTo>
                  <a:pt x="437777" y="2373703"/>
                  <a:pt x="437938" y="2373233"/>
                  <a:pt x="438004" y="2372682"/>
                </a:cubicBezTo>
                <a:lnTo>
                  <a:pt x="437308" y="2373292"/>
                </a:lnTo>
                <a:lnTo>
                  <a:pt x="437711" y="2374255"/>
                </a:lnTo>
                <a:cubicBezTo>
                  <a:pt x="436911" y="2376603"/>
                  <a:pt x="436017" y="2378868"/>
                  <a:pt x="435216" y="2381215"/>
                </a:cubicBezTo>
                <a:lnTo>
                  <a:pt x="419562" y="2378474"/>
                </a:lnTo>
                <a:lnTo>
                  <a:pt x="399876" y="2379925"/>
                </a:lnTo>
                <a:lnTo>
                  <a:pt x="378919" y="2383310"/>
                </a:lnTo>
                <a:lnTo>
                  <a:pt x="355837" y="2389713"/>
                </a:lnTo>
                <a:lnTo>
                  <a:pt x="331860" y="2398379"/>
                </a:lnTo>
                <a:lnTo>
                  <a:pt x="307564" y="2407986"/>
                </a:lnTo>
                <a:lnTo>
                  <a:pt x="283791" y="2419271"/>
                </a:lnTo>
                <a:lnTo>
                  <a:pt x="261091" y="2430275"/>
                </a:lnTo>
                <a:lnTo>
                  <a:pt x="258707" y="2431515"/>
                </a:lnTo>
                <a:lnTo>
                  <a:pt x="264907" y="2418233"/>
                </a:lnTo>
                <a:lnTo>
                  <a:pt x="283331" y="2403215"/>
                </a:lnTo>
                <a:lnTo>
                  <a:pt x="306269" y="2389370"/>
                </a:lnTo>
                <a:lnTo>
                  <a:pt x="330709" y="2376839"/>
                </a:lnTo>
                <a:lnTo>
                  <a:pt x="356078" y="2366953"/>
                </a:lnTo>
                <a:lnTo>
                  <a:pt x="384546" y="2359782"/>
                </a:lnTo>
                <a:lnTo>
                  <a:pt x="448037" y="2345291"/>
                </a:lnTo>
                <a:lnTo>
                  <a:pt x="456052" y="2295805"/>
                </a:lnTo>
                <a:lnTo>
                  <a:pt x="459891" y="2246520"/>
                </a:lnTo>
                <a:cubicBezTo>
                  <a:pt x="459776" y="2229887"/>
                  <a:pt x="459662" y="2213254"/>
                  <a:pt x="459547" y="2196621"/>
                </a:cubicBezTo>
                <a:lnTo>
                  <a:pt x="455007" y="2147109"/>
                </a:lnTo>
                <a:lnTo>
                  <a:pt x="414605" y="1999908"/>
                </a:lnTo>
                <a:lnTo>
                  <a:pt x="392039" y="2033339"/>
                </a:lnTo>
                <a:lnTo>
                  <a:pt x="351498" y="2087417"/>
                </a:lnTo>
                <a:lnTo>
                  <a:pt x="308424" y="2139893"/>
                </a:lnTo>
                <a:lnTo>
                  <a:pt x="266098" y="2190203"/>
                </a:lnTo>
                <a:lnTo>
                  <a:pt x="221074" y="2236952"/>
                </a:lnTo>
                <a:lnTo>
                  <a:pt x="175500" y="2279195"/>
                </a:lnTo>
                <a:lnTo>
                  <a:pt x="130958" y="2318489"/>
                </a:lnTo>
                <a:lnTo>
                  <a:pt x="86731" y="2351876"/>
                </a:lnTo>
                <a:lnTo>
                  <a:pt x="43708" y="2380769"/>
                </a:lnTo>
                <a:lnTo>
                  <a:pt x="0" y="2402513"/>
                </a:lnTo>
                <a:cubicBezTo>
                  <a:pt x="2609" y="2400182"/>
                  <a:pt x="5072" y="2397772"/>
                  <a:pt x="7680" y="2395440"/>
                </a:cubicBezTo>
                <a:cubicBezTo>
                  <a:pt x="9310" y="2393749"/>
                  <a:pt x="10684" y="2392153"/>
                  <a:pt x="12312" y="2390461"/>
                </a:cubicBezTo>
                <a:lnTo>
                  <a:pt x="15901" y="2387490"/>
                </a:lnTo>
                <a:lnTo>
                  <a:pt x="17197" y="2385386"/>
                </a:lnTo>
                <a:lnTo>
                  <a:pt x="16525" y="2383620"/>
                </a:lnTo>
                <a:lnTo>
                  <a:pt x="17174" y="2382567"/>
                </a:lnTo>
                <a:lnTo>
                  <a:pt x="15999" y="2381933"/>
                </a:lnTo>
                <a:lnTo>
                  <a:pt x="16971" y="2380354"/>
                </a:lnTo>
                <a:cubicBezTo>
                  <a:pt x="18060" y="2379540"/>
                  <a:pt x="19002" y="2378645"/>
                  <a:pt x="20090" y="2377830"/>
                </a:cubicBezTo>
                <a:lnTo>
                  <a:pt x="24327" y="2373807"/>
                </a:lnTo>
                <a:lnTo>
                  <a:pt x="30627" y="2367391"/>
                </a:lnTo>
                <a:cubicBezTo>
                  <a:pt x="33961" y="2364516"/>
                  <a:pt x="37335" y="2361897"/>
                  <a:pt x="40670" y="2359024"/>
                </a:cubicBezTo>
                <a:cubicBezTo>
                  <a:pt x="45602" y="2355142"/>
                  <a:pt x="50389" y="2351182"/>
                  <a:pt x="55321" y="2347300"/>
                </a:cubicBezTo>
                <a:cubicBezTo>
                  <a:pt x="60756" y="2342288"/>
                  <a:pt x="66230" y="2337529"/>
                  <a:pt x="71663" y="2332515"/>
                </a:cubicBezTo>
                <a:lnTo>
                  <a:pt x="94475" y="2314213"/>
                </a:lnTo>
                <a:lnTo>
                  <a:pt x="121818" y="2292046"/>
                </a:lnTo>
                <a:lnTo>
                  <a:pt x="160830" y="2255375"/>
                </a:lnTo>
                <a:lnTo>
                  <a:pt x="197971" y="2213486"/>
                </a:lnTo>
                <a:lnTo>
                  <a:pt x="234107" y="2169419"/>
                </a:lnTo>
                <a:lnTo>
                  <a:pt x="274428" y="2123636"/>
                </a:lnTo>
                <a:lnTo>
                  <a:pt x="282447" y="2113474"/>
                </a:lnTo>
                <a:lnTo>
                  <a:pt x="294255" y="2098111"/>
                </a:lnTo>
                <a:lnTo>
                  <a:pt x="304716" y="2083635"/>
                </a:lnTo>
                <a:cubicBezTo>
                  <a:pt x="314614" y="2072812"/>
                  <a:pt x="322763" y="2060666"/>
                  <a:pt x="328894" y="2047263"/>
                </a:cubicBezTo>
                <a:lnTo>
                  <a:pt x="330780" y="2044202"/>
                </a:lnTo>
                <a:lnTo>
                  <a:pt x="331717" y="2042063"/>
                </a:lnTo>
                <a:cubicBezTo>
                  <a:pt x="341788" y="2023566"/>
                  <a:pt x="381464" y="1963504"/>
                  <a:pt x="391204" y="1933218"/>
                </a:cubicBezTo>
                <a:cubicBezTo>
                  <a:pt x="392220" y="1908331"/>
                  <a:pt x="391720" y="1884000"/>
                  <a:pt x="390156" y="1860349"/>
                </a:cubicBezTo>
                <a:cubicBezTo>
                  <a:pt x="393736" y="1845501"/>
                  <a:pt x="398620" y="1830642"/>
                  <a:pt x="396502" y="1818105"/>
                </a:cubicBezTo>
                <a:cubicBezTo>
                  <a:pt x="398403" y="1794510"/>
                  <a:pt x="400429" y="1770737"/>
                  <a:pt x="402330" y="1747141"/>
                </a:cubicBezTo>
                <a:cubicBezTo>
                  <a:pt x="405876" y="1737561"/>
                  <a:pt x="409297" y="1728158"/>
                  <a:pt x="412844" y="1718578"/>
                </a:cubicBezTo>
                <a:cubicBezTo>
                  <a:pt x="415885" y="1707933"/>
                  <a:pt x="418798" y="1697466"/>
                  <a:pt x="421839" y="1686822"/>
                </a:cubicBezTo>
                <a:cubicBezTo>
                  <a:pt x="424626" y="1675112"/>
                  <a:pt x="427539" y="1663226"/>
                  <a:pt x="430327" y="1651516"/>
                </a:cubicBezTo>
                <a:cubicBezTo>
                  <a:pt x="432986" y="1638920"/>
                  <a:pt x="435520" y="1626502"/>
                  <a:pt x="438181" y="1613906"/>
                </a:cubicBezTo>
                <a:cubicBezTo>
                  <a:pt x="440334" y="1600422"/>
                  <a:pt x="442361" y="1586762"/>
                  <a:pt x="444515" y="1573279"/>
                </a:cubicBezTo>
                <a:cubicBezTo>
                  <a:pt x="446161" y="1559441"/>
                  <a:pt x="447682" y="1545780"/>
                  <a:pt x="449329" y="1531942"/>
                </a:cubicBezTo>
                <a:cubicBezTo>
                  <a:pt x="450848" y="1517572"/>
                  <a:pt x="452496" y="1503024"/>
                  <a:pt x="454016" y="1488654"/>
                </a:cubicBezTo>
                <a:cubicBezTo>
                  <a:pt x="455029" y="1474106"/>
                  <a:pt x="456169" y="1459381"/>
                  <a:pt x="457183" y="1444833"/>
                </a:cubicBezTo>
                <a:cubicBezTo>
                  <a:pt x="458070" y="1429576"/>
                  <a:pt x="458956" y="1414496"/>
                  <a:pt x="459843" y="1399239"/>
                </a:cubicBezTo>
                <a:lnTo>
                  <a:pt x="459843" y="1354354"/>
                </a:lnTo>
                <a:lnTo>
                  <a:pt x="459843" y="1310001"/>
                </a:lnTo>
                <a:cubicBezTo>
                  <a:pt x="458956" y="1295099"/>
                  <a:pt x="458070" y="1280373"/>
                  <a:pt x="457183" y="1265471"/>
                </a:cubicBezTo>
                <a:cubicBezTo>
                  <a:pt x="455916" y="1251278"/>
                  <a:pt x="454776" y="1236907"/>
                  <a:pt x="453509" y="1222715"/>
                </a:cubicBezTo>
                <a:cubicBezTo>
                  <a:pt x="451989" y="1208877"/>
                  <a:pt x="450342" y="1194861"/>
                  <a:pt x="448822" y="1181023"/>
                </a:cubicBezTo>
                <a:cubicBezTo>
                  <a:pt x="446541" y="1167540"/>
                  <a:pt x="444135" y="1154234"/>
                  <a:pt x="441854" y="1140751"/>
                </a:cubicBezTo>
                <a:cubicBezTo>
                  <a:pt x="438687" y="1128332"/>
                  <a:pt x="435520" y="1115736"/>
                  <a:pt x="432353" y="1103318"/>
                </a:cubicBezTo>
                <a:cubicBezTo>
                  <a:pt x="428806" y="1091431"/>
                  <a:pt x="425386" y="1079722"/>
                  <a:pt x="421839" y="1067835"/>
                </a:cubicBezTo>
                <a:cubicBezTo>
                  <a:pt x="403965" y="995609"/>
                  <a:pt x="341305" y="736755"/>
                  <a:pt x="325111" y="669960"/>
                </a:cubicBezTo>
                <a:cubicBezTo>
                  <a:pt x="324967" y="668995"/>
                  <a:pt x="324820" y="668029"/>
                  <a:pt x="324674" y="667064"/>
                </a:cubicBezTo>
                <a:cubicBezTo>
                  <a:pt x="323407" y="649146"/>
                  <a:pt x="322267" y="631050"/>
                  <a:pt x="321000" y="613131"/>
                </a:cubicBezTo>
                <a:cubicBezTo>
                  <a:pt x="319986" y="594326"/>
                  <a:pt x="318847" y="575521"/>
                  <a:pt x="317833" y="556715"/>
                </a:cubicBezTo>
                <a:lnTo>
                  <a:pt x="317833" y="499057"/>
                </a:lnTo>
                <a:cubicBezTo>
                  <a:pt x="318593" y="479719"/>
                  <a:pt x="319227" y="460203"/>
                  <a:pt x="319986" y="440866"/>
                </a:cubicBezTo>
                <a:cubicBezTo>
                  <a:pt x="321507" y="421706"/>
                  <a:pt x="323154" y="402368"/>
                  <a:pt x="324674" y="383208"/>
                </a:cubicBezTo>
                <a:cubicBezTo>
                  <a:pt x="326954" y="364047"/>
                  <a:pt x="329361" y="344887"/>
                  <a:pt x="331642" y="325726"/>
                </a:cubicBezTo>
                <a:cubicBezTo>
                  <a:pt x="334048" y="307275"/>
                  <a:pt x="336582" y="288648"/>
                  <a:pt x="338989" y="270197"/>
                </a:cubicBezTo>
                <a:cubicBezTo>
                  <a:pt x="342536" y="252278"/>
                  <a:pt x="345956" y="234182"/>
                  <a:pt x="349504" y="216264"/>
                </a:cubicBezTo>
                <a:cubicBezTo>
                  <a:pt x="353684" y="199410"/>
                  <a:pt x="357991" y="182378"/>
                  <a:pt x="362172" y="165524"/>
                </a:cubicBezTo>
                <a:cubicBezTo>
                  <a:pt x="366606" y="149558"/>
                  <a:pt x="370913" y="133413"/>
                  <a:pt x="375347" y="117446"/>
                </a:cubicBezTo>
                <a:cubicBezTo>
                  <a:pt x="380414" y="102898"/>
                  <a:pt x="385608" y="88528"/>
                  <a:pt x="390675" y="73980"/>
                </a:cubicBezTo>
                <a:lnTo>
                  <a:pt x="407017" y="34418"/>
                </a:lnTo>
                <a:lnTo>
                  <a:pt x="426653" y="0"/>
                </a:lnTo>
                <a:cubicBezTo>
                  <a:pt x="425893" y="2838"/>
                  <a:pt x="425259" y="5677"/>
                  <a:pt x="424499" y="8516"/>
                </a:cubicBezTo>
                <a:cubicBezTo>
                  <a:pt x="424119" y="10468"/>
                  <a:pt x="423865" y="12242"/>
                  <a:pt x="423485" y="14193"/>
                </a:cubicBezTo>
                <a:lnTo>
                  <a:pt x="422345" y="17918"/>
                </a:lnTo>
                <a:lnTo>
                  <a:pt x="422345" y="20048"/>
                </a:lnTo>
                <a:lnTo>
                  <a:pt x="423485" y="21112"/>
                </a:lnTo>
                <a:lnTo>
                  <a:pt x="423485" y="22177"/>
                </a:lnTo>
                <a:lnTo>
                  <a:pt x="424499" y="22177"/>
                </a:lnTo>
                <a:lnTo>
                  <a:pt x="424499" y="23773"/>
                </a:lnTo>
                <a:cubicBezTo>
                  <a:pt x="424119" y="24838"/>
                  <a:pt x="423865" y="25902"/>
                  <a:pt x="423485" y="26967"/>
                </a:cubicBezTo>
                <a:lnTo>
                  <a:pt x="422345" y="31756"/>
                </a:lnTo>
                <a:lnTo>
                  <a:pt x="420825" y="39208"/>
                </a:lnTo>
                <a:cubicBezTo>
                  <a:pt x="419811" y="42756"/>
                  <a:pt x="418671" y="46127"/>
                  <a:pt x="417658" y="49676"/>
                </a:cubicBezTo>
                <a:cubicBezTo>
                  <a:pt x="416011" y="54643"/>
                  <a:pt x="414491" y="59610"/>
                  <a:pt x="412844" y="64578"/>
                </a:cubicBezTo>
                <a:cubicBezTo>
                  <a:pt x="411324" y="70610"/>
                  <a:pt x="409677" y="76464"/>
                  <a:pt x="408157" y="82496"/>
                </a:cubicBezTo>
                <a:cubicBezTo>
                  <a:pt x="405623" y="90302"/>
                  <a:pt x="403217" y="97931"/>
                  <a:pt x="400683" y="105737"/>
                </a:cubicBezTo>
                <a:cubicBezTo>
                  <a:pt x="397769" y="115140"/>
                  <a:pt x="394729" y="124365"/>
                  <a:pt x="391815" y="133768"/>
                </a:cubicBezTo>
                <a:cubicBezTo>
                  <a:pt x="388268" y="148316"/>
                  <a:pt x="384721" y="163041"/>
                  <a:pt x="381174" y="177588"/>
                </a:cubicBezTo>
                <a:cubicBezTo>
                  <a:pt x="378767" y="193200"/>
                  <a:pt x="376234" y="208990"/>
                  <a:pt x="373826" y="224602"/>
                </a:cubicBezTo>
                <a:cubicBezTo>
                  <a:pt x="371926" y="240746"/>
                  <a:pt x="369899" y="256714"/>
                  <a:pt x="367999" y="272858"/>
                </a:cubicBezTo>
                <a:cubicBezTo>
                  <a:pt x="365338" y="289889"/>
                  <a:pt x="362805" y="307098"/>
                  <a:pt x="360145" y="324130"/>
                </a:cubicBezTo>
                <a:cubicBezTo>
                  <a:pt x="359765" y="327855"/>
                  <a:pt x="359385" y="331403"/>
                  <a:pt x="359005" y="335129"/>
                </a:cubicBezTo>
                <a:lnTo>
                  <a:pt x="357484" y="351628"/>
                </a:lnTo>
                <a:cubicBezTo>
                  <a:pt x="357104" y="357483"/>
                  <a:pt x="356724" y="363160"/>
                  <a:pt x="356344" y="369015"/>
                </a:cubicBezTo>
                <a:cubicBezTo>
                  <a:pt x="355964" y="375401"/>
                  <a:pt x="355711" y="381611"/>
                  <a:pt x="355331" y="387997"/>
                </a:cubicBezTo>
                <a:lnTo>
                  <a:pt x="355331" y="407513"/>
                </a:lnTo>
                <a:cubicBezTo>
                  <a:pt x="356091" y="413367"/>
                  <a:pt x="356724" y="419221"/>
                  <a:pt x="357484" y="425077"/>
                </a:cubicBezTo>
                <a:cubicBezTo>
                  <a:pt x="358371" y="430221"/>
                  <a:pt x="359258" y="435189"/>
                  <a:pt x="360145" y="440334"/>
                </a:cubicBezTo>
                <a:cubicBezTo>
                  <a:pt x="361665" y="443882"/>
                  <a:pt x="363312" y="447430"/>
                  <a:pt x="364832" y="450979"/>
                </a:cubicBezTo>
                <a:lnTo>
                  <a:pt x="390168" y="448849"/>
                </a:lnTo>
                <a:lnTo>
                  <a:pt x="414997" y="440334"/>
                </a:lnTo>
                <a:lnTo>
                  <a:pt x="438687" y="426673"/>
                </a:lnTo>
                <a:lnTo>
                  <a:pt x="463010" y="407513"/>
                </a:lnTo>
                <a:lnTo>
                  <a:pt x="485179" y="385336"/>
                </a:lnTo>
                <a:lnTo>
                  <a:pt x="506842" y="358370"/>
                </a:lnTo>
                <a:lnTo>
                  <a:pt x="527364" y="329807"/>
                </a:lnTo>
                <a:lnTo>
                  <a:pt x="546367" y="299825"/>
                </a:lnTo>
                <a:lnTo>
                  <a:pt x="564862" y="268068"/>
                </a:lnTo>
                <a:lnTo>
                  <a:pt x="580697" y="235247"/>
                </a:lnTo>
                <a:lnTo>
                  <a:pt x="595519" y="203491"/>
                </a:lnTo>
                <a:cubicBezTo>
                  <a:pt x="599573" y="193200"/>
                  <a:pt x="603626" y="183088"/>
                  <a:pt x="607680" y="172798"/>
                </a:cubicBezTo>
                <a:lnTo>
                  <a:pt x="613508" y="172798"/>
                </a:lnTo>
                <a:lnTo>
                  <a:pt x="613508" y="175992"/>
                </a:lnTo>
                <a:cubicBezTo>
                  <a:pt x="610341" y="186282"/>
                  <a:pt x="607174" y="196394"/>
                  <a:pt x="604006" y="206684"/>
                </a:cubicBezTo>
                <a:cubicBezTo>
                  <a:pt x="600460" y="217329"/>
                  <a:pt x="596913" y="227796"/>
                  <a:pt x="593365" y="238440"/>
                </a:cubicBezTo>
                <a:cubicBezTo>
                  <a:pt x="589565" y="248730"/>
                  <a:pt x="585637" y="258843"/>
                  <a:pt x="581837" y="269132"/>
                </a:cubicBezTo>
                <a:lnTo>
                  <a:pt x="570183" y="298760"/>
                </a:lnTo>
                <a:cubicBezTo>
                  <a:pt x="566129" y="308340"/>
                  <a:pt x="562075" y="318098"/>
                  <a:pt x="558021" y="327678"/>
                </a:cubicBezTo>
                <a:lnTo>
                  <a:pt x="544339" y="354645"/>
                </a:lnTo>
                <a:lnTo>
                  <a:pt x="530025" y="380546"/>
                </a:lnTo>
                <a:lnTo>
                  <a:pt x="512669" y="404319"/>
                </a:lnTo>
                <a:lnTo>
                  <a:pt x="494680" y="427738"/>
                </a:lnTo>
                <a:lnTo>
                  <a:pt x="473524" y="446720"/>
                </a:lnTo>
                <a:lnTo>
                  <a:pt x="449329" y="464107"/>
                </a:lnTo>
                <a:lnTo>
                  <a:pt x="422345" y="479542"/>
                </a:lnTo>
                <a:lnTo>
                  <a:pt x="393842" y="491073"/>
                </a:lnTo>
                <a:lnTo>
                  <a:pt x="360145" y="499057"/>
                </a:lnTo>
                <a:cubicBezTo>
                  <a:pt x="360525" y="517507"/>
                  <a:pt x="360778" y="536136"/>
                  <a:pt x="361158" y="554586"/>
                </a:cubicBezTo>
                <a:cubicBezTo>
                  <a:pt x="362679" y="572150"/>
                  <a:pt x="364325" y="589891"/>
                  <a:pt x="365845" y="607455"/>
                </a:cubicBezTo>
                <a:cubicBezTo>
                  <a:pt x="368506" y="624131"/>
                  <a:pt x="371166" y="640985"/>
                  <a:pt x="373826" y="657662"/>
                </a:cubicBezTo>
                <a:cubicBezTo>
                  <a:pt x="377373" y="673452"/>
                  <a:pt x="380794" y="689418"/>
                  <a:pt x="384341" y="705208"/>
                </a:cubicBezTo>
                <a:cubicBezTo>
                  <a:pt x="388775" y="720288"/>
                  <a:pt x="393082" y="735545"/>
                  <a:pt x="397516" y="750625"/>
                </a:cubicBezTo>
                <a:cubicBezTo>
                  <a:pt x="402330" y="765172"/>
                  <a:pt x="407017" y="779543"/>
                  <a:pt x="411831" y="794090"/>
                </a:cubicBezTo>
                <a:lnTo>
                  <a:pt x="428172" y="835250"/>
                </a:lnTo>
                <a:lnTo>
                  <a:pt x="444515" y="875345"/>
                </a:lnTo>
                <a:cubicBezTo>
                  <a:pt x="446161" y="878538"/>
                  <a:pt x="447682" y="881732"/>
                  <a:pt x="449329" y="884925"/>
                </a:cubicBezTo>
                <a:lnTo>
                  <a:pt x="453509" y="896634"/>
                </a:lnTo>
                <a:cubicBezTo>
                  <a:pt x="455409" y="900892"/>
                  <a:pt x="457436" y="904972"/>
                  <a:pt x="459336" y="909231"/>
                </a:cubicBezTo>
                <a:lnTo>
                  <a:pt x="464657" y="922536"/>
                </a:lnTo>
                <a:cubicBezTo>
                  <a:pt x="466937" y="926794"/>
                  <a:pt x="469217" y="930874"/>
                  <a:pt x="471498" y="935132"/>
                </a:cubicBezTo>
                <a:cubicBezTo>
                  <a:pt x="474158" y="938681"/>
                  <a:pt x="476692" y="942229"/>
                  <a:pt x="479352" y="945776"/>
                </a:cubicBezTo>
                <a:cubicBezTo>
                  <a:pt x="482519" y="948970"/>
                  <a:pt x="485686" y="951986"/>
                  <a:pt x="488853" y="955180"/>
                </a:cubicBezTo>
                <a:lnTo>
                  <a:pt x="499494" y="962099"/>
                </a:lnTo>
                <a:lnTo>
                  <a:pt x="512163" y="964760"/>
                </a:lnTo>
                <a:lnTo>
                  <a:pt x="525338" y="964228"/>
                </a:lnTo>
                <a:lnTo>
                  <a:pt x="549027" y="956244"/>
                </a:lnTo>
                <a:lnTo>
                  <a:pt x="570183" y="943116"/>
                </a:lnTo>
                <a:lnTo>
                  <a:pt x="590705" y="926617"/>
                </a:lnTo>
                <a:lnTo>
                  <a:pt x="607680" y="907101"/>
                </a:lnTo>
                <a:lnTo>
                  <a:pt x="624022" y="885989"/>
                </a:lnTo>
                <a:cubicBezTo>
                  <a:pt x="629090" y="878538"/>
                  <a:pt x="634283" y="871264"/>
                  <a:pt x="639350" y="863813"/>
                </a:cubicBezTo>
                <a:lnTo>
                  <a:pt x="653032" y="842701"/>
                </a:lnTo>
                <a:cubicBezTo>
                  <a:pt x="656959" y="835959"/>
                  <a:pt x="660760" y="829218"/>
                  <a:pt x="664687" y="822476"/>
                </a:cubicBezTo>
                <a:lnTo>
                  <a:pt x="690530" y="776527"/>
                </a:lnTo>
                <a:lnTo>
                  <a:pt x="715359" y="724723"/>
                </a:lnTo>
                <a:lnTo>
                  <a:pt x="740189" y="668129"/>
                </a:lnTo>
                <a:lnTo>
                  <a:pt x="763372" y="606390"/>
                </a:lnTo>
                <a:cubicBezTo>
                  <a:pt x="770466" y="584746"/>
                  <a:pt x="777434" y="562925"/>
                  <a:pt x="784528" y="541280"/>
                </a:cubicBezTo>
                <a:lnTo>
                  <a:pt x="803530" y="472090"/>
                </a:lnTo>
                <a:cubicBezTo>
                  <a:pt x="809357" y="447962"/>
                  <a:pt x="815058" y="423835"/>
                  <a:pt x="820886" y="399707"/>
                </a:cubicBezTo>
                <a:cubicBezTo>
                  <a:pt x="825066" y="374692"/>
                  <a:pt x="829373" y="349676"/>
                  <a:pt x="833553" y="324662"/>
                </a:cubicBezTo>
                <a:cubicBezTo>
                  <a:pt x="836720" y="299115"/>
                  <a:pt x="839888" y="273390"/>
                  <a:pt x="843055" y="247843"/>
                </a:cubicBezTo>
                <a:cubicBezTo>
                  <a:pt x="844955" y="221586"/>
                  <a:pt x="846982" y="195507"/>
                  <a:pt x="848882" y="169250"/>
                </a:cubicBezTo>
                <a:cubicBezTo>
                  <a:pt x="850402" y="170492"/>
                  <a:pt x="852049" y="171556"/>
                  <a:pt x="853569" y="172798"/>
                </a:cubicBezTo>
                <a:lnTo>
                  <a:pt x="857370" y="181846"/>
                </a:lnTo>
                <a:cubicBezTo>
                  <a:pt x="858383" y="186282"/>
                  <a:pt x="859523" y="190717"/>
                  <a:pt x="860537" y="195152"/>
                </a:cubicBezTo>
                <a:cubicBezTo>
                  <a:pt x="861044" y="201007"/>
                  <a:pt x="861550" y="206684"/>
                  <a:pt x="862057" y="212538"/>
                </a:cubicBezTo>
                <a:cubicBezTo>
                  <a:pt x="862437" y="219280"/>
                  <a:pt x="862690" y="225844"/>
                  <a:pt x="863070" y="232586"/>
                </a:cubicBezTo>
                <a:lnTo>
                  <a:pt x="863070" y="255827"/>
                </a:lnTo>
                <a:lnTo>
                  <a:pt x="863070" y="280664"/>
                </a:lnTo>
                <a:cubicBezTo>
                  <a:pt x="862690" y="289712"/>
                  <a:pt x="862437" y="298583"/>
                  <a:pt x="862057" y="307630"/>
                </a:cubicBezTo>
                <a:cubicBezTo>
                  <a:pt x="861550" y="316856"/>
                  <a:pt x="861044" y="325904"/>
                  <a:pt x="860537" y="335129"/>
                </a:cubicBezTo>
                <a:cubicBezTo>
                  <a:pt x="859776" y="344532"/>
                  <a:pt x="859143" y="353757"/>
                  <a:pt x="858383" y="363160"/>
                </a:cubicBezTo>
                <a:cubicBezTo>
                  <a:pt x="857370" y="372563"/>
                  <a:pt x="856230" y="381788"/>
                  <a:pt x="855216" y="391191"/>
                </a:cubicBezTo>
                <a:cubicBezTo>
                  <a:pt x="854709" y="400239"/>
                  <a:pt x="854076" y="409110"/>
                  <a:pt x="853569" y="418157"/>
                </a:cubicBezTo>
                <a:cubicBezTo>
                  <a:pt x="852556" y="426496"/>
                  <a:pt x="851415" y="434656"/>
                  <a:pt x="850402" y="442995"/>
                </a:cubicBezTo>
                <a:cubicBezTo>
                  <a:pt x="849515" y="450801"/>
                  <a:pt x="848755" y="458429"/>
                  <a:pt x="847869" y="466236"/>
                </a:cubicBezTo>
                <a:cubicBezTo>
                  <a:pt x="846855" y="472977"/>
                  <a:pt x="845715" y="479542"/>
                  <a:pt x="844701" y="486283"/>
                </a:cubicBezTo>
                <a:lnTo>
                  <a:pt x="842041" y="502782"/>
                </a:lnTo>
                <a:cubicBezTo>
                  <a:pt x="841281" y="507218"/>
                  <a:pt x="840648" y="511475"/>
                  <a:pt x="839888" y="515910"/>
                </a:cubicBezTo>
                <a:lnTo>
                  <a:pt x="801883" y="666000"/>
                </a:lnTo>
                <a:lnTo>
                  <a:pt x="832540" y="662984"/>
                </a:lnTo>
                <a:lnTo>
                  <a:pt x="861044" y="655533"/>
                </a:lnTo>
                <a:lnTo>
                  <a:pt x="887900" y="644888"/>
                </a:lnTo>
                <a:lnTo>
                  <a:pt x="913743" y="631228"/>
                </a:lnTo>
                <a:lnTo>
                  <a:pt x="937052" y="615793"/>
                </a:lnTo>
                <a:lnTo>
                  <a:pt x="958081" y="598939"/>
                </a:lnTo>
                <a:lnTo>
                  <a:pt x="978224" y="581553"/>
                </a:lnTo>
                <a:lnTo>
                  <a:pt x="996719" y="565054"/>
                </a:lnTo>
                <a:lnTo>
                  <a:pt x="998239" y="573037"/>
                </a:lnTo>
                <a:cubicBezTo>
                  <a:pt x="992666" y="581730"/>
                  <a:pt x="986965" y="590246"/>
                  <a:pt x="981391" y="598939"/>
                </a:cubicBezTo>
                <a:cubicBezTo>
                  <a:pt x="974550" y="607277"/>
                  <a:pt x="967582" y="615438"/>
                  <a:pt x="960742" y="623776"/>
                </a:cubicBezTo>
                <a:lnTo>
                  <a:pt x="935912" y="645953"/>
                </a:lnTo>
                <a:lnTo>
                  <a:pt x="908042" y="666000"/>
                </a:lnTo>
                <a:lnTo>
                  <a:pt x="878399" y="684096"/>
                </a:lnTo>
                <a:lnTo>
                  <a:pt x="846728" y="699886"/>
                </a:lnTo>
                <a:lnTo>
                  <a:pt x="814044" y="712127"/>
                </a:lnTo>
                <a:lnTo>
                  <a:pt x="780728" y="720997"/>
                </a:lnTo>
                <a:lnTo>
                  <a:pt x="773886" y="742287"/>
                </a:lnTo>
                <a:cubicBezTo>
                  <a:pt x="770719" y="750625"/>
                  <a:pt x="767553" y="758786"/>
                  <a:pt x="764385" y="767124"/>
                </a:cubicBezTo>
                <a:lnTo>
                  <a:pt x="753871" y="793026"/>
                </a:lnTo>
                <a:lnTo>
                  <a:pt x="740189" y="821057"/>
                </a:lnTo>
                <a:cubicBezTo>
                  <a:pt x="735376" y="830815"/>
                  <a:pt x="730688" y="840750"/>
                  <a:pt x="725874" y="850507"/>
                </a:cubicBezTo>
                <a:cubicBezTo>
                  <a:pt x="720807" y="860265"/>
                  <a:pt x="715613" y="869845"/>
                  <a:pt x="710546" y="879603"/>
                </a:cubicBezTo>
                <a:lnTo>
                  <a:pt x="705253" y="888509"/>
                </a:lnTo>
                <a:cubicBezTo>
                  <a:pt x="685452" y="911533"/>
                  <a:pt x="669359" y="937475"/>
                  <a:pt x="657504" y="965731"/>
                </a:cubicBezTo>
                <a:lnTo>
                  <a:pt x="646192" y="981082"/>
                </a:lnTo>
                <a:lnTo>
                  <a:pt x="631877" y="1000774"/>
                </a:lnTo>
                <a:lnTo>
                  <a:pt x="618195" y="1014967"/>
                </a:lnTo>
                <a:cubicBezTo>
                  <a:pt x="618955" y="1018515"/>
                  <a:pt x="619589" y="1022064"/>
                  <a:pt x="620348" y="102561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" name="Freeform 78">
            <a:extLst>
              <a:ext uri="{FF2B5EF4-FFF2-40B4-BE49-F238E27FC236}">
                <a16:creationId xmlns="" xmlns:a16="http://schemas.microsoft.com/office/drawing/2014/main" id="{38D1A839-9E76-45F8-BE8A-13F42ECDA67E}"/>
              </a:ext>
            </a:extLst>
          </p:cNvPr>
          <p:cNvSpPr/>
          <p:nvPr/>
        </p:nvSpPr>
        <p:spPr>
          <a:xfrm rot="20394931">
            <a:off x="4439262" y="5723261"/>
            <a:ext cx="564425" cy="747171"/>
          </a:xfrm>
          <a:custGeom>
            <a:avLst/>
            <a:gdLst>
              <a:gd name="connsiteX0" fmla="*/ 3750066 w 3750066"/>
              <a:gd name="connsiteY0" fmla="*/ 996721 h 6505980"/>
              <a:gd name="connsiteX1" fmla="*/ 3721758 w 3750066"/>
              <a:gd name="connsiteY1" fmla="*/ 1011844 h 6505980"/>
              <a:gd name="connsiteX2" fmla="*/ 3712094 w 3750066"/>
              <a:gd name="connsiteY2" fmla="*/ 1005124 h 6505980"/>
              <a:gd name="connsiteX3" fmla="*/ 3750066 w 3750066"/>
              <a:gd name="connsiteY3" fmla="*/ 996721 h 6505980"/>
              <a:gd name="connsiteX4" fmla="*/ 3587603 w 3750066"/>
              <a:gd name="connsiteY4" fmla="*/ 0 h 6505980"/>
              <a:gd name="connsiteX5" fmla="*/ 3592826 w 3750066"/>
              <a:gd name="connsiteY5" fmla="*/ 26762 h 6505980"/>
              <a:gd name="connsiteX6" fmla="*/ 3364346 w 3750066"/>
              <a:gd name="connsiteY6" fmla="*/ 165500 h 6505980"/>
              <a:gd name="connsiteX7" fmla="*/ 3152616 w 3750066"/>
              <a:gd name="connsiteY7" fmla="*/ 329280 h 6505980"/>
              <a:gd name="connsiteX8" fmla="*/ 2960808 w 3750066"/>
              <a:gd name="connsiteY8" fmla="*/ 513375 h 6505980"/>
              <a:gd name="connsiteX9" fmla="*/ 2797650 w 3750066"/>
              <a:gd name="connsiteY9" fmla="*/ 702384 h 6505980"/>
              <a:gd name="connsiteX10" fmla="*/ 2653992 w 3750066"/>
              <a:gd name="connsiteY10" fmla="*/ 892103 h 6505980"/>
              <a:gd name="connsiteX11" fmla="*/ 2576278 w 3750066"/>
              <a:gd name="connsiteY11" fmla="*/ 1039803 h 6505980"/>
              <a:gd name="connsiteX12" fmla="*/ 2564733 w 3750066"/>
              <a:gd name="connsiteY12" fmla="*/ 1032015 h 6505980"/>
              <a:gd name="connsiteX13" fmla="*/ 2559963 w 3750066"/>
              <a:gd name="connsiteY13" fmla="*/ 1034366 h 6505980"/>
              <a:gd name="connsiteX14" fmla="*/ 2558785 w 3750066"/>
              <a:gd name="connsiteY14" fmla="*/ 1042079 h 6505980"/>
              <a:gd name="connsiteX15" fmla="*/ 2559585 w 3750066"/>
              <a:gd name="connsiteY15" fmla="*/ 1048028 h 6505980"/>
              <a:gd name="connsiteX16" fmla="*/ 2561604 w 3750066"/>
              <a:gd name="connsiteY16" fmla="*/ 1060520 h 6505980"/>
              <a:gd name="connsiteX17" fmla="*/ 2553655 w 3750066"/>
              <a:gd name="connsiteY17" fmla="*/ 1067597 h 6505980"/>
              <a:gd name="connsiteX18" fmla="*/ 2552081 w 3750066"/>
              <a:gd name="connsiteY18" fmla="*/ 1074723 h 6505980"/>
              <a:gd name="connsiteX19" fmla="*/ 2548116 w 3750066"/>
              <a:gd name="connsiteY19" fmla="*/ 1083019 h 6505980"/>
              <a:gd name="connsiteX20" fmla="*/ 2552886 w 3750066"/>
              <a:gd name="connsiteY20" fmla="*/ 1080667 h 6505980"/>
              <a:gd name="connsiteX21" fmla="*/ 2552081 w 3750066"/>
              <a:gd name="connsiteY21" fmla="*/ 1074723 h 6505980"/>
              <a:gd name="connsiteX22" fmla="*/ 2576278 w 3750066"/>
              <a:gd name="connsiteY22" fmla="*/ 1039803 h 6505980"/>
              <a:gd name="connsiteX23" fmla="*/ 2659086 w 3750066"/>
              <a:gd name="connsiteY23" fmla="*/ 1078297 h 6505980"/>
              <a:gd name="connsiteX24" fmla="*/ 2559721 w 3750066"/>
              <a:gd name="connsiteY24" fmla="*/ 1224163 h 6505980"/>
              <a:gd name="connsiteX25" fmla="*/ 2451696 w 3750066"/>
              <a:gd name="connsiteY25" fmla="*/ 1220120 h 6505980"/>
              <a:gd name="connsiteX26" fmla="*/ 2333617 w 3750066"/>
              <a:gd name="connsiteY26" fmla="*/ 1482858 h 6505980"/>
              <a:gd name="connsiteX27" fmla="*/ 2239019 w 3750066"/>
              <a:gd name="connsiteY27" fmla="*/ 1750687 h 6505980"/>
              <a:gd name="connsiteX28" fmla="*/ 2166716 w 3750066"/>
              <a:gd name="connsiteY28" fmla="*/ 2028149 h 6505980"/>
              <a:gd name="connsiteX29" fmla="*/ 2138696 w 3750066"/>
              <a:gd name="connsiteY29" fmla="*/ 2191021 h 6505980"/>
              <a:gd name="connsiteX30" fmla="*/ 1708453 w 3750066"/>
              <a:gd name="connsiteY30" fmla="*/ 2932299 h 6505980"/>
              <a:gd name="connsiteX31" fmla="*/ 1722817 w 3750066"/>
              <a:gd name="connsiteY31" fmla="*/ 3822513 h 6505980"/>
              <a:gd name="connsiteX32" fmla="*/ 1536952 w 3750066"/>
              <a:gd name="connsiteY32" fmla="*/ 3772714 h 6505980"/>
              <a:gd name="connsiteX33" fmla="*/ 1541206 w 3750066"/>
              <a:gd name="connsiteY33" fmla="*/ 4042551 h 6505980"/>
              <a:gd name="connsiteX34" fmla="*/ 1736905 w 3750066"/>
              <a:gd name="connsiteY34" fmla="*/ 4202721 h 6505980"/>
              <a:gd name="connsiteX35" fmla="*/ 1910038 w 3750066"/>
              <a:gd name="connsiteY35" fmla="*/ 4375859 h 6505980"/>
              <a:gd name="connsiteX36" fmla="*/ 2049967 w 3750066"/>
              <a:gd name="connsiteY36" fmla="*/ 4551312 h 6505980"/>
              <a:gd name="connsiteX37" fmla="*/ 2161751 w 3750066"/>
              <a:gd name="connsiteY37" fmla="*/ 4736795 h 6505980"/>
              <a:gd name="connsiteX38" fmla="*/ 2245901 w 3750066"/>
              <a:gd name="connsiteY38" fmla="*/ 4927533 h 6505980"/>
              <a:gd name="connsiteX39" fmla="*/ 2299319 w 3750066"/>
              <a:gd name="connsiteY39" fmla="*/ 5113852 h 6505980"/>
              <a:gd name="connsiteX40" fmla="*/ 2323619 w 3750066"/>
              <a:gd name="connsiteY40" fmla="*/ 5302637 h 6505980"/>
              <a:gd name="connsiteX41" fmla="*/ 2316528 w 3750066"/>
              <a:gd name="connsiteY41" fmla="*/ 5487662 h 6505980"/>
              <a:gd name="connsiteX42" fmla="*/ 2281292 w 3750066"/>
              <a:gd name="connsiteY42" fmla="*/ 5660347 h 6505980"/>
              <a:gd name="connsiteX43" fmla="*/ 2254472 w 3750066"/>
              <a:gd name="connsiteY43" fmla="*/ 5669051 h 6505980"/>
              <a:gd name="connsiteX44" fmla="*/ 2243469 w 3750066"/>
              <a:gd name="connsiteY44" fmla="*/ 5622519 h 6505980"/>
              <a:gd name="connsiteX45" fmla="*/ 2276202 w 3750066"/>
              <a:gd name="connsiteY45" fmla="*/ 5518399 h 6505980"/>
              <a:gd name="connsiteX46" fmla="*/ 2277887 w 3750066"/>
              <a:gd name="connsiteY46" fmla="*/ 5401645 h 6505980"/>
              <a:gd name="connsiteX47" fmla="*/ 2265586 w 3750066"/>
              <a:gd name="connsiteY47" fmla="*/ 5272239 h 6505980"/>
              <a:gd name="connsiteX48" fmla="*/ 2226278 w 3750066"/>
              <a:gd name="connsiteY48" fmla="*/ 5142134 h 6505980"/>
              <a:gd name="connsiteX49" fmla="*/ 2167610 w 3750066"/>
              <a:gd name="connsiteY49" fmla="*/ 5005824 h 6505980"/>
              <a:gd name="connsiteX50" fmla="*/ 2094934 w 3750066"/>
              <a:gd name="connsiteY50" fmla="*/ 4873928 h 6505980"/>
              <a:gd name="connsiteX51" fmla="*/ 2004022 w 3750066"/>
              <a:gd name="connsiteY51" fmla="*/ 4747491 h 6505980"/>
              <a:gd name="connsiteX52" fmla="*/ 1897003 w 3750066"/>
              <a:gd name="connsiteY52" fmla="*/ 4628630 h 6505980"/>
              <a:gd name="connsiteX53" fmla="*/ 1786353 w 3750066"/>
              <a:gd name="connsiteY53" fmla="*/ 4521927 h 6505980"/>
              <a:gd name="connsiteX54" fmla="*/ 1718256 w 3750066"/>
              <a:gd name="connsiteY54" fmla="*/ 4469625 h 6505980"/>
              <a:gd name="connsiteX55" fmla="*/ 1664984 w 3750066"/>
              <a:gd name="connsiteY55" fmla="*/ 4416354 h 6505980"/>
              <a:gd name="connsiteX56" fmla="*/ 1610735 w 3750066"/>
              <a:gd name="connsiteY56" fmla="*/ 4377899 h 6505980"/>
              <a:gd name="connsiteX57" fmla="*/ 1556121 w 3750066"/>
              <a:gd name="connsiteY57" fmla="*/ 4343019 h 6505980"/>
              <a:gd name="connsiteX58" fmla="*/ 1496586 w 3750066"/>
              <a:gd name="connsiteY58" fmla="*/ 4326909 h 6505980"/>
              <a:gd name="connsiteX59" fmla="*/ 1424825 w 3750066"/>
              <a:gd name="connsiteY59" fmla="*/ 4611755 h 6505980"/>
              <a:gd name="connsiteX60" fmla="*/ 1341569 w 3750066"/>
              <a:gd name="connsiteY60" fmla="*/ 4877209 h 6505980"/>
              <a:gd name="connsiteX61" fmla="*/ 1246153 w 3750066"/>
              <a:gd name="connsiteY61" fmla="*/ 5146295 h 6505980"/>
              <a:gd name="connsiteX62" fmla="*/ 1133098 w 3750066"/>
              <a:gd name="connsiteY62" fmla="*/ 5409585 h 6505980"/>
              <a:gd name="connsiteX63" fmla="*/ 1002651 w 3750066"/>
              <a:gd name="connsiteY63" fmla="*/ 5687069 h 6505980"/>
              <a:gd name="connsiteX64" fmla="*/ 851621 w 3750066"/>
              <a:gd name="connsiteY64" fmla="*/ 5975542 h 6505980"/>
              <a:gd name="connsiteX65" fmla="*/ 819067 w 3750066"/>
              <a:gd name="connsiteY65" fmla="*/ 6021945 h 6505980"/>
              <a:gd name="connsiteX66" fmla="*/ 782039 w 3750066"/>
              <a:gd name="connsiteY66" fmla="*/ 6094137 h 6505980"/>
              <a:gd name="connsiteX67" fmla="*/ 732689 w 3750066"/>
              <a:gd name="connsiteY67" fmla="*/ 6165853 h 6505980"/>
              <a:gd name="connsiteX68" fmla="*/ 686953 w 3750066"/>
              <a:gd name="connsiteY68" fmla="*/ 6242495 h 6505980"/>
              <a:gd name="connsiteX69" fmla="*/ 633819 w 3750066"/>
              <a:gd name="connsiteY69" fmla="*/ 6322262 h 6505980"/>
              <a:gd name="connsiteX70" fmla="*/ 576894 w 3750066"/>
              <a:gd name="connsiteY70" fmla="*/ 6387714 h 6505980"/>
              <a:gd name="connsiteX71" fmla="*/ 520310 w 3750066"/>
              <a:gd name="connsiteY71" fmla="*/ 6444298 h 6505980"/>
              <a:gd name="connsiteX72" fmla="*/ 461122 w 3750066"/>
              <a:gd name="connsiteY72" fmla="*/ 6486433 h 6505980"/>
              <a:gd name="connsiteX73" fmla="*/ 409611 w 3750066"/>
              <a:gd name="connsiteY73" fmla="*/ 6505980 h 6505980"/>
              <a:gd name="connsiteX74" fmla="*/ 397795 w 3750066"/>
              <a:gd name="connsiteY74" fmla="*/ 6478382 h 6505980"/>
              <a:gd name="connsiteX75" fmla="*/ 580228 w 3750066"/>
              <a:gd name="connsiteY75" fmla="*/ 6260780 h 6505980"/>
              <a:gd name="connsiteX76" fmla="*/ 740291 w 3750066"/>
              <a:gd name="connsiteY76" fmla="*/ 6020812 h 6505980"/>
              <a:gd name="connsiteX77" fmla="*/ 876161 w 3750066"/>
              <a:gd name="connsiteY77" fmla="*/ 5764542 h 6505980"/>
              <a:gd name="connsiteX78" fmla="*/ 983460 w 3750066"/>
              <a:gd name="connsiteY78" fmla="*/ 5511282 h 6505980"/>
              <a:gd name="connsiteX79" fmla="*/ 1071980 w 3750066"/>
              <a:gd name="connsiteY79" fmla="*/ 5262934 h 6505980"/>
              <a:gd name="connsiteX80" fmla="*/ 1108340 w 3750066"/>
              <a:gd name="connsiteY80" fmla="*/ 5079541 h 6505980"/>
              <a:gd name="connsiteX81" fmla="*/ 1121344 w 3750066"/>
              <a:gd name="connsiteY81" fmla="*/ 5084649 h 6505980"/>
              <a:gd name="connsiteX82" fmla="*/ 1125291 w 3750066"/>
              <a:gd name="connsiteY82" fmla="*/ 5080701 h 6505980"/>
              <a:gd name="connsiteX83" fmla="*/ 1124442 w 3750066"/>
              <a:gd name="connsiteY83" fmla="*/ 5071961 h 6505980"/>
              <a:gd name="connsiteX84" fmla="*/ 1122157 w 3750066"/>
              <a:gd name="connsiteY84" fmla="*/ 5065724 h 6505980"/>
              <a:gd name="connsiteX85" fmla="*/ 1117049 w 3750066"/>
              <a:gd name="connsiteY85" fmla="*/ 5052716 h 6505980"/>
              <a:gd name="connsiteX86" fmla="*/ 1122811 w 3750066"/>
              <a:gd name="connsiteY86" fmla="*/ 5042696 h 6505980"/>
              <a:gd name="connsiteX87" fmla="*/ 1122495 w 3750066"/>
              <a:gd name="connsiteY87" fmla="*/ 5034485 h 6505980"/>
              <a:gd name="connsiteX88" fmla="*/ 1124158 w 3750066"/>
              <a:gd name="connsiteY88" fmla="*/ 5024300 h 6505980"/>
              <a:gd name="connsiteX89" fmla="*/ 1120205 w 3750066"/>
              <a:gd name="connsiteY89" fmla="*/ 5028252 h 6505980"/>
              <a:gd name="connsiteX90" fmla="*/ 1122495 w 3750066"/>
              <a:gd name="connsiteY90" fmla="*/ 5034485 h 6505980"/>
              <a:gd name="connsiteX91" fmla="*/ 1108340 w 3750066"/>
              <a:gd name="connsiteY91" fmla="*/ 5079541 h 6505980"/>
              <a:gd name="connsiteX92" fmla="*/ 1019535 w 3750066"/>
              <a:gd name="connsiteY92" fmla="*/ 5061794 h 6505980"/>
              <a:gd name="connsiteX93" fmla="*/ 907867 w 3750066"/>
              <a:gd name="connsiteY93" fmla="*/ 5071187 h 6505980"/>
              <a:gd name="connsiteX94" fmla="*/ 788983 w 3750066"/>
              <a:gd name="connsiteY94" fmla="*/ 5093104 h 6505980"/>
              <a:gd name="connsiteX95" fmla="*/ 658043 w 3750066"/>
              <a:gd name="connsiteY95" fmla="*/ 5134555 h 6505980"/>
              <a:gd name="connsiteX96" fmla="*/ 522026 w 3750066"/>
              <a:gd name="connsiteY96" fmla="*/ 5190653 h 6505980"/>
              <a:gd name="connsiteX97" fmla="*/ 384200 w 3750066"/>
              <a:gd name="connsiteY97" fmla="*/ 5252843 h 6505980"/>
              <a:gd name="connsiteX98" fmla="*/ 249344 w 3750066"/>
              <a:gd name="connsiteY98" fmla="*/ 5325897 h 6505980"/>
              <a:gd name="connsiteX99" fmla="*/ 120569 w 3750066"/>
              <a:gd name="connsiteY99" fmla="*/ 5397133 h 6505980"/>
              <a:gd name="connsiteX100" fmla="*/ 0 w 3750066"/>
              <a:gd name="connsiteY100" fmla="*/ 5468693 h 6505980"/>
              <a:gd name="connsiteX101" fmla="*/ 124698 w 3750066"/>
              <a:gd name="connsiteY101" fmla="*/ 5335477 h 6505980"/>
              <a:gd name="connsiteX102" fmla="*/ 246734 w 3750066"/>
              <a:gd name="connsiteY102" fmla="*/ 5221959 h 6505980"/>
              <a:gd name="connsiteX103" fmla="*/ 376856 w 3750066"/>
              <a:gd name="connsiteY103" fmla="*/ 5132327 h 6505980"/>
              <a:gd name="connsiteX104" fmla="*/ 515500 w 3750066"/>
              <a:gd name="connsiteY104" fmla="*/ 5051213 h 6505980"/>
              <a:gd name="connsiteX105" fmla="*/ 659408 w 3750066"/>
              <a:gd name="connsiteY105" fmla="*/ 4987219 h 6505980"/>
              <a:gd name="connsiteX106" fmla="*/ 820898 w 3750066"/>
              <a:gd name="connsiteY106" fmla="*/ 4940794 h 6505980"/>
              <a:gd name="connsiteX107" fmla="*/ 1181074 w 3750066"/>
              <a:gd name="connsiteY107" fmla="*/ 4846988 h 6505980"/>
              <a:gd name="connsiteX108" fmla="*/ 1226539 w 3750066"/>
              <a:gd name="connsiteY108" fmla="*/ 4526635 h 6505980"/>
              <a:gd name="connsiteX109" fmla="*/ 1248314 w 3750066"/>
              <a:gd name="connsiteY109" fmla="*/ 4207589 h 6505980"/>
              <a:gd name="connsiteX110" fmla="*/ 1246367 w 3750066"/>
              <a:gd name="connsiteY110" fmla="*/ 3884569 h 6505980"/>
              <a:gd name="connsiteX111" fmla="*/ 1230789 w 3750066"/>
              <a:gd name="connsiteY111" fmla="*/ 3690675 h 6505980"/>
              <a:gd name="connsiteX112" fmla="*/ 1162613 w 3750066"/>
              <a:gd name="connsiteY112" fmla="*/ 3672408 h 6505980"/>
              <a:gd name="connsiteX113" fmla="*/ 1267627 w 3750066"/>
              <a:gd name="connsiteY113" fmla="*/ 3672408 h 6505980"/>
              <a:gd name="connsiteX114" fmla="*/ 1267627 w 3750066"/>
              <a:gd name="connsiteY114" fmla="*/ 2636174 h 6505980"/>
              <a:gd name="connsiteX115" fmla="*/ 1457972 w 3750066"/>
              <a:gd name="connsiteY115" fmla="*/ 2766635 h 6505980"/>
              <a:gd name="connsiteX116" fmla="*/ 1914541 w 3750066"/>
              <a:gd name="connsiteY116" fmla="*/ 1815401 h 6505980"/>
              <a:gd name="connsiteX117" fmla="*/ 1759871 w 3750066"/>
              <a:gd name="connsiteY117" fmla="*/ 1626771 h 6505980"/>
              <a:gd name="connsiteX118" fmla="*/ 1630255 w 3750066"/>
              <a:gd name="connsiteY118" fmla="*/ 1432944 h 6505980"/>
              <a:gd name="connsiteX119" fmla="*/ 1533657 w 3750066"/>
              <a:gd name="connsiteY119" fmla="*/ 1245834 h 6505980"/>
              <a:gd name="connsiteX120" fmla="*/ 1466898 w 3750066"/>
              <a:gd name="connsiteY120" fmla="*/ 1057506 h 6505980"/>
              <a:gd name="connsiteX121" fmla="*/ 1428386 w 3750066"/>
              <a:gd name="connsiteY121" fmla="*/ 871911 h 6505980"/>
              <a:gd name="connsiteX122" fmla="*/ 1418926 w 3750066"/>
              <a:gd name="connsiteY122" fmla="*/ 698165 h 6505980"/>
              <a:gd name="connsiteX123" fmla="*/ 1438518 w 3750066"/>
              <a:gd name="connsiteY123" fmla="*/ 529931 h 6505980"/>
              <a:gd name="connsiteX124" fmla="*/ 1487966 w 3750066"/>
              <a:gd name="connsiteY124" fmla="*/ 373157 h 6505980"/>
              <a:gd name="connsiteX125" fmla="*/ 1562109 w 3750066"/>
              <a:gd name="connsiteY125" fmla="*/ 234344 h 6505980"/>
              <a:gd name="connsiteX126" fmla="*/ 1590347 w 3750066"/>
              <a:gd name="connsiteY126" fmla="*/ 233909 h 6505980"/>
              <a:gd name="connsiteX127" fmla="*/ 1590423 w 3750066"/>
              <a:gd name="connsiteY127" fmla="*/ 276688 h 6505980"/>
              <a:gd name="connsiteX128" fmla="*/ 1534480 w 3750066"/>
              <a:gd name="connsiteY128" fmla="*/ 357380 h 6505980"/>
              <a:gd name="connsiteX129" fmla="*/ 1506010 w 3750066"/>
              <a:gd name="connsiteY129" fmla="*/ 457037 h 6505980"/>
              <a:gd name="connsiteX130" fmla="*/ 1488317 w 3750066"/>
              <a:gd name="connsiteY130" fmla="*/ 571212 h 6505980"/>
              <a:gd name="connsiteX131" fmla="*/ 1496884 w 3750066"/>
              <a:gd name="connsiteY131" fmla="*/ 693061 h 6505980"/>
              <a:gd name="connsiteX132" fmla="*/ 1522975 w 3750066"/>
              <a:gd name="connsiteY132" fmla="*/ 825308 h 6505980"/>
              <a:gd name="connsiteX133" fmla="*/ 1563776 w 3750066"/>
              <a:gd name="connsiteY133" fmla="*/ 957444 h 6505980"/>
              <a:gd name="connsiteX134" fmla="*/ 1623676 w 3750066"/>
              <a:gd name="connsiteY134" fmla="*/ 1089683 h 6505980"/>
              <a:gd name="connsiteX135" fmla="*/ 1701073 w 3750066"/>
              <a:gd name="connsiteY135" fmla="*/ 1219640 h 6505980"/>
              <a:gd name="connsiteX136" fmla="*/ 1784824 w 3750066"/>
              <a:gd name="connsiteY136" fmla="*/ 1340138 h 6505980"/>
              <a:gd name="connsiteX137" fmla="*/ 1839433 w 3750066"/>
              <a:gd name="connsiteY137" fmla="*/ 1402829 h 6505980"/>
              <a:gd name="connsiteX138" fmla="*/ 1879314 w 3750066"/>
              <a:gd name="connsiteY138" fmla="*/ 1462471 h 6505980"/>
              <a:gd name="connsiteX139" fmla="*/ 1923557 w 3750066"/>
              <a:gd name="connsiteY139" fmla="*/ 1509661 h 6505980"/>
              <a:gd name="connsiteX140" fmla="*/ 1968977 w 3750066"/>
              <a:gd name="connsiteY140" fmla="*/ 1553881 h 6505980"/>
              <a:gd name="connsiteX141" fmla="*/ 2023524 w 3750066"/>
              <a:gd name="connsiteY141" fmla="*/ 1583302 h 6505980"/>
              <a:gd name="connsiteX142" fmla="*/ 2159168 w 3750066"/>
              <a:gd name="connsiteY142" fmla="*/ 1357898 h 6505980"/>
              <a:gd name="connsiteX143" fmla="*/ 2301613 w 3750066"/>
              <a:gd name="connsiteY143" fmla="*/ 1152134 h 6505980"/>
              <a:gd name="connsiteX144" fmla="*/ 2456786 w 3750066"/>
              <a:gd name="connsiteY144" fmla="*/ 946442 h 6505980"/>
              <a:gd name="connsiteX145" fmla="*/ 2627883 w 3750066"/>
              <a:gd name="connsiteY145" fmla="*/ 750343 h 6505980"/>
              <a:gd name="connsiteX146" fmla="*/ 2819251 w 3750066"/>
              <a:gd name="connsiteY146" fmla="*/ 546637 h 6505980"/>
              <a:gd name="connsiteX147" fmla="*/ 3033293 w 3750066"/>
              <a:gd name="connsiteY147" fmla="*/ 338904 h 6505980"/>
              <a:gd name="connsiteX148" fmla="*/ 3075801 w 3750066"/>
              <a:gd name="connsiteY148" fmla="*/ 307656 h 6505980"/>
              <a:gd name="connsiteX149" fmla="*/ 3128615 w 3750066"/>
              <a:gd name="connsiteY149" fmla="*/ 255470 h 6505980"/>
              <a:gd name="connsiteX150" fmla="*/ 3193373 w 3750066"/>
              <a:gd name="connsiteY150" fmla="*/ 206920 h 6505980"/>
              <a:gd name="connsiteX151" fmla="*/ 3255727 w 3750066"/>
              <a:gd name="connsiteY151" fmla="*/ 153199 h 6505980"/>
              <a:gd name="connsiteX152" fmla="*/ 3326038 w 3750066"/>
              <a:gd name="connsiteY152" fmla="*/ 98736 h 6505980"/>
              <a:gd name="connsiteX153" fmla="*/ 3396772 w 3750066"/>
              <a:gd name="connsiteY153" fmla="*/ 57544 h 6505980"/>
              <a:gd name="connsiteX154" fmla="*/ 3465132 w 3750066"/>
              <a:gd name="connsiteY154" fmla="*/ 23864 h 6505980"/>
              <a:gd name="connsiteX155" fmla="*/ 3532718 w 3750066"/>
              <a:gd name="connsiteY155" fmla="*/ 3259 h 6505980"/>
              <a:gd name="connsiteX156" fmla="*/ 3587603 w 3750066"/>
              <a:gd name="connsiteY156" fmla="*/ 0 h 6505980"/>
              <a:gd name="connsiteX0" fmla="*/ 3712094 w 3721757"/>
              <a:gd name="connsiteY0" fmla="*/ 1005124 h 6505980"/>
              <a:gd name="connsiteX1" fmla="*/ 3721758 w 3721757"/>
              <a:gd name="connsiteY1" fmla="*/ 1011844 h 6505980"/>
              <a:gd name="connsiteX2" fmla="*/ 3712094 w 3721757"/>
              <a:gd name="connsiteY2" fmla="*/ 1005124 h 6505980"/>
              <a:gd name="connsiteX3" fmla="*/ 3587603 w 3721757"/>
              <a:gd name="connsiteY3" fmla="*/ 0 h 6505980"/>
              <a:gd name="connsiteX4" fmla="*/ 3592826 w 3721757"/>
              <a:gd name="connsiteY4" fmla="*/ 26762 h 6505980"/>
              <a:gd name="connsiteX5" fmla="*/ 3364346 w 3721757"/>
              <a:gd name="connsiteY5" fmla="*/ 165500 h 6505980"/>
              <a:gd name="connsiteX6" fmla="*/ 3152616 w 3721757"/>
              <a:gd name="connsiteY6" fmla="*/ 329280 h 6505980"/>
              <a:gd name="connsiteX7" fmla="*/ 2960808 w 3721757"/>
              <a:gd name="connsiteY7" fmla="*/ 513375 h 6505980"/>
              <a:gd name="connsiteX8" fmla="*/ 2797650 w 3721757"/>
              <a:gd name="connsiteY8" fmla="*/ 702384 h 6505980"/>
              <a:gd name="connsiteX9" fmla="*/ 2653992 w 3721757"/>
              <a:gd name="connsiteY9" fmla="*/ 892103 h 6505980"/>
              <a:gd name="connsiteX10" fmla="*/ 2576278 w 3721757"/>
              <a:gd name="connsiteY10" fmla="*/ 1039803 h 6505980"/>
              <a:gd name="connsiteX11" fmla="*/ 2564733 w 3721757"/>
              <a:gd name="connsiteY11" fmla="*/ 1032015 h 6505980"/>
              <a:gd name="connsiteX12" fmla="*/ 2559963 w 3721757"/>
              <a:gd name="connsiteY12" fmla="*/ 1034366 h 6505980"/>
              <a:gd name="connsiteX13" fmla="*/ 2558785 w 3721757"/>
              <a:gd name="connsiteY13" fmla="*/ 1042079 h 6505980"/>
              <a:gd name="connsiteX14" fmla="*/ 2559585 w 3721757"/>
              <a:gd name="connsiteY14" fmla="*/ 1048028 h 6505980"/>
              <a:gd name="connsiteX15" fmla="*/ 2561604 w 3721757"/>
              <a:gd name="connsiteY15" fmla="*/ 1060520 h 6505980"/>
              <a:gd name="connsiteX16" fmla="*/ 2553655 w 3721757"/>
              <a:gd name="connsiteY16" fmla="*/ 1067597 h 6505980"/>
              <a:gd name="connsiteX17" fmla="*/ 2552081 w 3721757"/>
              <a:gd name="connsiteY17" fmla="*/ 1074723 h 6505980"/>
              <a:gd name="connsiteX18" fmla="*/ 2548116 w 3721757"/>
              <a:gd name="connsiteY18" fmla="*/ 1083019 h 6505980"/>
              <a:gd name="connsiteX19" fmla="*/ 2552886 w 3721757"/>
              <a:gd name="connsiteY19" fmla="*/ 1080667 h 6505980"/>
              <a:gd name="connsiteX20" fmla="*/ 2552081 w 3721757"/>
              <a:gd name="connsiteY20" fmla="*/ 1074723 h 6505980"/>
              <a:gd name="connsiteX21" fmla="*/ 2576278 w 3721757"/>
              <a:gd name="connsiteY21" fmla="*/ 1039803 h 6505980"/>
              <a:gd name="connsiteX22" fmla="*/ 2659086 w 3721757"/>
              <a:gd name="connsiteY22" fmla="*/ 1078297 h 6505980"/>
              <a:gd name="connsiteX23" fmla="*/ 2559721 w 3721757"/>
              <a:gd name="connsiteY23" fmla="*/ 1224163 h 6505980"/>
              <a:gd name="connsiteX24" fmla="*/ 2451696 w 3721757"/>
              <a:gd name="connsiteY24" fmla="*/ 1220120 h 6505980"/>
              <a:gd name="connsiteX25" fmla="*/ 2333617 w 3721757"/>
              <a:gd name="connsiteY25" fmla="*/ 1482858 h 6505980"/>
              <a:gd name="connsiteX26" fmla="*/ 2239019 w 3721757"/>
              <a:gd name="connsiteY26" fmla="*/ 1750687 h 6505980"/>
              <a:gd name="connsiteX27" fmla="*/ 2166716 w 3721757"/>
              <a:gd name="connsiteY27" fmla="*/ 2028149 h 6505980"/>
              <a:gd name="connsiteX28" fmla="*/ 2138696 w 3721757"/>
              <a:gd name="connsiteY28" fmla="*/ 2191021 h 6505980"/>
              <a:gd name="connsiteX29" fmla="*/ 1708453 w 3721757"/>
              <a:gd name="connsiteY29" fmla="*/ 2932299 h 6505980"/>
              <a:gd name="connsiteX30" fmla="*/ 1722817 w 3721757"/>
              <a:gd name="connsiteY30" fmla="*/ 3822513 h 6505980"/>
              <a:gd name="connsiteX31" fmla="*/ 1536952 w 3721757"/>
              <a:gd name="connsiteY31" fmla="*/ 3772714 h 6505980"/>
              <a:gd name="connsiteX32" fmla="*/ 1541206 w 3721757"/>
              <a:gd name="connsiteY32" fmla="*/ 4042551 h 6505980"/>
              <a:gd name="connsiteX33" fmla="*/ 1736905 w 3721757"/>
              <a:gd name="connsiteY33" fmla="*/ 4202721 h 6505980"/>
              <a:gd name="connsiteX34" fmla="*/ 1910038 w 3721757"/>
              <a:gd name="connsiteY34" fmla="*/ 4375859 h 6505980"/>
              <a:gd name="connsiteX35" fmla="*/ 2049967 w 3721757"/>
              <a:gd name="connsiteY35" fmla="*/ 4551312 h 6505980"/>
              <a:gd name="connsiteX36" fmla="*/ 2161751 w 3721757"/>
              <a:gd name="connsiteY36" fmla="*/ 4736795 h 6505980"/>
              <a:gd name="connsiteX37" fmla="*/ 2245901 w 3721757"/>
              <a:gd name="connsiteY37" fmla="*/ 4927533 h 6505980"/>
              <a:gd name="connsiteX38" fmla="*/ 2299319 w 3721757"/>
              <a:gd name="connsiteY38" fmla="*/ 5113852 h 6505980"/>
              <a:gd name="connsiteX39" fmla="*/ 2323619 w 3721757"/>
              <a:gd name="connsiteY39" fmla="*/ 5302637 h 6505980"/>
              <a:gd name="connsiteX40" fmla="*/ 2316528 w 3721757"/>
              <a:gd name="connsiteY40" fmla="*/ 5487662 h 6505980"/>
              <a:gd name="connsiteX41" fmla="*/ 2281292 w 3721757"/>
              <a:gd name="connsiteY41" fmla="*/ 5660347 h 6505980"/>
              <a:gd name="connsiteX42" fmla="*/ 2254472 w 3721757"/>
              <a:gd name="connsiteY42" fmla="*/ 5669051 h 6505980"/>
              <a:gd name="connsiteX43" fmla="*/ 2243469 w 3721757"/>
              <a:gd name="connsiteY43" fmla="*/ 5622519 h 6505980"/>
              <a:gd name="connsiteX44" fmla="*/ 2276202 w 3721757"/>
              <a:gd name="connsiteY44" fmla="*/ 5518399 h 6505980"/>
              <a:gd name="connsiteX45" fmla="*/ 2277887 w 3721757"/>
              <a:gd name="connsiteY45" fmla="*/ 5401645 h 6505980"/>
              <a:gd name="connsiteX46" fmla="*/ 2265586 w 3721757"/>
              <a:gd name="connsiteY46" fmla="*/ 5272239 h 6505980"/>
              <a:gd name="connsiteX47" fmla="*/ 2226278 w 3721757"/>
              <a:gd name="connsiteY47" fmla="*/ 5142134 h 6505980"/>
              <a:gd name="connsiteX48" fmla="*/ 2167610 w 3721757"/>
              <a:gd name="connsiteY48" fmla="*/ 5005824 h 6505980"/>
              <a:gd name="connsiteX49" fmla="*/ 2094934 w 3721757"/>
              <a:gd name="connsiteY49" fmla="*/ 4873928 h 6505980"/>
              <a:gd name="connsiteX50" fmla="*/ 2004022 w 3721757"/>
              <a:gd name="connsiteY50" fmla="*/ 4747491 h 6505980"/>
              <a:gd name="connsiteX51" fmla="*/ 1897003 w 3721757"/>
              <a:gd name="connsiteY51" fmla="*/ 4628630 h 6505980"/>
              <a:gd name="connsiteX52" fmla="*/ 1786353 w 3721757"/>
              <a:gd name="connsiteY52" fmla="*/ 4521927 h 6505980"/>
              <a:gd name="connsiteX53" fmla="*/ 1718256 w 3721757"/>
              <a:gd name="connsiteY53" fmla="*/ 4469625 h 6505980"/>
              <a:gd name="connsiteX54" fmla="*/ 1664984 w 3721757"/>
              <a:gd name="connsiteY54" fmla="*/ 4416354 h 6505980"/>
              <a:gd name="connsiteX55" fmla="*/ 1610735 w 3721757"/>
              <a:gd name="connsiteY55" fmla="*/ 4377899 h 6505980"/>
              <a:gd name="connsiteX56" fmla="*/ 1556121 w 3721757"/>
              <a:gd name="connsiteY56" fmla="*/ 4343019 h 6505980"/>
              <a:gd name="connsiteX57" fmla="*/ 1496586 w 3721757"/>
              <a:gd name="connsiteY57" fmla="*/ 4326909 h 6505980"/>
              <a:gd name="connsiteX58" fmla="*/ 1424825 w 3721757"/>
              <a:gd name="connsiteY58" fmla="*/ 4611755 h 6505980"/>
              <a:gd name="connsiteX59" fmla="*/ 1341569 w 3721757"/>
              <a:gd name="connsiteY59" fmla="*/ 4877209 h 6505980"/>
              <a:gd name="connsiteX60" fmla="*/ 1246153 w 3721757"/>
              <a:gd name="connsiteY60" fmla="*/ 5146295 h 6505980"/>
              <a:gd name="connsiteX61" fmla="*/ 1133098 w 3721757"/>
              <a:gd name="connsiteY61" fmla="*/ 5409585 h 6505980"/>
              <a:gd name="connsiteX62" fmla="*/ 1002651 w 3721757"/>
              <a:gd name="connsiteY62" fmla="*/ 5687069 h 6505980"/>
              <a:gd name="connsiteX63" fmla="*/ 851621 w 3721757"/>
              <a:gd name="connsiteY63" fmla="*/ 5975542 h 6505980"/>
              <a:gd name="connsiteX64" fmla="*/ 819067 w 3721757"/>
              <a:gd name="connsiteY64" fmla="*/ 6021945 h 6505980"/>
              <a:gd name="connsiteX65" fmla="*/ 782039 w 3721757"/>
              <a:gd name="connsiteY65" fmla="*/ 6094137 h 6505980"/>
              <a:gd name="connsiteX66" fmla="*/ 732689 w 3721757"/>
              <a:gd name="connsiteY66" fmla="*/ 6165853 h 6505980"/>
              <a:gd name="connsiteX67" fmla="*/ 686953 w 3721757"/>
              <a:gd name="connsiteY67" fmla="*/ 6242495 h 6505980"/>
              <a:gd name="connsiteX68" fmla="*/ 633819 w 3721757"/>
              <a:gd name="connsiteY68" fmla="*/ 6322262 h 6505980"/>
              <a:gd name="connsiteX69" fmla="*/ 576894 w 3721757"/>
              <a:gd name="connsiteY69" fmla="*/ 6387714 h 6505980"/>
              <a:gd name="connsiteX70" fmla="*/ 520310 w 3721757"/>
              <a:gd name="connsiteY70" fmla="*/ 6444298 h 6505980"/>
              <a:gd name="connsiteX71" fmla="*/ 461122 w 3721757"/>
              <a:gd name="connsiteY71" fmla="*/ 6486433 h 6505980"/>
              <a:gd name="connsiteX72" fmla="*/ 409611 w 3721757"/>
              <a:gd name="connsiteY72" fmla="*/ 6505980 h 6505980"/>
              <a:gd name="connsiteX73" fmla="*/ 397795 w 3721757"/>
              <a:gd name="connsiteY73" fmla="*/ 6478382 h 6505980"/>
              <a:gd name="connsiteX74" fmla="*/ 580228 w 3721757"/>
              <a:gd name="connsiteY74" fmla="*/ 6260780 h 6505980"/>
              <a:gd name="connsiteX75" fmla="*/ 740291 w 3721757"/>
              <a:gd name="connsiteY75" fmla="*/ 6020812 h 6505980"/>
              <a:gd name="connsiteX76" fmla="*/ 876161 w 3721757"/>
              <a:gd name="connsiteY76" fmla="*/ 5764542 h 6505980"/>
              <a:gd name="connsiteX77" fmla="*/ 983460 w 3721757"/>
              <a:gd name="connsiteY77" fmla="*/ 5511282 h 6505980"/>
              <a:gd name="connsiteX78" fmla="*/ 1071980 w 3721757"/>
              <a:gd name="connsiteY78" fmla="*/ 5262934 h 6505980"/>
              <a:gd name="connsiteX79" fmla="*/ 1108340 w 3721757"/>
              <a:gd name="connsiteY79" fmla="*/ 5079541 h 6505980"/>
              <a:gd name="connsiteX80" fmla="*/ 1121344 w 3721757"/>
              <a:gd name="connsiteY80" fmla="*/ 5084649 h 6505980"/>
              <a:gd name="connsiteX81" fmla="*/ 1125291 w 3721757"/>
              <a:gd name="connsiteY81" fmla="*/ 5080701 h 6505980"/>
              <a:gd name="connsiteX82" fmla="*/ 1124442 w 3721757"/>
              <a:gd name="connsiteY82" fmla="*/ 5071961 h 6505980"/>
              <a:gd name="connsiteX83" fmla="*/ 1122157 w 3721757"/>
              <a:gd name="connsiteY83" fmla="*/ 5065724 h 6505980"/>
              <a:gd name="connsiteX84" fmla="*/ 1117049 w 3721757"/>
              <a:gd name="connsiteY84" fmla="*/ 5052716 h 6505980"/>
              <a:gd name="connsiteX85" fmla="*/ 1122811 w 3721757"/>
              <a:gd name="connsiteY85" fmla="*/ 5042696 h 6505980"/>
              <a:gd name="connsiteX86" fmla="*/ 1122495 w 3721757"/>
              <a:gd name="connsiteY86" fmla="*/ 5034485 h 6505980"/>
              <a:gd name="connsiteX87" fmla="*/ 1124158 w 3721757"/>
              <a:gd name="connsiteY87" fmla="*/ 5024300 h 6505980"/>
              <a:gd name="connsiteX88" fmla="*/ 1120205 w 3721757"/>
              <a:gd name="connsiteY88" fmla="*/ 5028252 h 6505980"/>
              <a:gd name="connsiteX89" fmla="*/ 1122495 w 3721757"/>
              <a:gd name="connsiteY89" fmla="*/ 5034485 h 6505980"/>
              <a:gd name="connsiteX90" fmla="*/ 1108340 w 3721757"/>
              <a:gd name="connsiteY90" fmla="*/ 5079541 h 6505980"/>
              <a:gd name="connsiteX91" fmla="*/ 1019535 w 3721757"/>
              <a:gd name="connsiteY91" fmla="*/ 5061794 h 6505980"/>
              <a:gd name="connsiteX92" fmla="*/ 907867 w 3721757"/>
              <a:gd name="connsiteY92" fmla="*/ 5071187 h 6505980"/>
              <a:gd name="connsiteX93" fmla="*/ 788983 w 3721757"/>
              <a:gd name="connsiteY93" fmla="*/ 5093104 h 6505980"/>
              <a:gd name="connsiteX94" fmla="*/ 658043 w 3721757"/>
              <a:gd name="connsiteY94" fmla="*/ 5134555 h 6505980"/>
              <a:gd name="connsiteX95" fmla="*/ 522026 w 3721757"/>
              <a:gd name="connsiteY95" fmla="*/ 5190653 h 6505980"/>
              <a:gd name="connsiteX96" fmla="*/ 384200 w 3721757"/>
              <a:gd name="connsiteY96" fmla="*/ 5252843 h 6505980"/>
              <a:gd name="connsiteX97" fmla="*/ 249344 w 3721757"/>
              <a:gd name="connsiteY97" fmla="*/ 5325897 h 6505980"/>
              <a:gd name="connsiteX98" fmla="*/ 120569 w 3721757"/>
              <a:gd name="connsiteY98" fmla="*/ 5397133 h 6505980"/>
              <a:gd name="connsiteX99" fmla="*/ 0 w 3721757"/>
              <a:gd name="connsiteY99" fmla="*/ 5468693 h 6505980"/>
              <a:gd name="connsiteX100" fmla="*/ 124698 w 3721757"/>
              <a:gd name="connsiteY100" fmla="*/ 5335477 h 6505980"/>
              <a:gd name="connsiteX101" fmla="*/ 246734 w 3721757"/>
              <a:gd name="connsiteY101" fmla="*/ 5221959 h 6505980"/>
              <a:gd name="connsiteX102" fmla="*/ 376856 w 3721757"/>
              <a:gd name="connsiteY102" fmla="*/ 5132327 h 6505980"/>
              <a:gd name="connsiteX103" fmla="*/ 515500 w 3721757"/>
              <a:gd name="connsiteY103" fmla="*/ 5051213 h 6505980"/>
              <a:gd name="connsiteX104" fmla="*/ 659408 w 3721757"/>
              <a:gd name="connsiteY104" fmla="*/ 4987219 h 6505980"/>
              <a:gd name="connsiteX105" fmla="*/ 820898 w 3721757"/>
              <a:gd name="connsiteY105" fmla="*/ 4940794 h 6505980"/>
              <a:gd name="connsiteX106" fmla="*/ 1181074 w 3721757"/>
              <a:gd name="connsiteY106" fmla="*/ 4846988 h 6505980"/>
              <a:gd name="connsiteX107" fmla="*/ 1226539 w 3721757"/>
              <a:gd name="connsiteY107" fmla="*/ 4526635 h 6505980"/>
              <a:gd name="connsiteX108" fmla="*/ 1248314 w 3721757"/>
              <a:gd name="connsiteY108" fmla="*/ 4207589 h 6505980"/>
              <a:gd name="connsiteX109" fmla="*/ 1246367 w 3721757"/>
              <a:gd name="connsiteY109" fmla="*/ 3884569 h 6505980"/>
              <a:gd name="connsiteX110" fmla="*/ 1230789 w 3721757"/>
              <a:gd name="connsiteY110" fmla="*/ 3690675 h 6505980"/>
              <a:gd name="connsiteX111" fmla="*/ 1162613 w 3721757"/>
              <a:gd name="connsiteY111" fmla="*/ 3672408 h 6505980"/>
              <a:gd name="connsiteX112" fmla="*/ 1267627 w 3721757"/>
              <a:gd name="connsiteY112" fmla="*/ 3672408 h 6505980"/>
              <a:gd name="connsiteX113" fmla="*/ 1267627 w 3721757"/>
              <a:gd name="connsiteY113" fmla="*/ 2636174 h 6505980"/>
              <a:gd name="connsiteX114" fmla="*/ 1457972 w 3721757"/>
              <a:gd name="connsiteY114" fmla="*/ 2766635 h 6505980"/>
              <a:gd name="connsiteX115" fmla="*/ 1914541 w 3721757"/>
              <a:gd name="connsiteY115" fmla="*/ 1815401 h 6505980"/>
              <a:gd name="connsiteX116" fmla="*/ 1759871 w 3721757"/>
              <a:gd name="connsiteY116" fmla="*/ 1626771 h 6505980"/>
              <a:gd name="connsiteX117" fmla="*/ 1630255 w 3721757"/>
              <a:gd name="connsiteY117" fmla="*/ 1432944 h 6505980"/>
              <a:gd name="connsiteX118" fmla="*/ 1533657 w 3721757"/>
              <a:gd name="connsiteY118" fmla="*/ 1245834 h 6505980"/>
              <a:gd name="connsiteX119" fmla="*/ 1466898 w 3721757"/>
              <a:gd name="connsiteY119" fmla="*/ 1057506 h 6505980"/>
              <a:gd name="connsiteX120" fmla="*/ 1428386 w 3721757"/>
              <a:gd name="connsiteY120" fmla="*/ 871911 h 6505980"/>
              <a:gd name="connsiteX121" fmla="*/ 1418926 w 3721757"/>
              <a:gd name="connsiteY121" fmla="*/ 698165 h 6505980"/>
              <a:gd name="connsiteX122" fmla="*/ 1438518 w 3721757"/>
              <a:gd name="connsiteY122" fmla="*/ 529931 h 6505980"/>
              <a:gd name="connsiteX123" fmla="*/ 1487966 w 3721757"/>
              <a:gd name="connsiteY123" fmla="*/ 373157 h 6505980"/>
              <a:gd name="connsiteX124" fmla="*/ 1562109 w 3721757"/>
              <a:gd name="connsiteY124" fmla="*/ 234344 h 6505980"/>
              <a:gd name="connsiteX125" fmla="*/ 1590347 w 3721757"/>
              <a:gd name="connsiteY125" fmla="*/ 233909 h 6505980"/>
              <a:gd name="connsiteX126" fmla="*/ 1590423 w 3721757"/>
              <a:gd name="connsiteY126" fmla="*/ 276688 h 6505980"/>
              <a:gd name="connsiteX127" fmla="*/ 1534480 w 3721757"/>
              <a:gd name="connsiteY127" fmla="*/ 357380 h 6505980"/>
              <a:gd name="connsiteX128" fmla="*/ 1506010 w 3721757"/>
              <a:gd name="connsiteY128" fmla="*/ 457037 h 6505980"/>
              <a:gd name="connsiteX129" fmla="*/ 1488317 w 3721757"/>
              <a:gd name="connsiteY129" fmla="*/ 571212 h 6505980"/>
              <a:gd name="connsiteX130" fmla="*/ 1496884 w 3721757"/>
              <a:gd name="connsiteY130" fmla="*/ 693061 h 6505980"/>
              <a:gd name="connsiteX131" fmla="*/ 1522975 w 3721757"/>
              <a:gd name="connsiteY131" fmla="*/ 825308 h 6505980"/>
              <a:gd name="connsiteX132" fmla="*/ 1563776 w 3721757"/>
              <a:gd name="connsiteY132" fmla="*/ 957444 h 6505980"/>
              <a:gd name="connsiteX133" fmla="*/ 1623676 w 3721757"/>
              <a:gd name="connsiteY133" fmla="*/ 1089683 h 6505980"/>
              <a:gd name="connsiteX134" fmla="*/ 1701073 w 3721757"/>
              <a:gd name="connsiteY134" fmla="*/ 1219640 h 6505980"/>
              <a:gd name="connsiteX135" fmla="*/ 1784824 w 3721757"/>
              <a:gd name="connsiteY135" fmla="*/ 1340138 h 6505980"/>
              <a:gd name="connsiteX136" fmla="*/ 1839433 w 3721757"/>
              <a:gd name="connsiteY136" fmla="*/ 1402829 h 6505980"/>
              <a:gd name="connsiteX137" fmla="*/ 1879314 w 3721757"/>
              <a:gd name="connsiteY137" fmla="*/ 1462471 h 6505980"/>
              <a:gd name="connsiteX138" fmla="*/ 1923557 w 3721757"/>
              <a:gd name="connsiteY138" fmla="*/ 1509661 h 6505980"/>
              <a:gd name="connsiteX139" fmla="*/ 1968977 w 3721757"/>
              <a:gd name="connsiteY139" fmla="*/ 1553881 h 6505980"/>
              <a:gd name="connsiteX140" fmla="*/ 2023524 w 3721757"/>
              <a:gd name="connsiteY140" fmla="*/ 1583302 h 6505980"/>
              <a:gd name="connsiteX141" fmla="*/ 2159168 w 3721757"/>
              <a:gd name="connsiteY141" fmla="*/ 1357898 h 6505980"/>
              <a:gd name="connsiteX142" fmla="*/ 2301613 w 3721757"/>
              <a:gd name="connsiteY142" fmla="*/ 1152134 h 6505980"/>
              <a:gd name="connsiteX143" fmla="*/ 2456786 w 3721757"/>
              <a:gd name="connsiteY143" fmla="*/ 946442 h 6505980"/>
              <a:gd name="connsiteX144" fmla="*/ 2627883 w 3721757"/>
              <a:gd name="connsiteY144" fmla="*/ 750343 h 6505980"/>
              <a:gd name="connsiteX145" fmla="*/ 2819251 w 3721757"/>
              <a:gd name="connsiteY145" fmla="*/ 546637 h 6505980"/>
              <a:gd name="connsiteX146" fmla="*/ 3033293 w 3721757"/>
              <a:gd name="connsiteY146" fmla="*/ 338904 h 6505980"/>
              <a:gd name="connsiteX147" fmla="*/ 3075801 w 3721757"/>
              <a:gd name="connsiteY147" fmla="*/ 307656 h 6505980"/>
              <a:gd name="connsiteX148" fmla="*/ 3128615 w 3721757"/>
              <a:gd name="connsiteY148" fmla="*/ 255470 h 6505980"/>
              <a:gd name="connsiteX149" fmla="*/ 3193373 w 3721757"/>
              <a:gd name="connsiteY149" fmla="*/ 206920 h 6505980"/>
              <a:gd name="connsiteX150" fmla="*/ 3255727 w 3721757"/>
              <a:gd name="connsiteY150" fmla="*/ 153199 h 6505980"/>
              <a:gd name="connsiteX151" fmla="*/ 3326038 w 3721757"/>
              <a:gd name="connsiteY151" fmla="*/ 98736 h 6505980"/>
              <a:gd name="connsiteX152" fmla="*/ 3396772 w 3721757"/>
              <a:gd name="connsiteY152" fmla="*/ 57544 h 6505980"/>
              <a:gd name="connsiteX153" fmla="*/ 3465132 w 3721757"/>
              <a:gd name="connsiteY153" fmla="*/ 23864 h 6505980"/>
              <a:gd name="connsiteX154" fmla="*/ 3532718 w 3721757"/>
              <a:gd name="connsiteY154" fmla="*/ 3259 h 6505980"/>
              <a:gd name="connsiteX155" fmla="*/ 3587603 w 3721757"/>
              <a:gd name="connsiteY155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52886 w 3592824"/>
              <a:gd name="connsiteY16" fmla="*/ 1080667 h 6505980"/>
              <a:gd name="connsiteX17" fmla="*/ 2552081 w 3592824"/>
              <a:gd name="connsiteY17" fmla="*/ 1074723 h 6505980"/>
              <a:gd name="connsiteX18" fmla="*/ 2576278 w 3592824"/>
              <a:gd name="connsiteY18" fmla="*/ 1039803 h 6505980"/>
              <a:gd name="connsiteX19" fmla="*/ 2659086 w 3592824"/>
              <a:gd name="connsiteY19" fmla="*/ 1078297 h 6505980"/>
              <a:gd name="connsiteX20" fmla="*/ 2559721 w 3592824"/>
              <a:gd name="connsiteY20" fmla="*/ 1224163 h 6505980"/>
              <a:gd name="connsiteX21" fmla="*/ 2451696 w 3592824"/>
              <a:gd name="connsiteY21" fmla="*/ 1220120 h 6505980"/>
              <a:gd name="connsiteX22" fmla="*/ 2333617 w 3592824"/>
              <a:gd name="connsiteY22" fmla="*/ 1482858 h 6505980"/>
              <a:gd name="connsiteX23" fmla="*/ 2239019 w 3592824"/>
              <a:gd name="connsiteY23" fmla="*/ 1750687 h 6505980"/>
              <a:gd name="connsiteX24" fmla="*/ 2166716 w 3592824"/>
              <a:gd name="connsiteY24" fmla="*/ 2028149 h 6505980"/>
              <a:gd name="connsiteX25" fmla="*/ 2138696 w 3592824"/>
              <a:gd name="connsiteY25" fmla="*/ 2191021 h 6505980"/>
              <a:gd name="connsiteX26" fmla="*/ 1708453 w 3592824"/>
              <a:gd name="connsiteY26" fmla="*/ 2932299 h 6505980"/>
              <a:gd name="connsiteX27" fmla="*/ 1722817 w 3592824"/>
              <a:gd name="connsiteY27" fmla="*/ 3822513 h 6505980"/>
              <a:gd name="connsiteX28" fmla="*/ 1536952 w 3592824"/>
              <a:gd name="connsiteY28" fmla="*/ 3772714 h 6505980"/>
              <a:gd name="connsiteX29" fmla="*/ 1541206 w 3592824"/>
              <a:gd name="connsiteY29" fmla="*/ 4042551 h 6505980"/>
              <a:gd name="connsiteX30" fmla="*/ 1736905 w 3592824"/>
              <a:gd name="connsiteY30" fmla="*/ 4202721 h 6505980"/>
              <a:gd name="connsiteX31" fmla="*/ 1910038 w 3592824"/>
              <a:gd name="connsiteY31" fmla="*/ 4375859 h 6505980"/>
              <a:gd name="connsiteX32" fmla="*/ 2049967 w 3592824"/>
              <a:gd name="connsiteY32" fmla="*/ 4551312 h 6505980"/>
              <a:gd name="connsiteX33" fmla="*/ 2161751 w 3592824"/>
              <a:gd name="connsiteY33" fmla="*/ 4736795 h 6505980"/>
              <a:gd name="connsiteX34" fmla="*/ 2245901 w 3592824"/>
              <a:gd name="connsiteY34" fmla="*/ 4927533 h 6505980"/>
              <a:gd name="connsiteX35" fmla="*/ 2299319 w 3592824"/>
              <a:gd name="connsiteY35" fmla="*/ 5113852 h 6505980"/>
              <a:gd name="connsiteX36" fmla="*/ 2323619 w 3592824"/>
              <a:gd name="connsiteY36" fmla="*/ 5302637 h 6505980"/>
              <a:gd name="connsiteX37" fmla="*/ 2316528 w 3592824"/>
              <a:gd name="connsiteY37" fmla="*/ 5487662 h 6505980"/>
              <a:gd name="connsiteX38" fmla="*/ 2281292 w 3592824"/>
              <a:gd name="connsiteY38" fmla="*/ 5660347 h 6505980"/>
              <a:gd name="connsiteX39" fmla="*/ 2254472 w 3592824"/>
              <a:gd name="connsiteY39" fmla="*/ 5669051 h 6505980"/>
              <a:gd name="connsiteX40" fmla="*/ 2243469 w 3592824"/>
              <a:gd name="connsiteY40" fmla="*/ 5622519 h 6505980"/>
              <a:gd name="connsiteX41" fmla="*/ 2276202 w 3592824"/>
              <a:gd name="connsiteY41" fmla="*/ 5518399 h 6505980"/>
              <a:gd name="connsiteX42" fmla="*/ 2277887 w 3592824"/>
              <a:gd name="connsiteY42" fmla="*/ 5401645 h 6505980"/>
              <a:gd name="connsiteX43" fmla="*/ 2265586 w 3592824"/>
              <a:gd name="connsiteY43" fmla="*/ 5272239 h 6505980"/>
              <a:gd name="connsiteX44" fmla="*/ 2226278 w 3592824"/>
              <a:gd name="connsiteY44" fmla="*/ 5142134 h 6505980"/>
              <a:gd name="connsiteX45" fmla="*/ 2167610 w 3592824"/>
              <a:gd name="connsiteY45" fmla="*/ 5005824 h 6505980"/>
              <a:gd name="connsiteX46" fmla="*/ 2094934 w 3592824"/>
              <a:gd name="connsiteY46" fmla="*/ 4873928 h 6505980"/>
              <a:gd name="connsiteX47" fmla="*/ 2004022 w 3592824"/>
              <a:gd name="connsiteY47" fmla="*/ 4747491 h 6505980"/>
              <a:gd name="connsiteX48" fmla="*/ 1897003 w 3592824"/>
              <a:gd name="connsiteY48" fmla="*/ 4628630 h 6505980"/>
              <a:gd name="connsiteX49" fmla="*/ 1786353 w 3592824"/>
              <a:gd name="connsiteY49" fmla="*/ 4521927 h 6505980"/>
              <a:gd name="connsiteX50" fmla="*/ 1718256 w 3592824"/>
              <a:gd name="connsiteY50" fmla="*/ 4469625 h 6505980"/>
              <a:gd name="connsiteX51" fmla="*/ 1664984 w 3592824"/>
              <a:gd name="connsiteY51" fmla="*/ 4416354 h 6505980"/>
              <a:gd name="connsiteX52" fmla="*/ 1610735 w 3592824"/>
              <a:gd name="connsiteY52" fmla="*/ 4377899 h 6505980"/>
              <a:gd name="connsiteX53" fmla="*/ 1556121 w 3592824"/>
              <a:gd name="connsiteY53" fmla="*/ 4343019 h 6505980"/>
              <a:gd name="connsiteX54" fmla="*/ 1496586 w 3592824"/>
              <a:gd name="connsiteY54" fmla="*/ 4326909 h 6505980"/>
              <a:gd name="connsiteX55" fmla="*/ 1424825 w 3592824"/>
              <a:gd name="connsiteY55" fmla="*/ 4611755 h 6505980"/>
              <a:gd name="connsiteX56" fmla="*/ 1341569 w 3592824"/>
              <a:gd name="connsiteY56" fmla="*/ 4877209 h 6505980"/>
              <a:gd name="connsiteX57" fmla="*/ 1246153 w 3592824"/>
              <a:gd name="connsiteY57" fmla="*/ 5146295 h 6505980"/>
              <a:gd name="connsiteX58" fmla="*/ 1133098 w 3592824"/>
              <a:gd name="connsiteY58" fmla="*/ 5409585 h 6505980"/>
              <a:gd name="connsiteX59" fmla="*/ 1002651 w 3592824"/>
              <a:gd name="connsiteY59" fmla="*/ 5687069 h 6505980"/>
              <a:gd name="connsiteX60" fmla="*/ 851621 w 3592824"/>
              <a:gd name="connsiteY60" fmla="*/ 5975542 h 6505980"/>
              <a:gd name="connsiteX61" fmla="*/ 819067 w 3592824"/>
              <a:gd name="connsiteY61" fmla="*/ 6021945 h 6505980"/>
              <a:gd name="connsiteX62" fmla="*/ 782039 w 3592824"/>
              <a:gd name="connsiteY62" fmla="*/ 6094137 h 6505980"/>
              <a:gd name="connsiteX63" fmla="*/ 732689 w 3592824"/>
              <a:gd name="connsiteY63" fmla="*/ 6165853 h 6505980"/>
              <a:gd name="connsiteX64" fmla="*/ 686953 w 3592824"/>
              <a:gd name="connsiteY64" fmla="*/ 6242495 h 6505980"/>
              <a:gd name="connsiteX65" fmla="*/ 633819 w 3592824"/>
              <a:gd name="connsiteY65" fmla="*/ 6322262 h 6505980"/>
              <a:gd name="connsiteX66" fmla="*/ 576894 w 3592824"/>
              <a:gd name="connsiteY66" fmla="*/ 6387714 h 6505980"/>
              <a:gd name="connsiteX67" fmla="*/ 520310 w 3592824"/>
              <a:gd name="connsiteY67" fmla="*/ 6444298 h 6505980"/>
              <a:gd name="connsiteX68" fmla="*/ 461122 w 3592824"/>
              <a:gd name="connsiteY68" fmla="*/ 6486433 h 6505980"/>
              <a:gd name="connsiteX69" fmla="*/ 409611 w 3592824"/>
              <a:gd name="connsiteY69" fmla="*/ 6505980 h 6505980"/>
              <a:gd name="connsiteX70" fmla="*/ 397795 w 3592824"/>
              <a:gd name="connsiteY70" fmla="*/ 6478382 h 6505980"/>
              <a:gd name="connsiteX71" fmla="*/ 580228 w 3592824"/>
              <a:gd name="connsiteY71" fmla="*/ 6260780 h 6505980"/>
              <a:gd name="connsiteX72" fmla="*/ 740291 w 3592824"/>
              <a:gd name="connsiteY72" fmla="*/ 6020812 h 6505980"/>
              <a:gd name="connsiteX73" fmla="*/ 876161 w 3592824"/>
              <a:gd name="connsiteY73" fmla="*/ 5764542 h 6505980"/>
              <a:gd name="connsiteX74" fmla="*/ 983460 w 3592824"/>
              <a:gd name="connsiteY74" fmla="*/ 5511282 h 6505980"/>
              <a:gd name="connsiteX75" fmla="*/ 1071980 w 3592824"/>
              <a:gd name="connsiteY75" fmla="*/ 5262934 h 6505980"/>
              <a:gd name="connsiteX76" fmla="*/ 1108340 w 3592824"/>
              <a:gd name="connsiteY76" fmla="*/ 5079541 h 6505980"/>
              <a:gd name="connsiteX77" fmla="*/ 1121344 w 3592824"/>
              <a:gd name="connsiteY77" fmla="*/ 5084649 h 6505980"/>
              <a:gd name="connsiteX78" fmla="*/ 1125291 w 3592824"/>
              <a:gd name="connsiteY78" fmla="*/ 5080701 h 6505980"/>
              <a:gd name="connsiteX79" fmla="*/ 1124442 w 3592824"/>
              <a:gd name="connsiteY79" fmla="*/ 5071961 h 6505980"/>
              <a:gd name="connsiteX80" fmla="*/ 1122157 w 3592824"/>
              <a:gd name="connsiteY80" fmla="*/ 5065724 h 6505980"/>
              <a:gd name="connsiteX81" fmla="*/ 1117049 w 3592824"/>
              <a:gd name="connsiteY81" fmla="*/ 5052716 h 6505980"/>
              <a:gd name="connsiteX82" fmla="*/ 1122811 w 3592824"/>
              <a:gd name="connsiteY82" fmla="*/ 5042696 h 6505980"/>
              <a:gd name="connsiteX83" fmla="*/ 1122495 w 3592824"/>
              <a:gd name="connsiteY83" fmla="*/ 5034485 h 6505980"/>
              <a:gd name="connsiteX84" fmla="*/ 1124158 w 3592824"/>
              <a:gd name="connsiteY84" fmla="*/ 5024300 h 6505980"/>
              <a:gd name="connsiteX85" fmla="*/ 1120205 w 3592824"/>
              <a:gd name="connsiteY85" fmla="*/ 5028252 h 6505980"/>
              <a:gd name="connsiteX86" fmla="*/ 1122495 w 3592824"/>
              <a:gd name="connsiteY86" fmla="*/ 5034485 h 6505980"/>
              <a:gd name="connsiteX87" fmla="*/ 1108340 w 3592824"/>
              <a:gd name="connsiteY87" fmla="*/ 5079541 h 6505980"/>
              <a:gd name="connsiteX88" fmla="*/ 1019535 w 3592824"/>
              <a:gd name="connsiteY88" fmla="*/ 5061794 h 6505980"/>
              <a:gd name="connsiteX89" fmla="*/ 907867 w 3592824"/>
              <a:gd name="connsiteY89" fmla="*/ 5071187 h 6505980"/>
              <a:gd name="connsiteX90" fmla="*/ 788983 w 3592824"/>
              <a:gd name="connsiteY90" fmla="*/ 5093104 h 6505980"/>
              <a:gd name="connsiteX91" fmla="*/ 658043 w 3592824"/>
              <a:gd name="connsiteY91" fmla="*/ 5134555 h 6505980"/>
              <a:gd name="connsiteX92" fmla="*/ 522026 w 3592824"/>
              <a:gd name="connsiteY92" fmla="*/ 5190653 h 6505980"/>
              <a:gd name="connsiteX93" fmla="*/ 384200 w 3592824"/>
              <a:gd name="connsiteY93" fmla="*/ 5252843 h 6505980"/>
              <a:gd name="connsiteX94" fmla="*/ 249344 w 3592824"/>
              <a:gd name="connsiteY94" fmla="*/ 5325897 h 6505980"/>
              <a:gd name="connsiteX95" fmla="*/ 120569 w 3592824"/>
              <a:gd name="connsiteY95" fmla="*/ 5397133 h 6505980"/>
              <a:gd name="connsiteX96" fmla="*/ 0 w 3592824"/>
              <a:gd name="connsiteY96" fmla="*/ 5468693 h 6505980"/>
              <a:gd name="connsiteX97" fmla="*/ 124698 w 3592824"/>
              <a:gd name="connsiteY97" fmla="*/ 5335477 h 6505980"/>
              <a:gd name="connsiteX98" fmla="*/ 246734 w 3592824"/>
              <a:gd name="connsiteY98" fmla="*/ 5221959 h 6505980"/>
              <a:gd name="connsiteX99" fmla="*/ 376856 w 3592824"/>
              <a:gd name="connsiteY99" fmla="*/ 5132327 h 6505980"/>
              <a:gd name="connsiteX100" fmla="*/ 515500 w 3592824"/>
              <a:gd name="connsiteY100" fmla="*/ 5051213 h 6505980"/>
              <a:gd name="connsiteX101" fmla="*/ 659408 w 3592824"/>
              <a:gd name="connsiteY101" fmla="*/ 4987219 h 6505980"/>
              <a:gd name="connsiteX102" fmla="*/ 820898 w 3592824"/>
              <a:gd name="connsiteY102" fmla="*/ 4940794 h 6505980"/>
              <a:gd name="connsiteX103" fmla="*/ 1181074 w 3592824"/>
              <a:gd name="connsiteY103" fmla="*/ 4846988 h 6505980"/>
              <a:gd name="connsiteX104" fmla="*/ 1226539 w 3592824"/>
              <a:gd name="connsiteY104" fmla="*/ 4526635 h 6505980"/>
              <a:gd name="connsiteX105" fmla="*/ 1248314 w 3592824"/>
              <a:gd name="connsiteY105" fmla="*/ 4207589 h 6505980"/>
              <a:gd name="connsiteX106" fmla="*/ 1246367 w 3592824"/>
              <a:gd name="connsiteY106" fmla="*/ 3884569 h 6505980"/>
              <a:gd name="connsiteX107" fmla="*/ 1230789 w 3592824"/>
              <a:gd name="connsiteY107" fmla="*/ 3690675 h 6505980"/>
              <a:gd name="connsiteX108" fmla="*/ 1162613 w 3592824"/>
              <a:gd name="connsiteY108" fmla="*/ 3672408 h 6505980"/>
              <a:gd name="connsiteX109" fmla="*/ 1267627 w 3592824"/>
              <a:gd name="connsiteY109" fmla="*/ 3672408 h 6505980"/>
              <a:gd name="connsiteX110" fmla="*/ 1267627 w 3592824"/>
              <a:gd name="connsiteY110" fmla="*/ 2636174 h 6505980"/>
              <a:gd name="connsiteX111" fmla="*/ 1457972 w 3592824"/>
              <a:gd name="connsiteY111" fmla="*/ 2766635 h 6505980"/>
              <a:gd name="connsiteX112" fmla="*/ 1914541 w 3592824"/>
              <a:gd name="connsiteY112" fmla="*/ 1815401 h 6505980"/>
              <a:gd name="connsiteX113" fmla="*/ 1759871 w 3592824"/>
              <a:gd name="connsiteY113" fmla="*/ 1626771 h 6505980"/>
              <a:gd name="connsiteX114" fmla="*/ 1630255 w 3592824"/>
              <a:gd name="connsiteY114" fmla="*/ 1432944 h 6505980"/>
              <a:gd name="connsiteX115" fmla="*/ 1533657 w 3592824"/>
              <a:gd name="connsiteY115" fmla="*/ 1245834 h 6505980"/>
              <a:gd name="connsiteX116" fmla="*/ 1466898 w 3592824"/>
              <a:gd name="connsiteY116" fmla="*/ 1057506 h 6505980"/>
              <a:gd name="connsiteX117" fmla="*/ 1428386 w 3592824"/>
              <a:gd name="connsiteY117" fmla="*/ 871911 h 6505980"/>
              <a:gd name="connsiteX118" fmla="*/ 1418926 w 3592824"/>
              <a:gd name="connsiteY118" fmla="*/ 698165 h 6505980"/>
              <a:gd name="connsiteX119" fmla="*/ 1438518 w 3592824"/>
              <a:gd name="connsiteY119" fmla="*/ 529931 h 6505980"/>
              <a:gd name="connsiteX120" fmla="*/ 1487966 w 3592824"/>
              <a:gd name="connsiteY120" fmla="*/ 373157 h 6505980"/>
              <a:gd name="connsiteX121" fmla="*/ 1562109 w 3592824"/>
              <a:gd name="connsiteY121" fmla="*/ 234344 h 6505980"/>
              <a:gd name="connsiteX122" fmla="*/ 1590347 w 3592824"/>
              <a:gd name="connsiteY122" fmla="*/ 233909 h 6505980"/>
              <a:gd name="connsiteX123" fmla="*/ 1590423 w 3592824"/>
              <a:gd name="connsiteY123" fmla="*/ 276688 h 6505980"/>
              <a:gd name="connsiteX124" fmla="*/ 1534480 w 3592824"/>
              <a:gd name="connsiteY124" fmla="*/ 357380 h 6505980"/>
              <a:gd name="connsiteX125" fmla="*/ 1506010 w 3592824"/>
              <a:gd name="connsiteY125" fmla="*/ 457037 h 6505980"/>
              <a:gd name="connsiteX126" fmla="*/ 1488317 w 3592824"/>
              <a:gd name="connsiteY126" fmla="*/ 571212 h 6505980"/>
              <a:gd name="connsiteX127" fmla="*/ 1496884 w 3592824"/>
              <a:gd name="connsiteY127" fmla="*/ 693061 h 6505980"/>
              <a:gd name="connsiteX128" fmla="*/ 1522975 w 3592824"/>
              <a:gd name="connsiteY128" fmla="*/ 825308 h 6505980"/>
              <a:gd name="connsiteX129" fmla="*/ 1563776 w 3592824"/>
              <a:gd name="connsiteY129" fmla="*/ 957444 h 6505980"/>
              <a:gd name="connsiteX130" fmla="*/ 1623676 w 3592824"/>
              <a:gd name="connsiteY130" fmla="*/ 1089683 h 6505980"/>
              <a:gd name="connsiteX131" fmla="*/ 1701073 w 3592824"/>
              <a:gd name="connsiteY131" fmla="*/ 1219640 h 6505980"/>
              <a:gd name="connsiteX132" fmla="*/ 1784824 w 3592824"/>
              <a:gd name="connsiteY132" fmla="*/ 1340138 h 6505980"/>
              <a:gd name="connsiteX133" fmla="*/ 1839433 w 3592824"/>
              <a:gd name="connsiteY133" fmla="*/ 1402829 h 6505980"/>
              <a:gd name="connsiteX134" fmla="*/ 1879314 w 3592824"/>
              <a:gd name="connsiteY134" fmla="*/ 1462471 h 6505980"/>
              <a:gd name="connsiteX135" fmla="*/ 1923557 w 3592824"/>
              <a:gd name="connsiteY135" fmla="*/ 1509661 h 6505980"/>
              <a:gd name="connsiteX136" fmla="*/ 1968977 w 3592824"/>
              <a:gd name="connsiteY136" fmla="*/ 1553881 h 6505980"/>
              <a:gd name="connsiteX137" fmla="*/ 2023524 w 3592824"/>
              <a:gd name="connsiteY137" fmla="*/ 1583302 h 6505980"/>
              <a:gd name="connsiteX138" fmla="*/ 2159168 w 3592824"/>
              <a:gd name="connsiteY138" fmla="*/ 1357898 h 6505980"/>
              <a:gd name="connsiteX139" fmla="*/ 2301613 w 3592824"/>
              <a:gd name="connsiteY139" fmla="*/ 1152134 h 6505980"/>
              <a:gd name="connsiteX140" fmla="*/ 2456786 w 3592824"/>
              <a:gd name="connsiteY140" fmla="*/ 946442 h 6505980"/>
              <a:gd name="connsiteX141" fmla="*/ 2627883 w 3592824"/>
              <a:gd name="connsiteY141" fmla="*/ 750343 h 6505980"/>
              <a:gd name="connsiteX142" fmla="*/ 2819251 w 3592824"/>
              <a:gd name="connsiteY142" fmla="*/ 546637 h 6505980"/>
              <a:gd name="connsiteX143" fmla="*/ 3033293 w 3592824"/>
              <a:gd name="connsiteY143" fmla="*/ 338904 h 6505980"/>
              <a:gd name="connsiteX144" fmla="*/ 3075801 w 3592824"/>
              <a:gd name="connsiteY144" fmla="*/ 307656 h 6505980"/>
              <a:gd name="connsiteX145" fmla="*/ 3128615 w 3592824"/>
              <a:gd name="connsiteY145" fmla="*/ 255470 h 6505980"/>
              <a:gd name="connsiteX146" fmla="*/ 3193373 w 3592824"/>
              <a:gd name="connsiteY146" fmla="*/ 206920 h 6505980"/>
              <a:gd name="connsiteX147" fmla="*/ 3255727 w 3592824"/>
              <a:gd name="connsiteY147" fmla="*/ 153199 h 6505980"/>
              <a:gd name="connsiteX148" fmla="*/ 3326038 w 3592824"/>
              <a:gd name="connsiteY148" fmla="*/ 98736 h 6505980"/>
              <a:gd name="connsiteX149" fmla="*/ 3396772 w 3592824"/>
              <a:gd name="connsiteY149" fmla="*/ 57544 h 6505980"/>
              <a:gd name="connsiteX150" fmla="*/ 3465132 w 3592824"/>
              <a:gd name="connsiteY150" fmla="*/ 23864 h 6505980"/>
              <a:gd name="connsiteX151" fmla="*/ 3532718 w 3592824"/>
              <a:gd name="connsiteY151" fmla="*/ 3259 h 6505980"/>
              <a:gd name="connsiteX152" fmla="*/ 3587603 w 3592824"/>
              <a:gd name="connsiteY152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52886 w 3592824"/>
              <a:gd name="connsiteY16" fmla="*/ 1080667 h 6505980"/>
              <a:gd name="connsiteX17" fmla="*/ 2552081 w 3592824"/>
              <a:gd name="connsiteY17" fmla="*/ 1074723 h 6505980"/>
              <a:gd name="connsiteX18" fmla="*/ 2576278 w 3592824"/>
              <a:gd name="connsiteY18" fmla="*/ 1039803 h 6505980"/>
              <a:gd name="connsiteX19" fmla="*/ 2559721 w 3592824"/>
              <a:gd name="connsiteY19" fmla="*/ 1224163 h 6505980"/>
              <a:gd name="connsiteX20" fmla="*/ 2451696 w 3592824"/>
              <a:gd name="connsiteY20" fmla="*/ 1220120 h 6505980"/>
              <a:gd name="connsiteX21" fmla="*/ 2333617 w 3592824"/>
              <a:gd name="connsiteY21" fmla="*/ 1482858 h 6505980"/>
              <a:gd name="connsiteX22" fmla="*/ 2239019 w 3592824"/>
              <a:gd name="connsiteY22" fmla="*/ 1750687 h 6505980"/>
              <a:gd name="connsiteX23" fmla="*/ 2166716 w 3592824"/>
              <a:gd name="connsiteY23" fmla="*/ 2028149 h 6505980"/>
              <a:gd name="connsiteX24" fmla="*/ 2138696 w 3592824"/>
              <a:gd name="connsiteY24" fmla="*/ 2191021 h 6505980"/>
              <a:gd name="connsiteX25" fmla="*/ 1708453 w 3592824"/>
              <a:gd name="connsiteY25" fmla="*/ 2932299 h 6505980"/>
              <a:gd name="connsiteX26" fmla="*/ 1722817 w 3592824"/>
              <a:gd name="connsiteY26" fmla="*/ 3822513 h 6505980"/>
              <a:gd name="connsiteX27" fmla="*/ 1536952 w 3592824"/>
              <a:gd name="connsiteY27" fmla="*/ 3772714 h 6505980"/>
              <a:gd name="connsiteX28" fmla="*/ 1541206 w 3592824"/>
              <a:gd name="connsiteY28" fmla="*/ 4042551 h 6505980"/>
              <a:gd name="connsiteX29" fmla="*/ 1736905 w 3592824"/>
              <a:gd name="connsiteY29" fmla="*/ 4202721 h 6505980"/>
              <a:gd name="connsiteX30" fmla="*/ 1910038 w 3592824"/>
              <a:gd name="connsiteY30" fmla="*/ 4375859 h 6505980"/>
              <a:gd name="connsiteX31" fmla="*/ 2049967 w 3592824"/>
              <a:gd name="connsiteY31" fmla="*/ 4551312 h 6505980"/>
              <a:gd name="connsiteX32" fmla="*/ 2161751 w 3592824"/>
              <a:gd name="connsiteY32" fmla="*/ 4736795 h 6505980"/>
              <a:gd name="connsiteX33" fmla="*/ 2245901 w 3592824"/>
              <a:gd name="connsiteY33" fmla="*/ 4927533 h 6505980"/>
              <a:gd name="connsiteX34" fmla="*/ 2299319 w 3592824"/>
              <a:gd name="connsiteY34" fmla="*/ 5113852 h 6505980"/>
              <a:gd name="connsiteX35" fmla="*/ 2323619 w 3592824"/>
              <a:gd name="connsiteY35" fmla="*/ 5302637 h 6505980"/>
              <a:gd name="connsiteX36" fmla="*/ 2316528 w 3592824"/>
              <a:gd name="connsiteY36" fmla="*/ 5487662 h 6505980"/>
              <a:gd name="connsiteX37" fmla="*/ 2281292 w 3592824"/>
              <a:gd name="connsiteY37" fmla="*/ 5660347 h 6505980"/>
              <a:gd name="connsiteX38" fmla="*/ 2254472 w 3592824"/>
              <a:gd name="connsiteY38" fmla="*/ 5669051 h 6505980"/>
              <a:gd name="connsiteX39" fmla="*/ 2243469 w 3592824"/>
              <a:gd name="connsiteY39" fmla="*/ 5622519 h 6505980"/>
              <a:gd name="connsiteX40" fmla="*/ 2276202 w 3592824"/>
              <a:gd name="connsiteY40" fmla="*/ 5518399 h 6505980"/>
              <a:gd name="connsiteX41" fmla="*/ 2277887 w 3592824"/>
              <a:gd name="connsiteY41" fmla="*/ 5401645 h 6505980"/>
              <a:gd name="connsiteX42" fmla="*/ 2265586 w 3592824"/>
              <a:gd name="connsiteY42" fmla="*/ 5272239 h 6505980"/>
              <a:gd name="connsiteX43" fmla="*/ 2226278 w 3592824"/>
              <a:gd name="connsiteY43" fmla="*/ 5142134 h 6505980"/>
              <a:gd name="connsiteX44" fmla="*/ 2167610 w 3592824"/>
              <a:gd name="connsiteY44" fmla="*/ 5005824 h 6505980"/>
              <a:gd name="connsiteX45" fmla="*/ 2094934 w 3592824"/>
              <a:gd name="connsiteY45" fmla="*/ 4873928 h 6505980"/>
              <a:gd name="connsiteX46" fmla="*/ 2004022 w 3592824"/>
              <a:gd name="connsiteY46" fmla="*/ 4747491 h 6505980"/>
              <a:gd name="connsiteX47" fmla="*/ 1897003 w 3592824"/>
              <a:gd name="connsiteY47" fmla="*/ 4628630 h 6505980"/>
              <a:gd name="connsiteX48" fmla="*/ 1786353 w 3592824"/>
              <a:gd name="connsiteY48" fmla="*/ 4521927 h 6505980"/>
              <a:gd name="connsiteX49" fmla="*/ 1718256 w 3592824"/>
              <a:gd name="connsiteY49" fmla="*/ 4469625 h 6505980"/>
              <a:gd name="connsiteX50" fmla="*/ 1664984 w 3592824"/>
              <a:gd name="connsiteY50" fmla="*/ 4416354 h 6505980"/>
              <a:gd name="connsiteX51" fmla="*/ 1610735 w 3592824"/>
              <a:gd name="connsiteY51" fmla="*/ 4377899 h 6505980"/>
              <a:gd name="connsiteX52" fmla="*/ 1556121 w 3592824"/>
              <a:gd name="connsiteY52" fmla="*/ 4343019 h 6505980"/>
              <a:gd name="connsiteX53" fmla="*/ 1496586 w 3592824"/>
              <a:gd name="connsiteY53" fmla="*/ 4326909 h 6505980"/>
              <a:gd name="connsiteX54" fmla="*/ 1424825 w 3592824"/>
              <a:gd name="connsiteY54" fmla="*/ 4611755 h 6505980"/>
              <a:gd name="connsiteX55" fmla="*/ 1341569 w 3592824"/>
              <a:gd name="connsiteY55" fmla="*/ 4877209 h 6505980"/>
              <a:gd name="connsiteX56" fmla="*/ 1246153 w 3592824"/>
              <a:gd name="connsiteY56" fmla="*/ 5146295 h 6505980"/>
              <a:gd name="connsiteX57" fmla="*/ 1133098 w 3592824"/>
              <a:gd name="connsiteY57" fmla="*/ 5409585 h 6505980"/>
              <a:gd name="connsiteX58" fmla="*/ 1002651 w 3592824"/>
              <a:gd name="connsiteY58" fmla="*/ 5687069 h 6505980"/>
              <a:gd name="connsiteX59" fmla="*/ 851621 w 3592824"/>
              <a:gd name="connsiteY59" fmla="*/ 5975542 h 6505980"/>
              <a:gd name="connsiteX60" fmla="*/ 819067 w 3592824"/>
              <a:gd name="connsiteY60" fmla="*/ 6021945 h 6505980"/>
              <a:gd name="connsiteX61" fmla="*/ 782039 w 3592824"/>
              <a:gd name="connsiteY61" fmla="*/ 6094137 h 6505980"/>
              <a:gd name="connsiteX62" fmla="*/ 732689 w 3592824"/>
              <a:gd name="connsiteY62" fmla="*/ 6165853 h 6505980"/>
              <a:gd name="connsiteX63" fmla="*/ 686953 w 3592824"/>
              <a:gd name="connsiteY63" fmla="*/ 6242495 h 6505980"/>
              <a:gd name="connsiteX64" fmla="*/ 633819 w 3592824"/>
              <a:gd name="connsiteY64" fmla="*/ 6322262 h 6505980"/>
              <a:gd name="connsiteX65" fmla="*/ 576894 w 3592824"/>
              <a:gd name="connsiteY65" fmla="*/ 6387714 h 6505980"/>
              <a:gd name="connsiteX66" fmla="*/ 520310 w 3592824"/>
              <a:gd name="connsiteY66" fmla="*/ 6444298 h 6505980"/>
              <a:gd name="connsiteX67" fmla="*/ 461122 w 3592824"/>
              <a:gd name="connsiteY67" fmla="*/ 6486433 h 6505980"/>
              <a:gd name="connsiteX68" fmla="*/ 409611 w 3592824"/>
              <a:gd name="connsiteY68" fmla="*/ 6505980 h 6505980"/>
              <a:gd name="connsiteX69" fmla="*/ 397795 w 3592824"/>
              <a:gd name="connsiteY69" fmla="*/ 6478382 h 6505980"/>
              <a:gd name="connsiteX70" fmla="*/ 580228 w 3592824"/>
              <a:gd name="connsiteY70" fmla="*/ 6260780 h 6505980"/>
              <a:gd name="connsiteX71" fmla="*/ 740291 w 3592824"/>
              <a:gd name="connsiteY71" fmla="*/ 6020812 h 6505980"/>
              <a:gd name="connsiteX72" fmla="*/ 876161 w 3592824"/>
              <a:gd name="connsiteY72" fmla="*/ 5764542 h 6505980"/>
              <a:gd name="connsiteX73" fmla="*/ 983460 w 3592824"/>
              <a:gd name="connsiteY73" fmla="*/ 5511282 h 6505980"/>
              <a:gd name="connsiteX74" fmla="*/ 1071980 w 3592824"/>
              <a:gd name="connsiteY74" fmla="*/ 5262934 h 6505980"/>
              <a:gd name="connsiteX75" fmla="*/ 1108340 w 3592824"/>
              <a:gd name="connsiteY75" fmla="*/ 5079541 h 6505980"/>
              <a:gd name="connsiteX76" fmla="*/ 1121344 w 3592824"/>
              <a:gd name="connsiteY76" fmla="*/ 5084649 h 6505980"/>
              <a:gd name="connsiteX77" fmla="*/ 1125291 w 3592824"/>
              <a:gd name="connsiteY77" fmla="*/ 5080701 h 6505980"/>
              <a:gd name="connsiteX78" fmla="*/ 1124442 w 3592824"/>
              <a:gd name="connsiteY78" fmla="*/ 5071961 h 6505980"/>
              <a:gd name="connsiteX79" fmla="*/ 1122157 w 3592824"/>
              <a:gd name="connsiteY79" fmla="*/ 5065724 h 6505980"/>
              <a:gd name="connsiteX80" fmla="*/ 1117049 w 3592824"/>
              <a:gd name="connsiteY80" fmla="*/ 5052716 h 6505980"/>
              <a:gd name="connsiteX81" fmla="*/ 1122811 w 3592824"/>
              <a:gd name="connsiteY81" fmla="*/ 5042696 h 6505980"/>
              <a:gd name="connsiteX82" fmla="*/ 1122495 w 3592824"/>
              <a:gd name="connsiteY82" fmla="*/ 5034485 h 6505980"/>
              <a:gd name="connsiteX83" fmla="*/ 1124158 w 3592824"/>
              <a:gd name="connsiteY83" fmla="*/ 5024300 h 6505980"/>
              <a:gd name="connsiteX84" fmla="*/ 1120205 w 3592824"/>
              <a:gd name="connsiteY84" fmla="*/ 5028252 h 6505980"/>
              <a:gd name="connsiteX85" fmla="*/ 1122495 w 3592824"/>
              <a:gd name="connsiteY85" fmla="*/ 5034485 h 6505980"/>
              <a:gd name="connsiteX86" fmla="*/ 1108340 w 3592824"/>
              <a:gd name="connsiteY86" fmla="*/ 5079541 h 6505980"/>
              <a:gd name="connsiteX87" fmla="*/ 1019535 w 3592824"/>
              <a:gd name="connsiteY87" fmla="*/ 5061794 h 6505980"/>
              <a:gd name="connsiteX88" fmla="*/ 907867 w 3592824"/>
              <a:gd name="connsiteY88" fmla="*/ 5071187 h 6505980"/>
              <a:gd name="connsiteX89" fmla="*/ 788983 w 3592824"/>
              <a:gd name="connsiteY89" fmla="*/ 5093104 h 6505980"/>
              <a:gd name="connsiteX90" fmla="*/ 658043 w 3592824"/>
              <a:gd name="connsiteY90" fmla="*/ 5134555 h 6505980"/>
              <a:gd name="connsiteX91" fmla="*/ 522026 w 3592824"/>
              <a:gd name="connsiteY91" fmla="*/ 5190653 h 6505980"/>
              <a:gd name="connsiteX92" fmla="*/ 384200 w 3592824"/>
              <a:gd name="connsiteY92" fmla="*/ 5252843 h 6505980"/>
              <a:gd name="connsiteX93" fmla="*/ 249344 w 3592824"/>
              <a:gd name="connsiteY93" fmla="*/ 5325897 h 6505980"/>
              <a:gd name="connsiteX94" fmla="*/ 120569 w 3592824"/>
              <a:gd name="connsiteY94" fmla="*/ 5397133 h 6505980"/>
              <a:gd name="connsiteX95" fmla="*/ 0 w 3592824"/>
              <a:gd name="connsiteY95" fmla="*/ 5468693 h 6505980"/>
              <a:gd name="connsiteX96" fmla="*/ 124698 w 3592824"/>
              <a:gd name="connsiteY96" fmla="*/ 5335477 h 6505980"/>
              <a:gd name="connsiteX97" fmla="*/ 246734 w 3592824"/>
              <a:gd name="connsiteY97" fmla="*/ 5221959 h 6505980"/>
              <a:gd name="connsiteX98" fmla="*/ 376856 w 3592824"/>
              <a:gd name="connsiteY98" fmla="*/ 5132327 h 6505980"/>
              <a:gd name="connsiteX99" fmla="*/ 515500 w 3592824"/>
              <a:gd name="connsiteY99" fmla="*/ 5051213 h 6505980"/>
              <a:gd name="connsiteX100" fmla="*/ 659408 w 3592824"/>
              <a:gd name="connsiteY100" fmla="*/ 4987219 h 6505980"/>
              <a:gd name="connsiteX101" fmla="*/ 820898 w 3592824"/>
              <a:gd name="connsiteY101" fmla="*/ 4940794 h 6505980"/>
              <a:gd name="connsiteX102" fmla="*/ 1181074 w 3592824"/>
              <a:gd name="connsiteY102" fmla="*/ 4846988 h 6505980"/>
              <a:gd name="connsiteX103" fmla="*/ 1226539 w 3592824"/>
              <a:gd name="connsiteY103" fmla="*/ 4526635 h 6505980"/>
              <a:gd name="connsiteX104" fmla="*/ 1248314 w 3592824"/>
              <a:gd name="connsiteY104" fmla="*/ 4207589 h 6505980"/>
              <a:gd name="connsiteX105" fmla="*/ 1246367 w 3592824"/>
              <a:gd name="connsiteY105" fmla="*/ 3884569 h 6505980"/>
              <a:gd name="connsiteX106" fmla="*/ 1230789 w 3592824"/>
              <a:gd name="connsiteY106" fmla="*/ 3690675 h 6505980"/>
              <a:gd name="connsiteX107" fmla="*/ 1162613 w 3592824"/>
              <a:gd name="connsiteY107" fmla="*/ 3672408 h 6505980"/>
              <a:gd name="connsiteX108" fmla="*/ 1267627 w 3592824"/>
              <a:gd name="connsiteY108" fmla="*/ 3672408 h 6505980"/>
              <a:gd name="connsiteX109" fmla="*/ 1267627 w 3592824"/>
              <a:gd name="connsiteY109" fmla="*/ 2636174 h 6505980"/>
              <a:gd name="connsiteX110" fmla="*/ 1457972 w 3592824"/>
              <a:gd name="connsiteY110" fmla="*/ 2766635 h 6505980"/>
              <a:gd name="connsiteX111" fmla="*/ 1914541 w 3592824"/>
              <a:gd name="connsiteY111" fmla="*/ 1815401 h 6505980"/>
              <a:gd name="connsiteX112" fmla="*/ 1759871 w 3592824"/>
              <a:gd name="connsiteY112" fmla="*/ 1626771 h 6505980"/>
              <a:gd name="connsiteX113" fmla="*/ 1630255 w 3592824"/>
              <a:gd name="connsiteY113" fmla="*/ 1432944 h 6505980"/>
              <a:gd name="connsiteX114" fmla="*/ 1533657 w 3592824"/>
              <a:gd name="connsiteY114" fmla="*/ 1245834 h 6505980"/>
              <a:gd name="connsiteX115" fmla="*/ 1466898 w 3592824"/>
              <a:gd name="connsiteY115" fmla="*/ 1057506 h 6505980"/>
              <a:gd name="connsiteX116" fmla="*/ 1428386 w 3592824"/>
              <a:gd name="connsiteY116" fmla="*/ 871911 h 6505980"/>
              <a:gd name="connsiteX117" fmla="*/ 1418926 w 3592824"/>
              <a:gd name="connsiteY117" fmla="*/ 698165 h 6505980"/>
              <a:gd name="connsiteX118" fmla="*/ 1438518 w 3592824"/>
              <a:gd name="connsiteY118" fmla="*/ 529931 h 6505980"/>
              <a:gd name="connsiteX119" fmla="*/ 1487966 w 3592824"/>
              <a:gd name="connsiteY119" fmla="*/ 373157 h 6505980"/>
              <a:gd name="connsiteX120" fmla="*/ 1562109 w 3592824"/>
              <a:gd name="connsiteY120" fmla="*/ 234344 h 6505980"/>
              <a:gd name="connsiteX121" fmla="*/ 1590347 w 3592824"/>
              <a:gd name="connsiteY121" fmla="*/ 233909 h 6505980"/>
              <a:gd name="connsiteX122" fmla="*/ 1590423 w 3592824"/>
              <a:gd name="connsiteY122" fmla="*/ 276688 h 6505980"/>
              <a:gd name="connsiteX123" fmla="*/ 1534480 w 3592824"/>
              <a:gd name="connsiteY123" fmla="*/ 357380 h 6505980"/>
              <a:gd name="connsiteX124" fmla="*/ 1506010 w 3592824"/>
              <a:gd name="connsiteY124" fmla="*/ 457037 h 6505980"/>
              <a:gd name="connsiteX125" fmla="*/ 1488317 w 3592824"/>
              <a:gd name="connsiteY125" fmla="*/ 571212 h 6505980"/>
              <a:gd name="connsiteX126" fmla="*/ 1496884 w 3592824"/>
              <a:gd name="connsiteY126" fmla="*/ 693061 h 6505980"/>
              <a:gd name="connsiteX127" fmla="*/ 1522975 w 3592824"/>
              <a:gd name="connsiteY127" fmla="*/ 825308 h 6505980"/>
              <a:gd name="connsiteX128" fmla="*/ 1563776 w 3592824"/>
              <a:gd name="connsiteY128" fmla="*/ 957444 h 6505980"/>
              <a:gd name="connsiteX129" fmla="*/ 1623676 w 3592824"/>
              <a:gd name="connsiteY129" fmla="*/ 1089683 h 6505980"/>
              <a:gd name="connsiteX130" fmla="*/ 1701073 w 3592824"/>
              <a:gd name="connsiteY130" fmla="*/ 1219640 h 6505980"/>
              <a:gd name="connsiteX131" fmla="*/ 1784824 w 3592824"/>
              <a:gd name="connsiteY131" fmla="*/ 1340138 h 6505980"/>
              <a:gd name="connsiteX132" fmla="*/ 1839433 w 3592824"/>
              <a:gd name="connsiteY132" fmla="*/ 1402829 h 6505980"/>
              <a:gd name="connsiteX133" fmla="*/ 1879314 w 3592824"/>
              <a:gd name="connsiteY133" fmla="*/ 1462471 h 6505980"/>
              <a:gd name="connsiteX134" fmla="*/ 1923557 w 3592824"/>
              <a:gd name="connsiteY134" fmla="*/ 1509661 h 6505980"/>
              <a:gd name="connsiteX135" fmla="*/ 1968977 w 3592824"/>
              <a:gd name="connsiteY135" fmla="*/ 1553881 h 6505980"/>
              <a:gd name="connsiteX136" fmla="*/ 2023524 w 3592824"/>
              <a:gd name="connsiteY136" fmla="*/ 1583302 h 6505980"/>
              <a:gd name="connsiteX137" fmla="*/ 2159168 w 3592824"/>
              <a:gd name="connsiteY137" fmla="*/ 1357898 h 6505980"/>
              <a:gd name="connsiteX138" fmla="*/ 2301613 w 3592824"/>
              <a:gd name="connsiteY138" fmla="*/ 1152134 h 6505980"/>
              <a:gd name="connsiteX139" fmla="*/ 2456786 w 3592824"/>
              <a:gd name="connsiteY139" fmla="*/ 946442 h 6505980"/>
              <a:gd name="connsiteX140" fmla="*/ 2627883 w 3592824"/>
              <a:gd name="connsiteY140" fmla="*/ 750343 h 6505980"/>
              <a:gd name="connsiteX141" fmla="*/ 2819251 w 3592824"/>
              <a:gd name="connsiteY141" fmla="*/ 546637 h 6505980"/>
              <a:gd name="connsiteX142" fmla="*/ 3033293 w 3592824"/>
              <a:gd name="connsiteY142" fmla="*/ 338904 h 6505980"/>
              <a:gd name="connsiteX143" fmla="*/ 3075801 w 3592824"/>
              <a:gd name="connsiteY143" fmla="*/ 307656 h 6505980"/>
              <a:gd name="connsiteX144" fmla="*/ 3128615 w 3592824"/>
              <a:gd name="connsiteY144" fmla="*/ 255470 h 6505980"/>
              <a:gd name="connsiteX145" fmla="*/ 3193373 w 3592824"/>
              <a:gd name="connsiteY145" fmla="*/ 206920 h 6505980"/>
              <a:gd name="connsiteX146" fmla="*/ 3255727 w 3592824"/>
              <a:gd name="connsiteY146" fmla="*/ 153199 h 6505980"/>
              <a:gd name="connsiteX147" fmla="*/ 3326038 w 3592824"/>
              <a:gd name="connsiteY147" fmla="*/ 98736 h 6505980"/>
              <a:gd name="connsiteX148" fmla="*/ 3396772 w 3592824"/>
              <a:gd name="connsiteY148" fmla="*/ 57544 h 6505980"/>
              <a:gd name="connsiteX149" fmla="*/ 3465132 w 3592824"/>
              <a:gd name="connsiteY149" fmla="*/ 23864 h 6505980"/>
              <a:gd name="connsiteX150" fmla="*/ 3532718 w 3592824"/>
              <a:gd name="connsiteY150" fmla="*/ 3259 h 6505980"/>
              <a:gd name="connsiteX151" fmla="*/ 3587603 w 3592824"/>
              <a:gd name="connsiteY151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52886 w 3592824"/>
              <a:gd name="connsiteY16" fmla="*/ 1080667 h 6505980"/>
              <a:gd name="connsiteX17" fmla="*/ 2552081 w 3592824"/>
              <a:gd name="connsiteY17" fmla="*/ 1074723 h 6505980"/>
              <a:gd name="connsiteX18" fmla="*/ 2576278 w 3592824"/>
              <a:gd name="connsiteY18" fmla="*/ 1039803 h 6505980"/>
              <a:gd name="connsiteX19" fmla="*/ 2451696 w 3592824"/>
              <a:gd name="connsiteY19" fmla="*/ 1220120 h 6505980"/>
              <a:gd name="connsiteX20" fmla="*/ 2333617 w 3592824"/>
              <a:gd name="connsiteY20" fmla="*/ 1482858 h 6505980"/>
              <a:gd name="connsiteX21" fmla="*/ 2239019 w 3592824"/>
              <a:gd name="connsiteY21" fmla="*/ 1750687 h 6505980"/>
              <a:gd name="connsiteX22" fmla="*/ 2166716 w 3592824"/>
              <a:gd name="connsiteY22" fmla="*/ 2028149 h 6505980"/>
              <a:gd name="connsiteX23" fmla="*/ 2138696 w 3592824"/>
              <a:gd name="connsiteY23" fmla="*/ 2191021 h 6505980"/>
              <a:gd name="connsiteX24" fmla="*/ 1708453 w 3592824"/>
              <a:gd name="connsiteY24" fmla="*/ 2932299 h 6505980"/>
              <a:gd name="connsiteX25" fmla="*/ 1722817 w 3592824"/>
              <a:gd name="connsiteY25" fmla="*/ 3822513 h 6505980"/>
              <a:gd name="connsiteX26" fmla="*/ 1536952 w 3592824"/>
              <a:gd name="connsiteY26" fmla="*/ 3772714 h 6505980"/>
              <a:gd name="connsiteX27" fmla="*/ 1541206 w 3592824"/>
              <a:gd name="connsiteY27" fmla="*/ 4042551 h 6505980"/>
              <a:gd name="connsiteX28" fmla="*/ 1736905 w 3592824"/>
              <a:gd name="connsiteY28" fmla="*/ 4202721 h 6505980"/>
              <a:gd name="connsiteX29" fmla="*/ 1910038 w 3592824"/>
              <a:gd name="connsiteY29" fmla="*/ 4375859 h 6505980"/>
              <a:gd name="connsiteX30" fmla="*/ 2049967 w 3592824"/>
              <a:gd name="connsiteY30" fmla="*/ 4551312 h 6505980"/>
              <a:gd name="connsiteX31" fmla="*/ 2161751 w 3592824"/>
              <a:gd name="connsiteY31" fmla="*/ 4736795 h 6505980"/>
              <a:gd name="connsiteX32" fmla="*/ 2245901 w 3592824"/>
              <a:gd name="connsiteY32" fmla="*/ 4927533 h 6505980"/>
              <a:gd name="connsiteX33" fmla="*/ 2299319 w 3592824"/>
              <a:gd name="connsiteY33" fmla="*/ 5113852 h 6505980"/>
              <a:gd name="connsiteX34" fmla="*/ 2323619 w 3592824"/>
              <a:gd name="connsiteY34" fmla="*/ 5302637 h 6505980"/>
              <a:gd name="connsiteX35" fmla="*/ 2316528 w 3592824"/>
              <a:gd name="connsiteY35" fmla="*/ 5487662 h 6505980"/>
              <a:gd name="connsiteX36" fmla="*/ 2281292 w 3592824"/>
              <a:gd name="connsiteY36" fmla="*/ 5660347 h 6505980"/>
              <a:gd name="connsiteX37" fmla="*/ 2254472 w 3592824"/>
              <a:gd name="connsiteY37" fmla="*/ 5669051 h 6505980"/>
              <a:gd name="connsiteX38" fmla="*/ 2243469 w 3592824"/>
              <a:gd name="connsiteY38" fmla="*/ 5622519 h 6505980"/>
              <a:gd name="connsiteX39" fmla="*/ 2276202 w 3592824"/>
              <a:gd name="connsiteY39" fmla="*/ 5518399 h 6505980"/>
              <a:gd name="connsiteX40" fmla="*/ 2277887 w 3592824"/>
              <a:gd name="connsiteY40" fmla="*/ 5401645 h 6505980"/>
              <a:gd name="connsiteX41" fmla="*/ 2265586 w 3592824"/>
              <a:gd name="connsiteY41" fmla="*/ 5272239 h 6505980"/>
              <a:gd name="connsiteX42" fmla="*/ 2226278 w 3592824"/>
              <a:gd name="connsiteY42" fmla="*/ 5142134 h 6505980"/>
              <a:gd name="connsiteX43" fmla="*/ 2167610 w 3592824"/>
              <a:gd name="connsiteY43" fmla="*/ 5005824 h 6505980"/>
              <a:gd name="connsiteX44" fmla="*/ 2094934 w 3592824"/>
              <a:gd name="connsiteY44" fmla="*/ 4873928 h 6505980"/>
              <a:gd name="connsiteX45" fmla="*/ 2004022 w 3592824"/>
              <a:gd name="connsiteY45" fmla="*/ 4747491 h 6505980"/>
              <a:gd name="connsiteX46" fmla="*/ 1897003 w 3592824"/>
              <a:gd name="connsiteY46" fmla="*/ 4628630 h 6505980"/>
              <a:gd name="connsiteX47" fmla="*/ 1786353 w 3592824"/>
              <a:gd name="connsiteY47" fmla="*/ 4521927 h 6505980"/>
              <a:gd name="connsiteX48" fmla="*/ 1718256 w 3592824"/>
              <a:gd name="connsiteY48" fmla="*/ 4469625 h 6505980"/>
              <a:gd name="connsiteX49" fmla="*/ 1664984 w 3592824"/>
              <a:gd name="connsiteY49" fmla="*/ 4416354 h 6505980"/>
              <a:gd name="connsiteX50" fmla="*/ 1610735 w 3592824"/>
              <a:gd name="connsiteY50" fmla="*/ 4377899 h 6505980"/>
              <a:gd name="connsiteX51" fmla="*/ 1556121 w 3592824"/>
              <a:gd name="connsiteY51" fmla="*/ 4343019 h 6505980"/>
              <a:gd name="connsiteX52" fmla="*/ 1496586 w 3592824"/>
              <a:gd name="connsiteY52" fmla="*/ 4326909 h 6505980"/>
              <a:gd name="connsiteX53" fmla="*/ 1424825 w 3592824"/>
              <a:gd name="connsiteY53" fmla="*/ 4611755 h 6505980"/>
              <a:gd name="connsiteX54" fmla="*/ 1341569 w 3592824"/>
              <a:gd name="connsiteY54" fmla="*/ 4877209 h 6505980"/>
              <a:gd name="connsiteX55" fmla="*/ 1246153 w 3592824"/>
              <a:gd name="connsiteY55" fmla="*/ 5146295 h 6505980"/>
              <a:gd name="connsiteX56" fmla="*/ 1133098 w 3592824"/>
              <a:gd name="connsiteY56" fmla="*/ 5409585 h 6505980"/>
              <a:gd name="connsiteX57" fmla="*/ 1002651 w 3592824"/>
              <a:gd name="connsiteY57" fmla="*/ 5687069 h 6505980"/>
              <a:gd name="connsiteX58" fmla="*/ 851621 w 3592824"/>
              <a:gd name="connsiteY58" fmla="*/ 5975542 h 6505980"/>
              <a:gd name="connsiteX59" fmla="*/ 819067 w 3592824"/>
              <a:gd name="connsiteY59" fmla="*/ 6021945 h 6505980"/>
              <a:gd name="connsiteX60" fmla="*/ 782039 w 3592824"/>
              <a:gd name="connsiteY60" fmla="*/ 6094137 h 6505980"/>
              <a:gd name="connsiteX61" fmla="*/ 732689 w 3592824"/>
              <a:gd name="connsiteY61" fmla="*/ 6165853 h 6505980"/>
              <a:gd name="connsiteX62" fmla="*/ 686953 w 3592824"/>
              <a:gd name="connsiteY62" fmla="*/ 6242495 h 6505980"/>
              <a:gd name="connsiteX63" fmla="*/ 633819 w 3592824"/>
              <a:gd name="connsiteY63" fmla="*/ 6322262 h 6505980"/>
              <a:gd name="connsiteX64" fmla="*/ 576894 w 3592824"/>
              <a:gd name="connsiteY64" fmla="*/ 6387714 h 6505980"/>
              <a:gd name="connsiteX65" fmla="*/ 520310 w 3592824"/>
              <a:gd name="connsiteY65" fmla="*/ 6444298 h 6505980"/>
              <a:gd name="connsiteX66" fmla="*/ 461122 w 3592824"/>
              <a:gd name="connsiteY66" fmla="*/ 6486433 h 6505980"/>
              <a:gd name="connsiteX67" fmla="*/ 409611 w 3592824"/>
              <a:gd name="connsiteY67" fmla="*/ 6505980 h 6505980"/>
              <a:gd name="connsiteX68" fmla="*/ 397795 w 3592824"/>
              <a:gd name="connsiteY68" fmla="*/ 6478382 h 6505980"/>
              <a:gd name="connsiteX69" fmla="*/ 580228 w 3592824"/>
              <a:gd name="connsiteY69" fmla="*/ 6260780 h 6505980"/>
              <a:gd name="connsiteX70" fmla="*/ 740291 w 3592824"/>
              <a:gd name="connsiteY70" fmla="*/ 6020812 h 6505980"/>
              <a:gd name="connsiteX71" fmla="*/ 876161 w 3592824"/>
              <a:gd name="connsiteY71" fmla="*/ 5764542 h 6505980"/>
              <a:gd name="connsiteX72" fmla="*/ 983460 w 3592824"/>
              <a:gd name="connsiteY72" fmla="*/ 5511282 h 6505980"/>
              <a:gd name="connsiteX73" fmla="*/ 1071980 w 3592824"/>
              <a:gd name="connsiteY73" fmla="*/ 5262934 h 6505980"/>
              <a:gd name="connsiteX74" fmla="*/ 1108340 w 3592824"/>
              <a:gd name="connsiteY74" fmla="*/ 5079541 h 6505980"/>
              <a:gd name="connsiteX75" fmla="*/ 1121344 w 3592824"/>
              <a:gd name="connsiteY75" fmla="*/ 5084649 h 6505980"/>
              <a:gd name="connsiteX76" fmla="*/ 1125291 w 3592824"/>
              <a:gd name="connsiteY76" fmla="*/ 5080701 h 6505980"/>
              <a:gd name="connsiteX77" fmla="*/ 1124442 w 3592824"/>
              <a:gd name="connsiteY77" fmla="*/ 5071961 h 6505980"/>
              <a:gd name="connsiteX78" fmla="*/ 1122157 w 3592824"/>
              <a:gd name="connsiteY78" fmla="*/ 5065724 h 6505980"/>
              <a:gd name="connsiteX79" fmla="*/ 1117049 w 3592824"/>
              <a:gd name="connsiteY79" fmla="*/ 5052716 h 6505980"/>
              <a:gd name="connsiteX80" fmla="*/ 1122811 w 3592824"/>
              <a:gd name="connsiteY80" fmla="*/ 5042696 h 6505980"/>
              <a:gd name="connsiteX81" fmla="*/ 1122495 w 3592824"/>
              <a:gd name="connsiteY81" fmla="*/ 5034485 h 6505980"/>
              <a:gd name="connsiteX82" fmla="*/ 1124158 w 3592824"/>
              <a:gd name="connsiteY82" fmla="*/ 5024300 h 6505980"/>
              <a:gd name="connsiteX83" fmla="*/ 1120205 w 3592824"/>
              <a:gd name="connsiteY83" fmla="*/ 5028252 h 6505980"/>
              <a:gd name="connsiteX84" fmla="*/ 1122495 w 3592824"/>
              <a:gd name="connsiteY84" fmla="*/ 5034485 h 6505980"/>
              <a:gd name="connsiteX85" fmla="*/ 1108340 w 3592824"/>
              <a:gd name="connsiteY85" fmla="*/ 5079541 h 6505980"/>
              <a:gd name="connsiteX86" fmla="*/ 1019535 w 3592824"/>
              <a:gd name="connsiteY86" fmla="*/ 5061794 h 6505980"/>
              <a:gd name="connsiteX87" fmla="*/ 907867 w 3592824"/>
              <a:gd name="connsiteY87" fmla="*/ 5071187 h 6505980"/>
              <a:gd name="connsiteX88" fmla="*/ 788983 w 3592824"/>
              <a:gd name="connsiteY88" fmla="*/ 5093104 h 6505980"/>
              <a:gd name="connsiteX89" fmla="*/ 658043 w 3592824"/>
              <a:gd name="connsiteY89" fmla="*/ 5134555 h 6505980"/>
              <a:gd name="connsiteX90" fmla="*/ 522026 w 3592824"/>
              <a:gd name="connsiteY90" fmla="*/ 5190653 h 6505980"/>
              <a:gd name="connsiteX91" fmla="*/ 384200 w 3592824"/>
              <a:gd name="connsiteY91" fmla="*/ 5252843 h 6505980"/>
              <a:gd name="connsiteX92" fmla="*/ 249344 w 3592824"/>
              <a:gd name="connsiteY92" fmla="*/ 5325897 h 6505980"/>
              <a:gd name="connsiteX93" fmla="*/ 120569 w 3592824"/>
              <a:gd name="connsiteY93" fmla="*/ 5397133 h 6505980"/>
              <a:gd name="connsiteX94" fmla="*/ 0 w 3592824"/>
              <a:gd name="connsiteY94" fmla="*/ 5468693 h 6505980"/>
              <a:gd name="connsiteX95" fmla="*/ 124698 w 3592824"/>
              <a:gd name="connsiteY95" fmla="*/ 5335477 h 6505980"/>
              <a:gd name="connsiteX96" fmla="*/ 246734 w 3592824"/>
              <a:gd name="connsiteY96" fmla="*/ 5221959 h 6505980"/>
              <a:gd name="connsiteX97" fmla="*/ 376856 w 3592824"/>
              <a:gd name="connsiteY97" fmla="*/ 5132327 h 6505980"/>
              <a:gd name="connsiteX98" fmla="*/ 515500 w 3592824"/>
              <a:gd name="connsiteY98" fmla="*/ 5051213 h 6505980"/>
              <a:gd name="connsiteX99" fmla="*/ 659408 w 3592824"/>
              <a:gd name="connsiteY99" fmla="*/ 4987219 h 6505980"/>
              <a:gd name="connsiteX100" fmla="*/ 820898 w 3592824"/>
              <a:gd name="connsiteY100" fmla="*/ 4940794 h 6505980"/>
              <a:gd name="connsiteX101" fmla="*/ 1181074 w 3592824"/>
              <a:gd name="connsiteY101" fmla="*/ 4846988 h 6505980"/>
              <a:gd name="connsiteX102" fmla="*/ 1226539 w 3592824"/>
              <a:gd name="connsiteY102" fmla="*/ 4526635 h 6505980"/>
              <a:gd name="connsiteX103" fmla="*/ 1248314 w 3592824"/>
              <a:gd name="connsiteY103" fmla="*/ 4207589 h 6505980"/>
              <a:gd name="connsiteX104" fmla="*/ 1246367 w 3592824"/>
              <a:gd name="connsiteY104" fmla="*/ 3884569 h 6505980"/>
              <a:gd name="connsiteX105" fmla="*/ 1230789 w 3592824"/>
              <a:gd name="connsiteY105" fmla="*/ 3690675 h 6505980"/>
              <a:gd name="connsiteX106" fmla="*/ 1162613 w 3592824"/>
              <a:gd name="connsiteY106" fmla="*/ 3672408 h 6505980"/>
              <a:gd name="connsiteX107" fmla="*/ 1267627 w 3592824"/>
              <a:gd name="connsiteY107" fmla="*/ 3672408 h 6505980"/>
              <a:gd name="connsiteX108" fmla="*/ 1267627 w 3592824"/>
              <a:gd name="connsiteY108" fmla="*/ 2636174 h 6505980"/>
              <a:gd name="connsiteX109" fmla="*/ 1457972 w 3592824"/>
              <a:gd name="connsiteY109" fmla="*/ 2766635 h 6505980"/>
              <a:gd name="connsiteX110" fmla="*/ 1914541 w 3592824"/>
              <a:gd name="connsiteY110" fmla="*/ 1815401 h 6505980"/>
              <a:gd name="connsiteX111" fmla="*/ 1759871 w 3592824"/>
              <a:gd name="connsiteY111" fmla="*/ 1626771 h 6505980"/>
              <a:gd name="connsiteX112" fmla="*/ 1630255 w 3592824"/>
              <a:gd name="connsiteY112" fmla="*/ 1432944 h 6505980"/>
              <a:gd name="connsiteX113" fmla="*/ 1533657 w 3592824"/>
              <a:gd name="connsiteY113" fmla="*/ 1245834 h 6505980"/>
              <a:gd name="connsiteX114" fmla="*/ 1466898 w 3592824"/>
              <a:gd name="connsiteY114" fmla="*/ 1057506 h 6505980"/>
              <a:gd name="connsiteX115" fmla="*/ 1428386 w 3592824"/>
              <a:gd name="connsiteY115" fmla="*/ 871911 h 6505980"/>
              <a:gd name="connsiteX116" fmla="*/ 1418926 w 3592824"/>
              <a:gd name="connsiteY116" fmla="*/ 698165 h 6505980"/>
              <a:gd name="connsiteX117" fmla="*/ 1438518 w 3592824"/>
              <a:gd name="connsiteY117" fmla="*/ 529931 h 6505980"/>
              <a:gd name="connsiteX118" fmla="*/ 1487966 w 3592824"/>
              <a:gd name="connsiteY118" fmla="*/ 373157 h 6505980"/>
              <a:gd name="connsiteX119" fmla="*/ 1562109 w 3592824"/>
              <a:gd name="connsiteY119" fmla="*/ 234344 h 6505980"/>
              <a:gd name="connsiteX120" fmla="*/ 1590347 w 3592824"/>
              <a:gd name="connsiteY120" fmla="*/ 233909 h 6505980"/>
              <a:gd name="connsiteX121" fmla="*/ 1590423 w 3592824"/>
              <a:gd name="connsiteY121" fmla="*/ 276688 h 6505980"/>
              <a:gd name="connsiteX122" fmla="*/ 1534480 w 3592824"/>
              <a:gd name="connsiteY122" fmla="*/ 357380 h 6505980"/>
              <a:gd name="connsiteX123" fmla="*/ 1506010 w 3592824"/>
              <a:gd name="connsiteY123" fmla="*/ 457037 h 6505980"/>
              <a:gd name="connsiteX124" fmla="*/ 1488317 w 3592824"/>
              <a:gd name="connsiteY124" fmla="*/ 571212 h 6505980"/>
              <a:gd name="connsiteX125" fmla="*/ 1496884 w 3592824"/>
              <a:gd name="connsiteY125" fmla="*/ 693061 h 6505980"/>
              <a:gd name="connsiteX126" fmla="*/ 1522975 w 3592824"/>
              <a:gd name="connsiteY126" fmla="*/ 825308 h 6505980"/>
              <a:gd name="connsiteX127" fmla="*/ 1563776 w 3592824"/>
              <a:gd name="connsiteY127" fmla="*/ 957444 h 6505980"/>
              <a:gd name="connsiteX128" fmla="*/ 1623676 w 3592824"/>
              <a:gd name="connsiteY128" fmla="*/ 1089683 h 6505980"/>
              <a:gd name="connsiteX129" fmla="*/ 1701073 w 3592824"/>
              <a:gd name="connsiteY129" fmla="*/ 1219640 h 6505980"/>
              <a:gd name="connsiteX130" fmla="*/ 1784824 w 3592824"/>
              <a:gd name="connsiteY130" fmla="*/ 1340138 h 6505980"/>
              <a:gd name="connsiteX131" fmla="*/ 1839433 w 3592824"/>
              <a:gd name="connsiteY131" fmla="*/ 1402829 h 6505980"/>
              <a:gd name="connsiteX132" fmla="*/ 1879314 w 3592824"/>
              <a:gd name="connsiteY132" fmla="*/ 1462471 h 6505980"/>
              <a:gd name="connsiteX133" fmla="*/ 1923557 w 3592824"/>
              <a:gd name="connsiteY133" fmla="*/ 1509661 h 6505980"/>
              <a:gd name="connsiteX134" fmla="*/ 1968977 w 3592824"/>
              <a:gd name="connsiteY134" fmla="*/ 1553881 h 6505980"/>
              <a:gd name="connsiteX135" fmla="*/ 2023524 w 3592824"/>
              <a:gd name="connsiteY135" fmla="*/ 1583302 h 6505980"/>
              <a:gd name="connsiteX136" fmla="*/ 2159168 w 3592824"/>
              <a:gd name="connsiteY136" fmla="*/ 1357898 h 6505980"/>
              <a:gd name="connsiteX137" fmla="*/ 2301613 w 3592824"/>
              <a:gd name="connsiteY137" fmla="*/ 1152134 h 6505980"/>
              <a:gd name="connsiteX138" fmla="*/ 2456786 w 3592824"/>
              <a:gd name="connsiteY138" fmla="*/ 946442 h 6505980"/>
              <a:gd name="connsiteX139" fmla="*/ 2627883 w 3592824"/>
              <a:gd name="connsiteY139" fmla="*/ 750343 h 6505980"/>
              <a:gd name="connsiteX140" fmla="*/ 2819251 w 3592824"/>
              <a:gd name="connsiteY140" fmla="*/ 546637 h 6505980"/>
              <a:gd name="connsiteX141" fmla="*/ 3033293 w 3592824"/>
              <a:gd name="connsiteY141" fmla="*/ 338904 h 6505980"/>
              <a:gd name="connsiteX142" fmla="*/ 3075801 w 3592824"/>
              <a:gd name="connsiteY142" fmla="*/ 307656 h 6505980"/>
              <a:gd name="connsiteX143" fmla="*/ 3128615 w 3592824"/>
              <a:gd name="connsiteY143" fmla="*/ 255470 h 6505980"/>
              <a:gd name="connsiteX144" fmla="*/ 3193373 w 3592824"/>
              <a:gd name="connsiteY144" fmla="*/ 206920 h 6505980"/>
              <a:gd name="connsiteX145" fmla="*/ 3255727 w 3592824"/>
              <a:gd name="connsiteY145" fmla="*/ 153199 h 6505980"/>
              <a:gd name="connsiteX146" fmla="*/ 3326038 w 3592824"/>
              <a:gd name="connsiteY146" fmla="*/ 98736 h 6505980"/>
              <a:gd name="connsiteX147" fmla="*/ 3396772 w 3592824"/>
              <a:gd name="connsiteY147" fmla="*/ 57544 h 6505980"/>
              <a:gd name="connsiteX148" fmla="*/ 3465132 w 3592824"/>
              <a:gd name="connsiteY148" fmla="*/ 23864 h 6505980"/>
              <a:gd name="connsiteX149" fmla="*/ 3532718 w 3592824"/>
              <a:gd name="connsiteY149" fmla="*/ 3259 h 6505980"/>
              <a:gd name="connsiteX150" fmla="*/ 3587603 w 3592824"/>
              <a:gd name="connsiteY150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52886 w 3592824"/>
              <a:gd name="connsiteY16" fmla="*/ 1080667 h 6505980"/>
              <a:gd name="connsiteX17" fmla="*/ 2576278 w 3592824"/>
              <a:gd name="connsiteY17" fmla="*/ 1039803 h 6505980"/>
              <a:gd name="connsiteX18" fmla="*/ 2451696 w 3592824"/>
              <a:gd name="connsiteY18" fmla="*/ 1220120 h 6505980"/>
              <a:gd name="connsiteX19" fmla="*/ 2333617 w 3592824"/>
              <a:gd name="connsiteY19" fmla="*/ 1482858 h 6505980"/>
              <a:gd name="connsiteX20" fmla="*/ 2239019 w 3592824"/>
              <a:gd name="connsiteY20" fmla="*/ 1750687 h 6505980"/>
              <a:gd name="connsiteX21" fmla="*/ 2166716 w 3592824"/>
              <a:gd name="connsiteY21" fmla="*/ 2028149 h 6505980"/>
              <a:gd name="connsiteX22" fmla="*/ 2138696 w 3592824"/>
              <a:gd name="connsiteY22" fmla="*/ 2191021 h 6505980"/>
              <a:gd name="connsiteX23" fmla="*/ 1708453 w 3592824"/>
              <a:gd name="connsiteY23" fmla="*/ 2932299 h 6505980"/>
              <a:gd name="connsiteX24" fmla="*/ 1722817 w 3592824"/>
              <a:gd name="connsiteY24" fmla="*/ 3822513 h 6505980"/>
              <a:gd name="connsiteX25" fmla="*/ 1536952 w 3592824"/>
              <a:gd name="connsiteY25" fmla="*/ 3772714 h 6505980"/>
              <a:gd name="connsiteX26" fmla="*/ 1541206 w 3592824"/>
              <a:gd name="connsiteY26" fmla="*/ 4042551 h 6505980"/>
              <a:gd name="connsiteX27" fmla="*/ 1736905 w 3592824"/>
              <a:gd name="connsiteY27" fmla="*/ 4202721 h 6505980"/>
              <a:gd name="connsiteX28" fmla="*/ 1910038 w 3592824"/>
              <a:gd name="connsiteY28" fmla="*/ 4375859 h 6505980"/>
              <a:gd name="connsiteX29" fmla="*/ 2049967 w 3592824"/>
              <a:gd name="connsiteY29" fmla="*/ 4551312 h 6505980"/>
              <a:gd name="connsiteX30" fmla="*/ 2161751 w 3592824"/>
              <a:gd name="connsiteY30" fmla="*/ 4736795 h 6505980"/>
              <a:gd name="connsiteX31" fmla="*/ 2245901 w 3592824"/>
              <a:gd name="connsiteY31" fmla="*/ 4927533 h 6505980"/>
              <a:gd name="connsiteX32" fmla="*/ 2299319 w 3592824"/>
              <a:gd name="connsiteY32" fmla="*/ 5113852 h 6505980"/>
              <a:gd name="connsiteX33" fmla="*/ 2323619 w 3592824"/>
              <a:gd name="connsiteY33" fmla="*/ 5302637 h 6505980"/>
              <a:gd name="connsiteX34" fmla="*/ 2316528 w 3592824"/>
              <a:gd name="connsiteY34" fmla="*/ 5487662 h 6505980"/>
              <a:gd name="connsiteX35" fmla="*/ 2281292 w 3592824"/>
              <a:gd name="connsiteY35" fmla="*/ 5660347 h 6505980"/>
              <a:gd name="connsiteX36" fmla="*/ 2254472 w 3592824"/>
              <a:gd name="connsiteY36" fmla="*/ 5669051 h 6505980"/>
              <a:gd name="connsiteX37" fmla="*/ 2243469 w 3592824"/>
              <a:gd name="connsiteY37" fmla="*/ 5622519 h 6505980"/>
              <a:gd name="connsiteX38" fmla="*/ 2276202 w 3592824"/>
              <a:gd name="connsiteY38" fmla="*/ 5518399 h 6505980"/>
              <a:gd name="connsiteX39" fmla="*/ 2277887 w 3592824"/>
              <a:gd name="connsiteY39" fmla="*/ 5401645 h 6505980"/>
              <a:gd name="connsiteX40" fmla="*/ 2265586 w 3592824"/>
              <a:gd name="connsiteY40" fmla="*/ 5272239 h 6505980"/>
              <a:gd name="connsiteX41" fmla="*/ 2226278 w 3592824"/>
              <a:gd name="connsiteY41" fmla="*/ 5142134 h 6505980"/>
              <a:gd name="connsiteX42" fmla="*/ 2167610 w 3592824"/>
              <a:gd name="connsiteY42" fmla="*/ 5005824 h 6505980"/>
              <a:gd name="connsiteX43" fmla="*/ 2094934 w 3592824"/>
              <a:gd name="connsiteY43" fmla="*/ 4873928 h 6505980"/>
              <a:gd name="connsiteX44" fmla="*/ 2004022 w 3592824"/>
              <a:gd name="connsiteY44" fmla="*/ 4747491 h 6505980"/>
              <a:gd name="connsiteX45" fmla="*/ 1897003 w 3592824"/>
              <a:gd name="connsiteY45" fmla="*/ 4628630 h 6505980"/>
              <a:gd name="connsiteX46" fmla="*/ 1786353 w 3592824"/>
              <a:gd name="connsiteY46" fmla="*/ 4521927 h 6505980"/>
              <a:gd name="connsiteX47" fmla="*/ 1718256 w 3592824"/>
              <a:gd name="connsiteY47" fmla="*/ 4469625 h 6505980"/>
              <a:gd name="connsiteX48" fmla="*/ 1664984 w 3592824"/>
              <a:gd name="connsiteY48" fmla="*/ 4416354 h 6505980"/>
              <a:gd name="connsiteX49" fmla="*/ 1610735 w 3592824"/>
              <a:gd name="connsiteY49" fmla="*/ 4377899 h 6505980"/>
              <a:gd name="connsiteX50" fmla="*/ 1556121 w 3592824"/>
              <a:gd name="connsiteY50" fmla="*/ 4343019 h 6505980"/>
              <a:gd name="connsiteX51" fmla="*/ 1496586 w 3592824"/>
              <a:gd name="connsiteY51" fmla="*/ 4326909 h 6505980"/>
              <a:gd name="connsiteX52" fmla="*/ 1424825 w 3592824"/>
              <a:gd name="connsiteY52" fmla="*/ 4611755 h 6505980"/>
              <a:gd name="connsiteX53" fmla="*/ 1341569 w 3592824"/>
              <a:gd name="connsiteY53" fmla="*/ 4877209 h 6505980"/>
              <a:gd name="connsiteX54" fmla="*/ 1246153 w 3592824"/>
              <a:gd name="connsiteY54" fmla="*/ 5146295 h 6505980"/>
              <a:gd name="connsiteX55" fmla="*/ 1133098 w 3592824"/>
              <a:gd name="connsiteY55" fmla="*/ 5409585 h 6505980"/>
              <a:gd name="connsiteX56" fmla="*/ 1002651 w 3592824"/>
              <a:gd name="connsiteY56" fmla="*/ 5687069 h 6505980"/>
              <a:gd name="connsiteX57" fmla="*/ 851621 w 3592824"/>
              <a:gd name="connsiteY57" fmla="*/ 5975542 h 6505980"/>
              <a:gd name="connsiteX58" fmla="*/ 819067 w 3592824"/>
              <a:gd name="connsiteY58" fmla="*/ 6021945 h 6505980"/>
              <a:gd name="connsiteX59" fmla="*/ 782039 w 3592824"/>
              <a:gd name="connsiteY59" fmla="*/ 6094137 h 6505980"/>
              <a:gd name="connsiteX60" fmla="*/ 732689 w 3592824"/>
              <a:gd name="connsiteY60" fmla="*/ 6165853 h 6505980"/>
              <a:gd name="connsiteX61" fmla="*/ 686953 w 3592824"/>
              <a:gd name="connsiteY61" fmla="*/ 6242495 h 6505980"/>
              <a:gd name="connsiteX62" fmla="*/ 633819 w 3592824"/>
              <a:gd name="connsiteY62" fmla="*/ 6322262 h 6505980"/>
              <a:gd name="connsiteX63" fmla="*/ 576894 w 3592824"/>
              <a:gd name="connsiteY63" fmla="*/ 6387714 h 6505980"/>
              <a:gd name="connsiteX64" fmla="*/ 520310 w 3592824"/>
              <a:gd name="connsiteY64" fmla="*/ 6444298 h 6505980"/>
              <a:gd name="connsiteX65" fmla="*/ 461122 w 3592824"/>
              <a:gd name="connsiteY65" fmla="*/ 6486433 h 6505980"/>
              <a:gd name="connsiteX66" fmla="*/ 409611 w 3592824"/>
              <a:gd name="connsiteY66" fmla="*/ 6505980 h 6505980"/>
              <a:gd name="connsiteX67" fmla="*/ 397795 w 3592824"/>
              <a:gd name="connsiteY67" fmla="*/ 6478382 h 6505980"/>
              <a:gd name="connsiteX68" fmla="*/ 580228 w 3592824"/>
              <a:gd name="connsiteY68" fmla="*/ 6260780 h 6505980"/>
              <a:gd name="connsiteX69" fmla="*/ 740291 w 3592824"/>
              <a:gd name="connsiteY69" fmla="*/ 6020812 h 6505980"/>
              <a:gd name="connsiteX70" fmla="*/ 876161 w 3592824"/>
              <a:gd name="connsiteY70" fmla="*/ 5764542 h 6505980"/>
              <a:gd name="connsiteX71" fmla="*/ 983460 w 3592824"/>
              <a:gd name="connsiteY71" fmla="*/ 5511282 h 6505980"/>
              <a:gd name="connsiteX72" fmla="*/ 1071980 w 3592824"/>
              <a:gd name="connsiteY72" fmla="*/ 5262934 h 6505980"/>
              <a:gd name="connsiteX73" fmla="*/ 1108340 w 3592824"/>
              <a:gd name="connsiteY73" fmla="*/ 5079541 h 6505980"/>
              <a:gd name="connsiteX74" fmla="*/ 1121344 w 3592824"/>
              <a:gd name="connsiteY74" fmla="*/ 5084649 h 6505980"/>
              <a:gd name="connsiteX75" fmla="*/ 1125291 w 3592824"/>
              <a:gd name="connsiteY75" fmla="*/ 5080701 h 6505980"/>
              <a:gd name="connsiteX76" fmla="*/ 1124442 w 3592824"/>
              <a:gd name="connsiteY76" fmla="*/ 5071961 h 6505980"/>
              <a:gd name="connsiteX77" fmla="*/ 1122157 w 3592824"/>
              <a:gd name="connsiteY77" fmla="*/ 5065724 h 6505980"/>
              <a:gd name="connsiteX78" fmla="*/ 1117049 w 3592824"/>
              <a:gd name="connsiteY78" fmla="*/ 5052716 h 6505980"/>
              <a:gd name="connsiteX79" fmla="*/ 1122811 w 3592824"/>
              <a:gd name="connsiteY79" fmla="*/ 5042696 h 6505980"/>
              <a:gd name="connsiteX80" fmla="*/ 1122495 w 3592824"/>
              <a:gd name="connsiteY80" fmla="*/ 5034485 h 6505980"/>
              <a:gd name="connsiteX81" fmla="*/ 1124158 w 3592824"/>
              <a:gd name="connsiteY81" fmla="*/ 5024300 h 6505980"/>
              <a:gd name="connsiteX82" fmla="*/ 1120205 w 3592824"/>
              <a:gd name="connsiteY82" fmla="*/ 5028252 h 6505980"/>
              <a:gd name="connsiteX83" fmla="*/ 1122495 w 3592824"/>
              <a:gd name="connsiteY83" fmla="*/ 5034485 h 6505980"/>
              <a:gd name="connsiteX84" fmla="*/ 1108340 w 3592824"/>
              <a:gd name="connsiteY84" fmla="*/ 5079541 h 6505980"/>
              <a:gd name="connsiteX85" fmla="*/ 1019535 w 3592824"/>
              <a:gd name="connsiteY85" fmla="*/ 5061794 h 6505980"/>
              <a:gd name="connsiteX86" fmla="*/ 907867 w 3592824"/>
              <a:gd name="connsiteY86" fmla="*/ 5071187 h 6505980"/>
              <a:gd name="connsiteX87" fmla="*/ 788983 w 3592824"/>
              <a:gd name="connsiteY87" fmla="*/ 5093104 h 6505980"/>
              <a:gd name="connsiteX88" fmla="*/ 658043 w 3592824"/>
              <a:gd name="connsiteY88" fmla="*/ 5134555 h 6505980"/>
              <a:gd name="connsiteX89" fmla="*/ 522026 w 3592824"/>
              <a:gd name="connsiteY89" fmla="*/ 5190653 h 6505980"/>
              <a:gd name="connsiteX90" fmla="*/ 384200 w 3592824"/>
              <a:gd name="connsiteY90" fmla="*/ 5252843 h 6505980"/>
              <a:gd name="connsiteX91" fmla="*/ 249344 w 3592824"/>
              <a:gd name="connsiteY91" fmla="*/ 5325897 h 6505980"/>
              <a:gd name="connsiteX92" fmla="*/ 120569 w 3592824"/>
              <a:gd name="connsiteY92" fmla="*/ 5397133 h 6505980"/>
              <a:gd name="connsiteX93" fmla="*/ 0 w 3592824"/>
              <a:gd name="connsiteY93" fmla="*/ 5468693 h 6505980"/>
              <a:gd name="connsiteX94" fmla="*/ 124698 w 3592824"/>
              <a:gd name="connsiteY94" fmla="*/ 5335477 h 6505980"/>
              <a:gd name="connsiteX95" fmla="*/ 246734 w 3592824"/>
              <a:gd name="connsiteY95" fmla="*/ 5221959 h 6505980"/>
              <a:gd name="connsiteX96" fmla="*/ 376856 w 3592824"/>
              <a:gd name="connsiteY96" fmla="*/ 5132327 h 6505980"/>
              <a:gd name="connsiteX97" fmla="*/ 515500 w 3592824"/>
              <a:gd name="connsiteY97" fmla="*/ 5051213 h 6505980"/>
              <a:gd name="connsiteX98" fmla="*/ 659408 w 3592824"/>
              <a:gd name="connsiteY98" fmla="*/ 4987219 h 6505980"/>
              <a:gd name="connsiteX99" fmla="*/ 820898 w 3592824"/>
              <a:gd name="connsiteY99" fmla="*/ 4940794 h 6505980"/>
              <a:gd name="connsiteX100" fmla="*/ 1181074 w 3592824"/>
              <a:gd name="connsiteY100" fmla="*/ 4846988 h 6505980"/>
              <a:gd name="connsiteX101" fmla="*/ 1226539 w 3592824"/>
              <a:gd name="connsiteY101" fmla="*/ 4526635 h 6505980"/>
              <a:gd name="connsiteX102" fmla="*/ 1248314 w 3592824"/>
              <a:gd name="connsiteY102" fmla="*/ 4207589 h 6505980"/>
              <a:gd name="connsiteX103" fmla="*/ 1246367 w 3592824"/>
              <a:gd name="connsiteY103" fmla="*/ 3884569 h 6505980"/>
              <a:gd name="connsiteX104" fmla="*/ 1230789 w 3592824"/>
              <a:gd name="connsiteY104" fmla="*/ 3690675 h 6505980"/>
              <a:gd name="connsiteX105" fmla="*/ 1162613 w 3592824"/>
              <a:gd name="connsiteY105" fmla="*/ 3672408 h 6505980"/>
              <a:gd name="connsiteX106" fmla="*/ 1267627 w 3592824"/>
              <a:gd name="connsiteY106" fmla="*/ 3672408 h 6505980"/>
              <a:gd name="connsiteX107" fmla="*/ 1267627 w 3592824"/>
              <a:gd name="connsiteY107" fmla="*/ 2636174 h 6505980"/>
              <a:gd name="connsiteX108" fmla="*/ 1457972 w 3592824"/>
              <a:gd name="connsiteY108" fmla="*/ 2766635 h 6505980"/>
              <a:gd name="connsiteX109" fmla="*/ 1914541 w 3592824"/>
              <a:gd name="connsiteY109" fmla="*/ 1815401 h 6505980"/>
              <a:gd name="connsiteX110" fmla="*/ 1759871 w 3592824"/>
              <a:gd name="connsiteY110" fmla="*/ 1626771 h 6505980"/>
              <a:gd name="connsiteX111" fmla="*/ 1630255 w 3592824"/>
              <a:gd name="connsiteY111" fmla="*/ 1432944 h 6505980"/>
              <a:gd name="connsiteX112" fmla="*/ 1533657 w 3592824"/>
              <a:gd name="connsiteY112" fmla="*/ 1245834 h 6505980"/>
              <a:gd name="connsiteX113" fmla="*/ 1466898 w 3592824"/>
              <a:gd name="connsiteY113" fmla="*/ 1057506 h 6505980"/>
              <a:gd name="connsiteX114" fmla="*/ 1428386 w 3592824"/>
              <a:gd name="connsiteY114" fmla="*/ 871911 h 6505980"/>
              <a:gd name="connsiteX115" fmla="*/ 1418926 w 3592824"/>
              <a:gd name="connsiteY115" fmla="*/ 698165 h 6505980"/>
              <a:gd name="connsiteX116" fmla="*/ 1438518 w 3592824"/>
              <a:gd name="connsiteY116" fmla="*/ 529931 h 6505980"/>
              <a:gd name="connsiteX117" fmla="*/ 1487966 w 3592824"/>
              <a:gd name="connsiteY117" fmla="*/ 373157 h 6505980"/>
              <a:gd name="connsiteX118" fmla="*/ 1562109 w 3592824"/>
              <a:gd name="connsiteY118" fmla="*/ 234344 h 6505980"/>
              <a:gd name="connsiteX119" fmla="*/ 1590347 w 3592824"/>
              <a:gd name="connsiteY119" fmla="*/ 233909 h 6505980"/>
              <a:gd name="connsiteX120" fmla="*/ 1590423 w 3592824"/>
              <a:gd name="connsiteY120" fmla="*/ 276688 h 6505980"/>
              <a:gd name="connsiteX121" fmla="*/ 1534480 w 3592824"/>
              <a:gd name="connsiteY121" fmla="*/ 357380 h 6505980"/>
              <a:gd name="connsiteX122" fmla="*/ 1506010 w 3592824"/>
              <a:gd name="connsiteY122" fmla="*/ 457037 h 6505980"/>
              <a:gd name="connsiteX123" fmla="*/ 1488317 w 3592824"/>
              <a:gd name="connsiteY123" fmla="*/ 571212 h 6505980"/>
              <a:gd name="connsiteX124" fmla="*/ 1496884 w 3592824"/>
              <a:gd name="connsiteY124" fmla="*/ 693061 h 6505980"/>
              <a:gd name="connsiteX125" fmla="*/ 1522975 w 3592824"/>
              <a:gd name="connsiteY125" fmla="*/ 825308 h 6505980"/>
              <a:gd name="connsiteX126" fmla="*/ 1563776 w 3592824"/>
              <a:gd name="connsiteY126" fmla="*/ 957444 h 6505980"/>
              <a:gd name="connsiteX127" fmla="*/ 1623676 w 3592824"/>
              <a:gd name="connsiteY127" fmla="*/ 1089683 h 6505980"/>
              <a:gd name="connsiteX128" fmla="*/ 1701073 w 3592824"/>
              <a:gd name="connsiteY128" fmla="*/ 1219640 h 6505980"/>
              <a:gd name="connsiteX129" fmla="*/ 1784824 w 3592824"/>
              <a:gd name="connsiteY129" fmla="*/ 1340138 h 6505980"/>
              <a:gd name="connsiteX130" fmla="*/ 1839433 w 3592824"/>
              <a:gd name="connsiteY130" fmla="*/ 1402829 h 6505980"/>
              <a:gd name="connsiteX131" fmla="*/ 1879314 w 3592824"/>
              <a:gd name="connsiteY131" fmla="*/ 1462471 h 6505980"/>
              <a:gd name="connsiteX132" fmla="*/ 1923557 w 3592824"/>
              <a:gd name="connsiteY132" fmla="*/ 1509661 h 6505980"/>
              <a:gd name="connsiteX133" fmla="*/ 1968977 w 3592824"/>
              <a:gd name="connsiteY133" fmla="*/ 1553881 h 6505980"/>
              <a:gd name="connsiteX134" fmla="*/ 2023524 w 3592824"/>
              <a:gd name="connsiteY134" fmla="*/ 1583302 h 6505980"/>
              <a:gd name="connsiteX135" fmla="*/ 2159168 w 3592824"/>
              <a:gd name="connsiteY135" fmla="*/ 1357898 h 6505980"/>
              <a:gd name="connsiteX136" fmla="*/ 2301613 w 3592824"/>
              <a:gd name="connsiteY136" fmla="*/ 1152134 h 6505980"/>
              <a:gd name="connsiteX137" fmla="*/ 2456786 w 3592824"/>
              <a:gd name="connsiteY137" fmla="*/ 946442 h 6505980"/>
              <a:gd name="connsiteX138" fmla="*/ 2627883 w 3592824"/>
              <a:gd name="connsiteY138" fmla="*/ 750343 h 6505980"/>
              <a:gd name="connsiteX139" fmla="*/ 2819251 w 3592824"/>
              <a:gd name="connsiteY139" fmla="*/ 546637 h 6505980"/>
              <a:gd name="connsiteX140" fmla="*/ 3033293 w 3592824"/>
              <a:gd name="connsiteY140" fmla="*/ 338904 h 6505980"/>
              <a:gd name="connsiteX141" fmla="*/ 3075801 w 3592824"/>
              <a:gd name="connsiteY141" fmla="*/ 307656 h 6505980"/>
              <a:gd name="connsiteX142" fmla="*/ 3128615 w 3592824"/>
              <a:gd name="connsiteY142" fmla="*/ 255470 h 6505980"/>
              <a:gd name="connsiteX143" fmla="*/ 3193373 w 3592824"/>
              <a:gd name="connsiteY143" fmla="*/ 206920 h 6505980"/>
              <a:gd name="connsiteX144" fmla="*/ 3255727 w 3592824"/>
              <a:gd name="connsiteY144" fmla="*/ 153199 h 6505980"/>
              <a:gd name="connsiteX145" fmla="*/ 3326038 w 3592824"/>
              <a:gd name="connsiteY145" fmla="*/ 98736 h 6505980"/>
              <a:gd name="connsiteX146" fmla="*/ 3396772 w 3592824"/>
              <a:gd name="connsiteY146" fmla="*/ 57544 h 6505980"/>
              <a:gd name="connsiteX147" fmla="*/ 3465132 w 3592824"/>
              <a:gd name="connsiteY147" fmla="*/ 23864 h 6505980"/>
              <a:gd name="connsiteX148" fmla="*/ 3532718 w 3592824"/>
              <a:gd name="connsiteY148" fmla="*/ 3259 h 6505980"/>
              <a:gd name="connsiteX149" fmla="*/ 3587603 w 3592824"/>
              <a:gd name="connsiteY149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76278 w 3592824"/>
              <a:gd name="connsiteY16" fmla="*/ 1039803 h 6505980"/>
              <a:gd name="connsiteX17" fmla="*/ 2451696 w 3592824"/>
              <a:gd name="connsiteY17" fmla="*/ 1220120 h 6505980"/>
              <a:gd name="connsiteX18" fmla="*/ 2333617 w 3592824"/>
              <a:gd name="connsiteY18" fmla="*/ 1482858 h 6505980"/>
              <a:gd name="connsiteX19" fmla="*/ 2239019 w 3592824"/>
              <a:gd name="connsiteY19" fmla="*/ 1750687 h 6505980"/>
              <a:gd name="connsiteX20" fmla="*/ 2166716 w 3592824"/>
              <a:gd name="connsiteY20" fmla="*/ 2028149 h 6505980"/>
              <a:gd name="connsiteX21" fmla="*/ 2138696 w 3592824"/>
              <a:gd name="connsiteY21" fmla="*/ 2191021 h 6505980"/>
              <a:gd name="connsiteX22" fmla="*/ 1708453 w 3592824"/>
              <a:gd name="connsiteY22" fmla="*/ 2932299 h 6505980"/>
              <a:gd name="connsiteX23" fmla="*/ 1722817 w 3592824"/>
              <a:gd name="connsiteY23" fmla="*/ 3822513 h 6505980"/>
              <a:gd name="connsiteX24" fmla="*/ 1536952 w 3592824"/>
              <a:gd name="connsiteY24" fmla="*/ 3772714 h 6505980"/>
              <a:gd name="connsiteX25" fmla="*/ 1541206 w 3592824"/>
              <a:gd name="connsiteY25" fmla="*/ 4042551 h 6505980"/>
              <a:gd name="connsiteX26" fmla="*/ 1736905 w 3592824"/>
              <a:gd name="connsiteY26" fmla="*/ 4202721 h 6505980"/>
              <a:gd name="connsiteX27" fmla="*/ 1910038 w 3592824"/>
              <a:gd name="connsiteY27" fmla="*/ 4375859 h 6505980"/>
              <a:gd name="connsiteX28" fmla="*/ 2049967 w 3592824"/>
              <a:gd name="connsiteY28" fmla="*/ 4551312 h 6505980"/>
              <a:gd name="connsiteX29" fmla="*/ 2161751 w 3592824"/>
              <a:gd name="connsiteY29" fmla="*/ 4736795 h 6505980"/>
              <a:gd name="connsiteX30" fmla="*/ 2245901 w 3592824"/>
              <a:gd name="connsiteY30" fmla="*/ 4927533 h 6505980"/>
              <a:gd name="connsiteX31" fmla="*/ 2299319 w 3592824"/>
              <a:gd name="connsiteY31" fmla="*/ 5113852 h 6505980"/>
              <a:gd name="connsiteX32" fmla="*/ 2323619 w 3592824"/>
              <a:gd name="connsiteY32" fmla="*/ 5302637 h 6505980"/>
              <a:gd name="connsiteX33" fmla="*/ 2316528 w 3592824"/>
              <a:gd name="connsiteY33" fmla="*/ 5487662 h 6505980"/>
              <a:gd name="connsiteX34" fmla="*/ 2281292 w 3592824"/>
              <a:gd name="connsiteY34" fmla="*/ 5660347 h 6505980"/>
              <a:gd name="connsiteX35" fmla="*/ 2254472 w 3592824"/>
              <a:gd name="connsiteY35" fmla="*/ 5669051 h 6505980"/>
              <a:gd name="connsiteX36" fmla="*/ 2243469 w 3592824"/>
              <a:gd name="connsiteY36" fmla="*/ 5622519 h 6505980"/>
              <a:gd name="connsiteX37" fmla="*/ 2276202 w 3592824"/>
              <a:gd name="connsiteY37" fmla="*/ 5518399 h 6505980"/>
              <a:gd name="connsiteX38" fmla="*/ 2277887 w 3592824"/>
              <a:gd name="connsiteY38" fmla="*/ 5401645 h 6505980"/>
              <a:gd name="connsiteX39" fmla="*/ 2265586 w 3592824"/>
              <a:gd name="connsiteY39" fmla="*/ 5272239 h 6505980"/>
              <a:gd name="connsiteX40" fmla="*/ 2226278 w 3592824"/>
              <a:gd name="connsiteY40" fmla="*/ 5142134 h 6505980"/>
              <a:gd name="connsiteX41" fmla="*/ 2167610 w 3592824"/>
              <a:gd name="connsiteY41" fmla="*/ 5005824 h 6505980"/>
              <a:gd name="connsiteX42" fmla="*/ 2094934 w 3592824"/>
              <a:gd name="connsiteY42" fmla="*/ 4873928 h 6505980"/>
              <a:gd name="connsiteX43" fmla="*/ 2004022 w 3592824"/>
              <a:gd name="connsiteY43" fmla="*/ 4747491 h 6505980"/>
              <a:gd name="connsiteX44" fmla="*/ 1897003 w 3592824"/>
              <a:gd name="connsiteY44" fmla="*/ 4628630 h 6505980"/>
              <a:gd name="connsiteX45" fmla="*/ 1786353 w 3592824"/>
              <a:gd name="connsiteY45" fmla="*/ 4521927 h 6505980"/>
              <a:gd name="connsiteX46" fmla="*/ 1718256 w 3592824"/>
              <a:gd name="connsiteY46" fmla="*/ 4469625 h 6505980"/>
              <a:gd name="connsiteX47" fmla="*/ 1664984 w 3592824"/>
              <a:gd name="connsiteY47" fmla="*/ 4416354 h 6505980"/>
              <a:gd name="connsiteX48" fmla="*/ 1610735 w 3592824"/>
              <a:gd name="connsiteY48" fmla="*/ 4377899 h 6505980"/>
              <a:gd name="connsiteX49" fmla="*/ 1556121 w 3592824"/>
              <a:gd name="connsiteY49" fmla="*/ 4343019 h 6505980"/>
              <a:gd name="connsiteX50" fmla="*/ 1496586 w 3592824"/>
              <a:gd name="connsiteY50" fmla="*/ 4326909 h 6505980"/>
              <a:gd name="connsiteX51" fmla="*/ 1424825 w 3592824"/>
              <a:gd name="connsiteY51" fmla="*/ 4611755 h 6505980"/>
              <a:gd name="connsiteX52" fmla="*/ 1341569 w 3592824"/>
              <a:gd name="connsiteY52" fmla="*/ 4877209 h 6505980"/>
              <a:gd name="connsiteX53" fmla="*/ 1246153 w 3592824"/>
              <a:gd name="connsiteY53" fmla="*/ 5146295 h 6505980"/>
              <a:gd name="connsiteX54" fmla="*/ 1133098 w 3592824"/>
              <a:gd name="connsiteY54" fmla="*/ 5409585 h 6505980"/>
              <a:gd name="connsiteX55" fmla="*/ 1002651 w 3592824"/>
              <a:gd name="connsiteY55" fmla="*/ 5687069 h 6505980"/>
              <a:gd name="connsiteX56" fmla="*/ 851621 w 3592824"/>
              <a:gd name="connsiteY56" fmla="*/ 5975542 h 6505980"/>
              <a:gd name="connsiteX57" fmla="*/ 819067 w 3592824"/>
              <a:gd name="connsiteY57" fmla="*/ 6021945 h 6505980"/>
              <a:gd name="connsiteX58" fmla="*/ 782039 w 3592824"/>
              <a:gd name="connsiteY58" fmla="*/ 6094137 h 6505980"/>
              <a:gd name="connsiteX59" fmla="*/ 732689 w 3592824"/>
              <a:gd name="connsiteY59" fmla="*/ 6165853 h 6505980"/>
              <a:gd name="connsiteX60" fmla="*/ 686953 w 3592824"/>
              <a:gd name="connsiteY60" fmla="*/ 6242495 h 6505980"/>
              <a:gd name="connsiteX61" fmla="*/ 633819 w 3592824"/>
              <a:gd name="connsiteY61" fmla="*/ 6322262 h 6505980"/>
              <a:gd name="connsiteX62" fmla="*/ 576894 w 3592824"/>
              <a:gd name="connsiteY62" fmla="*/ 6387714 h 6505980"/>
              <a:gd name="connsiteX63" fmla="*/ 520310 w 3592824"/>
              <a:gd name="connsiteY63" fmla="*/ 6444298 h 6505980"/>
              <a:gd name="connsiteX64" fmla="*/ 461122 w 3592824"/>
              <a:gd name="connsiteY64" fmla="*/ 6486433 h 6505980"/>
              <a:gd name="connsiteX65" fmla="*/ 409611 w 3592824"/>
              <a:gd name="connsiteY65" fmla="*/ 6505980 h 6505980"/>
              <a:gd name="connsiteX66" fmla="*/ 397795 w 3592824"/>
              <a:gd name="connsiteY66" fmla="*/ 6478382 h 6505980"/>
              <a:gd name="connsiteX67" fmla="*/ 580228 w 3592824"/>
              <a:gd name="connsiteY67" fmla="*/ 6260780 h 6505980"/>
              <a:gd name="connsiteX68" fmla="*/ 740291 w 3592824"/>
              <a:gd name="connsiteY68" fmla="*/ 6020812 h 6505980"/>
              <a:gd name="connsiteX69" fmla="*/ 876161 w 3592824"/>
              <a:gd name="connsiteY69" fmla="*/ 5764542 h 6505980"/>
              <a:gd name="connsiteX70" fmla="*/ 983460 w 3592824"/>
              <a:gd name="connsiteY70" fmla="*/ 5511282 h 6505980"/>
              <a:gd name="connsiteX71" fmla="*/ 1071980 w 3592824"/>
              <a:gd name="connsiteY71" fmla="*/ 5262934 h 6505980"/>
              <a:gd name="connsiteX72" fmla="*/ 1108340 w 3592824"/>
              <a:gd name="connsiteY72" fmla="*/ 5079541 h 6505980"/>
              <a:gd name="connsiteX73" fmla="*/ 1121344 w 3592824"/>
              <a:gd name="connsiteY73" fmla="*/ 5084649 h 6505980"/>
              <a:gd name="connsiteX74" fmla="*/ 1125291 w 3592824"/>
              <a:gd name="connsiteY74" fmla="*/ 5080701 h 6505980"/>
              <a:gd name="connsiteX75" fmla="*/ 1124442 w 3592824"/>
              <a:gd name="connsiteY75" fmla="*/ 5071961 h 6505980"/>
              <a:gd name="connsiteX76" fmla="*/ 1122157 w 3592824"/>
              <a:gd name="connsiteY76" fmla="*/ 5065724 h 6505980"/>
              <a:gd name="connsiteX77" fmla="*/ 1117049 w 3592824"/>
              <a:gd name="connsiteY77" fmla="*/ 5052716 h 6505980"/>
              <a:gd name="connsiteX78" fmla="*/ 1122811 w 3592824"/>
              <a:gd name="connsiteY78" fmla="*/ 5042696 h 6505980"/>
              <a:gd name="connsiteX79" fmla="*/ 1122495 w 3592824"/>
              <a:gd name="connsiteY79" fmla="*/ 5034485 h 6505980"/>
              <a:gd name="connsiteX80" fmla="*/ 1124158 w 3592824"/>
              <a:gd name="connsiteY80" fmla="*/ 5024300 h 6505980"/>
              <a:gd name="connsiteX81" fmla="*/ 1120205 w 3592824"/>
              <a:gd name="connsiteY81" fmla="*/ 5028252 h 6505980"/>
              <a:gd name="connsiteX82" fmla="*/ 1122495 w 3592824"/>
              <a:gd name="connsiteY82" fmla="*/ 5034485 h 6505980"/>
              <a:gd name="connsiteX83" fmla="*/ 1108340 w 3592824"/>
              <a:gd name="connsiteY83" fmla="*/ 5079541 h 6505980"/>
              <a:gd name="connsiteX84" fmla="*/ 1019535 w 3592824"/>
              <a:gd name="connsiteY84" fmla="*/ 5061794 h 6505980"/>
              <a:gd name="connsiteX85" fmla="*/ 907867 w 3592824"/>
              <a:gd name="connsiteY85" fmla="*/ 5071187 h 6505980"/>
              <a:gd name="connsiteX86" fmla="*/ 788983 w 3592824"/>
              <a:gd name="connsiteY86" fmla="*/ 5093104 h 6505980"/>
              <a:gd name="connsiteX87" fmla="*/ 658043 w 3592824"/>
              <a:gd name="connsiteY87" fmla="*/ 5134555 h 6505980"/>
              <a:gd name="connsiteX88" fmla="*/ 522026 w 3592824"/>
              <a:gd name="connsiteY88" fmla="*/ 5190653 h 6505980"/>
              <a:gd name="connsiteX89" fmla="*/ 384200 w 3592824"/>
              <a:gd name="connsiteY89" fmla="*/ 5252843 h 6505980"/>
              <a:gd name="connsiteX90" fmla="*/ 249344 w 3592824"/>
              <a:gd name="connsiteY90" fmla="*/ 5325897 h 6505980"/>
              <a:gd name="connsiteX91" fmla="*/ 120569 w 3592824"/>
              <a:gd name="connsiteY91" fmla="*/ 5397133 h 6505980"/>
              <a:gd name="connsiteX92" fmla="*/ 0 w 3592824"/>
              <a:gd name="connsiteY92" fmla="*/ 5468693 h 6505980"/>
              <a:gd name="connsiteX93" fmla="*/ 124698 w 3592824"/>
              <a:gd name="connsiteY93" fmla="*/ 5335477 h 6505980"/>
              <a:gd name="connsiteX94" fmla="*/ 246734 w 3592824"/>
              <a:gd name="connsiteY94" fmla="*/ 5221959 h 6505980"/>
              <a:gd name="connsiteX95" fmla="*/ 376856 w 3592824"/>
              <a:gd name="connsiteY95" fmla="*/ 5132327 h 6505980"/>
              <a:gd name="connsiteX96" fmla="*/ 515500 w 3592824"/>
              <a:gd name="connsiteY96" fmla="*/ 5051213 h 6505980"/>
              <a:gd name="connsiteX97" fmla="*/ 659408 w 3592824"/>
              <a:gd name="connsiteY97" fmla="*/ 4987219 h 6505980"/>
              <a:gd name="connsiteX98" fmla="*/ 820898 w 3592824"/>
              <a:gd name="connsiteY98" fmla="*/ 4940794 h 6505980"/>
              <a:gd name="connsiteX99" fmla="*/ 1181074 w 3592824"/>
              <a:gd name="connsiteY99" fmla="*/ 4846988 h 6505980"/>
              <a:gd name="connsiteX100" fmla="*/ 1226539 w 3592824"/>
              <a:gd name="connsiteY100" fmla="*/ 4526635 h 6505980"/>
              <a:gd name="connsiteX101" fmla="*/ 1248314 w 3592824"/>
              <a:gd name="connsiteY101" fmla="*/ 4207589 h 6505980"/>
              <a:gd name="connsiteX102" fmla="*/ 1246367 w 3592824"/>
              <a:gd name="connsiteY102" fmla="*/ 3884569 h 6505980"/>
              <a:gd name="connsiteX103" fmla="*/ 1230789 w 3592824"/>
              <a:gd name="connsiteY103" fmla="*/ 3690675 h 6505980"/>
              <a:gd name="connsiteX104" fmla="*/ 1162613 w 3592824"/>
              <a:gd name="connsiteY104" fmla="*/ 3672408 h 6505980"/>
              <a:gd name="connsiteX105" fmla="*/ 1267627 w 3592824"/>
              <a:gd name="connsiteY105" fmla="*/ 3672408 h 6505980"/>
              <a:gd name="connsiteX106" fmla="*/ 1267627 w 3592824"/>
              <a:gd name="connsiteY106" fmla="*/ 2636174 h 6505980"/>
              <a:gd name="connsiteX107" fmla="*/ 1457972 w 3592824"/>
              <a:gd name="connsiteY107" fmla="*/ 2766635 h 6505980"/>
              <a:gd name="connsiteX108" fmla="*/ 1914541 w 3592824"/>
              <a:gd name="connsiteY108" fmla="*/ 1815401 h 6505980"/>
              <a:gd name="connsiteX109" fmla="*/ 1759871 w 3592824"/>
              <a:gd name="connsiteY109" fmla="*/ 1626771 h 6505980"/>
              <a:gd name="connsiteX110" fmla="*/ 1630255 w 3592824"/>
              <a:gd name="connsiteY110" fmla="*/ 1432944 h 6505980"/>
              <a:gd name="connsiteX111" fmla="*/ 1533657 w 3592824"/>
              <a:gd name="connsiteY111" fmla="*/ 1245834 h 6505980"/>
              <a:gd name="connsiteX112" fmla="*/ 1466898 w 3592824"/>
              <a:gd name="connsiteY112" fmla="*/ 1057506 h 6505980"/>
              <a:gd name="connsiteX113" fmla="*/ 1428386 w 3592824"/>
              <a:gd name="connsiteY113" fmla="*/ 871911 h 6505980"/>
              <a:gd name="connsiteX114" fmla="*/ 1418926 w 3592824"/>
              <a:gd name="connsiteY114" fmla="*/ 698165 h 6505980"/>
              <a:gd name="connsiteX115" fmla="*/ 1438518 w 3592824"/>
              <a:gd name="connsiteY115" fmla="*/ 529931 h 6505980"/>
              <a:gd name="connsiteX116" fmla="*/ 1487966 w 3592824"/>
              <a:gd name="connsiteY116" fmla="*/ 373157 h 6505980"/>
              <a:gd name="connsiteX117" fmla="*/ 1562109 w 3592824"/>
              <a:gd name="connsiteY117" fmla="*/ 234344 h 6505980"/>
              <a:gd name="connsiteX118" fmla="*/ 1590347 w 3592824"/>
              <a:gd name="connsiteY118" fmla="*/ 233909 h 6505980"/>
              <a:gd name="connsiteX119" fmla="*/ 1590423 w 3592824"/>
              <a:gd name="connsiteY119" fmla="*/ 276688 h 6505980"/>
              <a:gd name="connsiteX120" fmla="*/ 1534480 w 3592824"/>
              <a:gd name="connsiteY120" fmla="*/ 357380 h 6505980"/>
              <a:gd name="connsiteX121" fmla="*/ 1506010 w 3592824"/>
              <a:gd name="connsiteY121" fmla="*/ 457037 h 6505980"/>
              <a:gd name="connsiteX122" fmla="*/ 1488317 w 3592824"/>
              <a:gd name="connsiteY122" fmla="*/ 571212 h 6505980"/>
              <a:gd name="connsiteX123" fmla="*/ 1496884 w 3592824"/>
              <a:gd name="connsiteY123" fmla="*/ 693061 h 6505980"/>
              <a:gd name="connsiteX124" fmla="*/ 1522975 w 3592824"/>
              <a:gd name="connsiteY124" fmla="*/ 825308 h 6505980"/>
              <a:gd name="connsiteX125" fmla="*/ 1563776 w 3592824"/>
              <a:gd name="connsiteY125" fmla="*/ 957444 h 6505980"/>
              <a:gd name="connsiteX126" fmla="*/ 1623676 w 3592824"/>
              <a:gd name="connsiteY126" fmla="*/ 1089683 h 6505980"/>
              <a:gd name="connsiteX127" fmla="*/ 1701073 w 3592824"/>
              <a:gd name="connsiteY127" fmla="*/ 1219640 h 6505980"/>
              <a:gd name="connsiteX128" fmla="*/ 1784824 w 3592824"/>
              <a:gd name="connsiteY128" fmla="*/ 1340138 h 6505980"/>
              <a:gd name="connsiteX129" fmla="*/ 1839433 w 3592824"/>
              <a:gd name="connsiteY129" fmla="*/ 1402829 h 6505980"/>
              <a:gd name="connsiteX130" fmla="*/ 1879314 w 3592824"/>
              <a:gd name="connsiteY130" fmla="*/ 1462471 h 6505980"/>
              <a:gd name="connsiteX131" fmla="*/ 1923557 w 3592824"/>
              <a:gd name="connsiteY131" fmla="*/ 1509661 h 6505980"/>
              <a:gd name="connsiteX132" fmla="*/ 1968977 w 3592824"/>
              <a:gd name="connsiteY132" fmla="*/ 1553881 h 6505980"/>
              <a:gd name="connsiteX133" fmla="*/ 2023524 w 3592824"/>
              <a:gd name="connsiteY133" fmla="*/ 1583302 h 6505980"/>
              <a:gd name="connsiteX134" fmla="*/ 2159168 w 3592824"/>
              <a:gd name="connsiteY134" fmla="*/ 1357898 h 6505980"/>
              <a:gd name="connsiteX135" fmla="*/ 2301613 w 3592824"/>
              <a:gd name="connsiteY135" fmla="*/ 1152134 h 6505980"/>
              <a:gd name="connsiteX136" fmla="*/ 2456786 w 3592824"/>
              <a:gd name="connsiteY136" fmla="*/ 946442 h 6505980"/>
              <a:gd name="connsiteX137" fmla="*/ 2627883 w 3592824"/>
              <a:gd name="connsiteY137" fmla="*/ 750343 h 6505980"/>
              <a:gd name="connsiteX138" fmla="*/ 2819251 w 3592824"/>
              <a:gd name="connsiteY138" fmla="*/ 546637 h 6505980"/>
              <a:gd name="connsiteX139" fmla="*/ 3033293 w 3592824"/>
              <a:gd name="connsiteY139" fmla="*/ 338904 h 6505980"/>
              <a:gd name="connsiteX140" fmla="*/ 3075801 w 3592824"/>
              <a:gd name="connsiteY140" fmla="*/ 307656 h 6505980"/>
              <a:gd name="connsiteX141" fmla="*/ 3128615 w 3592824"/>
              <a:gd name="connsiteY141" fmla="*/ 255470 h 6505980"/>
              <a:gd name="connsiteX142" fmla="*/ 3193373 w 3592824"/>
              <a:gd name="connsiteY142" fmla="*/ 206920 h 6505980"/>
              <a:gd name="connsiteX143" fmla="*/ 3255727 w 3592824"/>
              <a:gd name="connsiteY143" fmla="*/ 153199 h 6505980"/>
              <a:gd name="connsiteX144" fmla="*/ 3326038 w 3592824"/>
              <a:gd name="connsiteY144" fmla="*/ 98736 h 6505980"/>
              <a:gd name="connsiteX145" fmla="*/ 3396772 w 3592824"/>
              <a:gd name="connsiteY145" fmla="*/ 57544 h 6505980"/>
              <a:gd name="connsiteX146" fmla="*/ 3465132 w 3592824"/>
              <a:gd name="connsiteY146" fmla="*/ 23864 h 6505980"/>
              <a:gd name="connsiteX147" fmla="*/ 3532718 w 3592824"/>
              <a:gd name="connsiteY147" fmla="*/ 3259 h 6505980"/>
              <a:gd name="connsiteX148" fmla="*/ 3587603 w 3592824"/>
              <a:gd name="connsiteY148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451696 w 3592824"/>
              <a:gd name="connsiteY16" fmla="*/ 1220120 h 6505980"/>
              <a:gd name="connsiteX17" fmla="*/ 2333617 w 3592824"/>
              <a:gd name="connsiteY17" fmla="*/ 1482858 h 6505980"/>
              <a:gd name="connsiteX18" fmla="*/ 2239019 w 3592824"/>
              <a:gd name="connsiteY18" fmla="*/ 1750687 h 6505980"/>
              <a:gd name="connsiteX19" fmla="*/ 2166716 w 3592824"/>
              <a:gd name="connsiteY19" fmla="*/ 2028149 h 6505980"/>
              <a:gd name="connsiteX20" fmla="*/ 2138696 w 3592824"/>
              <a:gd name="connsiteY20" fmla="*/ 2191021 h 6505980"/>
              <a:gd name="connsiteX21" fmla="*/ 1708453 w 3592824"/>
              <a:gd name="connsiteY21" fmla="*/ 2932299 h 6505980"/>
              <a:gd name="connsiteX22" fmla="*/ 1722817 w 3592824"/>
              <a:gd name="connsiteY22" fmla="*/ 3822513 h 6505980"/>
              <a:gd name="connsiteX23" fmla="*/ 1536952 w 3592824"/>
              <a:gd name="connsiteY23" fmla="*/ 3772714 h 6505980"/>
              <a:gd name="connsiteX24" fmla="*/ 1541206 w 3592824"/>
              <a:gd name="connsiteY24" fmla="*/ 4042551 h 6505980"/>
              <a:gd name="connsiteX25" fmla="*/ 1736905 w 3592824"/>
              <a:gd name="connsiteY25" fmla="*/ 4202721 h 6505980"/>
              <a:gd name="connsiteX26" fmla="*/ 1910038 w 3592824"/>
              <a:gd name="connsiteY26" fmla="*/ 4375859 h 6505980"/>
              <a:gd name="connsiteX27" fmla="*/ 2049967 w 3592824"/>
              <a:gd name="connsiteY27" fmla="*/ 4551312 h 6505980"/>
              <a:gd name="connsiteX28" fmla="*/ 2161751 w 3592824"/>
              <a:gd name="connsiteY28" fmla="*/ 4736795 h 6505980"/>
              <a:gd name="connsiteX29" fmla="*/ 2245901 w 3592824"/>
              <a:gd name="connsiteY29" fmla="*/ 4927533 h 6505980"/>
              <a:gd name="connsiteX30" fmla="*/ 2299319 w 3592824"/>
              <a:gd name="connsiteY30" fmla="*/ 5113852 h 6505980"/>
              <a:gd name="connsiteX31" fmla="*/ 2323619 w 3592824"/>
              <a:gd name="connsiteY31" fmla="*/ 5302637 h 6505980"/>
              <a:gd name="connsiteX32" fmla="*/ 2316528 w 3592824"/>
              <a:gd name="connsiteY32" fmla="*/ 5487662 h 6505980"/>
              <a:gd name="connsiteX33" fmla="*/ 2281292 w 3592824"/>
              <a:gd name="connsiteY33" fmla="*/ 5660347 h 6505980"/>
              <a:gd name="connsiteX34" fmla="*/ 2254472 w 3592824"/>
              <a:gd name="connsiteY34" fmla="*/ 5669051 h 6505980"/>
              <a:gd name="connsiteX35" fmla="*/ 2243469 w 3592824"/>
              <a:gd name="connsiteY35" fmla="*/ 5622519 h 6505980"/>
              <a:gd name="connsiteX36" fmla="*/ 2276202 w 3592824"/>
              <a:gd name="connsiteY36" fmla="*/ 5518399 h 6505980"/>
              <a:gd name="connsiteX37" fmla="*/ 2277887 w 3592824"/>
              <a:gd name="connsiteY37" fmla="*/ 5401645 h 6505980"/>
              <a:gd name="connsiteX38" fmla="*/ 2265586 w 3592824"/>
              <a:gd name="connsiteY38" fmla="*/ 5272239 h 6505980"/>
              <a:gd name="connsiteX39" fmla="*/ 2226278 w 3592824"/>
              <a:gd name="connsiteY39" fmla="*/ 5142134 h 6505980"/>
              <a:gd name="connsiteX40" fmla="*/ 2167610 w 3592824"/>
              <a:gd name="connsiteY40" fmla="*/ 5005824 h 6505980"/>
              <a:gd name="connsiteX41" fmla="*/ 2094934 w 3592824"/>
              <a:gd name="connsiteY41" fmla="*/ 4873928 h 6505980"/>
              <a:gd name="connsiteX42" fmla="*/ 2004022 w 3592824"/>
              <a:gd name="connsiteY42" fmla="*/ 4747491 h 6505980"/>
              <a:gd name="connsiteX43" fmla="*/ 1897003 w 3592824"/>
              <a:gd name="connsiteY43" fmla="*/ 4628630 h 6505980"/>
              <a:gd name="connsiteX44" fmla="*/ 1786353 w 3592824"/>
              <a:gd name="connsiteY44" fmla="*/ 4521927 h 6505980"/>
              <a:gd name="connsiteX45" fmla="*/ 1718256 w 3592824"/>
              <a:gd name="connsiteY45" fmla="*/ 4469625 h 6505980"/>
              <a:gd name="connsiteX46" fmla="*/ 1664984 w 3592824"/>
              <a:gd name="connsiteY46" fmla="*/ 4416354 h 6505980"/>
              <a:gd name="connsiteX47" fmla="*/ 1610735 w 3592824"/>
              <a:gd name="connsiteY47" fmla="*/ 4377899 h 6505980"/>
              <a:gd name="connsiteX48" fmla="*/ 1556121 w 3592824"/>
              <a:gd name="connsiteY48" fmla="*/ 4343019 h 6505980"/>
              <a:gd name="connsiteX49" fmla="*/ 1496586 w 3592824"/>
              <a:gd name="connsiteY49" fmla="*/ 4326909 h 6505980"/>
              <a:gd name="connsiteX50" fmla="*/ 1424825 w 3592824"/>
              <a:gd name="connsiteY50" fmla="*/ 4611755 h 6505980"/>
              <a:gd name="connsiteX51" fmla="*/ 1341569 w 3592824"/>
              <a:gd name="connsiteY51" fmla="*/ 4877209 h 6505980"/>
              <a:gd name="connsiteX52" fmla="*/ 1246153 w 3592824"/>
              <a:gd name="connsiteY52" fmla="*/ 5146295 h 6505980"/>
              <a:gd name="connsiteX53" fmla="*/ 1133098 w 3592824"/>
              <a:gd name="connsiteY53" fmla="*/ 5409585 h 6505980"/>
              <a:gd name="connsiteX54" fmla="*/ 1002651 w 3592824"/>
              <a:gd name="connsiteY54" fmla="*/ 5687069 h 6505980"/>
              <a:gd name="connsiteX55" fmla="*/ 851621 w 3592824"/>
              <a:gd name="connsiteY55" fmla="*/ 5975542 h 6505980"/>
              <a:gd name="connsiteX56" fmla="*/ 819067 w 3592824"/>
              <a:gd name="connsiteY56" fmla="*/ 6021945 h 6505980"/>
              <a:gd name="connsiteX57" fmla="*/ 782039 w 3592824"/>
              <a:gd name="connsiteY57" fmla="*/ 6094137 h 6505980"/>
              <a:gd name="connsiteX58" fmla="*/ 732689 w 3592824"/>
              <a:gd name="connsiteY58" fmla="*/ 6165853 h 6505980"/>
              <a:gd name="connsiteX59" fmla="*/ 686953 w 3592824"/>
              <a:gd name="connsiteY59" fmla="*/ 6242495 h 6505980"/>
              <a:gd name="connsiteX60" fmla="*/ 633819 w 3592824"/>
              <a:gd name="connsiteY60" fmla="*/ 6322262 h 6505980"/>
              <a:gd name="connsiteX61" fmla="*/ 576894 w 3592824"/>
              <a:gd name="connsiteY61" fmla="*/ 6387714 h 6505980"/>
              <a:gd name="connsiteX62" fmla="*/ 520310 w 3592824"/>
              <a:gd name="connsiteY62" fmla="*/ 6444298 h 6505980"/>
              <a:gd name="connsiteX63" fmla="*/ 461122 w 3592824"/>
              <a:gd name="connsiteY63" fmla="*/ 6486433 h 6505980"/>
              <a:gd name="connsiteX64" fmla="*/ 409611 w 3592824"/>
              <a:gd name="connsiteY64" fmla="*/ 6505980 h 6505980"/>
              <a:gd name="connsiteX65" fmla="*/ 397795 w 3592824"/>
              <a:gd name="connsiteY65" fmla="*/ 6478382 h 6505980"/>
              <a:gd name="connsiteX66" fmla="*/ 580228 w 3592824"/>
              <a:gd name="connsiteY66" fmla="*/ 6260780 h 6505980"/>
              <a:gd name="connsiteX67" fmla="*/ 740291 w 3592824"/>
              <a:gd name="connsiteY67" fmla="*/ 6020812 h 6505980"/>
              <a:gd name="connsiteX68" fmla="*/ 876161 w 3592824"/>
              <a:gd name="connsiteY68" fmla="*/ 5764542 h 6505980"/>
              <a:gd name="connsiteX69" fmla="*/ 983460 w 3592824"/>
              <a:gd name="connsiteY69" fmla="*/ 5511282 h 6505980"/>
              <a:gd name="connsiteX70" fmla="*/ 1071980 w 3592824"/>
              <a:gd name="connsiteY70" fmla="*/ 5262934 h 6505980"/>
              <a:gd name="connsiteX71" fmla="*/ 1108340 w 3592824"/>
              <a:gd name="connsiteY71" fmla="*/ 5079541 h 6505980"/>
              <a:gd name="connsiteX72" fmla="*/ 1121344 w 3592824"/>
              <a:gd name="connsiteY72" fmla="*/ 5084649 h 6505980"/>
              <a:gd name="connsiteX73" fmla="*/ 1125291 w 3592824"/>
              <a:gd name="connsiteY73" fmla="*/ 5080701 h 6505980"/>
              <a:gd name="connsiteX74" fmla="*/ 1124442 w 3592824"/>
              <a:gd name="connsiteY74" fmla="*/ 5071961 h 6505980"/>
              <a:gd name="connsiteX75" fmla="*/ 1122157 w 3592824"/>
              <a:gd name="connsiteY75" fmla="*/ 5065724 h 6505980"/>
              <a:gd name="connsiteX76" fmla="*/ 1117049 w 3592824"/>
              <a:gd name="connsiteY76" fmla="*/ 5052716 h 6505980"/>
              <a:gd name="connsiteX77" fmla="*/ 1122811 w 3592824"/>
              <a:gd name="connsiteY77" fmla="*/ 5042696 h 6505980"/>
              <a:gd name="connsiteX78" fmla="*/ 1122495 w 3592824"/>
              <a:gd name="connsiteY78" fmla="*/ 5034485 h 6505980"/>
              <a:gd name="connsiteX79" fmla="*/ 1124158 w 3592824"/>
              <a:gd name="connsiteY79" fmla="*/ 5024300 h 6505980"/>
              <a:gd name="connsiteX80" fmla="*/ 1120205 w 3592824"/>
              <a:gd name="connsiteY80" fmla="*/ 5028252 h 6505980"/>
              <a:gd name="connsiteX81" fmla="*/ 1122495 w 3592824"/>
              <a:gd name="connsiteY81" fmla="*/ 5034485 h 6505980"/>
              <a:gd name="connsiteX82" fmla="*/ 1108340 w 3592824"/>
              <a:gd name="connsiteY82" fmla="*/ 5079541 h 6505980"/>
              <a:gd name="connsiteX83" fmla="*/ 1019535 w 3592824"/>
              <a:gd name="connsiteY83" fmla="*/ 5061794 h 6505980"/>
              <a:gd name="connsiteX84" fmla="*/ 907867 w 3592824"/>
              <a:gd name="connsiteY84" fmla="*/ 5071187 h 6505980"/>
              <a:gd name="connsiteX85" fmla="*/ 788983 w 3592824"/>
              <a:gd name="connsiteY85" fmla="*/ 5093104 h 6505980"/>
              <a:gd name="connsiteX86" fmla="*/ 658043 w 3592824"/>
              <a:gd name="connsiteY86" fmla="*/ 5134555 h 6505980"/>
              <a:gd name="connsiteX87" fmla="*/ 522026 w 3592824"/>
              <a:gd name="connsiteY87" fmla="*/ 5190653 h 6505980"/>
              <a:gd name="connsiteX88" fmla="*/ 384200 w 3592824"/>
              <a:gd name="connsiteY88" fmla="*/ 5252843 h 6505980"/>
              <a:gd name="connsiteX89" fmla="*/ 249344 w 3592824"/>
              <a:gd name="connsiteY89" fmla="*/ 5325897 h 6505980"/>
              <a:gd name="connsiteX90" fmla="*/ 120569 w 3592824"/>
              <a:gd name="connsiteY90" fmla="*/ 5397133 h 6505980"/>
              <a:gd name="connsiteX91" fmla="*/ 0 w 3592824"/>
              <a:gd name="connsiteY91" fmla="*/ 5468693 h 6505980"/>
              <a:gd name="connsiteX92" fmla="*/ 124698 w 3592824"/>
              <a:gd name="connsiteY92" fmla="*/ 5335477 h 6505980"/>
              <a:gd name="connsiteX93" fmla="*/ 246734 w 3592824"/>
              <a:gd name="connsiteY93" fmla="*/ 5221959 h 6505980"/>
              <a:gd name="connsiteX94" fmla="*/ 376856 w 3592824"/>
              <a:gd name="connsiteY94" fmla="*/ 5132327 h 6505980"/>
              <a:gd name="connsiteX95" fmla="*/ 515500 w 3592824"/>
              <a:gd name="connsiteY95" fmla="*/ 5051213 h 6505980"/>
              <a:gd name="connsiteX96" fmla="*/ 659408 w 3592824"/>
              <a:gd name="connsiteY96" fmla="*/ 4987219 h 6505980"/>
              <a:gd name="connsiteX97" fmla="*/ 820898 w 3592824"/>
              <a:gd name="connsiteY97" fmla="*/ 4940794 h 6505980"/>
              <a:gd name="connsiteX98" fmla="*/ 1181074 w 3592824"/>
              <a:gd name="connsiteY98" fmla="*/ 4846988 h 6505980"/>
              <a:gd name="connsiteX99" fmla="*/ 1226539 w 3592824"/>
              <a:gd name="connsiteY99" fmla="*/ 4526635 h 6505980"/>
              <a:gd name="connsiteX100" fmla="*/ 1248314 w 3592824"/>
              <a:gd name="connsiteY100" fmla="*/ 4207589 h 6505980"/>
              <a:gd name="connsiteX101" fmla="*/ 1246367 w 3592824"/>
              <a:gd name="connsiteY101" fmla="*/ 3884569 h 6505980"/>
              <a:gd name="connsiteX102" fmla="*/ 1230789 w 3592824"/>
              <a:gd name="connsiteY102" fmla="*/ 3690675 h 6505980"/>
              <a:gd name="connsiteX103" fmla="*/ 1162613 w 3592824"/>
              <a:gd name="connsiteY103" fmla="*/ 3672408 h 6505980"/>
              <a:gd name="connsiteX104" fmla="*/ 1267627 w 3592824"/>
              <a:gd name="connsiteY104" fmla="*/ 3672408 h 6505980"/>
              <a:gd name="connsiteX105" fmla="*/ 1267627 w 3592824"/>
              <a:gd name="connsiteY105" fmla="*/ 2636174 h 6505980"/>
              <a:gd name="connsiteX106" fmla="*/ 1457972 w 3592824"/>
              <a:gd name="connsiteY106" fmla="*/ 2766635 h 6505980"/>
              <a:gd name="connsiteX107" fmla="*/ 1914541 w 3592824"/>
              <a:gd name="connsiteY107" fmla="*/ 1815401 h 6505980"/>
              <a:gd name="connsiteX108" fmla="*/ 1759871 w 3592824"/>
              <a:gd name="connsiteY108" fmla="*/ 1626771 h 6505980"/>
              <a:gd name="connsiteX109" fmla="*/ 1630255 w 3592824"/>
              <a:gd name="connsiteY109" fmla="*/ 1432944 h 6505980"/>
              <a:gd name="connsiteX110" fmla="*/ 1533657 w 3592824"/>
              <a:gd name="connsiteY110" fmla="*/ 1245834 h 6505980"/>
              <a:gd name="connsiteX111" fmla="*/ 1466898 w 3592824"/>
              <a:gd name="connsiteY111" fmla="*/ 1057506 h 6505980"/>
              <a:gd name="connsiteX112" fmla="*/ 1428386 w 3592824"/>
              <a:gd name="connsiteY112" fmla="*/ 871911 h 6505980"/>
              <a:gd name="connsiteX113" fmla="*/ 1418926 w 3592824"/>
              <a:gd name="connsiteY113" fmla="*/ 698165 h 6505980"/>
              <a:gd name="connsiteX114" fmla="*/ 1438518 w 3592824"/>
              <a:gd name="connsiteY114" fmla="*/ 529931 h 6505980"/>
              <a:gd name="connsiteX115" fmla="*/ 1487966 w 3592824"/>
              <a:gd name="connsiteY115" fmla="*/ 373157 h 6505980"/>
              <a:gd name="connsiteX116" fmla="*/ 1562109 w 3592824"/>
              <a:gd name="connsiteY116" fmla="*/ 234344 h 6505980"/>
              <a:gd name="connsiteX117" fmla="*/ 1590347 w 3592824"/>
              <a:gd name="connsiteY117" fmla="*/ 233909 h 6505980"/>
              <a:gd name="connsiteX118" fmla="*/ 1590423 w 3592824"/>
              <a:gd name="connsiteY118" fmla="*/ 276688 h 6505980"/>
              <a:gd name="connsiteX119" fmla="*/ 1534480 w 3592824"/>
              <a:gd name="connsiteY119" fmla="*/ 357380 h 6505980"/>
              <a:gd name="connsiteX120" fmla="*/ 1506010 w 3592824"/>
              <a:gd name="connsiteY120" fmla="*/ 457037 h 6505980"/>
              <a:gd name="connsiteX121" fmla="*/ 1488317 w 3592824"/>
              <a:gd name="connsiteY121" fmla="*/ 571212 h 6505980"/>
              <a:gd name="connsiteX122" fmla="*/ 1496884 w 3592824"/>
              <a:gd name="connsiteY122" fmla="*/ 693061 h 6505980"/>
              <a:gd name="connsiteX123" fmla="*/ 1522975 w 3592824"/>
              <a:gd name="connsiteY123" fmla="*/ 825308 h 6505980"/>
              <a:gd name="connsiteX124" fmla="*/ 1563776 w 3592824"/>
              <a:gd name="connsiteY124" fmla="*/ 957444 h 6505980"/>
              <a:gd name="connsiteX125" fmla="*/ 1623676 w 3592824"/>
              <a:gd name="connsiteY125" fmla="*/ 1089683 h 6505980"/>
              <a:gd name="connsiteX126" fmla="*/ 1701073 w 3592824"/>
              <a:gd name="connsiteY126" fmla="*/ 1219640 h 6505980"/>
              <a:gd name="connsiteX127" fmla="*/ 1784824 w 3592824"/>
              <a:gd name="connsiteY127" fmla="*/ 1340138 h 6505980"/>
              <a:gd name="connsiteX128" fmla="*/ 1839433 w 3592824"/>
              <a:gd name="connsiteY128" fmla="*/ 1402829 h 6505980"/>
              <a:gd name="connsiteX129" fmla="*/ 1879314 w 3592824"/>
              <a:gd name="connsiteY129" fmla="*/ 1462471 h 6505980"/>
              <a:gd name="connsiteX130" fmla="*/ 1923557 w 3592824"/>
              <a:gd name="connsiteY130" fmla="*/ 1509661 h 6505980"/>
              <a:gd name="connsiteX131" fmla="*/ 1968977 w 3592824"/>
              <a:gd name="connsiteY131" fmla="*/ 1553881 h 6505980"/>
              <a:gd name="connsiteX132" fmla="*/ 2023524 w 3592824"/>
              <a:gd name="connsiteY132" fmla="*/ 1583302 h 6505980"/>
              <a:gd name="connsiteX133" fmla="*/ 2159168 w 3592824"/>
              <a:gd name="connsiteY133" fmla="*/ 1357898 h 6505980"/>
              <a:gd name="connsiteX134" fmla="*/ 2301613 w 3592824"/>
              <a:gd name="connsiteY134" fmla="*/ 1152134 h 6505980"/>
              <a:gd name="connsiteX135" fmla="*/ 2456786 w 3592824"/>
              <a:gd name="connsiteY135" fmla="*/ 946442 h 6505980"/>
              <a:gd name="connsiteX136" fmla="*/ 2627883 w 3592824"/>
              <a:gd name="connsiteY136" fmla="*/ 750343 h 6505980"/>
              <a:gd name="connsiteX137" fmla="*/ 2819251 w 3592824"/>
              <a:gd name="connsiteY137" fmla="*/ 546637 h 6505980"/>
              <a:gd name="connsiteX138" fmla="*/ 3033293 w 3592824"/>
              <a:gd name="connsiteY138" fmla="*/ 338904 h 6505980"/>
              <a:gd name="connsiteX139" fmla="*/ 3075801 w 3592824"/>
              <a:gd name="connsiteY139" fmla="*/ 307656 h 6505980"/>
              <a:gd name="connsiteX140" fmla="*/ 3128615 w 3592824"/>
              <a:gd name="connsiteY140" fmla="*/ 255470 h 6505980"/>
              <a:gd name="connsiteX141" fmla="*/ 3193373 w 3592824"/>
              <a:gd name="connsiteY141" fmla="*/ 206920 h 6505980"/>
              <a:gd name="connsiteX142" fmla="*/ 3255727 w 3592824"/>
              <a:gd name="connsiteY142" fmla="*/ 153199 h 6505980"/>
              <a:gd name="connsiteX143" fmla="*/ 3326038 w 3592824"/>
              <a:gd name="connsiteY143" fmla="*/ 98736 h 6505980"/>
              <a:gd name="connsiteX144" fmla="*/ 3396772 w 3592824"/>
              <a:gd name="connsiteY144" fmla="*/ 57544 h 6505980"/>
              <a:gd name="connsiteX145" fmla="*/ 3465132 w 3592824"/>
              <a:gd name="connsiteY145" fmla="*/ 23864 h 6505980"/>
              <a:gd name="connsiteX146" fmla="*/ 3532718 w 3592824"/>
              <a:gd name="connsiteY146" fmla="*/ 3259 h 6505980"/>
              <a:gd name="connsiteX147" fmla="*/ 3587603 w 3592824"/>
              <a:gd name="connsiteY147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451696 w 3592824"/>
              <a:gd name="connsiteY15" fmla="*/ 1220120 h 6505980"/>
              <a:gd name="connsiteX16" fmla="*/ 2333617 w 3592824"/>
              <a:gd name="connsiteY16" fmla="*/ 1482858 h 6505980"/>
              <a:gd name="connsiteX17" fmla="*/ 2239019 w 3592824"/>
              <a:gd name="connsiteY17" fmla="*/ 1750687 h 6505980"/>
              <a:gd name="connsiteX18" fmla="*/ 2166716 w 3592824"/>
              <a:gd name="connsiteY18" fmla="*/ 2028149 h 6505980"/>
              <a:gd name="connsiteX19" fmla="*/ 2138696 w 3592824"/>
              <a:gd name="connsiteY19" fmla="*/ 2191021 h 6505980"/>
              <a:gd name="connsiteX20" fmla="*/ 1708453 w 3592824"/>
              <a:gd name="connsiteY20" fmla="*/ 2932299 h 6505980"/>
              <a:gd name="connsiteX21" fmla="*/ 1722817 w 3592824"/>
              <a:gd name="connsiteY21" fmla="*/ 3822513 h 6505980"/>
              <a:gd name="connsiteX22" fmla="*/ 1536952 w 3592824"/>
              <a:gd name="connsiteY22" fmla="*/ 3772714 h 6505980"/>
              <a:gd name="connsiteX23" fmla="*/ 1541206 w 3592824"/>
              <a:gd name="connsiteY23" fmla="*/ 4042551 h 6505980"/>
              <a:gd name="connsiteX24" fmla="*/ 1736905 w 3592824"/>
              <a:gd name="connsiteY24" fmla="*/ 4202721 h 6505980"/>
              <a:gd name="connsiteX25" fmla="*/ 1910038 w 3592824"/>
              <a:gd name="connsiteY25" fmla="*/ 4375859 h 6505980"/>
              <a:gd name="connsiteX26" fmla="*/ 2049967 w 3592824"/>
              <a:gd name="connsiteY26" fmla="*/ 4551312 h 6505980"/>
              <a:gd name="connsiteX27" fmla="*/ 2161751 w 3592824"/>
              <a:gd name="connsiteY27" fmla="*/ 4736795 h 6505980"/>
              <a:gd name="connsiteX28" fmla="*/ 2245901 w 3592824"/>
              <a:gd name="connsiteY28" fmla="*/ 4927533 h 6505980"/>
              <a:gd name="connsiteX29" fmla="*/ 2299319 w 3592824"/>
              <a:gd name="connsiteY29" fmla="*/ 5113852 h 6505980"/>
              <a:gd name="connsiteX30" fmla="*/ 2323619 w 3592824"/>
              <a:gd name="connsiteY30" fmla="*/ 5302637 h 6505980"/>
              <a:gd name="connsiteX31" fmla="*/ 2316528 w 3592824"/>
              <a:gd name="connsiteY31" fmla="*/ 5487662 h 6505980"/>
              <a:gd name="connsiteX32" fmla="*/ 2281292 w 3592824"/>
              <a:gd name="connsiteY32" fmla="*/ 5660347 h 6505980"/>
              <a:gd name="connsiteX33" fmla="*/ 2254472 w 3592824"/>
              <a:gd name="connsiteY33" fmla="*/ 5669051 h 6505980"/>
              <a:gd name="connsiteX34" fmla="*/ 2243469 w 3592824"/>
              <a:gd name="connsiteY34" fmla="*/ 5622519 h 6505980"/>
              <a:gd name="connsiteX35" fmla="*/ 2276202 w 3592824"/>
              <a:gd name="connsiteY35" fmla="*/ 5518399 h 6505980"/>
              <a:gd name="connsiteX36" fmla="*/ 2277887 w 3592824"/>
              <a:gd name="connsiteY36" fmla="*/ 5401645 h 6505980"/>
              <a:gd name="connsiteX37" fmla="*/ 2265586 w 3592824"/>
              <a:gd name="connsiteY37" fmla="*/ 5272239 h 6505980"/>
              <a:gd name="connsiteX38" fmla="*/ 2226278 w 3592824"/>
              <a:gd name="connsiteY38" fmla="*/ 5142134 h 6505980"/>
              <a:gd name="connsiteX39" fmla="*/ 2167610 w 3592824"/>
              <a:gd name="connsiteY39" fmla="*/ 5005824 h 6505980"/>
              <a:gd name="connsiteX40" fmla="*/ 2094934 w 3592824"/>
              <a:gd name="connsiteY40" fmla="*/ 4873928 h 6505980"/>
              <a:gd name="connsiteX41" fmla="*/ 2004022 w 3592824"/>
              <a:gd name="connsiteY41" fmla="*/ 4747491 h 6505980"/>
              <a:gd name="connsiteX42" fmla="*/ 1897003 w 3592824"/>
              <a:gd name="connsiteY42" fmla="*/ 4628630 h 6505980"/>
              <a:gd name="connsiteX43" fmla="*/ 1786353 w 3592824"/>
              <a:gd name="connsiteY43" fmla="*/ 4521927 h 6505980"/>
              <a:gd name="connsiteX44" fmla="*/ 1718256 w 3592824"/>
              <a:gd name="connsiteY44" fmla="*/ 4469625 h 6505980"/>
              <a:gd name="connsiteX45" fmla="*/ 1664984 w 3592824"/>
              <a:gd name="connsiteY45" fmla="*/ 4416354 h 6505980"/>
              <a:gd name="connsiteX46" fmla="*/ 1610735 w 3592824"/>
              <a:gd name="connsiteY46" fmla="*/ 4377899 h 6505980"/>
              <a:gd name="connsiteX47" fmla="*/ 1556121 w 3592824"/>
              <a:gd name="connsiteY47" fmla="*/ 4343019 h 6505980"/>
              <a:gd name="connsiteX48" fmla="*/ 1496586 w 3592824"/>
              <a:gd name="connsiteY48" fmla="*/ 4326909 h 6505980"/>
              <a:gd name="connsiteX49" fmla="*/ 1424825 w 3592824"/>
              <a:gd name="connsiteY49" fmla="*/ 4611755 h 6505980"/>
              <a:gd name="connsiteX50" fmla="*/ 1341569 w 3592824"/>
              <a:gd name="connsiteY50" fmla="*/ 4877209 h 6505980"/>
              <a:gd name="connsiteX51" fmla="*/ 1246153 w 3592824"/>
              <a:gd name="connsiteY51" fmla="*/ 5146295 h 6505980"/>
              <a:gd name="connsiteX52" fmla="*/ 1133098 w 3592824"/>
              <a:gd name="connsiteY52" fmla="*/ 5409585 h 6505980"/>
              <a:gd name="connsiteX53" fmla="*/ 1002651 w 3592824"/>
              <a:gd name="connsiteY53" fmla="*/ 5687069 h 6505980"/>
              <a:gd name="connsiteX54" fmla="*/ 851621 w 3592824"/>
              <a:gd name="connsiteY54" fmla="*/ 5975542 h 6505980"/>
              <a:gd name="connsiteX55" fmla="*/ 819067 w 3592824"/>
              <a:gd name="connsiteY55" fmla="*/ 6021945 h 6505980"/>
              <a:gd name="connsiteX56" fmla="*/ 782039 w 3592824"/>
              <a:gd name="connsiteY56" fmla="*/ 6094137 h 6505980"/>
              <a:gd name="connsiteX57" fmla="*/ 732689 w 3592824"/>
              <a:gd name="connsiteY57" fmla="*/ 6165853 h 6505980"/>
              <a:gd name="connsiteX58" fmla="*/ 686953 w 3592824"/>
              <a:gd name="connsiteY58" fmla="*/ 6242495 h 6505980"/>
              <a:gd name="connsiteX59" fmla="*/ 633819 w 3592824"/>
              <a:gd name="connsiteY59" fmla="*/ 6322262 h 6505980"/>
              <a:gd name="connsiteX60" fmla="*/ 576894 w 3592824"/>
              <a:gd name="connsiteY60" fmla="*/ 6387714 h 6505980"/>
              <a:gd name="connsiteX61" fmla="*/ 520310 w 3592824"/>
              <a:gd name="connsiteY61" fmla="*/ 6444298 h 6505980"/>
              <a:gd name="connsiteX62" fmla="*/ 461122 w 3592824"/>
              <a:gd name="connsiteY62" fmla="*/ 6486433 h 6505980"/>
              <a:gd name="connsiteX63" fmla="*/ 409611 w 3592824"/>
              <a:gd name="connsiteY63" fmla="*/ 6505980 h 6505980"/>
              <a:gd name="connsiteX64" fmla="*/ 397795 w 3592824"/>
              <a:gd name="connsiteY64" fmla="*/ 6478382 h 6505980"/>
              <a:gd name="connsiteX65" fmla="*/ 580228 w 3592824"/>
              <a:gd name="connsiteY65" fmla="*/ 6260780 h 6505980"/>
              <a:gd name="connsiteX66" fmla="*/ 740291 w 3592824"/>
              <a:gd name="connsiteY66" fmla="*/ 6020812 h 6505980"/>
              <a:gd name="connsiteX67" fmla="*/ 876161 w 3592824"/>
              <a:gd name="connsiteY67" fmla="*/ 5764542 h 6505980"/>
              <a:gd name="connsiteX68" fmla="*/ 983460 w 3592824"/>
              <a:gd name="connsiteY68" fmla="*/ 5511282 h 6505980"/>
              <a:gd name="connsiteX69" fmla="*/ 1071980 w 3592824"/>
              <a:gd name="connsiteY69" fmla="*/ 5262934 h 6505980"/>
              <a:gd name="connsiteX70" fmla="*/ 1108340 w 3592824"/>
              <a:gd name="connsiteY70" fmla="*/ 5079541 h 6505980"/>
              <a:gd name="connsiteX71" fmla="*/ 1121344 w 3592824"/>
              <a:gd name="connsiteY71" fmla="*/ 5084649 h 6505980"/>
              <a:gd name="connsiteX72" fmla="*/ 1125291 w 3592824"/>
              <a:gd name="connsiteY72" fmla="*/ 5080701 h 6505980"/>
              <a:gd name="connsiteX73" fmla="*/ 1124442 w 3592824"/>
              <a:gd name="connsiteY73" fmla="*/ 5071961 h 6505980"/>
              <a:gd name="connsiteX74" fmla="*/ 1122157 w 3592824"/>
              <a:gd name="connsiteY74" fmla="*/ 5065724 h 6505980"/>
              <a:gd name="connsiteX75" fmla="*/ 1117049 w 3592824"/>
              <a:gd name="connsiteY75" fmla="*/ 5052716 h 6505980"/>
              <a:gd name="connsiteX76" fmla="*/ 1122811 w 3592824"/>
              <a:gd name="connsiteY76" fmla="*/ 5042696 h 6505980"/>
              <a:gd name="connsiteX77" fmla="*/ 1122495 w 3592824"/>
              <a:gd name="connsiteY77" fmla="*/ 5034485 h 6505980"/>
              <a:gd name="connsiteX78" fmla="*/ 1124158 w 3592824"/>
              <a:gd name="connsiteY78" fmla="*/ 5024300 h 6505980"/>
              <a:gd name="connsiteX79" fmla="*/ 1120205 w 3592824"/>
              <a:gd name="connsiteY79" fmla="*/ 5028252 h 6505980"/>
              <a:gd name="connsiteX80" fmla="*/ 1122495 w 3592824"/>
              <a:gd name="connsiteY80" fmla="*/ 5034485 h 6505980"/>
              <a:gd name="connsiteX81" fmla="*/ 1108340 w 3592824"/>
              <a:gd name="connsiteY81" fmla="*/ 5079541 h 6505980"/>
              <a:gd name="connsiteX82" fmla="*/ 1019535 w 3592824"/>
              <a:gd name="connsiteY82" fmla="*/ 5061794 h 6505980"/>
              <a:gd name="connsiteX83" fmla="*/ 907867 w 3592824"/>
              <a:gd name="connsiteY83" fmla="*/ 5071187 h 6505980"/>
              <a:gd name="connsiteX84" fmla="*/ 788983 w 3592824"/>
              <a:gd name="connsiteY84" fmla="*/ 5093104 h 6505980"/>
              <a:gd name="connsiteX85" fmla="*/ 658043 w 3592824"/>
              <a:gd name="connsiteY85" fmla="*/ 5134555 h 6505980"/>
              <a:gd name="connsiteX86" fmla="*/ 522026 w 3592824"/>
              <a:gd name="connsiteY86" fmla="*/ 5190653 h 6505980"/>
              <a:gd name="connsiteX87" fmla="*/ 384200 w 3592824"/>
              <a:gd name="connsiteY87" fmla="*/ 5252843 h 6505980"/>
              <a:gd name="connsiteX88" fmla="*/ 249344 w 3592824"/>
              <a:gd name="connsiteY88" fmla="*/ 5325897 h 6505980"/>
              <a:gd name="connsiteX89" fmla="*/ 120569 w 3592824"/>
              <a:gd name="connsiteY89" fmla="*/ 5397133 h 6505980"/>
              <a:gd name="connsiteX90" fmla="*/ 0 w 3592824"/>
              <a:gd name="connsiteY90" fmla="*/ 5468693 h 6505980"/>
              <a:gd name="connsiteX91" fmla="*/ 124698 w 3592824"/>
              <a:gd name="connsiteY91" fmla="*/ 5335477 h 6505980"/>
              <a:gd name="connsiteX92" fmla="*/ 246734 w 3592824"/>
              <a:gd name="connsiteY92" fmla="*/ 5221959 h 6505980"/>
              <a:gd name="connsiteX93" fmla="*/ 376856 w 3592824"/>
              <a:gd name="connsiteY93" fmla="*/ 5132327 h 6505980"/>
              <a:gd name="connsiteX94" fmla="*/ 515500 w 3592824"/>
              <a:gd name="connsiteY94" fmla="*/ 5051213 h 6505980"/>
              <a:gd name="connsiteX95" fmla="*/ 659408 w 3592824"/>
              <a:gd name="connsiteY95" fmla="*/ 4987219 h 6505980"/>
              <a:gd name="connsiteX96" fmla="*/ 820898 w 3592824"/>
              <a:gd name="connsiteY96" fmla="*/ 4940794 h 6505980"/>
              <a:gd name="connsiteX97" fmla="*/ 1181074 w 3592824"/>
              <a:gd name="connsiteY97" fmla="*/ 4846988 h 6505980"/>
              <a:gd name="connsiteX98" fmla="*/ 1226539 w 3592824"/>
              <a:gd name="connsiteY98" fmla="*/ 4526635 h 6505980"/>
              <a:gd name="connsiteX99" fmla="*/ 1248314 w 3592824"/>
              <a:gd name="connsiteY99" fmla="*/ 4207589 h 6505980"/>
              <a:gd name="connsiteX100" fmla="*/ 1246367 w 3592824"/>
              <a:gd name="connsiteY100" fmla="*/ 3884569 h 6505980"/>
              <a:gd name="connsiteX101" fmla="*/ 1230789 w 3592824"/>
              <a:gd name="connsiteY101" fmla="*/ 3690675 h 6505980"/>
              <a:gd name="connsiteX102" fmla="*/ 1162613 w 3592824"/>
              <a:gd name="connsiteY102" fmla="*/ 3672408 h 6505980"/>
              <a:gd name="connsiteX103" fmla="*/ 1267627 w 3592824"/>
              <a:gd name="connsiteY103" fmla="*/ 3672408 h 6505980"/>
              <a:gd name="connsiteX104" fmla="*/ 1267627 w 3592824"/>
              <a:gd name="connsiteY104" fmla="*/ 2636174 h 6505980"/>
              <a:gd name="connsiteX105" fmla="*/ 1457972 w 3592824"/>
              <a:gd name="connsiteY105" fmla="*/ 2766635 h 6505980"/>
              <a:gd name="connsiteX106" fmla="*/ 1914541 w 3592824"/>
              <a:gd name="connsiteY106" fmla="*/ 1815401 h 6505980"/>
              <a:gd name="connsiteX107" fmla="*/ 1759871 w 3592824"/>
              <a:gd name="connsiteY107" fmla="*/ 1626771 h 6505980"/>
              <a:gd name="connsiteX108" fmla="*/ 1630255 w 3592824"/>
              <a:gd name="connsiteY108" fmla="*/ 1432944 h 6505980"/>
              <a:gd name="connsiteX109" fmla="*/ 1533657 w 3592824"/>
              <a:gd name="connsiteY109" fmla="*/ 1245834 h 6505980"/>
              <a:gd name="connsiteX110" fmla="*/ 1466898 w 3592824"/>
              <a:gd name="connsiteY110" fmla="*/ 1057506 h 6505980"/>
              <a:gd name="connsiteX111" fmla="*/ 1428386 w 3592824"/>
              <a:gd name="connsiteY111" fmla="*/ 871911 h 6505980"/>
              <a:gd name="connsiteX112" fmla="*/ 1418926 w 3592824"/>
              <a:gd name="connsiteY112" fmla="*/ 698165 h 6505980"/>
              <a:gd name="connsiteX113" fmla="*/ 1438518 w 3592824"/>
              <a:gd name="connsiteY113" fmla="*/ 529931 h 6505980"/>
              <a:gd name="connsiteX114" fmla="*/ 1487966 w 3592824"/>
              <a:gd name="connsiteY114" fmla="*/ 373157 h 6505980"/>
              <a:gd name="connsiteX115" fmla="*/ 1562109 w 3592824"/>
              <a:gd name="connsiteY115" fmla="*/ 234344 h 6505980"/>
              <a:gd name="connsiteX116" fmla="*/ 1590347 w 3592824"/>
              <a:gd name="connsiteY116" fmla="*/ 233909 h 6505980"/>
              <a:gd name="connsiteX117" fmla="*/ 1590423 w 3592824"/>
              <a:gd name="connsiteY117" fmla="*/ 276688 h 6505980"/>
              <a:gd name="connsiteX118" fmla="*/ 1534480 w 3592824"/>
              <a:gd name="connsiteY118" fmla="*/ 357380 h 6505980"/>
              <a:gd name="connsiteX119" fmla="*/ 1506010 w 3592824"/>
              <a:gd name="connsiteY119" fmla="*/ 457037 h 6505980"/>
              <a:gd name="connsiteX120" fmla="*/ 1488317 w 3592824"/>
              <a:gd name="connsiteY120" fmla="*/ 571212 h 6505980"/>
              <a:gd name="connsiteX121" fmla="*/ 1496884 w 3592824"/>
              <a:gd name="connsiteY121" fmla="*/ 693061 h 6505980"/>
              <a:gd name="connsiteX122" fmla="*/ 1522975 w 3592824"/>
              <a:gd name="connsiteY122" fmla="*/ 825308 h 6505980"/>
              <a:gd name="connsiteX123" fmla="*/ 1563776 w 3592824"/>
              <a:gd name="connsiteY123" fmla="*/ 957444 h 6505980"/>
              <a:gd name="connsiteX124" fmla="*/ 1623676 w 3592824"/>
              <a:gd name="connsiteY124" fmla="*/ 1089683 h 6505980"/>
              <a:gd name="connsiteX125" fmla="*/ 1701073 w 3592824"/>
              <a:gd name="connsiteY125" fmla="*/ 1219640 h 6505980"/>
              <a:gd name="connsiteX126" fmla="*/ 1784824 w 3592824"/>
              <a:gd name="connsiteY126" fmla="*/ 1340138 h 6505980"/>
              <a:gd name="connsiteX127" fmla="*/ 1839433 w 3592824"/>
              <a:gd name="connsiteY127" fmla="*/ 1402829 h 6505980"/>
              <a:gd name="connsiteX128" fmla="*/ 1879314 w 3592824"/>
              <a:gd name="connsiteY128" fmla="*/ 1462471 h 6505980"/>
              <a:gd name="connsiteX129" fmla="*/ 1923557 w 3592824"/>
              <a:gd name="connsiteY129" fmla="*/ 1509661 h 6505980"/>
              <a:gd name="connsiteX130" fmla="*/ 1968977 w 3592824"/>
              <a:gd name="connsiteY130" fmla="*/ 1553881 h 6505980"/>
              <a:gd name="connsiteX131" fmla="*/ 2023524 w 3592824"/>
              <a:gd name="connsiteY131" fmla="*/ 1583302 h 6505980"/>
              <a:gd name="connsiteX132" fmla="*/ 2159168 w 3592824"/>
              <a:gd name="connsiteY132" fmla="*/ 1357898 h 6505980"/>
              <a:gd name="connsiteX133" fmla="*/ 2301613 w 3592824"/>
              <a:gd name="connsiteY133" fmla="*/ 1152134 h 6505980"/>
              <a:gd name="connsiteX134" fmla="*/ 2456786 w 3592824"/>
              <a:gd name="connsiteY134" fmla="*/ 946442 h 6505980"/>
              <a:gd name="connsiteX135" fmla="*/ 2627883 w 3592824"/>
              <a:gd name="connsiteY135" fmla="*/ 750343 h 6505980"/>
              <a:gd name="connsiteX136" fmla="*/ 2819251 w 3592824"/>
              <a:gd name="connsiteY136" fmla="*/ 546637 h 6505980"/>
              <a:gd name="connsiteX137" fmla="*/ 3033293 w 3592824"/>
              <a:gd name="connsiteY137" fmla="*/ 338904 h 6505980"/>
              <a:gd name="connsiteX138" fmla="*/ 3075801 w 3592824"/>
              <a:gd name="connsiteY138" fmla="*/ 307656 h 6505980"/>
              <a:gd name="connsiteX139" fmla="*/ 3128615 w 3592824"/>
              <a:gd name="connsiteY139" fmla="*/ 255470 h 6505980"/>
              <a:gd name="connsiteX140" fmla="*/ 3193373 w 3592824"/>
              <a:gd name="connsiteY140" fmla="*/ 206920 h 6505980"/>
              <a:gd name="connsiteX141" fmla="*/ 3255727 w 3592824"/>
              <a:gd name="connsiteY141" fmla="*/ 153199 h 6505980"/>
              <a:gd name="connsiteX142" fmla="*/ 3326038 w 3592824"/>
              <a:gd name="connsiteY142" fmla="*/ 98736 h 6505980"/>
              <a:gd name="connsiteX143" fmla="*/ 3396772 w 3592824"/>
              <a:gd name="connsiteY143" fmla="*/ 57544 h 6505980"/>
              <a:gd name="connsiteX144" fmla="*/ 3465132 w 3592824"/>
              <a:gd name="connsiteY144" fmla="*/ 23864 h 6505980"/>
              <a:gd name="connsiteX145" fmla="*/ 3532718 w 3592824"/>
              <a:gd name="connsiteY145" fmla="*/ 3259 h 6505980"/>
              <a:gd name="connsiteX146" fmla="*/ 3587603 w 3592824"/>
              <a:gd name="connsiteY146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451696 w 3592824"/>
              <a:gd name="connsiteY14" fmla="*/ 1220120 h 6505980"/>
              <a:gd name="connsiteX15" fmla="*/ 2333617 w 3592824"/>
              <a:gd name="connsiteY15" fmla="*/ 1482858 h 6505980"/>
              <a:gd name="connsiteX16" fmla="*/ 2239019 w 3592824"/>
              <a:gd name="connsiteY16" fmla="*/ 1750687 h 6505980"/>
              <a:gd name="connsiteX17" fmla="*/ 2166716 w 3592824"/>
              <a:gd name="connsiteY17" fmla="*/ 2028149 h 6505980"/>
              <a:gd name="connsiteX18" fmla="*/ 2138696 w 3592824"/>
              <a:gd name="connsiteY18" fmla="*/ 2191021 h 6505980"/>
              <a:gd name="connsiteX19" fmla="*/ 1708453 w 3592824"/>
              <a:gd name="connsiteY19" fmla="*/ 2932299 h 6505980"/>
              <a:gd name="connsiteX20" fmla="*/ 1722817 w 3592824"/>
              <a:gd name="connsiteY20" fmla="*/ 3822513 h 6505980"/>
              <a:gd name="connsiteX21" fmla="*/ 1536952 w 3592824"/>
              <a:gd name="connsiteY21" fmla="*/ 3772714 h 6505980"/>
              <a:gd name="connsiteX22" fmla="*/ 1541206 w 3592824"/>
              <a:gd name="connsiteY22" fmla="*/ 4042551 h 6505980"/>
              <a:gd name="connsiteX23" fmla="*/ 1736905 w 3592824"/>
              <a:gd name="connsiteY23" fmla="*/ 4202721 h 6505980"/>
              <a:gd name="connsiteX24" fmla="*/ 1910038 w 3592824"/>
              <a:gd name="connsiteY24" fmla="*/ 4375859 h 6505980"/>
              <a:gd name="connsiteX25" fmla="*/ 2049967 w 3592824"/>
              <a:gd name="connsiteY25" fmla="*/ 4551312 h 6505980"/>
              <a:gd name="connsiteX26" fmla="*/ 2161751 w 3592824"/>
              <a:gd name="connsiteY26" fmla="*/ 4736795 h 6505980"/>
              <a:gd name="connsiteX27" fmla="*/ 2245901 w 3592824"/>
              <a:gd name="connsiteY27" fmla="*/ 4927533 h 6505980"/>
              <a:gd name="connsiteX28" fmla="*/ 2299319 w 3592824"/>
              <a:gd name="connsiteY28" fmla="*/ 5113852 h 6505980"/>
              <a:gd name="connsiteX29" fmla="*/ 2323619 w 3592824"/>
              <a:gd name="connsiteY29" fmla="*/ 5302637 h 6505980"/>
              <a:gd name="connsiteX30" fmla="*/ 2316528 w 3592824"/>
              <a:gd name="connsiteY30" fmla="*/ 5487662 h 6505980"/>
              <a:gd name="connsiteX31" fmla="*/ 2281292 w 3592824"/>
              <a:gd name="connsiteY31" fmla="*/ 5660347 h 6505980"/>
              <a:gd name="connsiteX32" fmla="*/ 2254472 w 3592824"/>
              <a:gd name="connsiteY32" fmla="*/ 5669051 h 6505980"/>
              <a:gd name="connsiteX33" fmla="*/ 2243469 w 3592824"/>
              <a:gd name="connsiteY33" fmla="*/ 5622519 h 6505980"/>
              <a:gd name="connsiteX34" fmla="*/ 2276202 w 3592824"/>
              <a:gd name="connsiteY34" fmla="*/ 5518399 h 6505980"/>
              <a:gd name="connsiteX35" fmla="*/ 2277887 w 3592824"/>
              <a:gd name="connsiteY35" fmla="*/ 5401645 h 6505980"/>
              <a:gd name="connsiteX36" fmla="*/ 2265586 w 3592824"/>
              <a:gd name="connsiteY36" fmla="*/ 5272239 h 6505980"/>
              <a:gd name="connsiteX37" fmla="*/ 2226278 w 3592824"/>
              <a:gd name="connsiteY37" fmla="*/ 5142134 h 6505980"/>
              <a:gd name="connsiteX38" fmla="*/ 2167610 w 3592824"/>
              <a:gd name="connsiteY38" fmla="*/ 5005824 h 6505980"/>
              <a:gd name="connsiteX39" fmla="*/ 2094934 w 3592824"/>
              <a:gd name="connsiteY39" fmla="*/ 4873928 h 6505980"/>
              <a:gd name="connsiteX40" fmla="*/ 2004022 w 3592824"/>
              <a:gd name="connsiteY40" fmla="*/ 4747491 h 6505980"/>
              <a:gd name="connsiteX41" fmla="*/ 1897003 w 3592824"/>
              <a:gd name="connsiteY41" fmla="*/ 4628630 h 6505980"/>
              <a:gd name="connsiteX42" fmla="*/ 1786353 w 3592824"/>
              <a:gd name="connsiteY42" fmla="*/ 4521927 h 6505980"/>
              <a:gd name="connsiteX43" fmla="*/ 1718256 w 3592824"/>
              <a:gd name="connsiteY43" fmla="*/ 4469625 h 6505980"/>
              <a:gd name="connsiteX44" fmla="*/ 1664984 w 3592824"/>
              <a:gd name="connsiteY44" fmla="*/ 4416354 h 6505980"/>
              <a:gd name="connsiteX45" fmla="*/ 1610735 w 3592824"/>
              <a:gd name="connsiteY45" fmla="*/ 4377899 h 6505980"/>
              <a:gd name="connsiteX46" fmla="*/ 1556121 w 3592824"/>
              <a:gd name="connsiteY46" fmla="*/ 4343019 h 6505980"/>
              <a:gd name="connsiteX47" fmla="*/ 1496586 w 3592824"/>
              <a:gd name="connsiteY47" fmla="*/ 4326909 h 6505980"/>
              <a:gd name="connsiteX48" fmla="*/ 1424825 w 3592824"/>
              <a:gd name="connsiteY48" fmla="*/ 4611755 h 6505980"/>
              <a:gd name="connsiteX49" fmla="*/ 1341569 w 3592824"/>
              <a:gd name="connsiteY49" fmla="*/ 4877209 h 6505980"/>
              <a:gd name="connsiteX50" fmla="*/ 1246153 w 3592824"/>
              <a:gd name="connsiteY50" fmla="*/ 5146295 h 6505980"/>
              <a:gd name="connsiteX51" fmla="*/ 1133098 w 3592824"/>
              <a:gd name="connsiteY51" fmla="*/ 5409585 h 6505980"/>
              <a:gd name="connsiteX52" fmla="*/ 1002651 w 3592824"/>
              <a:gd name="connsiteY52" fmla="*/ 5687069 h 6505980"/>
              <a:gd name="connsiteX53" fmla="*/ 851621 w 3592824"/>
              <a:gd name="connsiteY53" fmla="*/ 5975542 h 6505980"/>
              <a:gd name="connsiteX54" fmla="*/ 819067 w 3592824"/>
              <a:gd name="connsiteY54" fmla="*/ 6021945 h 6505980"/>
              <a:gd name="connsiteX55" fmla="*/ 782039 w 3592824"/>
              <a:gd name="connsiteY55" fmla="*/ 6094137 h 6505980"/>
              <a:gd name="connsiteX56" fmla="*/ 732689 w 3592824"/>
              <a:gd name="connsiteY56" fmla="*/ 6165853 h 6505980"/>
              <a:gd name="connsiteX57" fmla="*/ 686953 w 3592824"/>
              <a:gd name="connsiteY57" fmla="*/ 6242495 h 6505980"/>
              <a:gd name="connsiteX58" fmla="*/ 633819 w 3592824"/>
              <a:gd name="connsiteY58" fmla="*/ 6322262 h 6505980"/>
              <a:gd name="connsiteX59" fmla="*/ 576894 w 3592824"/>
              <a:gd name="connsiteY59" fmla="*/ 6387714 h 6505980"/>
              <a:gd name="connsiteX60" fmla="*/ 520310 w 3592824"/>
              <a:gd name="connsiteY60" fmla="*/ 6444298 h 6505980"/>
              <a:gd name="connsiteX61" fmla="*/ 461122 w 3592824"/>
              <a:gd name="connsiteY61" fmla="*/ 6486433 h 6505980"/>
              <a:gd name="connsiteX62" fmla="*/ 409611 w 3592824"/>
              <a:gd name="connsiteY62" fmla="*/ 6505980 h 6505980"/>
              <a:gd name="connsiteX63" fmla="*/ 397795 w 3592824"/>
              <a:gd name="connsiteY63" fmla="*/ 6478382 h 6505980"/>
              <a:gd name="connsiteX64" fmla="*/ 580228 w 3592824"/>
              <a:gd name="connsiteY64" fmla="*/ 6260780 h 6505980"/>
              <a:gd name="connsiteX65" fmla="*/ 740291 w 3592824"/>
              <a:gd name="connsiteY65" fmla="*/ 6020812 h 6505980"/>
              <a:gd name="connsiteX66" fmla="*/ 876161 w 3592824"/>
              <a:gd name="connsiteY66" fmla="*/ 5764542 h 6505980"/>
              <a:gd name="connsiteX67" fmla="*/ 983460 w 3592824"/>
              <a:gd name="connsiteY67" fmla="*/ 5511282 h 6505980"/>
              <a:gd name="connsiteX68" fmla="*/ 1071980 w 3592824"/>
              <a:gd name="connsiteY68" fmla="*/ 5262934 h 6505980"/>
              <a:gd name="connsiteX69" fmla="*/ 1108340 w 3592824"/>
              <a:gd name="connsiteY69" fmla="*/ 5079541 h 6505980"/>
              <a:gd name="connsiteX70" fmla="*/ 1121344 w 3592824"/>
              <a:gd name="connsiteY70" fmla="*/ 5084649 h 6505980"/>
              <a:gd name="connsiteX71" fmla="*/ 1125291 w 3592824"/>
              <a:gd name="connsiteY71" fmla="*/ 5080701 h 6505980"/>
              <a:gd name="connsiteX72" fmla="*/ 1124442 w 3592824"/>
              <a:gd name="connsiteY72" fmla="*/ 5071961 h 6505980"/>
              <a:gd name="connsiteX73" fmla="*/ 1122157 w 3592824"/>
              <a:gd name="connsiteY73" fmla="*/ 5065724 h 6505980"/>
              <a:gd name="connsiteX74" fmla="*/ 1117049 w 3592824"/>
              <a:gd name="connsiteY74" fmla="*/ 5052716 h 6505980"/>
              <a:gd name="connsiteX75" fmla="*/ 1122811 w 3592824"/>
              <a:gd name="connsiteY75" fmla="*/ 5042696 h 6505980"/>
              <a:gd name="connsiteX76" fmla="*/ 1122495 w 3592824"/>
              <a:gd name="connsiteY76" fmla="*/ 5034485 h 6505980"/>
              <a:gd name="connsiteX77" fmla="*/ 1124158 w 3592824"/>
              <a:gd name="connsiteY77" fmla="*/ 5024300 h 6505980"/>
              <a:gd name="connsiteX78" fmla="*/ 1120205 w 3592824"/>
              <a:gd name="connsiteY78" fmla="*/ 5028252 h 6505980"/>
              <a:gd name="connsiteX79" fmla="*/ 1122495 w 3592824"/>
              <a:gd name="connsiteY79" fmla="*/ 5034485 h 6505980"/>
              <a:gd name="connsiteX80" fmla="*/ 1108340 w 3592824"/>
              <a:gd name="connsiteY80" fmla="*/ 5079541 h 6505980"/>
              <a:gd name="connsiteX81" fmla="*/ 1019535 w 3592824"/>
              <a:gd name="connsiteY81" fmla="*/ 5061794 h 6505980"/>
              <a:gd name="connsiteX82" fmla="*/ 907867 w 3592824"/>
              <a:gd name="connsiteY82" fmla="*/ 5071187 h 6505980"/>
              <a:gd name="connsiteX83" fmla="*/ 788983 w 3592824"/>
              <a:gd name="connsiteY83" fmla="*/ 5093104 h 6505980"/>
              <a:gd name="connsiteX84" fmla="*/ 658043 w 3592824"/>
              <a:gd name="connsiteY84" fmla="*/ 5134555 h 6505980"/>
              <a:gd name="connsiteX85" fmla="*/ 522026 w 3592824"/>
              <a:gd name="connsiteY85" fmla="*/ 5190653 h 6505980"/>
              <a:gd name="connsiteX86" fmla="*/ 384200 w 3592824"/>
              <a:gd name="connsiteY86" fmla="*/ 5252843 h 6505980"/>
              <a:gd name="connsiteX87" fmla="*/ 249344 w 3592824"/>
              <a:gd name="connsiteY87" fmla="*/ 5325897 h 6505980"/>
              <a:gd name="connsiteX88" fmla="*/ 120569 w 3592824"/>
              <a:gd name="connsiteY88" fmla="*/ 5397133 h 6505980"/>
              <a:gd name="connsiteX89" fmla="*/ 0 w 3592824"/>
              <a:gd name="connsiteY89" fmla="*/ 5468693 h 6505980"/>
              <a:gd name="connsiteX90" fmla="*/ 124698 w 3592824"/>
              <a:gd name="connsiteY90" fmla="*/ 5335477 h 6505980"/>
              <a:gd name="connsiteX91" fmla="*/ 246734 w 3592824"/>
              <a:gd name="connsiteY91" fmla="*/ 5221959 h 6505980"/>
              <a:gd name="connsiteX92" fmla="*/ 376856 w 3592824"/>
              <a:gd name="connsiteY92" fmla="*/ 5132327 h 6505980"/>
              <a:gd name="connsiteX93" fmla="*/ 515500 w 3592824"/>
              <a:gd name="connsiteY93" fmla="*/ 5051213 h 6505980"/>
              <a:gd name="connsiteX94" fmla="*/ 659408 w 3592824"/>
              <a:gd name="connsiteY94" fmla="*/ 4987219 h 6505980"/>
              <a:gd name="connsiteX95" fmla="*/ 820898 w 3592824"/>
              <a:gd name="connsiteY95" fmla="*/ 4940794 h 6505980"/>
              <a:gd name="connsiteX96" fmla="*/ 1181074 w 3592824"/>
              <a:gd name="connsiteY96" fmla="*/ 4846988 h 6505980"/>
              <a:gd name="connsiteX97" fmla="*/ 1226539 w 3592824"/>
              <a:gd name="connsiteY97" fmla="*/ 4526635 h 6505980"/>
              <a:gd name="connsiteX98" fmla="*/ 1248314 w 3592824"/>
              <a:gd name="connsiteY98" fmla="*/ 4207589 h 6505980"/>
              <a:gd name="connsiteX99" fmla="*/ 1246367 w 3592824"/>
              <a:gd name="connsiteY99" fmla="*/ 3884569 h 6505980"/>
              <a:gd name="connsiteX100" fmla="*/ 1230789 w 3592824"/>
              <a:gd name="connsiteY100" fmla="*/ 3690675 h 6505980"/>
              <a:gd name="connsiteX101" fmla="*/ 1162613 w 3592824"/>
              <a:gd name="connsiteY101" fmla="*/ 3672408 h 6505980"/>
              <a:gd name="connsiteX102" fmla="*/ 1267627 w 3592824"/>
              <a:gd name="connsiteY102" fmla="*/ 3672408 h 6505980"/>
              <a:gd name="connsiteX103" fmla="*/ 1267627 w 3592824"/>
              <a:gd name="connsiteY103" fmla="*/ 2636174 h 6505980"/>
              <a:gd name="connsiteX104" fmla="*/ 1457972 w 3592824"/>
              <a:gd name="connsiteY104" fmla="*/ 2766635 h 6505980"/>
              <a:gd name="connsiteX105" fmla="*/ 1914541 w 3592824"/>
              <a:gd name="connsiteY105" fmla="*/ 1815401 h 6505980"/>
              <a:gd name="connsiteX106" fmla="*/ 1759871 w 3592824"/>
              <a:gd name="connsiteY106" fmla="*/ 1626771 h 6505980"/>
              <a:gd name="connsiteX107" fmla="*/ 1630255 w 3592824"/>
              <a:gd name="connsiteY107" fmla="*/ 1432944 h 6505980"/>
              <a:gd name="connsiteX108" fmla="*/ 1533657 w 3592824"/>
              <a:gd name="connsiteY108" fmla="*/ 1245834 h 6505980"/>
              <a:gd name="connsiteX109" fmla="*/ 1466898 w 3592824"/>
              <a:gd name="connsiteY109" fmla="*/ 1057506 h 6505980"/>
              <a:gd name="connsiteX110" fmla="*/ 1428386 w 3592824"/>
              <a:gd name="connsiteY110" fmla="*/ 871911 h 6505980"/>
              <a:gd name="connsiteX111" fmla="*/ 1418926 w 3592824"/>
              <a:gd name="connsiteY111" fmla="*/ 698165 h 6505980"/>
              <a:gd name="connsiteX112" fmla="*/ 1438518 w 3592824"/>
              <a:gd name="connsiteY112" fmla="*/ 529931 h 6505980"/>
              <a:gd name="connsiteX113" fmla="*/ 1487966 w 3592824"/>
              <a:gd name="connsiteY113" fmla="*/ 373157 h 6505980"/>
              <a:gd name="connsiteX114" fmla="*/ 1562109 w 3592824"/>
              <a:gd name="connsiteY114" fmla="*/ 234344 h 6505980"/>
              <a:gd name="connsiteX115" fmla="*/ 1590347 w 3592824"/>
              <a:gd name="connsiteY115" fmla="*/ 233909 h 6505980"/>
              <a:gd name="connsiteX116" fmla="*/ 1590423 w 3592824"/>
              <a:gd name="connsiteY116" fmla="*/ 276688 h 6505980"/>
              <a:gd name="connsiteX117" fmla="*/ 1534480 w 3592824"/>
              <a:gd name="connsiteY117" fmla="*/ 357380 h 6505980"/>
              <a:gd name="connsiteX118" fmla="*/ 1506010 w 3592824"/>
              <a:gd name="connsiteY118" fmla="*/ 457037 h 6505980"/>
              <a:gd name="connsiteX119" fmla="*/ 1488317 w 3592824"/>
              <a:gd name="connsiteY119" fmla="*/ 571212 h 6505980"/>
              <a:gd name="connsiteX120" fmla="*/ 1496884 w 3592824"/>
              <a:gd name="connsiteY120" fmla="*/ 693061 h 6505980"/>
              <a:gd name="connsiteX121" fmla="*/ 1522975 w 3592824"/>
              <a:gd name="connsiteY121" fmla="*/ 825308 h 6505980"/>
              <a:gd name="connsiteX122" fmla="*/ 1563776 w 3592824"/>
              <a:gd name="connsiteY122" fmla="*/ 957444 h 6505980"/>
              <a:gd name="connsiteX123" fmla="*/ 1623676 w 3592824"/>
              <a:gd name="connsiteY123" fmla="*/ 1089683 h 6505980"/>
              <a:gd name="connsiteX124" fmla="*/ 1701073 w 3592824"/>
              <a:gd name="connsiteY124" fmla="*/ 1219640 h 6505980"/>
              <a:gd name="connsiteX125" fmla="*/ 1784824 w 3592824"/>
              <a:gd name="connsiteY125" fmla="*/ 1340138 h 6505980"/>
              <a:gd name="connsiteX126" fmla="*/ 1839433 w 3592824"/>
              <a:gd name="connsiteY126" fmla="*/ 1402829 h 6505980"/>
              <a:gd name="connsiteX127" fmla="*/ 1879314 w 3592824"/>
              <a:gd name="connsiteY127" fmla="*/ 1462471 h 6505980"/>
              <a:gd name="connsiteX128" fmla="*/ 1923557 w 3592824"/>
              <a:gd name="connsiteY128" fmla="*/ 1509661 h 6505980"/>
              <a:gd name="connsiteX129" fmla="*/ 1968977 w 3592824"/>
              <a:gd name="connsiteY129" fmla="*/ 1553881 h 6505980"/>
              <a:gd name="connsiteX130" fmla="*/ 2023524 w 3592824"/>
              <a:gd name="connsiteY130" fmla="*/ 1583302 h 6505980"/>
              <a:gd name="connsiteX131" fmla="*/ 2159168 w 3592824"/>
              <a:gd name="connsiteY131" fmla="*/ 1357898 h 6505980"/>
              <a:gd name="connsiteX132" fmla="*/ 2301613 w 3592824"/>
              <a:gd name="connsiteY132" fmla="*/ 1152134 h 6505980"/>
              <a:gd name="connsiteX133" fmla="*/ 2456786 w 3592824"/>
              <a:gd name="connsiteY133" fmla="*/ 946442 h 6505980"/>
              <a:gd name="connsiteX134" fmla="*/ 2627883 w 3592824"/>
              <a:gd name="connsiteY134" fmla="*/ 750343 h 6505980"/>
              <a:gd name="connsiteX135" fmla="*/ 2819251 w 3592824"/>
              <a:gd name="connsiteY135" fmla="*/ 546637 h 6505980"/>
              <a:gd name="connsiteX136" fmla="*/ 3033293 w 3592824"/>
              <a:gd name="connsiteY136" fmla="*/ 338904 h 6505980"/>
              <a:gd name="connsiteX137" fmla="*/ 3075801 w 3592824"/>
              <a:gd name="connsiteY137" fmla="*/ 307656 h 6505980"/>
              <a:gd name="connsiteX138" fmla="*/ 3128615 w 3592824"/>
              <a:gd name="connsiteY138" fmla="*/ 255470 h 6505980"/>
              <a:gd name="connsiteX139" fmla="*/ 3193373 w 3592824"/>
              <a:gd name="connsiteY139" fmla="*/ 206920 h 6505980"/>
              <a:gd name="connsiteX140" fmla="*/ 3255727 w 3592824"/>
              <a:gd name="connsiteY140" fmla="*/ 153199 h 6505980"/>
              <a:gd name="connsiteX141" fmla="*/ 3326038 w 3592824"/>
              <a:gd name="connsiteY141" fmla="*/ 98736 h 6505980"/>
              <a:gd name="connsiteX142" fmla="*/ 3396772 w 3592824"/>
              <a:gd name="connsiteY142" fmla="*/ 57544 h 6505980"/>
              <a:gd name="connsiteX143" fmla="*/ 3465132 w 3592824"/>
              <a:gd name="connsiteY143" fmla="*/ 23864 h 6505980"/>
              <a:gd name="connsiteX144" fmla="*/ 3532718 w 3592824"/>
              <a:gd name="connsiteY144" fmla="*/ 3259 h 6505980"/>
              <a:gd name="connsiteX145" fmla="*/ 3587603 w 3592824"/>
              <a:gd name="connsiteY145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451696 w 3592824"/>
              <a:gd name="connsiteY13" fmla="*/ 1220120 h 6505980"/>
              <a:gd name="connsiteX14" fmla="*/ 2333617 w 3592824"/>
              <a:gd name="connsiteY14" fmla="*/ 1482858 h 6505980"/>
              <a:gd name="connsiteX15" fmla="*/ 2239019 w 3592824"/>
              <a:gd name="connsiteY15" fmla="*/ 1750687 h 6505980"/>
              <a:gd name="connsiteX16" fmla="*/ 2166716 w 3592824"/>
              <a:gd name="connsiteY16" fmla="*/ 2028149 h 6505980"/>
              <a:gd name="connsiteX17" fmla="*/ 2138696 w 3592824"/>
              <a:gd name="connsiteY17" fmla="*/ 2191021 h 6505980"/>
              <a:gd name="connsiteX18" fmla="*/ 1708453 w 3592824"/>
              <a:gd name="connsiteY18" fmla="*/ 2932299 h 6505980"/>
              <a:gd name="connsiteX19" fmla="*/ 1722817 w 3592824"/>
              <a:gd name="connsiteY19" fmla="*/ 3822513 h 6505980"/>
              <a:gd name="connsiteX20" fmla="*/ 1536952 w 3592824"/>
              <a:gd name="connsiteY20" fmla="*/ 3772714 h 6505980"/>
              <a:gd name="connsiteX21" fmla="*/ 1541206 w 3592824"/>
              <a:gd name="connsiteY21" fmla="*/ 4042551 h 6505980"/>
              <a:gd name="connsiteX22" fmla="*/ 1736905 w 3592824"/>
              <a:gd name="connsiteY22" fmla="*/ 4202721 h 6505980"/>
              <a:gd name="connsiteX23" fmla="*/ 1910038 w 3592824"/>
              <a:gd name="connsiteY23" fmla="*/ 4375859 h 6505980"/>
              <a:gd name="connsiteX24" fmla="*/ 2049967 w 3592824"/>
              <a:gd name="connsiteY24" fmla="*/ 4551312 h 6505980"/>
              <a:gd name="connsiteX25" fmla="*/ 2161751 w 3592824"/>
              <a:gd name="connsiteY25" fmla="*/ 4736795 h 6505980"/>
              <a:gd name="connsiteX26" fmla="*/ 2245901 w 3592824"/>
              <a:gd name="connsiteY26" fmla="*/ 4927533 h 6505980"/>
              <a:gd name="connsiteX27" fmla="*/ 2299319 w 3592824"/>
              <a:gd name="connsiteY27" fmla="*/ 5113852 h 6505980"/>
              <a:gd name="connsiteX28" fmla="*/ 2323619 w 3592824"/>
              <a:gd name="connsiteY28" fmla="*/ 5302637 h 6505980"/>
              <a:gd name="connsiteX29" fmla="*/ 2316528 w 3592824"/>
              <a:gd name="connsiteY29" fmla="*/ 5487662 h 6505980"/>
              <a:gd name="connsiteX30" fmla="*/ 2281292 w 3592824"/>
              <a:gd name="connsiteY30" fmla="*/ 5660347 h 6505980"/>
              <a:gd name="connsiteX31" fmla="*/ 2254472 w 3592824"/>
              <a:gd name="connsiteY31" fmla="*/ 5669051 h 6505980"/>
              <a:gd name="connsiteX32" fmla="*/ 2243469 w 3592824"/>
              <a:gd name="connsiteY32" fmla="*/ 5622519 h 6505980"/>
              <a:gd name="connsiteX33" fmla="*/ 2276202 w 3592824"/>
              <a:gd name="connsiteY33" fmla="*/ 5518399 h 6505980"/>
              <a:gd name="connsiteX34" fmla="*/ 2277887 w 3592824"/>
              <a:gd name="connsiteY34" fmla="*/ 5401645 h 6505980"/>
              <a:gd name="connsiteX35" fmla="*/ 2265586 w 3592824"/>
              <a:gd name="connsiteY35" fmla="*/ 5272239 h 6505980"/>
              <a:gd name="connsiteX36" fmla="*/ 2226278 w 3592824"/>
              <a:gd name="connsiteY36" fmla="*/ 5142134 h 6505980"/>
              <a:gd name="connsiteX37" fmla="*/ 2167610 w 3592824"/>
              <a:gd name="connsiteY37" fmla="*/ 5005824 h 6505980"/>
              <a:gd name="connsiteX38" fmla="*/ 2094934 w 3592824"/>
              <a:gd name="connsiteY38" fmla="*/ 4873928 h 6505980"/>
              <a:gd name="connsiteX39" fmla="*/ 2004022 w 3592824"/>
              <a:gd name="connsiteY39" fmla="*/ 4747491 h 6505980"/>
              <a:gd name="connsiteX40" fmla="*/ 1897003 w 3592824"/>
              <a:gd name="connsiteY40" fmla="*/ 4628630 h 6505980"/>
              <a:gd name="connsiteX41" fmla="*/ 1786353 w 3592824"/>
              <a:gd name="connsiteY41" fmla="*/ 4521927 h 6505980"/>
              <a:gd name="connsiteX42" fmla="*/ 1718256 w 3592824"/>
              <a:gd name="connsiteY42" fmla="*/ 4469625 h 6505980"/>
              <a:gd name="connsiteX43" fmla="*/ 1664984 w 3592824"/>
              <a:gd name="connsiteY43" fmla="*/ 4416354 h 6505980"/>
              <a:gd name="connsiteX44" fmla="*/ 1610735 w 3592824"/>
              <a:gd name="connsiteY44" fmla="*/ 4377899 h 6505980"/>
              <a:gd name="connsiteX45" fmla="*/ 1556121 w 3592824"/>
              <a:gd name="connsiteY45" fmla="*/ 4343019 h 6505980"/>
              <a:gd name="connsiteX46" fmla="*/ 1496586 w 3592824"/>
              <a:gd name="connsiteY46" fmla="*/ 4326909 h 6505980"/>
              <a:gd name="connsiteX47" fmla="*/ 1424825 w 3592824"/>
              <a:gd name="connsiteY47" fmla="*/ 4611755 h 6505980"/>
              <a:gd name="connsiteX48" fmla="*/ 1341569 w 3592824"/>
              <a:gd name="connsiteY48" fmla="*/ 4877209 h 6505980"/>
              <a:gd name="connsiteX49" fmla="*/ 1246153 w 3592824"/>
              <a:gd name="connsiteY49" fmla="*/ 5146295 h 6505980"/>
              <a:gd name="connsiteX50" fmla="*/ 1133098 w 3592824"/>
              <a:gd name="connsiteY50" fmla="*/ 5409585 h 6505980"/>
              <a:gd name="connsiteX51" fmla="*/ 1002651 w 3592824"/>
              <a:gd name="connsiteY51" fmla="*/ 5687069 h 6505980"/>
              <a:gd name="connsiteX52" fmla="*/ 851621 w 3592824"/>
              <a:gd name="connsiteY52" fmla="*/ 5975542 h 6505980"/>
              <a:gd name="connsiteX53" fmla="*/ 819067 w 3592824"/>
              <a:gd name="connsiteY53" fmla="*/ 6021945 h 6505980"/>
              <a:gd name="connsiteX54" fmla="*/ 782039 w 3592824"/>
              <a:gd name="connsiteY54" fmla="*/ 6094137 h 6505980"/>
              <a:gd name="connsiteX55" fmla="*/ 732689 w 3592824"/>
              <a:gd name="connsiteY55" fmla="*/ 6165853 h 6505980"/>
              <a:gd name="connsiteX56" fmla="*/ 686953 w 3592824"/>
              <a:gd name="connsiteY56" fmla="*/ 6242495 h 6505980"/>
              <a:gd name="connsiteX57" fmla="*/ 633819 w 3592824"/>
              <a:gd name="connsiteY57" fmla="*/ 6322262 h 6505980"/>
              <a:gd name="connsiteX58" fmla="*/ 576894 w 3592824"/>
              <a:gd name="connsiteY58" fmla="*/ 6387714 h 6505980"/>
              <a:gd name="connsiteX59" fmla="*/ 520310 w 3592824"/>
              <a:gd name="connsiteY59" fmla="*/ 6444298 h 6505980"/>
              <a:gd name="connsiteX60" fmla="*/ 461122 w 3592824"/>
              <a:gd name="connsiteY60" fmla="*/ 6486433 h 6505980"/>
              <a:gd name="connsiteX61" fmla="*/ 409611 w 3592824"/>
              <a:gd name="connsiteY61" fmla="*/ 6505980 h 6505980"/>
              <a:gd name="connsiteX62" fmla="*/ 397795 w 3592824"/>
              <a:gd name="connsiteY62" fmla="*/ 6478382 h 6505980"/>
              <a:gd name="connsiteX63" fmla="*/ 580228 w 3592824"/>
              <a:gd name="connsiteY63" fmla="*/ 6260780 h 6505980"/>
              <a:gd name="connsiteX64" fmla="*/ 740291 w 3592824"/>
              <a:gd name="connsiteY64" fmla="*/ 6020812 h 6505980"/>
              <a:gd name="connsiteX65" fmla="*/ 876161 w 3592824"/>
              <a:gd name="connsiteY65" fmla="*/ 5764542 h 6505980"/>
              <a:gd name="connsiteX66" fmla="*/ 983460 w 3592824"/>
              <a:gd name="connsiteY66" fmla="*/ 5511282 h 6505980"/>
              <a:gd name="connsiteX67" fmla="*/ 1071980 w 3592824"/>
              <a:gd name="connsiteY67" fmla="*/ 5262934 h 6505980"/>
              <a:gd name="connsiteX68" fmla="*/ 1108340 w 3592824"/>
              <a:gd name="connsiteY68" fmla="*/ 5079541 h 6505980"/>
              <a:gd name="connsiteX69" fmla="*/ 1121344 w 3592824"/>
              <a:gd name="connsiteY69" fmla="*/ 5084649 h 6505980"/>
              <a:gd name="connsiteX70" fmla="*/ 1125291 w 3592824"/>
              <a:gd name="connsiteY70" fmla="*/ 5080701 h 6505980"/>
              <a:gd name="connsiteX71" fmla="*/ 1124442 w 3592824"/>
              <a:gd name="connsiteY71" fmla="*/ 5071961 h 6505980"/>
              <a:gd name="connsiteX72" fmla="*/ 1122157 w 3592824"/>
              <a:gd name="connsiteY72" fmla="*/ 5065724 h 6505980"/>
              <a:gd name="connsiteX73" fmla="*/ 1117049 w 3592824"/>
              <a:gd name="connsiteY73" fmla="*/ 5052716 h 6505980"/>
              <a:gd name="connsiteX74" fmla="*/ 1122811 w 3592824"/>
              <a:gd name="connsiteY74" fmla="*/ 5042696 h 6505980"/>
              <a:gd name="connsiteX75" fmla="*/ 1122495 w 3592824"/>
              <a:gd name="connsiteY75" fmla="*/ 5034485 h 6505980"/>
              <a:gd name="connsiteX76" fmla="*/ 1124158 w 3592824"/>
              <a:gd name="connsiteY76" fmla="*/ 5024300 h 6505980"/>
              <a:gd name="connsiteX77" fmla="*/ 1120205 w 3592824"/>
              <a:gd name="connsiteY77" fmla="*/ 5028252 h 6505980"/>
              <a:gd name="connsiteX78" fmla="*/ 1122495 w 3592824"/>
              <a:gd name="connsiteY78" fmla="*/ 5034485 h 6505980"/>
              <a:gd name="connsiteX79" fmla="*/ 1108340 w 3592824"/>
              <a:gd name="connsiteY79" fmla="*/ 5079541 h 6505980"/>
              <a:gd name="connsiteX80" fmla="*/ 1019535 w 3592824"/>
              <a:gd name="connsiteY80" fmla="*/ 5061794 h 6505980"/>
              <a:gd name="connsiteX81" fmla="*/ 907867 w 3592824"/>
              <a:gd name="connsiteY81" fmla="*/ 5071187 h 6505980"/>
              <a:gd name="connsiteX82" fmla="*/ 788983 w 3592824"/>
              <a:gd name="connsiteY82" fmla="*/ 5093104 h 6505980"/>
              <a:gd name="connsiteX83" fmla="*/ 658043 w 3592824"/>
              <a:gd name="connsiteY83" fmla="*/ 5134555 h 6505980"/>
              <a:gd name="connsiteX84" fmla="*/ 522026 w 3592824"/>
              <a:gd name="connsiteY84" fmla="*/ 5190653 h 6505980"/>
              <a:gd name="connsiteX85" fmla="*/ 384200 w 3592824"/>
              <a:gd name="connsiteY85" fmla="*/ 5252843 h 6505980"/>
              <a:gd name="connsiteX86" fmla="*/ 249344 w 3592824"/>
              <a:gd name="connsiteY86" fmla="*/ 5325897 h 6505980"/>
              <a:gd name="connsiteX87" fmla="*/ 120569 w 3592824"/>
              <a:gd name="connsiteY87" fmla="*/ 5397133 h 6505980"/>
              <a:gd name="connsiteX88" fmla="*/ 0 w 3592824"/>
              <a:gd name="connsiteY88" fmla="*/ 5468693 h 6505980"/>
              <a:gd name="connsiteX89" fmla="*/ 124698 w 3592824"/>
              <a:gd name="connsiteY89" fmla="*/ 5335477 h 6505980"/>
              <a:gd name="connsiteX90" fmla="*/ 246734 w 3592824"/>
              <a:gd name="connsiteY90" fmla="*/ 5221959 h 6505980"/>
              <a:gd name="connsiteX91" fmla="*/ 376856 w 3592824"/>
              <a:gd name="connsiteY91" fmla="*/ 5132327 h 6505980"/>
              <a:gd name="connsiteX92" fmla="*/ 515500 w 3592824"/>
              <a:gd name="connsiteY92" fmla="*/ 5051213 h 6505980"/>
              <a:gd name="connsiteX93" fmla="*/ 659408 w 3592824"/>
              <a:gd name="connsiteY93" fmla="*/ 4987219 h 6505980"/>
              <a:gd name="connsiteX94" fmla="*/ 820898 w 3592824"/>
              <a:gd name="connsiteY94" fmla="*/ 4940794 h 6505980"/>
              <a:gd name="connsiteX95" fmla="*/ 1181074 w 3592824"/>
              <a:gd name="connsiteY95" fmla="*/ 4846988 h 6505980"/>
              <a:gd name="connsiteX96" fmla="*/ 1226539 w 3592824"/>
              <a:gd name="connsiteY96" fmla="*/ 4526635 h 6505980"/>
              <a:gd name="connsiteX97" fmla="*/ 1248314 w 3592824"/>
              <a:gd name="connsiteY97" fmla="*/ 4207589 h 6505980"/>
              <a:gd name="connsiteX98" fmla="*/ 1246367 w 3592824"/>
              <a:gd name="connsiteY98" fmla="*/ 3884569 h 6505980"/>
              <a:gd name="connsiteX99" fmla="*/ 1230789 w 3592824"/>
              <a:gd name="connsiteY99" fmla="*/ 3690675 h 6505980"/>
              <a:gd name="connsiteX100" fmla="*/ 1162613 w 3592824"/>
              <a:gd name="connsiteY100" fmla="*/ 3672408 h 6505980"/>
              <a:gd name="connsiteX101" fmla="*/ 1267627 w 3592824"/>
              <a:gd name="connsiteY101" fmla="*/ 3672408 h 6505980"/>
              <a:gd name="connsiteX102" fmla="*/ 1267627 w 3592824"/>
              <a:gd name="connsiteY102" fmla="*/ 2636174 h 6505980"/>
              <a:gd name="connsiteX103" fmla="*/ 1457972 w 3592824"/>
              <a:gd name="connsiteY103" fmla="*/ 2766635 h 6505980"/>
              <a:gd name="connsiteX104" fmla="*/ 1914541 w 3592824"/>
              <a:gd name="connsiteY104" fmla="*/ 1815401 h 6505980"/>
              <a:gd name="connsiteX105" fmla="*/ 1759871 w 3592824"/>
              <a:gd name="connsiteY105" fmla="*/ 1626771 h 6505980"/>
              <a:gd name="connsiteX106" fmla="*/ 1630255 w 3592824"/>
              <a:gd name="connsiteY106" fmla="*/ 1432944 h 6505980"/>
              <a:gd name="connsiteX107" fmla="*/ 1533657 w 3592824"/>
              <a:gd name="connsiteY107" fmla="*/ 1245834 h 6505980"/>
              <a:gd name="connsiteX108" fmla="*/ 1466898 w 3592824"/>
              <a:gd name="connsiteY108" fmla="*/ 1057506 h 6505980"/>
              <a:gd name="connsiteX109" fmla="*/ 1428386 w 3592824"/>
              <a:gd name="connsiteY109" fmla="*/ 871911 h 6505980"/>
              <a:gd name="connsiteX110" fmla="*/ 1418926 w 3592824"/>
              <a:gd name="connsiteY110" fmla="*/ 698165 h 6505980"/>
              <a:gd name="connsiteX111" fmla="*/ 1438518 w 3592824"/>
              <a:gd name="connsiteY111" fmla="*/ 529931 h 6505980"/>
              <a:gd name="connsiteX112" fmla="*/ 1487966 w 3592824"/>
              <a:gd name="connsiteY112" fmla="*/ 373157 h 6505980"/>
              <a:gd name="connsiteX113" fmla="*/ 1562109 w 3592824"/>
              <a:gd name="connsiteY113" fmla="*/ 234344 h 6505980"/>
              <a:gd name="connsiteX114" fmla="*/ 1590347 w 3592824"/>
              <a:gd name="connsiteY114" fmla="*/ 233909 h 6505980"/>
              <a:gd name="connsiteX115" fmla="*/ 1590423 w 3592824"/>
              <a:gd name="connsiteY115" fmla="*/ 276688 h 6505980"/>
              <a:gd name="connsiteX116" fmla="*/ 1534480 w 3592824"/>
              <a:gd name="connsiteY116" fmla="*/ 357380 h 6505980"/>
              <a:gd name="connsiteX117" fmla="*/ 1506010 w 3592824"/>
              <a:gd name="connsiteY117" fmla="*/ 457037 h 6505980"/>
              <a:gd name="connsiteX118" fmla="*/ 1488317 w 3592824"/>
              <a:gd name="connsiteY118" fmla="*/ 571212 h 6505980"/>
              <a:gd name="connsiteX119" fmla="*/ 1496884 w 3592824"/>
              <a:gd name="connsiteY119" fmla="*/ 693061 h 6505980"/>
              <a:gd name="connsiteX120" fmla="*/ 1522975 w 3592824"/>
              <a:gd name="connsiteY120" fmla="*/ 825308 h 6505980"/>
              <a:gd name="connsiteX121" fmla="*/ 1563776 w 3592824"/>
              <a:gd name="connsiteY121" fmla="*/ 957444 h 6505980"/>
              <a:gd name="connsiteX122" fmla="*/ 1623676 w 3592824"/>
              <a:gd name="connsiteY122" fmla="*/ 1089683 h 6505980"/>
              <a:gd name="connsiteX123" fmla="*/ 1701073 w 3592824"/>
              <a:gd name="connsiteY123" fmla="*/ 1219640 h 6505980"/>
              <a:gd name="connsiteX124" fmla="*/ 1784824 w 3592824"/>
              <a:gd name="connsiteY124" fmla="*/ 1340138 h 6505980"/>
              <a:gd name="connsiteX125" fmla="*/ 1839433 w 3592824"/>
              <a:gd name="connsiteY125" fmla="*/ 1402829 h 6505980"/>
              <a:gd name="connsiteX126" fmla="*/ 1879314 w 3592824"/>
              <a:gd name="connsiteY126" fmla="*/ 1462471 h 6505980"/>
              <a:gd name="connsiteX127" fmla="*/ 1923557 w 3592824"/>
              <a:gd name="connsiteY127" fmla="*/ 1509661 h 6505980"/>
              <a:gd name="connsiteX128" fmla="*/ 1968977 w 3592824"/>
              <a:gd name="connsiteY128" fmla="*/ 1553881 h 6505980"/>
              <a:gd name="connsiteX129" fmla="*/ 2023524 w 3592824"/>
              <a:gd name="connsiteY129" fmla="*/ 1583302 h 6505980"/>
              <a:gd name="connsiteX130" fmla="*/ 2159168 w 3592824"/>
              <a:gd name="connsiteY130" fmla="*/ 1357898 h 6505980"/>
              <a:gd name="connsiteX131" fmla="*/ 2301613 w 3592824"/>
              <a:gd name="connsiteY131" fmla="*/ 1152134 h 6505980"/>
              <a:gd name="connsiteX132" fmla="*/ 2456786 w 3592824"/>
              <a:gd name="connsiteY132" fmla="*/ 946442 h 6505980"/>
              <a:gd name="connsiteX133" fmla="*/ 2627883 w 3592824"/>
              <a:gd name="connsiteY133" fmla="*/ 750343 h 6505980"/>
              <a:gd name="connsiteX134" fmla="*/ 2819251 w 3592824"/>
              <a:gd name="connsiteY134" fmla="*/ 546637 h 6505980"/>
              <a:gd name="connsiteX135" fmla="*/ 3033293 w 3592824"/>
              <a:gd name="connsiteY135" fmla="*/ 338904 h 6505980"/>
              <a:gd name="connsiteX136" fmla="*/ 3075801 w 3592824"/>
              <a:gd name="connsiteY136" fmla="*/ 307656 h 6505980"/>
              <a:gd name="connsiteX137" fmla="*/ 3128615 w 3592824"/>
              <a:gd name="connsiteY137" fmla="*/ 255470 h 6505980"/>
              <a:gd name="connsiteX138" fmla="*/ 3193373 w 3592824"/>
              <a:gd name="connsiteY138" fmla="*/ 206920 h 6505980"/>
              <a:gd name="connsiteX139" fmla="*/ 3255727 w 3592824"/>
              <a:gd name="connsiteY139" fmla="*/ 153199 h 6505980"/>
              <a:gd name="connsiteX140" fmla="*/ 3326038 w 3592824"/>
              <a:gd name="connsiteY140" fmla="*/ 98736 h 6505980"/>
              <a:gd name="connsiteX141" fmla="*/ 3396772 w 3592824"/>
              <a:gd name="connsiteY141" fmla="*/ 57544 h 6505980"/>
              <a:gd name="connsiteX142" fmla="*/ 3465132 w 3592824"/>
              <a:gd name="connsiteY142" fmla="*/ 23864 h 6505980"/>
              <a:gd name="connsiteX143" fmla="*/ 3532718 w 3592824"/>
              <a:gd name="connsiteY143" fmla="*/ 3259 h 6505980"/>
              <a:gd name="connsiteX144" fmla="*/ 3587603 w 3592824"/>
              <a:gd name="connsiteY144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451696 w 3592824"/>
              <a:gd name="connsiteY12" fmla="*/ 1220120 h 6505980"/>
              <a:gd name="connsiteX13" fmla="*/ 2333617 w 3592824"/>
              <a:gd name="connsiteY13" fmla="*/ 1482858 h 6505980"/>
              <a:gd name="connsiteX14" fmla="*/ 2239019 w 3592824"/>
              <a:gd name="connsiteY14" fmla="*/ 1750687 h 6505980"/>
              <a:gd name="connsiteX15" fmla="*/ 2166716 w 3592824"/>
              <a:gd name="connsiteY15" fmla="*/ 2028149 h 6505980"/>
              <a:gd name="connsiteX16" fmla="*/ 2138696 w 3592824"/>
              <a:gd name="connsiteY16" fmla="*/ 2191021 h 6505980"/>
              <a:gd name="connsiteX17" fmla="*/ 1708453 w 3592824"/>
              <a:gd name="connsiteY17" fmla="*/ 2932299 h 6505980"/>
              <a:gd name="connsiteX18" fmla="*/ 1722817 w 3592824"/>
              <a:gd name="connsiteY18" fmla="*/ 3822513 h 6505980"/>
              <a:gd name="connsiteX19" fmla="*/ 1536952 w 3592824"/>
              <a:gd name="connsiteY19" fmla="*/ 3772714 h 6505980"/>
              <a:gd name="connsiteX20" fmla="*/ 1541206 w 3592824"/>
              <a:gd name="connsiteY20" fmla="*/ 4042551 h 6505980"/>
              <a:gd name="connsiteX21" fmla="*/ 1736905 w 3592824"/>
              <a:gd name="connsiteY21" fmla="*/ 4202721 h 6505980"/>
              <a:gd name="connsiteX22" fmla="*/ 1910038 w 3592824"/>
              <a:gd name="connsiteY22" fmla="*/ 4375859 h 6505980"/>
              <a:gd name="connsiteX23" fmla="*/ 2049967 w 3592824"/>
              <a:gd name="connsiteY23" fmla="*/ 4551312 h 6505980"/>
              <a:gd name="connsiteX24" fmla="*/ 2161751 w 3592824"/>
              <a:gd name="connsiteY24" fmla="*/ 4736795 h 6505980"/>
              <a:gd name="connsiteX25" fmla="*/ 2245901 w 3592824"/>
              <a:gd name="connsiteY25" fmla="*/ 4927533 h 6505980"/>
              <a:gd name="connsiteX26" fmla="*/ 2299319 w 3592824"/>
              <a:gd name="connsiteY26" fmla="*/ 5113852 h 6505980"/>
              <a:gd name="connsiteX27" fmla="*/ 2323619 w 3592824"/>
              <a:gd name="connsiteY27" fmla="*/ 5302637 h 6505980"/>
              <a:gd name="connsiteX28" fmla="*/ 2316528 w 3592824"/>
              <a:gd name="connsiteY28" fmla="*/ 5487662 h 6505980"/>
              <a:gd name="connsiteX29" fmla="*/ 2281292 w 3592824"/>
              <a:gd name="connsiteY29" fmla="*/ 5660347 h 6505980"/>
              <a:gd name="connsiteX30" fmla="*/ 2254472 w 3592824"/>
              <a:gd name="connsiteY30" fmla="*/ 5669051 h 6505980"/>
              <a:gd name="connsiteX31" fmla="*/ 2243469 w 3592824"/>
              <a:gd name="connsiteY31" fmla="*/ 5622519 h 6505980"/>
              <a:gd name="connsiteX32" fmla="*/ 2276202 w 3592824"/>
              <a:gd name="connsiteY32" fmla="*/ 5518399 h 6505980"/>
              <a:gd name="connsiteX33" fmla="*/ 2277887 w 3592824"/>
              <a:gd name="connsiteY33" fmla="*/ 5401645 h 6505980"/>
              <a:gd name="connsiteX34" fmla="*/ 2265586 w 3592824"/>
              <a:gd name="connsiteY34" fmla="*/ 5272239 h 6505980"/>
              <a:gd name="connsiteX35" fmla="*/ 2226278 w 3592824"/>
              <a:gd name="connsiteY35" fmla="*/ 5142134 h 6505980"/>
              <a:gd name="connsiteX36" fmla="*/ 2167610 w 3592824"/>
              <a:gd name="connsiteY36" fmla="*/ 5005824 h 6505980"/>
              <a:gd name="connsiteX37" fmla="*/ 2094934 w 3592824"/>
              <a:gd name="connsiteY37" fmla="*/ 4873928 h 6505980"/>
              <a:gd name="connsiteX38" fmla="*/ 2004022 w 3592824"/>
              <a:gd name="connsiteY38" fmla="*/ 4747491 h 6505980"/>
              <a:gd name="connsiteX39" fmla="*/ 1897003 w 3592824"/>
              <a:gd name="connsiteY39" fmla="*/ 4628630 h 6505980"/>
              <a:gd name="connsiteX40" fmla="*/ 1786353 w 3592824"/>
              <a:gd name="connsiteY40" fmla="*/ 4521927 h 6505980"/>
              <a:gd name="connsiteX41" fmla="*/ 1718256 w 3592824"/>
              <a:gd name="connsiteY41" fmla="*/ 4469625 h 6505980"/>
              <a:gd name="connsiteX42" fmla="*/ 1664984 w 3592824"/>
              <a:gd name="connsiteY42" fmla="*/ 4416354 h 6505980"/>
              <a:gd name="connsiteX43" fmla="*/ 1610735 w 3592824"/>
              <a:gd name="connsiteY43" fmla="*/ 4377899 h 6505980"/>
              <a:gd name="connsiteX44" fmla="*/ 1556121 w 3592824"/>
              <a:gd name="connsiteY44" fmla="*/ 4343019 h 6505980"/>
              <a:gd name="connsiteX45" fmla="*/ 1496586 w 3592824"/>
              <a:gd name="connsiteY45" fmla="*/ 4326909 h 6505980"/>
              <a:gd name="connsiteX46" fmla="*/ 1424825 w 3592824"/>
              <a:gd name="connsiteY46" fmla="*/ 4611755 h 6505980"/>
              <a:gd name="connsiteX47" fmla="*/ 1341569 w 3592824"/>
              <a:gd name="connsiteY47" fmla="*/ 4877209 h 6505980"/>
              <a:gd name="connsiteX48" fmla="*/ 1246153 w 3592824"/>
              <a:gd name="connsiteY48" fmla="*/ 5146295 h 6505980"/>
              <a:gd name="connsiteX49" fmla="*/ 1133098 w 3592824"/>
              <a:gd name="connsiteY49" fmla="*/ 5409585 h 6505980"/>
              <a:gd name="connsiteX50" fmla="*/ 1002651 w 3592824"/>
              <a:gd name="connsiteY50" fmla="*/ 5687069 h 6505980"/>
              <a:gd name="connsiteX51" fmla="*/ 851621 w 3592824"/>
              <a:gd name="connsiteY51" fmla="*/ 5975542 h 6505980"/>
              <a:gd name="connsiteX52" fmla="*/ 819067 w 3592824"/>
              <a:gd name="connsiteY52" fmla="*/ 6021945 h 6505980"/>
              <a:gd name="connsiteX53" fmla="*/ 782039 w 3592824"/>
              <a:gd name="connsiteY53" fmla="*/ 6094137 h 6505980"/>
              <a:gd name="connsiteX54" fmla="*/ 732689 w 3592824"/>
              <a:gd name="connsiteY54" fmla="*/ 6165853 h 6505980"/>
              <a:gd name="connsiteX55" fmla="*/ 686953 w 3592824"/>
              <a:gd name="connsiteY55" fmla="*/ 6242495 h 6505980"/>
              <a:gd name="connsiteX56" fmla="*/ 633819 w 3592824"/>
              <a:gd name="connsiteY56" fmla="*/ 6322262 h 6505980"/>
              <a:gd name="connsiteX57" fmla="*/ 576894 w 3592824"/>
              <a:gd name="connsiteY57" fmla="*/ 6387714 h 6505980"/>
              <a:gd name="connsiteX58" fmla="*/ 520310 w 3592824"/>
              <a:gd name="connsiteY58" fmla="*/ 6444298 h 6505980"/>
              <a:gd name="connsiteX59" fmla="*/ 461122 w 3592824"/>
              <a:gd name="connsiteY59" fmla="*/ 6486433 h 6505980"/>
              <a:gd name="connsiteX60" fmla="*/ 409611 w 3592824"/>
              <a:gd name="connsiteY60" fmla="*/ 6505980 h 6505980"/>
              <a:gd name="connsiteX61" fmla="*/ 397795 w 3592824"/>
              <a:gd name="connsiteY61" fmla="*/ 6478382 h 6505980"/>
              <a:gd name="connsiteX62" fmla="*/ 580228 w 3592824"/>
              <a:gd name="connsiteY62" fmla="*/ 6260780 h 6505980"/>
              <a:gd name="connsiteX63" fmla="*/ 740291 w 3592824"/>
              <a:gd name="connsiteY63" fmla="*/ 6020812 h 6505980"/>
              <a:gd name="connsiteX64" fmla="*/ 876161 w 3592824"/>
              <a:gd name="connsiteY64" fmla="*/ 5764542 h 6505980"/>
              <a:gd name="connsiteX65" fmla="*/ 983460 w 3592824"/>
              <a:gd name="connsiteY65" fmla="*/ 5511282 h 6505980"/>
              <a:gd name="connsiteX66" fmla="*/ 1071980 w 3592824"/>
              <a:gd name="connsiteY66" fmla="*/ 5262934 h 6505980"/>
              <a:gd name="connsiteX67" fmla="*/ 1108340 w 3592824"/>
              <a:gd name="connsiteY67" fmla="*/ 5079541 h 6505980"/>
              <a:gd name="connsiteX68" fmla="*/ 1121344 w 3592824"/>
              <a:gd name="connsiteY68" fmla="*/ 5084649 h 6505980"/>
              <a:gd name="connsiteX69" fmla="*/ 1125291 w 3592824"/>
              <a:gd name="connsiteY69" fmla="*/ 5080701 h 6505980"/>
              <a:gd name="connsiteX70" fmla="*/ 1124442 w 3592824"/>
              <a:gd name="connsiteY70" fmla="*/ 5071961 h 6505980"/>
              <a:gd name="connsiteX71" fmla="*/ 1122157 w 3592824"/>
              <a:gd name="connsiteY71" fmla="*/ 5065724 h 6505980"/>
              <a:gd name="connsiteX72" fmla="*/ 1117049 w 3592824"/>
              <a:gd name="connsiteY72" fmla="*/ 5052716 h 6505980"/>
              <a:gd name="connsiteX73" fmla="*/ 1122811 w 3592824"/>
              <a:gd name="connsiteY73" fmla="*/ 5042696 h 6505980"/>
              <a:gd name="connsiteX74" fmla="*/ 1122495 w 3592824"/>
              <a:gd name="connsiteY74" fmla="*/ 5034485 h 6505980"/>
              <a:gd name="connsiteX75" fmla="*/ 1124158 w 3592824"/>
              <a:gd name="connsiteY75" fmla="*/ 5024300 h 6505980"/>
              <a:gd name="connsiteX76" fmla="*/ 1120205 w 3592824"/>
              <a:gd name="connsiteY76" fmla="*/ 5028252 h 6505980"/>
              <a:gd name="connsiteX77" fmla="*/ 1122495 w 3592824"/>
              <a:gd name="connsiteY77" fmla="*/ 5034485 h 6505980"/>
              <a:gd name="connsiteX78" fmla="*/ 1108340 w 3592824"/>
              <a:gd name="connsiteY78" fmla="*/ 5079541 h 6505980"/>
              <a:gd name="connsiteX79" fmla="*/ 1019535 w 3592824"/>
              <a:gd name="connsiteY79" fmla="*/ 5061794 h 6505980"/>
              <a:gd name="connsiteX80" fmla="*/ 907867 w 3592824"/>
              <a:gd name="connsiteY80" fmla="*/ 5071187 h 6505980"/>
              <a:gd name="connsiteX81" fmla="*/ 788983 w 3592824"/>
              <a:gd name="connsiteY81" fmla="*/ 5093104 h 6505980"/>
              <a:gd name="connsiteX82" fmla="*/ 658043 w 3592824"/>
              <a:gd name="connsiteY82" fmla="*/ 5134555 h 6505980"/>
              <a:gd name="connsiteX83" fmla="*/ 522026 w 3592824"/>
              <a:gd name="connsiteY83" fmla="*/ 5190653 h 6505980"/>
              <a:gd name="connsiteX84" fmla="*/ 384200 w 3592824"/>
              <a:gd name="connsiteY84" fmla="*/ 5252843 h 6505980"/>
              <a:gd name="connsiteX85" fmla="*/ 249344 w 3592824"/>
              <a:gd name="connsiteY85" fmla="*/ 5325897 h 6505980"/>
              <a:gd name="connsiteX86" fmla="*/ 120569 w 3592824"/>
              <a:gd name="connsiteY86" fmla="*/ 5397133 h 6505980"/>
              <a:gd name="connsiteX87" fmla="*/ 0 w 3592824"/>
              <a:gd name="connsiteY87" fmla="*/ 5468693 h 6505980"/>
              <a:gd name="connsiteX88" fmla="*/ 124698 w 3592824"/>
              <a:gd name="connsiteY88" fmla="*/ 5335477 h 6505980"/>
              <a:gd name="connsiteX89" fmla="*/ 246734 w 3592824"/>
              <a:gd name="connsiteY89" fmla="*/ 5221959 h 6505980"/>
              <a:gd name="connsiteX90" fmla="*/ 376856 w 3592824"/>
              <a:gd name="connsiteY90" fmla="*/ 5132327 h 6505980"/>
              <a:gd name="connsiteX91" fmla="*/ 515500 w 3592824"/>
              <a:gd name="connsiteY91" fmla="*/ 5051213 h 6505980"/>
              <a:gd name="connsiteX92" fmla="*/ 659408 w 3592824"/>
              <a:gd name="connsiteY92" fmla="*/ 4987219 h 6505980"/>
              <a:gd name="connsiteX93" fmla="*/ 820898 w 3592824"/>
              <a:gd name="connsiteY93" fmla="*/ 4940794 h 6505980"/>
              <a:gd name="connsiteX94" fmla="*/ 1181074 w 3592824"/>
              <a:gd name="connsiteY94" fmla="*/ 4846988 h 6505980"/>
              <a:gd name="connsiteX95" fmla="*/ 1226539 w 3592824"/>
              <a:gd name="connsiteY95" fmla="*/ 4526635 h 6505980"/>
              <a:gd name="connsiteX96" fmla="*/ 1248314 w 3592824"/>
              <a:gd name="connsiteY96" fmla="*/ 4207589 h 6505980"/>
              <a:gd name="connsiteX97" fmla="*/ 1246367 w 3592824"/>
              <a:gd name="connsiteY97" fmla="*/ 3884569 h 6505980"/>
              <a:gd name="connsiteX98" fmla="*/ 1230789 w 3592824"/>
              <a:gd name="connsiteY98" fmla="*/ 3690675 h 6505980"/>
              <a:gd name="connsiteX99" fmla="*/ 1162613 w 3592824"/>
              <a:gd name="connsiteY99" fmla="*/ 3672408 h 6505980"/>
              <a:gd name="connsiteX100" fmla="*/ 1267627 w 3592824"/>
              <a:gd name="connsiteY100" fmla="*/ 3672408 h 6505980"/>
              <a:gd name="connsiteX101" fmla="*/ 1267627 w 3592824"/>
              <a:gd name="connsiteY101" fmla="*/ 2636174 h 6505980"/>
              <a:gd name="connsiteX102" fmla="*/ 1457972 w 3592824"/>
              <a:gd name="connsiteY102" fmla="*/ 2766635 h 6505980"/>
              <a:gd name="connsiteX103" fmla="*/ 1914541 w 3592824"/>
              <a:gd name="connsiteY103" fmla="*/ 1815401 h 6505980"/>
              <a:gd name="connsiteX104" fmla="*/ 1759871 w 3592824"/>
              <a:gd name="connsiteY104" fmla="*/ 1626771 h 6505980"/>
              <a:gd name="connsiteX105" fmla="*/ 1630255 w 3592824"/>
              <a:gd name="connsiteY105" fmla="*/ 1432944 h 6505980"/>
              <a:gd name="connsiteX106" fmla="*/ 1533657 w 3592824"/>
              <a:gd name="connsiteY106" fmla="*/ 1245834 h 6505980"/>
              <a:gd name="connsiteX107" fmla="*/ 1466898 w 3592824"/>
              <a:gd name="connsiteY107" fmla="*/ 1057506 h 6505980"/>
              <a:gd name="connsiteX108" fmla="*/ 1428386 w 3592824"/>
              <a:gd name="connsiteY108" fmla="*/ 871911 h 6505980"/>
              <a:gd name="connsiteX109" fmla="*/ 1418926 w 3592824"/>
              <a:gd name="connsiteY109" fmla="*/ 698165 h 6505980"/>
              <a:gd name="connsiteX110" fmla="*/ 1438518 w 3592824"/>
              <a:gd name="connsiteY110" fmla="*/ 529931 h 6505980"/>
              <a:gd name="connsiteX111" fmla="*/ 1487966 w 3592824"/>
              <a:gd name="connsiteY111" fmla="*/ 373157 h 6505980"/>
              <a:gd name="connsiteX112" fmla="*/ 1562109 w 3592824"/>
              <a:gd name="connsiteY112" fmla="*/ 234344 h 6505980"/>
              <a:gd name="connsiteX113" fmla="*/ 1590347 w 3592824"/>
              <a:gd name="connsiteY113" fmla="*/ 233909 h 6505980"/>
              <a:gd name="connsiteX114" fmla="*/ 1590423 w 3592824"/>
              <a:gd name="connsiteY114" fmla="*/ 276688 h 6505980"/>
              <a:gd name="connsiteX115" fmla="*/ 1534480 w 3592824"/>
              <a:gd name="connsiteY115" fmla="*/ 357380 h 6505980"/>
              <a:gd name="connsiteX116" fmla="*/ 1506010 w 3592824"/>
              <a:gd name="connsiteY116" fmla="*/ 457037 h 6505980"/>
              <a:gd name="connsiteX117" fmla="*/ 1488317 w 3592824"/>
              <a:gd name="connsiteY117" fmla="*/ 571212 h 6505980"/>
              <a:gd name="connsiteX118" fmla="*/ 1496884 w 3592824"/>
              <a:gd name="connsiteY118" fmla="*/ 693061 h 6505980"/>
              <a:gd name="connsiteX119" fmla="*/ 1522975 w 3592824"/>
              <a:gd name="connsiteY119" fmla="*/ 825308 h 6505980"/>
              <a:gd name="connsiteX120" fmla="*/ 1563776 w 3592824"/>
              <a:gd name="connsiteY120" fmla="*/ 957444 h 6505980"/>
              <a:gd name="connsiteX121" fmla="*/ 1623676 w 3592824"/>
              <a:gd name="connsiteY121" fmla="*/ 1089683 h 6505980"/>
              <a:gd name="connsiteX122" fmla="*/ 1701073 w 3592824"/>
              <a:gd name="connsiteY122" fmla="*/ 1219640 h 6505980"/>
              <a:gd name="connsiteX123" fmla="*/ 1784824 w 3592824"/>
              <a:gd name="connsiteY123" fmla="*/ 1340138 h 6505980"/>
              <a:gd name="connsiteX124" fmla="*/ 1839433 w 3592824"/>
              <a:gd name="connsiteY124" fmla="*/ 1402829 h 6505980"/>
              <a:gd name="connsiteX125" fmla="*/ 1879314 w 3592824"/>
              <a:gd name="connsiteY125" fmla="*/ 1462471 h 6505980"/>
              <a:gd name="connsiteX126" fmla="*/ 1923557 w 3592824"/>
              <a:gd name="connsiteY126" fmla="*/ 1509661 h 6505980"/>
              <a:gd name="connsiteX127" fmla="*/ 1968977 w 3592824"/>
              <a:gd name="connsiteY127" fmla="*/ 1553881 h 6505980"/>
              <a:gd name="connsiteX128" fmla="*/ 2023524 w 3592824"/>
              <a:gd name="connsiteY128" fmla="*/ 1583302 h 6505980"/>
              <a:gd name="connsiteX129" fmla="*/ 2159168 w 3592824"/>
              <a:gd name="connsiteY129" fmla="*/ 1357898 h 6505980"/>
              <a:gd name="connsiteX130" fmla="*/ 2301613 w 3592824"/>
              <a:gd name="connsiteY130" fmla="*/ 1152134 h 6505980"/>
              <a:gd name="connsiteX131" fmla="*/ 2456786 w 3592824"/>
              <a:gd name="connsiteY131" fmla="*/ 946442 h 6505980"/>
              <a:gd name="connsiteX132" fmla="*/ 2627883 w 3592824"/>
              <a:gd name="connsiteY132" fmla="*/ 750343 h 6505980"/>
              <a:gd name="connsiteX133" fmla="*/ 2819251 w 3592824"/>
              <a:gd name="connsiteY133" fmla="*/ 546637 h 6505980"/>
              <a:gd name="connsiteX134" fmla="*/ 3033293 w 3592824"/>
              <a:gd name="connsiteY134" fmla="*/ 338904 h 6505980"/>
              <a:gd name="connsiteX135" fmla="*/ 3075801 w 3592824"/>
              <a:gd name="connsiteY135" fmla="*/ 307656 h 6505980"/>
              <a:gd name="connsiteX136" fmla="*/ 3128615 w 3592824"/>
              <a:gd name="connsiteY136" fmla="*/ 255470 h 6505980"/>
              <a:gd name="connsiteX137" fmla="*/ 3193373 w 3592824"/>
              <a:gd name="connsiteY137" fmla="*/ 206920 h 6505980"/>
              <a:gd name="connsiteX138" fmla="*/ 3255727 w 3592824"/>
              <a:gd name="connsiteY138" fmla="*/ 153199 h 6505980"/>
              <a:gd name="connsiteX139" fmla="*/ 3326038 w 3592824"/>
              <a:gd name="connsiteY139" fmla="*/ 98736 h 6505980"/>
              <a:gd name="connsiteX140" fmla="*/ 3396772 w 3592824"/>
              <a:gd name="connsiteY140" fmla="*/ 57544 h 6505980"/>
              <a:gd name="connsiteX141" fmla="*/ 3465132 w 3592824"/>
              <a:gd name="connsiteY141" fmla="*/ 23864 h 6505980"/>
              <a:gd name="connsiteX142" fmla="*/ 3532718 w 3592824"/>
              <a:gd name="connsiteY142" fmla="*/ 3259 h 6505980"/>
              <a:gd name="connsiteX143" fmla="*/ 3587603 w 3592824"/>
              <a:gd name="connsiteY143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451696 w 3592824"/>
              <a:gd name="connsiteY11" fmla="*/ 1220120 h 6505980"/>
              <a:gd name="connsiteX12" fmla="*/ 2333617 w 3592824"/>
              <a:gd name="connsiteY12" fmla="*/ 1482858 h 6505980"/>
              <a:gd name="connsiteX13" fmla="*/ 2239019 w 3592824"/>
              <a:gd name="connsiteY13" fmla="*/ 1750687 h 6505980"/>
              <a:gd name="connsiteX14" fmla="*/ 2166716 w 3592824"/>
              <a:gd name="connsiteY14" fmla="*/ 2028149 h 6505980"/>
              <a:gd name="connsiteX15" fmla="*/ 2138696 w 3592824"/>
              <a:gd name="connsiteY15" fmla="*/ 2191021 h 6505980"/>
              <a:gd name="connsiteX16" fmla="*/ 1708453 w 3592824"/>
              <a:gd name="connsiteY16" fmla="*/ 2932299 h 6505980"/>
              <a:gd name="connsiteX17" fmla="*/ 1722817 w 3592824"/>
              <a:gd name="connsiteY17" fmla="*/ 3822513 h 6505980"/>
              <a:gd name="connsiteX18" fmla="*/ 1536952 w 3592824"/>
              <a:gd name="connsiteY18" fmla="*/ 3772714 h 6505980"/>
              <a:gd name="connsiteX19" fmla="*/ 1541206 w 3592824"/>
              <a:gd name="connsiteY19" fmla="*/ 4042551 h 6505980"/>
              <a:gd name="connsiteX20" fmla="*/ 1736905 w 3592824"/>
              <a:gd name="connsiteY20" fmla="*/ 4202721 h 6505980"/>
              <a:gd name="connsiteX21" fmla="*/ 1910038 w 3592824"/>
              <a:gd name="connsiteY21" fmla="*/ 4375859 h 6505980"/>
              <a:gd name="connsiteX22" fmla="*/ 2049967 w 3592824"/>
              <a:gd name="connsiteY22" fmla="*/ 4551312 h 6505980"/>
              <a:gd name="connsiteX23" fmla="*/ 2161751 w 3592824"/>
              <a:gd name="connsiteY23" fmla="*/ 4736795 h 6505980"/>
              <a:gd name="connsiteX24" fmla="*/ 2245901 w 3592824"/>
              <a:gd name="connsiteY24" fmla="*/ 4927533 h 6505980"/>
              <a:gd name="connsiteX25" fmla="*/ 2299319 w 3592824"/>
              <a:gd name="connsiteY25" fmla="*/ 5113852 h 6505980"/>
              <a:gd name="connsiteX26" fmla="*/ 2323619 w 3592824"/>
              <a:gd name="connsiteY26" fmla="*/ 5302637 h 6505980"/>
              <a:gd name="connsiteX27" fmla="*/ 2316528 w 3592824"/>
              <a:gd name="connsiteY27" fmla="*/ 5487662 h 6505980"/>
              <a:gd name="connsiteX28" fmla="*/ 2281292 w 3592824"/>
              <a:gd name="connsiteY28" fmla="*/ 5660347 h 6505980"/>
              <a:gd name="connsiteX29" fmla="*/ 2254472 w 3592824"/>
              <a:gd name="connsiteY29" fmla="*/ 5669051 h 6505980"/>
              <a:gd name="connsiteX30" fmla="*/ 2243469 w 3592824"/>
              <a:gd name="connsiteY30" fmla="*/ 5622519 h 6505980"/>
              <a:gd name="connsiteX31" fmla="*/ 2276202 w 3592824"/>
              <a:gd name="connsiteY31" fmla="*/ 5518399 h 6505980"/>
              <a:gd name="connsiteX32" fmla="*/ 2277887 w 3592824"/>
              <a:gd name="connsiteY32" fmla="*/ 5401645 h 6505980"/>
              <a:gd name="connsiteX33" fmla="*/ 2265586 w 3592824"/>
              <a:gd name="connsiteY33" fmla="*/ 5272239 h 6505980"/>
              <a:gd name="connsiteX34" fmla="*/ 2226278 w 3592824"/>
              <a:gd name="connsiteY34" fmla="*/ 5142134 h 6505980"/>
              <a:gd name="connsiteX35" fmla="*/ 2167610 w 3592824"/>
              <a:gd name="connsiteY35" fmla="*/ 5005824 h 6505980"/>
              <a:gd name="connsiteX36" fmla="*/ 2094934 w 3592824"/>
              <a:gd name="connsiteY36" fmla="*/ 4873928 h 6505980"/>
              <a:gd name="connsiteX37" fmla="*/ 2004022 w 3592824"/>
              <a:gd name="connsiteY37" fmla="*/ 4747491 h 6505980"/>
              <a:gd name="connsiteX38" fmla="*/ 1897003 w 3592824"/>
              <a:gd name="connsiteY38" fmla="*/ 4628630 h 6505980"/>
              <a:gd name="connsiteX39" fmla="*/ 1786353 w 3592824"/>
              <a:gd name="connsiteY39" fmla="*/ 4521927 h 6505980"/>
              <a:gd name="connsiteX40" fmla="*/ 1718256 w 3592824"/>
              <a:gd name="connsiteY40" fmla="*/ 4469625 h 6505980"/>
              <a:gd name="connsiteX41" fmla="*/ 1664984 w 3592824"/>
              <a:gd name="connsiteY41" fmla="*/ 4416354 h 6505980"/>
              <a:gd name="connsiteX42" fmla="*/ 1610735 w 3592824"/>
              <a:gd name="connsiteY42" fmla="*/ 4377899 h 6505980"/>
              <a:gd name="connsiteX43" fmla="*/ 1556121 w 3592824"/>
              <a:gd name="connsiteY43" fmla="*/ 4343019 h 6505980"/>
              <a:gd name="connsiteX44" fmla="*/ 1496586 w 3592824"/>
              <a:gd name="connsiteY44" fmla="*/ 4326909 h 6505980"/>
              <a:gd name="connsiteX45" fmla="*/ 1424825 w 3592824"/>
              <a:gd name="connsiteY45" fmla="*/ 4611755 h 6505980"/>
              <a:gd name="connsiteX46" fmla="*/ 1341569 w 3592824"/>
              <a:gd name="connsiteY46" fmla="*/ 4877209 h 6505980"/>
              <a:gd name="connsiteX47" fmla="*/ 1246153 w 3592824"/>
              <a:gd name="connsiteY47" fmla="*/ 5146295 h 6505980"/>
              <a:gd name="connsiteX48" fmla="*/ 1133098 w 3592824"/>
              <a:gd name="connsiteY48" fmla="*/ 5409585 h 6505980"/>
              <a:gd name="connsiteX49" fmla="*/ 1002651 w 3592824"/>
              <a:gd name="connsiteY49" fmla="*/ 5687069 h 6505980"/>
              <a:gd name="connsiteX50" fmla="*/ 851621 w 3592824"/>
              <a:gd name="connsiteY50" fmla="*/ 5975542 h 6505980"/>
              <a:gd name="connsiteX51" fmla="*/ 819067 w 3592824"/>
              <a:gd name="connsiteY51" fmla="*/ 6021945 h 6505980"/>
              <a:gd name="connsiteX52" fmla="*/ 782039 w 3592824"/>
              <a:gd name="connsiteY52" fmla="*/ 6094137 h 6505980"/>
              <a:gd name="connsiteX53" fmla="*/ 732689 w 3592824"/>
              <a:gd name="connsiteY53" fmla="*/ 6165853 h 6505980"/>
              <a:gd name="connsiteX54" fmla="*/ 686953 w 3592824"/>
              <a:gd name="connsiteY54" fmla="*/ 6242495 h 6505980"/>
              <a:gd name="connsiteX55" fmla="*/ 633819 w 3592824"/>
              <a:gd name="connsiteY55" fmla="*/ 6322262 h 6505980"/>
              <a:gd name="connsiteX56" fmla="*/ 576894 w 3592824"/>
              <a:gd name="connsiteY56" fmla="*/ 6387714 h 6505980"/>
              <a:gd name="connsiteX57" fmla="*/ 520310 w 3592824"/>
              <a:gd name="connsiteY57" fmla="*/ 6444298 h 6505980"/>
              <a:gd name="connsiteX58" fmla="*/ 461122 w 3592824"/>
              <a:gd name="connsiteY58" fmla="*/ 6486433 h 6505980"/>
              <a:gd name="connsiteX59" fmla="*/ 409611 w 3592824"/>
              <a:gd name="connsiteY59" fmla="*/ 6505980 h 6505980"/>
              <a:gd name="connsiteX60" fmla="*/ 397795 w 3592824"/>
              <a:gd name="connsiteY60" fmla="*/ 6478382 h 6505980"/>
              <a:gd name="connsiteX61" fmla="*/ 580228 w 3592824"/>
              <a:gd name="connsiteY61" fmla="*/ 6260780 h 6505980"/>
              <a:gd name="connsiteX62" fmla="*/ 740291 w 3592824"/>
              <a:gd name="connsiteY62" fmla="*/ 6020812 h 6505980"/>
              <a:gd name="connsiteX63" fmla="*/ 876161 w 3592824"/>
              <a:gd name="connsiteY63" fmla="*/ 5764542 h 6505980"/>
              <a:gd name="connsiteX64" fmla="*/ 983460 w 3592824"/>
              <a:gd name="connsiteY64" fmla="*/ 5511282 h 6505980"/>
              <a:gd name="connsiteX65" fmla="*/ 1071980 w 3592824"/>
              <a:gd name="connsiteY65" fmla="*/ 5262934 h 6505980"/>
              <a:gd name="connsiteX66" fmla="*/ 1108340 w 3592824"/>
              <a:gd name="connsiteY66" fmla="*/ 5079541 h 6505980"/>
              <a:gd name="connsiteX67" fmla="*/ 1121344 w 3592824"/>
              <a:gd name="connsiteY67" fmla="*/ 5084649 h 6505980"/>
              <a:gd name="connsiteX68" fmla="*/ 1125291 w 3592824"/>
              <a:gd name="connsiteY68" fmla="*/ 5080701 h 6505980"/>
              <a:gd name="connsiteX69" fmla="*/ 1124442 w 3592824"/>
              <a:gd name="connsiteY69" fmla="*/ 5071961 h 6505980"/>
              <a:gd name="connsiteX70" fmla="*/ 1122157 w 3592824"/>
              <a:gd name="connsiteY70" fmla="*/ 5065724 h 6505980"/>
              <a:gd name="connsiteX71" fmla="*/ 1117049 w 3592824"/>
              <a:gd name="connsiteY71" fmla="*/ 5052716 h 6505980"/>
              <a:gd name="connsiteX72" fmla="*/ 1122811 w 3592824"/>
              <a:gd name="connsiteY72" fmla="*/ 5042696 h 6505980"/>
              <a:gd name="connsiteX73" fmla="*/ 1122495 w 3592824"/>
              <a:gd name="connsiteY73" fmla="*/ 5034485 h 6505980"/>
              <a:gd name="connsiteX74" fmla="*/ 1124158 w 3592824"/>
              <a:gd name="connsiteY74" fmla="*/ 5024300 h 6505980"/>
              <a:gd name="connsiteX75" fmla="*/ 1120205 w 3592824"/>
              <a:gd name="connsiteY75" fmla="*/ 5028252 h 6505980"/>
              <a:gd name="connsiteX76" fmla="*/ 1122495 w 3592824"/>
              <a:gd name="connsiteY76" fmla="*/ 5034485 h 6505980"/>
              <a:gd name="connsiteX77" fmla="*/ 1108340 w 3592824"/>
              <a:gd name="connsiteY77" fmla="*/ 5079541 h 6505980"/>
              <a:gd name="connsiteX78" fmla="*/ 1019535 w 3592824"/>
              <a:gd name="connsiteY78" fmla="*/ 5061794 h 6505980"/>
              <a:gd name="connsiteX79" fmla="*/ 907867 w 3592824"/>
              <a:gd name="connsiteY79" fmla="*/ 5071187 h 6505980"/>
              <a:gd name="connsiteX80" fmla="*/ 788983 w 3592824"/>
              <a:gd name="connsiteY80" fmla="*/ 5093104 h 6505980"/>
              <a:gd name="connsiteX81" fmla="*/ 658043 w 3592824"/>
              <a:gd name="connsiteY81" fmla="*/ 5134555 h 6505980"/>
              <a:gd name="connsiteX82" fmla="*/ 522026 w 3592824"/>
              <a:gd name="connsiteY82" fmla="*/ 5190653 h 6505980"/>
              <a:gd name="connsiteX83" fmla="*/ 384200 w 3592824"/>
              <a:gd name="connsiteY83" fmla="*/ 5252843 h 6505980"/>
              <a:gd name="connsiteX84" fmla="*/ 249344 w 3592824"/>
              <a:gd name="connsiteY84" fmla="*/ 5325897 h 6505980"/>
              <a:gd name="connsiteX85" fmla="*/ 120569 w 3592824"/>
              <a:gd name="connsiteY85" fmla="*/ 5397133 h 6505980"/>
              <a:gd name="connsiteX86" fmla="*/ 0 w 3592824"/>
              <a:gd name="connsiteY86" fmla="*/ 5468693 h 6505980"/>
              <a:gd name="connsiteX87" fmla="*/ 124698 w 3592824"/>
              <a:gd name="connsiteY87" fmla="*/ 5335477 h 6505980"/>
              <a:gd name="connsiteX88" fmla="*/ 246734 w 3592824"/>
              <a:gd name="connsiteY88" fmla="*/ 5221959 h 6505980"/>
              <a:gd name="connsiteX89" fmla="*/ 376856 w 3592824"/>
              <a:gd name="connsiteY89" fmla="*/ 5132327 h 6505980"/>
              <a:gd name="connsiteX90" fmla="*/ 515500 w 3592824"/>
              <a:gd name="connsiteY90" fmla="*/ 5051213 h 6505980"/>
              <a:gd name="connsiteX91" fmla="*/ 659408 w 3592824"/>
              <a:gd name="connsiteY91" fmla="*/ 4987219 h 6505980"/>
              <a:gd name="connsiteX92" fmla="*/ 820898 w 3592824"/>
              <a:gd name="connsiteY92" fmla="*/ 4940794 h 6505980"/>
              <a:gd name="connsiteX93" fmla="*/ 1181074 w 3592824"/>
              <a:gd name="connsiteY93" fmla="*/ 4846988 h 6505980"/>
              <a:gd name="connsiteX94" fmla="*/ 1226539 w 3592824"/>
              <a:gd name="connsiteY94" fmla="*/ 4526635 h 6505980"/>
              <a:gd name="connsiteX95" fmla="*/ 1248314 w 3592824"/>
              <a:gd name="connsiteY95" fmla="*/ 4207589 h 6505980"/>
              <a:gd name="connsiteX96" fmla="*/ 1246367 w 3592824"/>
              <a:gd name="connsiteY96" fmla="*/ 3884569 h 6505980"/>
              <a:gd name="connsiteX97" fmla="*/ 1230789 w 3592824"/>
              <a:gd name="connsiteY97" fmla="*/ 3690675 h 6505980"/>
              <a:gd name="connsiteX98" fmla="*/ 1162613 w 3592824"/>
              <a:gd name="connsiteY98" fmla="*/ 3672408 h 6505980"/>
              <a:gd name="connsiteX99" fmla="*/ 1267627 w 3592824"/>
              <a:gd name="connsiteY99" fmla="*/ 3672408 h 6505980"/>
              <a:gd name="connsiteX100" fmla="*/ 1267627 w 3592824"/>
              <a:gd name="connsiteY100" fmla="*/ 2636174 h 6505980"/>
              <a:gd name="connsiteX101" fmla="*/ 1457972 w 3592824"/>
              <a:gd name="connsiteY101" fmla="*/ 2766635 h 6505980"/>
              <a:gd name="connsiteX102" fmla="*/ 1914541 w 3592824"/>
              <a:gd name="connsiteY102" fmla="*/ 1815401 h 6505980"/>
              <a:gd name="connsiteX103" fmla="*/ 1759871 w 3592824"/>
              <a:gd name="connsiteY103" fmla="*/ 1626771 h 6505980"/>
              <a:gd name="connsiteX104" fmla="*/ 1630255 w 3592824"/>
              <a:gd name="connsiteY104" fmla="*/ 1432944 h 6505980"/>
              <a:gd name="connsiteX105" fmla="*/ 1533657 w 3592824"/>
              <a:gd name="connsiteY105" fmla="*/ 1245834 h 6505980"/>
              <a:gd name="connsiteX106" fmla="*/ 1466898 w 3592824"/>
              <a:gd name="connsiteY106" fmla="*/ 1057506 h 6505980"/>
              <a:gd name="connsiteX107" fmla="*/ 1428386 w 3592824"/>
              <a:gd name="connsiteY107" fmla="*/ 871911 h 6505980"/>
              <a:gd name="connsiteX108" fmla="*/ 1418926 w 3592824"/>
              <a:gd name="connsiteY108" fmla="*/ 698165 h 6505980"/>
              <a:gd name="connsiteX109" fmla="*/ 1438518 w 3592824"/>
              <a:gd name="connsiteY109" fmla="*/ 529931 h 6505980"/>
              <a:gd name="connsiteX110" fmla="*/ 1487966 w 3592824"/>
              <a:gd name="connsiteY110" fmla="*/ 373157 h 6505980"/>
              <a:gd name="connsiteX111" fmla="*/ 1562109 w 3592824"/>
              <a:gd name="connsiteY111" fmla="*/ 234344 h 6505980"/>
              <a:gd name="connsiteX112" fmla="*/ 1590347 w 3592824"/>
              <a:gd name="connsiteY112" fmla="*/ 233909 h 6505980"/>
              <a:gd name="connsiteX113" fmla="*/ 1590423 w 3592824"/>
              <a:gd name="connsiteY113" fmla="*/ 276688 h 6505980"/>
              <a:gd name="connsiteX114" fmla="*/ 1534480 w 3592824"/>
              <a:gd name="connsiteY114" fmla="*/ 357380 h 6505980"/>
              <a:gd name="connsiteX115" fmla="*/ 1506010 w 3592824"/>
              <a:gd name="connsiteY115" fmla="*/ 457037 h 6505980"/>
              <a:gd name="connsiteX116" fmla="*/ 1488317 w 3592824"/>
              <a:gd name="connsiteY116" fmla="*/ 571212 h 6505980"/>
              <a:gd name="connsiteX117" fmla="*/ 1496884 w 3592824"/>
              <a:gd name="connsiteY117" fmla="*/ 693061 h 6505980"/>
              <a:gd name="connsiteX118" fmla="*/ 1522975 w 3592824"/>
              <a:gd name="connsiteY118" fmla="*/ 825308 h 6505980"/>
              <a:gd name="connsiteX119" fmla="*/ 1563776 w 3592824"/>
              <a:gd name="connsiteY119" fmla="*/ 957444 h 6505980"/>
              <a:gd name="connsiteX120" fmla="*/ 1623676 w 3592824"/>
              <a:gd name="connsiteY120" fmla="*/ 1089683 h 6505980"/>
              <a:gd name="connsiteX121" fmla="*/ 1701073 w 3592824"/>
              <a:gd name="connsiteY121" fmla="*/ 1219640 h 6505980"/>
              <a:gd name="connsiteX122" fmla="*/ 1784824 w 3592824"/>
              <a:gd name="connsiteY122" fmla="*/ 1340138 h 6505980"/>
              <a:gd name="connsiteX123" fmla="*/ 1839433 w 3592824"/>
              <a:gd name="connsiteY123" fmla="*/ 1402829 h 6505980"/>
              <a:gd name="connsiteX124" fmla="*/ 1879314 w 3592824"/>
              <a:gd name="connsiteY124" fmla="*/ 1462471 h 6505980"/>
              <a:gd name="connsiteX125" fmla="*/ 1923557 w 3592824"/>
              <a:gd name="connsiteY125" fmla="*/ 1509661 h 6505980"/>
              <a:gd name="connsiteX126" fmla="*/ 1968977 w 3592824"/>
              <a:gd name="connsiteY126" fmla="*/ 1553881 h 6505980"/>
              <a:gd name="connsiteX127" fmla="*/ 2023524 w 3592824"/>
              <a:gd name="connsiteY127" fmla="*/ 1583302 h 6505980"/>
              <a:gd name="connsiteX128" fmla="*/ 2159168 w 3592824"/>
              <a:gd name="connsiteY128" fmla="*/ 1357898 h 6505980"/>
              <a:gd name="connsiteX129" fmla="*/ 2301613 w 3592824"/>
              <a:gd name="connsiteY129" fmla="*/ 1152134 h 6505980"/>
              <a:gd name="connsiteX130" fmla="*/ 2456786 w 3592824"/>
              <a:gd name="connsiteY130" fmla="*/ 946442 h 6505980"/>
              <a:gd name="connsiteX131" fmla="*/ 2627883 w 3592824"/>
              <a:gd name="connsiteY131" fmla="*/ 750343 h 6505980"/>
              <a:gd name="connsiteX132" fmla="*/ 2819251 w 3592824"/>
              <a:gd name="connsiteY132" fmla="*/ 546637 h 6505980"/>
              <a:gd name="connsiteX133" fmla="*/ 3033293 w 3592824"/>
              <a:gd name="connsiteY133" fmla="*/ 338904 h 6505980"/>
              <a:gd name="connsiteX134" fmla="*/ 3075801 w 3592824"/>
              <a:gd name="connsiteY134" fmla="*/ 307656 h 6505980"/>
              <a:gd name="connsiteX135" fmla="*/ 3128615 w 3592824"/>
              <a:gd name="connsiteY135" fmla="*/ 255470 h 6505980"/>
              <a:gd name="connsiteX136" fmla="*/ 3193373 w 3592824"/>
              <a:gd name="connsiteY136" fmla="*/ 206920 h 6505980"/>
              <a:gd name="connsiteX137" fmla="*/ 3255727 w 3592824"/>
              <a:gd name="connsiteY137" fmla="*/ 153199 h 6505980"/>
              <a:gd name="connsiteX138" fmla="*/ 3326038 w 3592824"/>
              <a:gd name="connsiteY138" fmla="*/ 98736 h 6505980"/>
              <a:gd name="connsiteX139" fmla="*/ 3396772 w 3592824"/>
              <a:gd name="connsiteY139" fmla="*/ 57544 h 6505980"/>
              <a:gd name="connsiteX140" fmla="*/ 3465132 w 3592824"/>
              <a:gd name="connsiteY140" fmla="*/ 23864 h 6505980"/>
              <a:gd name="connsiteX141" fmla="*/ 3532718 w 3592824"/>
              <a:gd name="connsiteY141" fmla="*/ 3259 h 6505980"/>
              <a:gd name="connsiteX142" fmla="*/ 3587603 w 3592824"/>
              <a:gd name="connsiteY142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451696 w 3592824"/>
              <a:gd name="connsiteY10" fmla="*/ 1220120 h 6505980"/>
              <a:gd name="connsiteX11" fmla="*/ 2333617 w 3592824"/>
              <a:gd name="connsiteY11" fmla="*/ 1482858 h 6505980"/>
              <a:gd name="connsiteX12" fmla="*/ 2239019 w 3592824"/>
              <a:gd name="connsiteY12" fmla="*/ 1750687 h 6505980"/>
              <a:gd name="connsiteX13" fmla="*/ 2166716 w 3592824"/>
              <a:gd name="connsiteY13" fmla="*/ 2028149 h 6505980"/>
              <a:gd name="connsiteX14" fmla="*/ 2138696 w 3592824"/>
              <a:gd name="connsiteY14" fmla="*/ 2191021 h 6505980"/>
              <a:gd name="connsiteX15" fmla="*/ 1708453 w 3592824"/>
              <a:gd name="connsiteY15" fmla="*/ 2932299 h 6505980"/>
              <a:gd name="connsiteX16" fmla="*/ 1722817 w 3592824"/>
              <a:gd name="connsiteY16" fmla="*/ 3822513 h 6505980"/>
              <a:gd name="connsiteX17" fmla="*/ 1536952 w 3592824"/>
              <a:gd name="connsiteY17" fmla="*/ 3772714 h 6505980"/>
              <a:gd name="connsiteX18" fmla="*/ 1541206 w 3592824"/>
              <a:gd name="connsiteY18" fmla="*/ 4042551 h 6505980"/>
              <a:gd name="connsiteX19" fmla="*/ 1736905 w 3592824"/>
              <a:gd name="connsiteY19" fmla="*/ 4202721 h 6505980"/>
              <a:gd name="connsiteX20" fmla="*/ 1910038 w 3592824"/>
              <a:gd name="connsiteY20" fmla="*/ 4375859 h 6505980"/>
              <a:gd name="connsiteX21" fmla="*/ 2049967 w 3592824"/>
              <a:gd name="connsiteY21" fmla="*/ 4551312 h 6505980"/>
              <a:gd name="connsiteX22" fmla="*/ 2161751 w 3592824"/>
              <a:gd name="connsiteY22" fmla="*/ 4736795 h 6505980"/>
              <a:gd name="connsiteX23" fmla="*/ 2245901 w 3592824"/>
              <a:gd name="connsiteY23" fmla="*/ 4927533 h 6505980"/>
              <a:gd name="connsiteX24" fmla="*/ 2299319 w 3592824"/>
              <a:gd name="connsiteY24" fmla="*/ 5113852 h 6505980"/>
              <a:gd name="connsiteX25" fmla="*/ 2323619 w 3592824"/>
              <a:gd name="connsiteY25" fmla="*/ 5302637 h 6505980"/>
              <a:gd name="connsiteX26" fmla="*/ 2316528 w 3592824"/>
              <a:gd name="connsiteY26" fmla="*/ 5487662 h 6505980"/>
              <a:gd name="connsiteX27" fmla="*/ 2281292 w 3592824"/>
              <a:gd name="connsiteY27" fmla="*/ 5660347 h 6505980"/>
              <a:gd name="connsiteX28" fmla="*/ 2254472 w 3592824"/>
              <a:gd name="connsiteY28" fmla="*/ 5669051 h 6505980"/>
              <a:gd name="connsiteX29" fmla="*/ 2243469 w 3592824"/>
              <a:gd name="connsiteY29" fmla="*/ 5622519 h 6505980"/>
              <a:gd name="connsiteX30" fmla="*/ 2276202 w 3592824"/>
              <a:gd name="connsiteY30" fmla="*/ 5518399 h 6505980"/>
              <a:gd name="connsiteX31" fmla="*/ 2277887 w 3592824"/>
              <a:gd name="connsiteY31" fmla="*/ 5401645 h 6505980"/>
              <a:gd name="connsiteX32" fmla="*/ 2265586 w 3592824"/>
              <a:gd name="connsiteY32" fmla="*/ 5272239 h 6505980"/>
              <a:gd name="connsiteX33" fmla="*/ 2226278 w 3592824"/>
              <a:gd name="connsiteY33" fmla="*/ 5142134 h 6505980"/>
              <a:gd name="connsiteX34" fmla="*/ 2167610 w 3592824"/>
              <a:gd name="connsiteY34" fmla="*/ 5005824 h 6505980"/>
              <a:gd name="connsiteX35" fmla="*/ 2094934 w 3592824"/>
              <a:gd name="connsiteY35" fmla="*/ 4873928 h 6505980"/>
              <a:gd name="connsiteX36" fmla="*/ 2004022 w 3592824"/>
              <a:gd name="connsiteY36" fmla="*/ 4747491 h 6505980"/>
              <a:gd name="connsiteX37" fmla="*/ 1897003 w 3592824"/>
              <a:gd name="connsiteY37" fmla="*/ 4628630 h 6505980"/>
              <a:gd name="connsiteX38" fmla="*/ 1786353 w 3592824"/>
              <a:gd name="connsiteY38" fmla="*/ 4521927 h 6505980"/>
              <a:gd name="connsiteX39" fmla="*/ 1718256 w 3592824"/>
              <a:gd name="connsiteY39" fmla="*/ 4469625 h 6505980"/>
              <a:gd name="connsiteX40" fmla="*/ 1664984 w 3592824"/>
              <a:gd name="connsiteY40" fmla="*/ 4416354 h 6505980"/>
              <a:gd name="connsiteX41" fmla="*/ 1610735 w 3592824"/>
              <a:gd name="connsiteY41" fmla="*/ 4377899 h 6505980"/>
              <a:gd name="connsiteX42" fmla="*/ 1556121 w 3592824"/>
              <a:gd name="connsiteY42" fmla="*/ 4343019 h 6505980"/>
              <a:gd name="connsiteX43" fmla="*/ 1496586 w 3592824"/>
              <a:gd name="connsiteY43" fmla="*/ 4326909 h 6505980"/>
              <a:gd name="connsiteX44" fmla="*/ 1424825 w 3592824"/>
              <a:gd name="connsiteY44" fmla="*/ 4611755 h 6505980"/>
              <a:gd name="connsiteX45" fmla="*/ 1341569 w 3592824"/>
              <a:gd name="connsiteY45" fmla="*/ 4877209 h 6505980"/>
              <a:gd name="connsiteX46" fmla="*/ 1246153 w 3592824"/>
              <a:gd name="connsiteY46" fmla="*/ 5146295 h 6505980"/>
              <a:gd name="connsiteX47" fmla="*/ 1133098 w 3592824"/>
              <a:gd name="connsiteY47" fmla="*/ 5409585 h 6505980"/>
              <a:gd name="connsiteX48" fmla="*/ 1002651 w 3592824"/>
              <a:gd name="connsiteY48" fmla="*/ 5687069 h 6505980"/>
              <a:gd name="connsiteX49" fmla="*/ 851621 w 3592824"/>
              <a:gd name="connsiteY49" fmla="*/ 5975542 h 6505980"/>
              <a:gd name="connsiteX50" fmla="*/ 819067 w 3592824"/>
              <a:gd name="connsiteY50" fmla="*/ 6021945 h 6505980"/>
              <a:gd name="connsiteX51" fmla="*/ 782039 w 3592824"/>
              <a:gd name="connsiteY51" fmla="*/ 6094137 h 6505980"/>
              <a:gd name="connsiteX52" fmla="*/ 732689 w 3592824"/>
              <a:gd name="connsiteY52" fmla="*/ 6165853 h 6505980"/>
              <a:gd name="connsiteX53" fmla="*/ 686953 w 3592824"/>
              <a:gd name="connsiteY53" fmla="*/ 6242495 h 6505980"/>
              <a:gd name="connsiteX54" fmla="*/ 633819 w 3592824"/>
              <a:gd name="connsiteY54" fmla="*/ 6322262 h 6505980"/>
              <a:gd name="connsiteX55" fmla="*/ 576894 w 3592824"/>
              <a:gd name="connsiteY55" fmla="*/ 6387714 h 6505980"/>
              <a:gd name="connsiteX56" fmla="*/ 520310 w 3592824"/>
              <a:gd name="connsiteY56" fmla="*/ 6444298 h 6505980"/>
              <a:gd name="connsiteX57" fmla="*/ 461122 w 3592824"/>
              <a:gd name="connsiteY57" fmla="*/ 6486433 h 6505980"/>
              <a:gd name="connsiteX58" fmla="*/ 409611 w 3592824"/>
              <a:gd name="connsiteY58" fmla="*/ 6505980 h 6505980"/>
              <a:gd name="connsiteX59" fmla="*/ 397795 w 3592824"/>
              <a:gd name="connsiteY59" fmla="*/ 6478382 h 6505980"/>
              <a:gd name="connsiteX60" fmla="*/ 580228 w 3592824"/>
              <a:gd name="connsiteY60" fmla="*/ 6260780 h 6505980"/>
              <a:gd name="connsiteX61" fmla="*/ 740291 w 3592824"/>
              <a:gd name="connsiteY61" fmla="*/ 6020812 h 6505980"/>
              <a:gd name="connsiteX62" fmla="*/ 876161 w 3592824"/>
              <a:gd name="connsiteY62" fmla="*/ 5764542 h 6505980"/>
              <a:gd name="connsiteX63" fmla="*/ 983460 w 3592824"/>
              <a:gd name="connsiteY63" fmla="*/ 5511282 h 6505980"/>
              <a:gd name="connsiteX64" fmla="*/ 1071980 w 3592824"/>
              <a:gd name="connsiteY64" fmla="*/ 5262934 h 6505980"/>
              <a:gd name="connsiteX65" fmla="*/ 1108340 w 3592824"/>
              <a:gd name="connsiteY65" fmla="*/ 5079541 h 6505980"/>
              <a:gd name="connsiteX66" fmla="*/ 1121344 w 3592824"/>
              <a:gd name="connsiteY66" fmla="*/ 5084649 h 6505980"/>
              <a:gd name="connsiteX67" fmla="*/ 1125291 w 3592824"/>
              <a:gd name="connsiteY67" fmla="*/ 5080701 h 6505980"/>
              <a:gd name="connsiteX68" fmla="*/ 1124442 w 3592824"/>
              <a:gd name="connsiteY68" fmla="*/ 5071961 h 6505980"/>
              <a:gd name="connsiteX69" fmla="*/ 1122157 w 3592824"/>
              <a:gd name="connsiteY69" fmla="*/ 5065724 h 6505980"/>
              <a:gd name="connsiteX70" fmla="*/ 1117049 w 3592824"/>
              <a:gd name="connsiteY70" fmla="*/ 5052716 h 6505980"/>
              <a:gd name="connsiteX71" fmla="*/ 1122811 w 3592824"/>
              <a:gd name="connsiteY71" fmla="*/ 5042696 h 6505980"/>
              <a:gd name="connsiteX72" fmla="*/ 1122495 w 3592824"/>
              <a:gd name="connsiteY72" fmla="*/ 5034485 h 6505980"/>
              <a:gd name="connsiteX73" fmla="*/ 1124158 w 3592824"/>
              <a:gd name="connsiteY73" fmla="*/ 5024300 h 6505980"/>
              <a:gd name="connsiteX74" fmla="*/ 1120205 w 3592824"/>
              <a:gd name="connsiteY74" fmla="*/ 5028252 h 6505980"/>
              <a:gd name="connsiteX75" fmla="*/ 1122495 w 3592824"/>
              <a:gd name="connsiteY75" fmla="*/ 5034485 h 6505980"/>
              <a:gd name="connsiteX76" fmla="*/ 1108340 w 3592824"/>
              <a:gd name="connsiteY76" fmla="*/ 5079541 h 6505980"/>
              <a:gd name="connsiteX77" fmla="*/ 1019535 w 3592824"/>
              <a:gd name="connsiteY77" fmla="*/ 5061794 h 6505980"/>
              <a:gd name="connsiteX78" fmla="*/ 907867 w 3592824"/>
              <a:gd name="connsiteY78" fmla="*/ 5071187 h 6505980"/>
              <a:gd name="connsiteX79" fmla="*/ 788983 w 3592824"/>
              <a:gd name="connsiteY79" fmla="*/ 5093104 h 6505980"/>
              <a:gd name="connsiteX80" fmla="*/ 658043 w 3592824"/>
              <a:gd name="connsiteY80" fmla="*/ 5134555 h 6505980"/>
              <a:gd name="connsiteX81" fmla="*/ 522026 w 3592824"/>
              <a:gd name="connsiteY81" fmla="*/ 5190653 h 6505980"/>
              <a:gd name="connsiteX82" fmla="*/ 384200 w 3592824"/>
              <a:gd name="connsiteY82" fmla="*/ 5252843 h 6505980"/>
              <a:gd name="connsiteX83" fmla="*/ 249344 w 3592824"/>
              <a:gd name="connsiteY83" fmla="*/ 5325897 h 6505980"/>
              <a:gd name="connsiteX84" fmla="*/ 120569 w 3592824"/>
              <a:gd name="connsiteY84" fmla="*/ 5397133 h 6505980"/>
              <a:gd name="connsiteX85" fmla="*/ 0 w 3592824"/>
              <a:gd name="connsiteY85" fmla="*/ 5468693 h 6505980"/>
              <a:gd name="connsiteX86" fmla="*/ 124698 w 3592824"/>
              <a:gd name="connsiteY86" fmla="*/ 5335477 h 6505980"/>
              <a:gd name="connsiteX87" fmla="*/ 246734 w 3592824"/>
              <a:gd name="connsiteY87" fmla="*/ 5221959 h 6505980"/>
              <a:gd name="connsiteX88" fmla="*/ 376856 w 3592824"/>
              <a:gd name="connsiteY88" fmla="*/ 5132327 h 6505980"/>
              <a:gd name="connsiteX89" fmla="*/ 515500 w 3592824"/>
              <a:gd name="connsiteY89" fmla="*/ 5051213 h 6505980"/>
              <a:gd name="connsiteX90" fmla="*/ 659408 w 3592824"/>
              <a:gd name="connsiteY90" fmla="*/ 4987219 h 6505980"/>
              <a:gd name="connsiteX91" fmla="*/ 820898 w 3592824"/>
              <a:gd name="connsiteY91" fmla="*/ 4940794 h 6505980"/>
              <a:gd name="connsiteX92" fmla="*/ 1181074 w 3592824"/>
              <a:gd name="connsiteY92" fmla="*/ 4846988 h 6505980"/>
              <a:gd name="connsiteX93" fmla="*/ 1226539 w 3592824"/>
              <a:gd name="connsiteY93" fmla="*/ 4526635 h 6505980"/>
              <a:gd name="connsiteX94" fmla="*/ 1248314 w 3592824"/>
              <a:gd name="connsiteY94" fmla="*/ 4207589 h 6505980"/>
              <a:gd name="connsiteX95" fmla="*/ 1246367 w 3592824"/>
              <a:gd name="connsiteY95" fmla="*/ 3884569 h 6505980"/>
              <a:gd name="connsiteX96" fmla="*/ 1230789 w 3592824"/>
              <a:gd name="connsiteY96" fmla="*/ 3690675 h 6505980"/>
              <a:gd name="connsiteX97" fmla="*/ 1162613 w 3592824"/>
              <a:gd name="connsiteY97" fmla="*/ 3672408 h 6505980"/>
              <a:gd name="connsiteX98" fmla="*/ 1267627 w 3592824"/>
              <a:gd name="connsiteY98" fmla="*/ 3672408 h 6505980"/>
              <a:gd name="connsiteX99" fmla="*/ 1267627 w 3592824"/>
              <a:gd name="connsiteY99" fmla="*/ 2636174 h 6505980"/>
              <a:gd name="connsiteX100" fmla="*/ 1457972 w 3592824"/>
              <a:gd name="connsiteY100" fmla="*/ 2766635 h 6505980"/>
              <a:gd name="connsiteX101" fmla="*/ 1914541 w 3592824"/>
              <a:gd name="connsiteY101" fmla="*/ 1815401 h 6505980"/>
              <a:gd name="connsiteX102" fmla="*/ 1759871 w 3592824"/>
              <a:gd name="connsiteY102" fmla="*/ 1626771 h 6505980"/>
              <a:gd name="connsiteX103" fmla="*/ 1630255 w 3592824"/>
              <a:gd name="connsiteY103" fmla="*/ 1432944 h 6505980"/>
              <a:gd name="connsiteX104" fmla="*/ 1533657 w 3592824"/>
              <a:gd name="connsiteY104" fmla="*/ 1245834 h 6505980"/>
              <a:gd name="connsiteX105" fmla="*/ 1466898 w 3592824"/>
              <a:gd name="connsiteY105" fmla="*/ 1057506 h 6505980"/>
              <a:gd name="connsiteX106" fmla="*/ 1428386 w 3592824"/>
              <a:gd name="connsiteY106" fmla="*/ 871911 h 6505980"/>
              <a:gd name="connsiteX107" fmla="*/ 1418926 w 3592824"/>
              <a:gd name="connsiteY107" fmla="*/ 698165 h 6505980"/>
              <a:gd name="connsiteX108" fmla="*/ 1438518 w 3592824"/>
              <a:gd name="connsiteY108" fmla="*/ 529931 h 6505980"/>
              <a:gd name="connsiteX109" fmla="*/ 1487966 w 3592824"/>
              <a:gd name="connsiteY109" fmla="*/ 373157 h 6505980"/>
              <a:gd name="connsiteX110" fmla="*/ 1562109 w 3592824"/>
              <a:gd name="connsiteY110" fmla="*/ 234344 h 6505980"/>
              <a:gd name="connsiteX111" fmla="*/ 1590347 w 3592824"/>
              <a:gd name="connsiteY111" fmla="*/ 233909 h 6505980"/>
              <a:gd name="connsiteX112" fmla="*/ 1590423 w 3592824"/>
              <a:gd name="connsiteY112" fmla="*/ 276688 h 6505980"/>
              <a:gd name="connsiteX113" fmla="*/ 1534480 w 3592824"/>
              <a:gd name="connsiteY113" fmla="*/ 357380 h 6505980"/>
              <a:gd name="connsiteX114" fmla="*/ 1506010 w 3592824"/>
              <a:gd name="connsiteY114" fmla="*/ 457037 h 6505980"/>
              <a:gd name="connsiteX115" fmla="*/ 1488317 w 3592824"/>
              <a:gd name="connsiteY115" fmla="*/ 571212 h 6505980"/>
              <a:gd name="connsiteX116" fmla="*/ 1496884 w 3592824"/>
              <a:gd name="connsiteY116" fmla="*/ 693061 h 6505980"/>
              <a:gd name="connsiteX117" fmla="*/ 1522975 w 3592824"/>
              <a:gd name="connsiteY117" fmla="*/ 825308 h 6505980"/>
              <a:gd name="connsiteX118" fmla="*/ 1563776 w 3592824"/>
              <a:gd name="connsiteY118" fmla="*/ 957444 h 6505980"/>
              <a:gd name="connsiteX119" fmla="*/ 1623676 w 3592824"/>
              <a:gd name="connsiteY119" fmla="*/ 1089683 h 6505980"/>
              <a:gd name="connsiteX120" fmla="*/ 1701073 w 3592824"/>
              <a:gd name="connsiteY120" fmla="*/ 1219640 h 6505980"/>
              <a:gd name="connsiteX121" fmla="*/ 1784824 w 3592824"/>
              <a:gd name="connsiteY121" fmla="*/ 1340138 h 6505980"/>
              <a:gd name="connsiteX122" fmla="*/ 1839433 w 3592824"/>
              <a:gd name="connsiteY122" fmla="*/ 1402829 h 6505980"/>
              <a:gd name="connsiteX123" fmla="*/ 1879314 w 3592824"/>
              <a:gd name="connsiteY123" fmla="*/ 1462471 h 6505980"/>
              <a:gd name="connsiteX124" fmla="*/ 1923557 w 3592824"/>
              <a:gd name="connsiteY124" fmla="*/ 1509661 h 6505980"/>
              <a:gd name="connsiteX125" fmla="*/ 1968977 w 3592824"/>
              <a:gd name="connsiteY125" fmla="*/ 1553881 h 6505980"/>
              <a:gd name="connsiteX126" fmla="*/ 2023524 w 3592824"/>
              <a:gd name="connsiteY126" fmla="*/ 1583302 h 6505980"/>
              <a:gd name="connsiteX127" fmla="*/ 2159168 w 3592824"/>
              <a:gd name="connsiteY127" fmla="*/ 1357898 h 6505980"/>
              <a:gd name="connsiteX128" fmla="*/ 2301613 w 3592824"/>
              <a:gd name="connsiteY128" fmla="*/ 1152134 h 6505980"/>
              <a:gd name="connsiteX129" fmla="*/ 2456786 w 3592824"/>
              <a:gd name="connsiteY129" fmla="*/ 946442 h 6505980"/>
              <a:gd name="connsiteX130" fmla="*/ 2627883 w 3592824"/>
              <a:gd name="connsiteY130" fmla="*/ 750343 h 6505980"/>
              <a:gd name="connsiteX131" fmla="*/ 2819251 w 3592824"/>
              <a:gd name="connsiteY131" fmla="*/ 546637 h 6505980"/>
              <a:gd name="connsiteX132" fmla="*/ 3033293 w 3592824"/>
              <a:gd name="connsiteY132" fmla="*/ 338904 h 6505980"/>
              <a:gd name="connsiteX133" fmla="*/ 3075801 w 3592824"/>
              <a:gd name="connsiteY133" fmla="*/ 307656 h 6505980"/>
              <a:gd name="connsiteX134" fmla="*/ 3128615 w 3592824"/>
              <a:gd name="connsiteY134" fmla="*/ 255470 h 6505980"/>
              <a:gd name="connsiteX135" fmla="*/ 3193373 w 3592824"/>
              <a:gd name="connsiteY135" fmla="*/ 206920 h 6505980"/>
              <a:gd name="connsiteX136" fmla="*/ 3255727 w 3592824"/>
              <a:gd name="connsiteY136" fmla="*/ 153199 h 6505980"/>
              <a:gd name="connsiteX137" fmla="*/ 3326038 w 3592824"/>
              <a:gd name="connsiteY137" fmla="*/ 98736 h 6505980"/>
              <a:gd name="connsiteX138" fmla="*/ 3396772 w 3592824"/>
              <a:gd name="connsiteY138" fmla="*/ 57544 h 6505980"/>
              <a:gd name="connsiteX139" fmla="*/ 3465132 w 3592824"/>
              <a:gd name="connsiteY139" fmla="*/ 23864 h 6505980"/>
              <a:gd name="connsiteX140" fmla="*/ 3532718 w 3592824"/>
              <a:gd name="connsiteY140" fmla="*/ 3259 h 6505980"/>
              <a:gd name="connsiteX141" fmla="*/ 3587603 w 3592824"/>
              <a:gd name="connsiteY141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451696 w 3592824"/>
              <a:gd name="connsiteY9" fmla="*/ 1220120 h 6505980"/>
              <a:gd name="connsiteX10" fmla="*/ 2333617 w 3592824"/>
              <a:gd name="connsiteY10" fmla="*/ 1482858 h 6505980"/>
              <a:gd name="connsiteX11" fmla="*/ 2239019 w 3592824"/>
              <a:gd name="connsiteY11" fmla="*/ 1750687 h 6505980"/>
              <a:gd name="connsiteX12" fmla="*/ 2166716 w 3592824"/>
              <a:gd name="connsiteY12" fmla="*/ 2028149 h 6505980"/>
              <a:gd name="connsiteX13" fmla="*/ 2138696 w 3592824"/>
              <a:gd name="connsiteY13" fmla="*/ 2191021 h 6505980"/>
              <a:gd name="connsiteX14" fmla="*/ 1708453 w 3592824"/>
              <a:gd name="connsiteY14" fmla="*/ 2932299 h 6505980"/>
              <a:gd name="connsiteX15" fmla="*/ 1722817 w 3592824"/>
              <a:gd name="connsiteY15" fmla="*/ 3822513 h 6505980"/>
              <a:gd name="connsiteX16" fmla="*/ 1536952 w 3592824"/>
              <a:gd name="connsiteY16" fmla="*/ 3772714 h 6505980"/>
              <a:gd name="connsiteX17" fmla="*/ 1541206 w 3592824"/>
              <a:gd name="connsiteY17" fmla="*/ 4042551 h 6505980"/>
              <a:gd name="connsiteX18" fmla="*/ 1736905 w 3592824"/>
              <a:gd name="connsiteY18" fmla="*/ 4202721 h 6505980"/>
              <a:gd name="connsiteX19" fmla="*/ 1910038 w 3592824"/>
              <a:gd name="connsiteY19" fmla="*/ 4375859 h 6505980"/>
              <a:gd name="connsiteX20" fmla="*/ 2049967 w 3592824"/>
              <a:gd name="connsiteY20" fmla="*/ 4551312 h 6505980"/>
              <a:gd name="connsiteX21" fmla="*/ 2161751 w 3592824"/>
              <a:gd name="connsiteY21" fmla="*/ 4736795 h 6505980"/>
              <a:gd name="connsiteX22" fmla="*/ 2245901 w 3592824"/>
              <a:gd name="connsiteY22" fmla="*/ 4927533 h 6505980"/>
              <a:gd name="connsiteX23" fmla="*/ 2299319 w 3592824"/>
              <a:gd name="connsiteY23" fmla="*/ 5113852 h 6505980"/>
              <a:gd name="connsiteX24" fmla="*/ 2323619 w 3592824"/>
              <a:gd name="connsiteY24" fmla="*/ 5302637 h 6505980"/>
              <a:gd name="connsiteX25" fmla="*/ 2316528 w 3592824"/>
              <a:gd name="connsiteY25" fmla="*/ 5487662 h 6505980"/>
              <a:gd name="connsiteX26" fmla="*/ 2281292 w 3592824"/>
              <a:gd name="connsiteY26" fmla="*/ 5660347 h 6505980"/>
              <a:gd name="connsiteX27" fmla="*/ 2254472 w 3592824"/>
              <a:gd name="connsiteY27" fmla="*/ 5669051 h 6505980"/>
              <a:gd name="connsiteX28" fmla="*/ 2243469 w 3592824"/>
              <a:gd name="connsiteY28" fmla="*/ 5622519 h 6505980"/>
              <a:gd name="connsiteX29" fmla="*/ 2276202 w 3592824"/>
              <a:gd name="connsiteY29" fmla="*/ 5518399 h 6505980"/>
              <a:gd name="connsiteX30" fmla="*/ 2277887 w 3592824"/>
              <a:gd name="connsiteY30" fmla="*/ 5401645 h 6505980"/>
              <a:gd name="connsiteX31" fmla="*/ 2265586 w 3592824"/>
              <a:gd name="connsiteY31" fmla="*/ 5272239 h 6505980"/>
              <a:gd name="connsiteX32" fmla="*/ 2226278 w 3592824"/>
              <a:gd name="connsiteY32" fmla="*/ 5142134 h 6505980"/>
              <a:gd name="connsiteX33" fmla="*/ 2167610 w 3592824"/>
              <a:gd name="connsiteY33" fmla="*/ 5005824 h 6505980"/>
              <a:gd name="connsiteX34" fmla="*/ 2094934 w 3592824"/>
              <a:gd name="connsiteY34" fmla="*/ 4873928 h 6505980"/>
              <a:gd name="connsiteX35" fmla="*/ 2004022 w 3592824"/>
              <a:gd name="connsiteY35" fmla="*/ 4747491 h 6505980"/>
              <a:gd name="connsiteX36" fmla="*/ 1897003 w 3592824"/>
              <a:gd name="connsiteY36" fmla="*/ 4628630 h 6505980"/>
              <a:gd name="connsiteX37" fmla="*/ 1786353 w 3592824"/>
              <a:gd name="connsiteY37" fmla="*/ 4521927 h 6505980"/>
              <a:gd name="connsiteX38" fmla="*/ 1718256 w 3592824"/>
              <a:gd name="connsiteY38" fmla="*/ 4469625 h 6505980"/>
              <a:gd name="connsiteX39" fmla="*/ 1664984 w 3592824"/>
              <a:gd name="connsiteY39" fmla="*/ 4416354 h 6505980"/>
              <a:gd name="connsiteX40" fmla="*/ 1610735 w 3592824"/>
              <a:gd name="connsiteY40" fmla="*/ 4377899 h 6505980"/>
              <a:gd name="connsiteX41" fmla="*/ 1556121 w 3592824"/>
              <a:gd name="connsiteY41" fmla="*/ 4343019 h 6505980"/>
              <a:gd name="connsiteX42" fmla="*/ 1496586 w 3592824"/>
              <a:gd name="connsiteY42" fmla="*/ 4326909 h 6505980"/>
              <a:gd name="connsiteX43" fmla="*/ 1424825 w 3592824"/>
              <a:gd name="connsiteY43" fmla="*/ 4611755 h 6505980"/>
              <a:gd name="connsiteX44" fmla="*/ 1341569 w 3592824"/>
              <a:gd name="connsiteY44" fmla="*/ 4877209 h 6505980"/>
              <a:gd name="connsiteX45" fmla="*/ 1246153 w 3592824"/>
              <a:gd name="connsiteY45" fmla="*/ 5146295 h 6505980"/>
              <a:gd name="connsiteX46" fmla="*/ 1133098 w 3592824"/>
              <a:gd name="connsiteY46" fmla="*/ 5409585 h 6505980"/>
              <a:gd name="connsiteX47" fmla="*/ 1002651 w 3592824"/>
              <a:gd name="connsiteY47" fmla="*/ 5687069 h 6505980"/>
              <a:gd name="connsiteX48" fmla="*/ 851621 w 3592824"/>
              <a:gd name="connsiteY48" fmla="*/ 5975542 h 6505980"/>
              <a:gd name="connsiteX49" fmla="*/ 819067 w 3592824"/>
              <a:gd name="connsiteY49" fmla="*/ 6021945 h 6505980"/>
              <a:gd name="connsiteX50" fmla="*/ 782039 w 3592824"/>
              <a:gd name="connsiteY50" fmla="*/ 6094137 h 6505980"/>
              <a:gd name="connsiteX51" fmla="*/ 732689 w 3592824"/>
              <a:gd name="connsiteY51" fmla="*/ 6165853 h 6505980"/>
              <a:gd name="connsiteX52" fmla="*/ 686953 w 3592824"/>
              <a:gd name="connsiteY52" fmla="*/ 6242495 h 6505980"/>
              <a:gd name="connsiteX53" fmla="*/ 633819 w 3592824"/>
              <a:gd name="connsiteY53" fmla="*/ 6322262 h 6505980"/>
              <a:gd name="connsiteX54" fmla="*/ 576894 w 3592824"/>
              <a:gd name="connsiteY54" fmla="*/ 6387714 h 6505980"/>
              <a:gd name="connsiteX55" fmla="*/ 520310 w 3592824"/>
              <a:gd name="connsiteY55" fmla="*/ 6444298 h 6505980"/>
              <a:gd name="connsiteX56" fmla="*/ 461122 w 3592824"/>
              <a:gd name="connsiteY56" fmla="*/ 6486433 h 6505980"/>
              <a:gd name="connsiteX57" fmla="*/ 409611 w 3592824"/>
              <a:gd name="connsiteY57" fmla="*/ 6505980 h 6505980"/>
              <a:gd name="connsiteX58" fmla="*/ 397795 w 3592824"/>
              <a:gd name="connsiteY58" fmla="*/ 6478382 h 6505980"/>
              <a:gd name="connsiteX59" fmla="*/ 580228 w 3592824"/>
              <a:gd name="connsiteY59" fmla="*/ 6260780 h 6505980"/>
              <a:gd name="connsiteX60" fmla="*/ 740291 w 3592824"/>
              <a:gd name="connsiteY60" fmla="*/ 6020812 h 6505980"/>
              <a:gd name="connsiteX61" fmla="*/ 876161 w 3592824"/>
              <a:gd name="connsiteY61" fmla="*/ 5764542 h 6505980"/>
              <a:gd name="connsiteX62" fmla="*/ 983460 w 3592824"/>
              <a:gd name="connsiteY62" fmla="*/ 5511282 h 6505980"/>
              <a:gd name="connsiteX63" fmla="*/ 1071980 w 3592824"/>
              <a:gd name="connsiteY63" fmla="*/ 5262934 h 6505980"/>
              <a:gd name="connsiteX64" fmla="*/ 1108340 w 3592824"/>
              <a:gd name="connsiteY64" fmla="*/ 5079541 h 6505980"/>
              <a:gd name="connsiteX65" fmla="*/ 1121344 w 3592824"/>
              <a:gd name="connsiteY65" fmla="*/ 5084649 h 6505980"/>
              <a:gd name="connsiteX66" fmla="*/ 1125291 w 3592824"/>
              <a:gd name="connsiteY66" fmla="*/ 5080701 h 6505980"/>
              <a:gd name="connsiteX67" fmla="*/ 1124442 w 3592824"/>
              <a:gd name="connsiteY67" fmla="*/ 5071961 h 6505980"/>
              <a:gd name="connsiteX68" fmla="*/ 1122157 w 3592824"/>
              <a:gd name="connsiteY68" fmla="*/ 5065724 h 6505980"/>
              <a:gd name="connsiteX69" fmla="*/ 1117049 w 3592824"/>
              <a:gd name="connsiteY69" fmla="*/ 5052716 h 6505980"/>
              <a:gd name="connsiteX70" fmla="*/ 1122811 w 3592824"/>
              <a:gd name="connsiteY70" fmla="*/ 5042696 h 6505980"/>
              <a:gd name="connsiteX71" fmla="*/ 1122495 w 3592824"/>
              <a:gd name="connsiteY71" fmla="*/ 5034485 h 6505980"/>
              <a:gd name="connsiteX72" fmla="*/ 1124158 w 3592824"/>
              <a:gd name="connsiteY72" fmla="*/ 5024300 h 6505980"/>
              <a:gd name="connsiteX73" fmla="*/ 1120205 w 3592824"/>
              <a:gd name="connsiteY73" fmla="*/ 5028252 h 6505980"/>
              <a:gd name="connsiteX74" fmla="*/ 1122495 w 3592824"/>
              <a:gd name="connsiteY74" fmla="*/ 5034485 h 6505980"/>
              <a:gd name="connsiteX75" fmla="*/ 1108340 w 3592824"/>
              <a:gd name="connsiteY75" fmla="*/ 5079541 h 6505980"/>
              <a:gd name="connsiteX76" fmla="*/ 1019535 w 3592824"/>
              <a:gd name="connsiteY76" fmla="*/ 5061794 h 6505980"/>
              <a:gd name="connsiteX77" fmla="*/ 907867 w 3592824"/>
              <a:gd name="connsiteY77" fmla="*/ 5071187 h 6505980"/>
              <a:gd name="connsiteX78" fmla="*/ 788983 w 3592824"/>
              <a:gd name="connsiteY78" fmla="*/ 5093104 h 6505980"/>
              <a:gd name="connsiteX79" fmla="*/ 658043 w 3592824"/>
              <a:gd name="connsiteY79" fmla="*/ 5134555 h 6505980"/>
              <a:gd name="connsiteX80" fmla="*/ 522026 w 3592824"/>
              <a:gd name="connsiteY80" fmla="*/ 5190653 h 6505980"/>
              <a:gd name="connsiteX81" fmla="*/ 384200 w 3592824"/>
              <a:gd name="connsiteY81" fmla="*/ 5252843 h 6505980"/>
              <a:gd name="connsiteX82" fmla="*/ 249344 w 3592824"/>
              <a:gd name="connsiteY82" fmla="*/ 5325897 h 6505980"/>
              <a:gd name="connsiteX83" fmla="*/ 120569 w 3592824"/>
              <a:gd name="connsiteY83" fmla="*/ 5397133 h 6505980"/>
              <a:gd name="connsiteX84" fmla="*/ 0 w 3592824"/>
              <a:gd name="connsiteY84" fmla="*/ 5468693 h 6505980"/>
              <a:gd name="connsiteX85" fmla="*/ 124698 w 3592824"/>
              <a:gd name="connsiteY85" fmla="*/ 5335477 h 6505980"/>
              <a:gd name="connsiteX86" fmla="*/ 246734 w 3592824"/>
              <a:gd name="connsiteY86" fmla="*/ 5221959 h 6505980"/>
              <a:gd name="connsiteX87" fmla="*/ 376856 w 3592824"/>
              <a:gd name="connsiteY87" fmla="*/ 5132327 h 6505980"/>
              <a:gd name="connsiteX88" fmla="*/ 515500 w 3592824"/>
              <a:gd name="connsiteY88" fmla="*/ 5051213 h 6505980"/>
              <a:gd name="connsiteX89" fmla="*/ 659408 w 3592824"/>
              <a:gd name="connsiteY89" fmla="*/ 4987219 h 6505980"/>
              <a:gd name="connsiteX90" fmla="*/ 820898 w 3592824"/>
              <a:gd name="connsiteY90" fmla="*/ 4940794 h 6505980"/>
              <a:gd name="connsiteX91" fmla="*/ 1181074 w 3592824"/>
              <a:gd name="connsiteY91" fmla="*/ 4846988 h 6505980"/>
              <a:gd name="connsiteX92" fmla="*/ 1226539 w 3592824"/>
              <a:gd name="connsiteY92" fmla="*/ 4526635 h 6505980"/>
              <a:gd name="connsiteX93" fmla="*/ 1248314 w 3592824"/>
              <a:gd name="connsiteY93" fmla="*/ 4207589 h 6505980"/>
              <a:gd name="connsiteX94" fmla="*/ 1246367 w 3592824"/>
              <a:gd name="connsiteY94" fmla="*/ 3884569 h 6505980"/>
              <a:gd name="connsiteX95" fmla="*/ 1230789 w 3592824"/>
              <a:gd name="connsiteY95" fmla="*/ 3690675 h 6505980"/>
              <a:gd name="connsiteX96" fmla="*/ 1162613 w 3592824"/>
              <a:gd name="connsiteY96" fmla="*/ 3672408 h 6505980"/>
              <a:gd name="connsiteX97" fmla="*/ 1267627 w 3592824"/>
              <a:gd name="connsiteY97" fmla="*/ 3672408 h 6505980"/>
              <a:gd name="connsiteX98" fmla="*/ 1267627 w 3592824"/>
              <a:gd name="connsiteY98" fmla="*/ 2636174 h 6505980"/>
              <a:gd name="connsiteX99" fmla="*/ 1457972 w 3592824"/>
              <a:gd name="connsiteY99" fmla="*/ 2766635 h 6505980"/>
              <a:gd name="connsiteX100" fmla="*/ 1914541 w 3592824"/>
              <a:gd name="connsiteY100" fmla="*/ 1815401 h 6505980"/>
              <a:gd name="connsiteX101" fmla="*/ 1759871 w 3592824"/>
              <a:gd name="connsiteY101" fmla="*/ 1626771 h 6505980"/>
              <a:gd name="connsiteX102" fmla="*/ 1630255 w 3592824"/>
              <a:gd name="connsiteY102" fmla="*/ 1432944 h 6505980"/>
              <a:gd name="connsiteX103" fmla="*/ 1533657 w 3592824"/>
              <a:gd name="connsiteY103" fmla="*/ 1245834 h 6505980"/>
              <a:gd name="connsiteX104" fmla="*/ 1466898 w 3592824"/>
              <a:gd name="connsiteY104" fmla="*/ 1057506 h 6505980"/>
              <a:gd name="connsiteX105" fmla="*/ 1428386 w 3592824"/>
              <a:gd name="connsiteY105" fmla="*/ 871911 h 6505980"/>
              <a:gd name="connsiteX106" fmla="*/ 1418926 w 3592824"/>
              <a:gd name="connsiteY106" fmla="*/ 698165 h 6505980"/>
              <a:gd name="connsiteX107" fmla="*/ 1438518 w 3592824"/>
              <a:gd name="connsiteY107" fmla="*/ 529931 h 6505980"/>
              <a:gd name="connsiteX108" fmla="*/ 1487966 w 3592824"/>
              <a:gd name="connsiteY108" fmla="*/ 373157 h 6505980"/>
              <a:gd name="connsiteX109" fmla="*/ 1562109 w 3592824"/>
              <a:gd name="connsiteY109" fmla="*/ 234344 h 6505980"/>
              <a:gd name="connsiteX110" fmla="*/ 1590347 w 3592824"/>
              <a:gd name="connsiteY110" fmla="*/ 233909 h 6505980"/>
              <a:gd name="connsiteX111" fmla="*/ 1590423 w 3592824"/>
              <a:gd name="connsiteY111" fmla="*/ 276688 h 6505980"/>
              <a:gd name="connsiteX112" fmla="*/ 1534480 w 3592824"/>
              <a:gd name="connsiteY112" fmla="*/ 357380 h 6505980"/>
              <a:gd name="connsiteX113" fmla="*/ 1506010 w 3592824"/>
              <a:gd name="connsiteY113" fmla="*/ 457037 h 6505980"/>
              <a:gd name="connsiteX114" fmla="*/ 1488317 w 3592824"/>
              <a:gd name="connsiteY114" fmla="*/ 571212 h 6505980"/>
              <a:gd name="connsiteX115" fmla="*/ 1496884 w 3592824"/>
              <a:gd name="connsiteY115" fmla="*/ 693061 h 6505980"/>
              <a:gd name="connsiteX116" fmla="*/ 1522975 w 3592824"/>
              <a:gd name="connsiteY116" fmla="*/ 825308 h 6505980"/>
              <a:gd name="connsiteX117" fmla="*/ 1563776 w 3592824"/>
              <a:gd name="connsiteY117" fmla="*/ 957444 h 6505980"/>
              <a:gd name="connsiteX118" fmla="*/ 1623676 w 3592824"/>
              <a:gd name="connsiteY118" fmla="*/ 1089683 h 6505980"/>
              <a:gd name="connsiteX119" fmla="*/ 1701073 w 3592824"/>
              <a:gd name="connsiteY119" fmla="*/ 1219640 h 6505980"/>
              <a:gd name="connsiteX120" fmla="*/ 1784824 w 3592824"/>
              <a:gd name="connsiteY120" fmla="*/ 1340138 h 6505980"/>
              <a:gd name="connsiteX121" fmla="*/ 1839433 w 3592824"/>
              <a:gd name="connsiteY121" fmla="*/ 1402829 h 6505980"/>
              <a:gd name="connsiteX122" fmla="*/ 1879314 w 3592824"/>
              <a:gd name="connsiteY122" fmla="*/ 1462471 h 6505980"/>
              <a:gd name="connsiteX123" fmla="*/ 1923557 w 3592824"/>
              <a:gd name="connsiteY123" fmla="*/ 1509661 h 6505980"/>
              <a:gd name="connsiteX124" fmla="*/ 1968977 w 3592824"/>
              <a:gd name="connsiteY124" fmla="*/ 1553881 h 6505980"/>
              <a:gd name="connsiteX125" fmla="*/ 2023524 w 3592824"/>
              <a:gd name="connsiteY125" fmla="*/ 1583302 h 6505980"/>
              <a:gd name="connsiteX126" fmla="*/ 2159168 w 3592824"/>
              <a:gd name="connsiteY126" fmla="*/ 1357898 h 6505980"/>
              <a:gd name="connsiteX127" fmla="*/ 2301613 w 3592824"/>
              <a:gd name="connsiteY127" fmla="*/ 1152134 h 6505980"/>
              <a:gd name="connsiteX128" fmla="*/ 2456786 w 3592824"/>
              <a:gd name="connsiteY128" fmla="*/ 946442 h 6505980"/>
              <a:gd name="connsiteX129" fmla="*/ 2627883 w 3592824"/>
              <a:gd name="connsiteY129" fmla="*/ 750343 h 6505980"/>
              <a:gd name="connsiteX130" fmla="*/ 2819251 w 3592824"/>
              <a:gd name="connsiteY130" fmla="*/ 546637 h 6505980"/>
              <a:gd name="connsiteX131" fmla="*/ 3033293 w 3592824"/>
              <a:gd name="connsiteY131" fmla="*/ 338904 h 6505980"/>
              <a:gd name="connsiteX132" fmla="*/ 3075801 w 3592824"/>
              <a:gd name="connsiteY132" fmla="*/ 307656 h 6505980"/>
              <a:gd name="connsiteX133" fmla="*/ 3128615 w 3592824"/>
              <a:gd name="connsiteY133" fmla="*/ 255470 h 6505980"/>
              <a:gd name="connsiteX134" fmla="*/ 3193373 w 3592824"/>
              <a:gd name="connsiteY134" fmla="*/ 206920 h 6505980"/>
              <a:gd name="connsiteX135" fmla="*/ 3255727 w 3592824"/>
              <a:gd name="connsiteY135" fmla="*/ 153199 h 6505980"/>
              <a:gd name="connsiteX136" fmla="*/ 3326038 w 3592824"/>
              <a:gd name="connsiteY136" fmla="*/ 98736 h 6505980"/>
              <a:gd name="connsiteX137" fmla="*/ 3396772 w 3592824"/>
              <a:gd name="connsiteY137" fmla="*/ 57544 h 6505980"/>
              <a:gd name="connsiteX138" fmla="*/ 3465132 w 3592824"/>
              <a:gd name="connsiteY138" fmla="*/ 23864 h 6505980"/>
              <a:gd name="connsiteX139" fmla="*/ 3532718 w 3592824"/>
              <a:gd name="connsiteY139" fmla="*/ 3259 h 6505980"/>
              <a:gd name="connsiteX140" fmla="*/ 3587603 w 3592824"/>
              <a:gd name="connsiteY140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451696 w 3592824"/>
              <a:gd name="connsiteY8" fmla="*/ 1220120 h 6505980"/>
              <a:gd name="connsiteX9" fmla="*/ 2333617 w 3592824"/>
              <a:gd name="connsiteY9" fmla="*/ 1482858 h 6505980"/>
              <a:gd name="connsiteX10" fmla="*/ 2239019 w 3592824"/>
              <a:gd name="connsiteY10" fmla="*/ 1750687 h 6505980"/>
              <a:gd name="connsiteX11" fmla="*/ 2166716 w 3592824"/>
              <a:gd name="connsiteY11" fmla="*/ 2028149 h 6505980"/>
              <a:gd name="connsiteX12" fmla="*/ 2138696 w 3592824"/>
              <a:gd name="connsiteY12" fmla="*/ 2191021 h 6505980"/>
              <a:gd name="connsiteX13" fmla="*/ 1708453 w 3592824"/>
              <a:gd name="connsiteY13" fmla="*/ 2932299 h 6505980"/>
              <a:gd name="connsiteX14" fmla="*/ 1722817 w 3592824"/>
              <a:gd name="connsiteY14" fmla="*/ 3822513 h 6505980"/>
              <a:gd name="connsiteX15" fmla="*/ 1536952 w 3592824"/>
              <a:gd name="connsiteY15" fmla="*/ 3772714 h 6505980"/>
              <a:gd name="connsiteX16" fmla="*/ 1541206 w 3592824"/>
              <a:gd name="connsiteY16" fmla="*/ 4042551 h 6505980"/>
              <a:gd name="connsiteX17" fmla="*/ 1736905 w 3592824"/>
              <a:gd name="connsiteY17" fmla="*/ 4202721 h 6505980"/>
              <a:gd name="connsiteX18" fmla="*/ 1910038 w 3592824"/>
              <a:gd name="connsiteY18" fmla="*/ 4375859 h 6505980"/>
              <a:gd name="connsiteX19" fmla="*/ 2049967 w 3592824"/>
              <a:gd name="connsiteY19" fmla="*/ 4551312 h 6505980"/>
              <a:gd name="connsiteX20" fmla="*/ 2161751 w 3592824"/>
              <a:gd name="connsiteY20" fmla="*/ 4736795 h 6505980"/>
              <a:gd name="connsiteX21" fmla="*/ 2245901 w 3592824"/>
              <a:gd name="connsiteY21" fmla="*/ 4927533 h 6505980"/>
              <a:gd name="connsiteX22" fmla="*/ 2299319 w 3592824"/>
              <a:gd name="connsiteY22" fmla="*/ 5113852 h 6505980"/>
              <a:gd name="connsiteX23" fmla="*/ 2323619 w 3592824"/>
              <a:gd name="connsiteY23" fmla="*/ 5302637 h 6505980"/>
              <a:gd name="connsiteX24" fmla="*/ 2316528 w 3592824"/>
              <a:gd name="connsiteY24" fmla="*/ 5487662 h 6505980"/>
              <a:gd name="connsiteX25" fmla="*/ 2281292 w 3592824"/>
              <a:gd name="connsiteY25" fmla="*/ 5660347 h 6505980"/>
              <a:gd name="connsiteX26" fmla="*/ 2254472 w 3592824"/>
              <a:gd name="connsiteY26" fmla="*/ 5669051 h 6505980"/>
              <a:gd name="connsiteX27" fmla="*/ 2243469 w 3592824"/>
              <a:gd name="connsiteY27" fmla="*/ 5622519 h 6505980"/>
              <a:gd name="connsiteX28" fmla="*/ 2276202 w 3592824"/>
              <a:gd name="connsiteY28" fmla="*/ 5518399 h 6505980"/>
              <a:gd name="connsiteX29" fmla="*/ 2277887 w 3592824"/>
              <a:gd name="connsiteY29" fmla="*/ 5401645 h 6505980"/>
              <a:gd name="connsiteX30" fmla="*/ 2265586 w 3592824"/>
              <a:gd name="connsiteY30" fmla="*/ 5272239 h 6505980"/>
              <a:gd name="connsiteX31" fmla="*/ 2226278 w 3592824"/>
              <a:gd name="connsiteY31" fmla="*/ 5142134 h 6505980"/>
              <a:gd name="connsiteX32" fmla="*/ 2167610 w 3592824"/>
              <a:gd name="connsiteY32" fmla="*/ 5005824 h 6505980"/>
              <a:gd name="connsiteX33" fmla="*/ 2094934 w 3592824"/>
              <a:gd name="connsiteY33" fmla="*/ 4873928 h 6505980"/>
              <a:gd name="connsiteX34" fmla="*/ 2004022 w 3592824"/>
              <a:gd name="connsiteY34" fmla="*/ 4747491 h 6505980"/>
              <a:gd name="connsiteX35" fmla="*/ 1897003 w 3592824"/>
              <a:gd name="connsiteY35" fmla="*/ 4628630 h 6505980"/>
              <a:gd name="connsiteX36" fmla="*/ 1786353 w 3592824"/>
              <a:gd name="connsiteY36" fmla="*/ 4521927 h 6505980"/>
              <a:gd name="connsiteX37" fmla="*/ 1718256 w 3592824"/>
              <a:gd name="connsiteY37" fmla="*/ 4469625 h 6505980"/>
              <a:gd name="connsiteX38" fmla="*/ 1664984 w 3592824"/>
              <a:gd name="connsiteY38" fmla="*/ 4416354 h 6505980"/>
              <a:gd name="connsiteX39" fmla="*/ 1610735 w 3592824"/>
              <a:gd name="connsiteY39" fmla="*/ 4377899 h 6505980"/>
              <a:gd name="connsiteX40" fmla="*/ 1556121 w 3592824"/>
              <a:gd name="connsiteY40" fmla="*/ 4343019 h 6505980"/>
              <a:gd name="connsiteX41" fmla="*/ 1496586 w 3592824"/>
              <a:gd name="connsiteY41" fmla="*/ 4326909 h 6505980"/>
              <a:gd name="connsiteX42" fmla="*/ 1424825 w 3592824"/>
              <a:gd name="connsiteY42" fmla="*/ 4611755 h 6505980"/>
              <a:gd name="connsiteX43" fmla="*/ 1341569 w 3592824"/>
              <a:gd name="connsiteY43" fmla="*/ 4877209 h 6505980"/>
              <a:gd name="connsiteX44" fmla="*/ 1246153 w 3592824"/>
              <a:gd name="connsiteY44" fmla="*/ 5146295 h 6505980"/>
              <a:gd name="connsiteX45" fmla="*/ 1133098 w 3592824"/>
              <a:gd name="connsiteY45" fmla="*/ 5409585 h 6505980"/>
              <a:gd name="connsiteX46" fmla="*/ 1002651 w 3592824"/>
              <a:gd name="connsiteY46" fmla="*/ 5687069 h 6505980"/>
              <a:gd name="connsiteX47" fmla="*/ 851621 w 3592824"/>
              <a:gd name="connsiteY47" fmla="*/ 5975542 h 6505980"/>
              <a:gd name="connsiteX48" fmla="*/ 819067 w 3592824"/>
              <a:gd name="connsiteY48" fmla="*/ 6021945 h 6505980"/>
              <a:gd name="connsiteX49" fmla="*/ 782039 w 3592824"/>
              <a:gd name="connsiteY49" fmla="*/ 6094137 h 6505980"/>
              <a:gd name="connsiteX50" fmla="*/ 732689 w 3592824"/>
              <a:gd name="connsiteY50" fmla="*/ 6165853 h 6505980"/>
              <a:gd name="connsiteX51" fmla="*/ 686953 w 3592824"/>
              <a:gd name="connsiteY51" fmla="*/ 6242495 h 6505980"/>
              <a:gd name="connsiteX52" fmla="*/ 633819 w 3592824"/>
              <a:gd name="connsiteY52" fmla="*/ 6322262 h 6505980"/>
              <a:gd name="connsiteX53" fmla="*/ 576894 w 3592824"/>
              <a:gd name="connsiteY53" fmla="*/ 6387714 h 6505980"/>
              <a:gd name="connsiteX54" fmla="*/ 520310 w 3592824"/>
              <a:gd name="connsiteY54" fmla="*/ 6444298 h 6505980"/>
              <a:gd name="connsiteX55" fmla="*/ 461122 w 3592824"/>
              <a:gd name="connsiteY55" fmla="*/ 6486433 h 6505980"/>
              <a:gd name="connsiteX56" fmla="*/ 409611 w 3592824"/>
              <a:gd name="connsiteY56" fmla="*/ 6505980 h 6505980"/>
              <a:gd name="connsiteX57" fmla="*/ 397795 w 3592824"/>
              <a:gd name="connsiteY57" fmla="*/ 6478382 h 6505980"/>
              <a:gd name="connsiteX58" fmla="*/ 580228 w 3592824"/>
              <a:gd name="connsiteY58" fmla="*/ 6260780 h 6505980"/>
              <a:gd name="connsiteX59" fmla="*/ 740291 w 3592824"/>
              <a:gd name="connsiteY59" fmla="*/ 6020812 h 6505980"/>
              <a:gd name="connsiteX60" fmla="*/ 876161 w 3592824"/>
              <a:gd name="connsiteY60" fmla="*/ 5764542 h 6505980"/>
              <a:gd name="connsiteX61" fmla="*/ 983460 w 3592824"/>
              <a:gd name="connsiteY61" fmla="*/ 5511282 h 6505980"/>
              <a:gd name="connsiteX62" fmla="*/ 1071980 w 3592824"/>
              <a:gd name="connsiteY62" fmla="*/ 5262934 h 6505980"/>
              <a:gd name="connsiteX63" fmla="*/ 1108340 w 3592824"/>
              <a:gd name="connsiteY63" fmla="*/ 5079541 h 6505980"/>
              <a:gd name="connsiteX64" fmla="*/ 1121344 w 3592824"/>
              <a:gd name="connsiteY64" fmla="*/ 5084649 h 6505980"/>
              <a:gd name="connsiteX65" fmla="*/ 1125291 w 3592824"/>
              <a:gd name="connsiteY65" fmla="*/ 5080701 h 6505980"/>
              <a:gd name="connsiteX66" fmla="*/ 1124442 w 3592824"/>
              <a:gd name="connsiteY66" fmla="*/ 5071961 h 6505980"/>
              <a:gd name="connsiteX67" fmla="*/ 1122157 w 3592824"/>
              <a:gd name="connsiteY67" fmla="*/ 5065724 h 6505980"/>
              <a:gd name="connsiteX68" fmla="*/ 1117049 w 3592824"/>
              <a:gd name="connsiteY68" fmla="*/ 5052716 h 6505980"/>
              <a:gd name="connsiteX69" fmla="*/ 1122811 w 3592824"/>
              <a:gd name="connsiteY69" fmla="*/ 5042696 h 6505980"/>
              <a:gd name="connsiteX70" fmla="*/ 1122495 w 3592824"/>
              <a:gd name="connsiteY70" fmla="*/ 5034485 h 6505980"/>
              <a:gd name="connsiteX71" fmla="*/ 1124158 w 3592824"/>
              <a:gd name="connsiteY71" fmla="*/ 5024300 h 6505980"/>
              <a:gd name="connsiteX72" fmla="*/ 1120205 w 3592824"/>
              <a:gd name="connsiteY72" fmla="*/ 5028252 h 6505980"/>
              <a:gd name="connsiteX73" fmla="*/ 1122495 w 3592824"/>
              <a:gd name="connsiteY73" fmla="*/ 5034485 h 6505980"/>
              <a:gd name="connsiteX74" fmla="*/ 1108340 w 3592824"/>
              <a:gd name="connsiteY74" fmla="*/ 5079541 h 6505980"/>
              <a:gd name="connsiteX75" fmla="*/ 1019535 w 3592824"/>
              <a:gd name="connsiteY75" fmla="*/ 5061794 h 6505980"/>
              <a:gd name="connsiteX76" fmla="*/ 907867 w 3592824"/>
              <a:gd name="connsiteY76" fmla="*/ 5071187 h 6505980"/>
              <a:gd name="connsiteX77" fmla="*/ 788983 w 3592824"/>
              <a:gd name="connsiteY77" fmla="*/ 5093104 h 6505980"/>
              <a:gd name="connsiteX78" fmla="*/ 658043 w 3592824"/>
              <a:gd name="connsiteY78" fmla="*/ 5134555 h 6505980"/>
              <a:gd name="connsiteX79" fmla="*/ 522026 w 3592824"/>
              <a:gd name="connsiteY79" fmla="*/ 5190653 h 6505980"/>
              <a:gd name="connsiteX80" fmla="*/ 384200 w 3592824"/>
              <a:gd name="connsiteY80" fmla="*/ 5252843 h 6505980"/>
              <a:gd name="connsiteX81" fmla="*/ 249344 w 3592824"/>
              <a:gd name="connsiteY81" fmla="*/ 5325897 h 6505980"/>
              <a:gd name="connsiteX82" fmla="*/ 120569 w 3592824"/>
              <a:gd name="connsiteY82" fmla="*/ 5397133 h 6505980"/>
              <a:gd name="connsiteX83" fmla="*/ 0 w 3592824"/>
              <a:gd name="connsiteY83" fmla="*/ 5468693 h 6505980"/>
              <a:gd name="connsiteX84" fmla="*/ 124698 w 3592824"/>
              <a:gd name="connsiteY84" fmla="*/ 5335477 h 6505980"/>
              <a:gd name="connsiteX85" fmla="*/ 246734 w 3592824"/>
              <a:gd name="connsiteY85" fmla="*/ 5221959 h 6505980"/>
              <a:gd name="connsiteX86" fmla="*/ 376856 w 3592824"/>
              <a:gd name="connsiteY86" fmla="*/ 5132327 h 6505980"/>
              <a:gd name="connsiteX87" fmla="*/ 515500 w 3592824"/>
              <a:gd name="connsiteY87" fmla="*/ 5051213 h 6505980"/>
              <a:gd name="connsiteX88" fmla="*/ 659408 w 3592824"/>
              <a:gd name="connsiteY88" fmla="*/ 4987219 h 6505980"/>
              <a:gd name="connsiteX89" fmla="*/ 820898 w 3592824"/>
              <a:gd name="connsiteY89" fmla="*/ 4940794 h 6505980"/>
              <a:gd name="connsiteX90" fmla="*/ 1181074 w 3592824"/>
              <a:gd name="connsiteY90" fmla="*/ 4846988 h 6505980"/>
              <a:gd name="connsiteX91" fmla="*/ 1226539 w 3592824"/>
              <a:gd name="connsiteY91" fmla="*/ 4526635 h 6505980"/>
              <a:gd name="connsiteX92" fmla="*/ 1248314 w 3592824"/>
              <a:gd name="connsiteY92" fmla="*/ 4207589 h 6505980"/>
              <a:gd name="connsiteX93" fmla="*/ 1246367 w 3592824"/>
              <a:gd name="connsiteY93" fmla="*/ 3884569 h 6505980"/>
              <a:gd name="connsiteX94" fmla="*/ 1230789 w 3592824"/>
              <a:gd name="connsiteY94" fmla="*/ 3690675 h 6505980"/>
              <a:gd name="connsiteX95" fmla="*/ 1162613 w 3592824"/>
              <a:gd name="connsiteY95" fmla="*/ 3672408 h 6505980"/>
              <a:gd name="connsiteX96" fmla="*/ 1267627 w 3592824"/>
              <a:gd name="connsiteY96" fmla="*/ 3672408 h 6505980"/>
              <a:gd name="connsiteX97" fmla="*/ 1267627 w 3592824"/>
              <a:gd name="connsiteY97" fmla="*/ 2636174 h 6505980"/>
              <a:gd name="connsiteX98" fmla="*/ 1457972 w 3592824"/>
              <a:gd name="connsiteY98" fmla="*/ 2766635 h 6505980"/>
              <a:gd name="connsiteX99" fmla="*/ 1914541 w 3592824"/>
              <a:gd name="connsiteY99" fmla="*/ 1815401 h 6505980"/>
              <a:gd name="connsiteX100" fmla="*/ 1759871 w 3592824"/>
              <a:gd name="connsiteY100" fmla="*/ 1626771 h 6505980"/>
              <a:gd name="connsiteX101" fmla="*/ 1630255 w 3592824"/>
              <a:gd name="connsiteY101" fmla="*/ 1432944 h 6505980"/>
              <a:gd name="connsiteX102" fmla="*/ 1533657 w 3592824"/>
              <a:gd name="connsiteY102" fmla="*/ 1245834 h 6505980"/>
              <a:gd name="connsiteX103" fmla="*/ 1466898 w 3592824"/>
              <a:gd name="connsiteY103" fmla="*/ 1057506 h 6505980"/>
              <a:gd name="connsiteX104" fmla="*/ 1428386 w 3592824"/>
              <a:gd name="connsiteY104" fmla="*/ 871911 h 6505980"/>
              <a:gd name="connsiteX105" fmla="*/ 1418926 w 3592824"/>
              <a:gd name="connsiteY105" fmla="*/ 698165 h 6505980"/>
              <a:gd name="connsiteX106" fmla="*/ 1438518 w 3592824"/>
              <a:gd name="connsiteY106" fmla="*/ 529931 h 6505980"/>
              <a:gd name="connsiteX107" fmla="*/ 1487966 w 3592824"/>
              <a:gd name="connsiteY107" fmla="*/ 373157 h 6505980"/>
              <a:gd name="connsiteX108" fmla="*/ 1562109 w 3592824"/>
              <a:gd name="connsiteY108" fmla="*/ 234344 h 6505980"/>
              <a:gd name="connsiteX109" fmla="*/ 1590347 w 3592824"/>
              <a:gd name="connsiteY109" fmla="*/ 233909 h 6505980"/>
              <a:gd name="connsiteX110" fmla="*/ 1590423 w 3592824"/>
              <a:gd name="connsiteY110" fmla="*/ 276688 h 6505980"/>
              <a:gd name="connsiteX111" fmla="*/ 1534480 w 3592824"/>
              <a:gd name="connsiteY111" fmla="*/ 357380 h 6505980"/>
              <a:gd name="connsiteX112" fmla="*/ 1506010 w 3592824"/>
              <a:gd name="connsiteY112" fmla="*/ 457037 h 6505980"/>
              <a:gd name="connsiteX113" fmla="*/ 1488317 w 3592824"/>
              <a:gd name="connsiteY113" fmla="*/ 571212 h 6505980"/>
              <a:gd name="connsiteX114" fmla="*/ 1496884 w 3592824"/>
              <a:gd name="connsiteY114" fmla="*/ 693061 h 6505980"/>
              <a:gd name="connsiteX115" fmla="*/ 1522975 w 3592824"/>
              <a:gd name="connsiteY115" fmla="*/ 825308 h 6505980"/>
              <a:gd name="connsiteX116" fmla="*/ 1563776 w 3592824"/>
              <a:gd name="connsiteY116" fmla="*/ 957444 h 6505980"/>
              <a:gd name="connsiteX117" fmla="*/ 1623676 w 3592824"/>
              <a:gd name="connsiteY117" fmla="*/ 1089683 h 6505980"/>
              <a:gd name="connsiteX118" fmla="*/ 1701073 w 3592824"/>
              <a:gd name="connsiteY118" fmla="*/ 1219640 h 6505980"/>
              <a:gd name="connsiteX119" fmla="*/ 1784824 w 3592824"/>
              <a:gd name="connsiteY119" fmla="*/ 1340138 h 6505980"/>
              <a:gd name="connsiteX120" fmla="*/ 1839433 w 3592824"/>
              <a:gd name="connsiteY120" fmla="*/ 1402829 h 6505980"/>
              <a:gd name="connsiteX121" fmla="*/ 1879314 w 3592824"/>
              <a:gd name="connsiteY121" fmla="*/ 1462471 h 6505980"/>
              <a:gd name="connsiteX122" fmla="*/ 1923557 w 3592824"/>
              <a:gd name="connsiteY122" fmla="*/ 1509661 h 6505980"/>
              <a:gd name="connsiteX123" fmla="*/ 1968977 w 3592824"/>
              <a:gd name="connsiteY123" fmla="*/ 1553881 h 6505980"/>
              <a:gd name="connsiteX124" fmla="*/ 2023524 w 3592824"/>
              <a:gd name="connsiteY124" fmla="*/ 1583302 h 6505980"/>
              <a:gd name="connsiteX125" fmla="*/ 2159168 w 3592824"/>
              <a:gd name="connsiteY125" fmla="*/ 1357898 h 6505980"/>
              <a:gd name="connsiteX126" fmla="*/ 2301613 w 3592824"/>
              <a:gd name="connsiteY126" fmla="*/ 1152134 h 6505980"/>
              <a:gd name="connsiteX127" fmla="*/ 2456786 w 3592824"/>
              <a:gd name="connsiteY127" fmla="*/ 946442 h 6505980"/>
              <a:gd name="connsiteX128" fmla="*/ 2627883 w 3592824"/>
              <a:gd name="connsiteY128" fmla="*/ 750343 h 6505980"/>
              <a:gd name="connsiteX129" fmla="*/ 2819251 w 3592824"/>
              <a:gd name="connsiteY129" fmla="*/ 546637 h 6505980"/>
              <a:gd name="connsiteX130" fmla="*/ 3033293 w 3592824"/>
              <a:gd name="connsiteY130" fmla="*/ 338904 h 6505980"/>
              <a:gd name="connsiteX131" fmla="*/ 3075801 w 3592824"/>
              <a:gd name="connsiteY131" fmla="*/ 307656 h 6505980"/>
              <a:gd name="connsiteX132" fmla="*/ 3128615 w 3592824"/>
              <a:gd name="connsiteY132" fmla="*/ 255470 h 6505980"/>
              <a:gd name="connsiteX133" fmla="*/ 3193373 w 3592824"/>
              <a:gd name="connsiteY133" fmla="*/ 206920 h 6505980"/>
              <a:gd name="connsiteX134" fmla="*/ 3255727 w 3592824"/>
              <a:gd name="connsiteY134" fmla="*/ 153199 h 6505980"/>
              <a:gd name="connsiteX135" fmla="*/ 3326038 w 3592824"/>
              <a:gd name="connsiteY135" fmla="*/ 98736 h 6505980"/>
              <a:gd name="connsiteX136" fmla="*/ 3396772 w 3592824"/>
              <a:gd name="connsiteY136" fmla="*/ 57544 h 6505980"/>
              <a:gd name="connsiteX137" fmla="*/ 3465132 w 3592824"/>
              <a:gd name="connsiteY137" fmla="*/ 23864 h 6505980"/>
              <a:gd name="connsiteX138" fmla="*/ 3532718 w 3592824"/>
              <a:gd name="connsiteY138" fmla="*/ 3259 h 6505980"/>
              <a:gd name="connsiteX139" fmla="*/ 3587603 w 3592824"/>
              <a:gd name="connsiteY139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451696 w 3592824"/>
              <a:gd name="connsiteY8" fmla="*/ 1220120 h 6505980"/>
              <a:gd name="connsiteX9" fmla="*/ 2333617 w 3592824"/>
              <a:gd name="connsiteY9" fmla="*/ 1482858 h 6505980"/>
              <a:gd name="connsiteX10" fmla="*/ 2239019 w 3592824"/>
              <a:gd name="connsiteY10" fmla="*/ 1750687 h 6505980"/>
              <a:gd name="connsiteX11" fmla="*/ 2166716 w 3592824"/>
              <a:gd name="connsiteY11" fmla="*/ 2028149 h 6505980"/>
              <a:gd name="connsiteX12" fmla="*/ 1708453 w 3592824"/>
              <a:gd name="connsiteY12" fmla="*/ 2932299 h 6505980"/>
              <a:gd name="connsiteX13" fmla="*/ 1722817 w 3592824"/>
              <a:gd name="connsiteY13" fmla="*/ 3822513 h 6505980"/>
              <a:gd name="connsiteX14" fmla="*/ 1536952 w 3592824"/>
              <a:gd name="connsiteY14" fmla="*/ 3772714 h 6505980"/>
              <a:gd name="connsiteX15" fmla="*/ 1541206 w 3592824"/>
              <a:gd name="connsiteY15" fmla="*/ 4042551 h 6505980"/>
              <a:gd name="connsiteX16" fmla="*/ 1736905 w 3592824"/>
              <a:gd name="connsiteY16" fmla="*/ 4202721 h 6505980"/>
              <a:gd name="connsiteX17" fmla="*/ 1910038 w 3592824"/>
              <a:gd name="connsiteY17" fmla="*/ 4375859 h 6505980"/>
              <a:gd name="connsiteX18" fmla="*/ 2049967 w 3592824"/>
              <a:gd name="connsiteY18" fmla="*/ 4551312 h 6505980"/>
              <a:gd name="connsiteX19" fmla="*/ 2161751 w 3592824"/>
              <a:gd name="connsiteY19" fmla="*/ 4736795 h 6505980"/>
              <a:gd name="connsiteX20" fmla="*/ 2245901 w 3592824"/>
              <a:gd name="connsiteY20" fmla="*/ 4927533 h 6505980"/>
              <a:gd name="connsiteX21" fmla="*/ 2299319 w 3592824"/>
              <a:gd name="connsiteY21" fmla="*/ 5113852 h 6505980"/>
              <a:gd name="connsiteX22" fmla="*/ 2323619 w 3592824"/>
              <a:gd name="connsiteY22" fmla="*/ 5302637 h 6505980"/>
              <a:gd name="connsiteX23" fmla="*/ 2316528 w 3592824"/>
              <a:gd name="connsiteY23" fmla="*/ 5487662 h 6505980"/>
              <a:gd name="connsiteX24" fmla="*/ 2281292 w 3592824"/>
              <a:gd name="connsiteY24" fmla="*/ 5660347 h 6505980"/>
              <a:gd name="connsiteX25" fmla="*/ 2254472 w 3592824"/>
              <a:gd name="connsiteY25" fmla="*/ 5669051 h 6505980"/>
              <a:gd name="connsiteX26" fmla="*/ 2243469 w 3592824"/>
              <a:gd name="connsiteY26" fmla="*/ 5622519 h 6505980"/>
              <a:gd name="connsiteX27" fmla="*/ 2276202 w 3592824"/>
              <a:gd name="connsiteY27" fmla="*/ 5518399 h 6505980"/>
              <a:gd name="connsiteX28" fmla="*/ 2277887 w 3592824"/>
              <a:gd name="connsiteY28" fmla="*/ 5401645 h 6505980"/>
              <a:gd name="connsiteX29" fmla="*/ 2265586 w 3592824"/>
              <a:gd name="connsiteY29" fmla="*/ 5272239 h 6505980"/>
              <a:gd name="connsiteX30" fmla="*/ 2226278 w 3592824"/>
              <a:gd name="connsiteY30" fmla="*/ 5142134 h 6505980"/>
              <a:gd name="connsiteX31" fmla="*/ 2167610 w 3592824"/>
              <a:gd name="connsiteY31" fmla="*/ 5005824 h 6505980"/>
              <a:gd name="connsiteX32" fmla="*/ 2094934 w 3592824"/>
              <a:gd name="connsiteY32" fmla="*/ 4873928 h 6505980"/>
              <a:gd name="connsiteX33" fmla="*/ 2004022 w 3592824"/>
              <a:gd name="connsiteY33" fmla="*/ 4747491 h 6505980"/>
              <a:gd name="connsiteX34" fmla="*/ 1897003 w 3592824"/>
              <a:gd name="connsiteY34" fmla="*/ 4628630 h 6505980"/>
              <a:gd name="connsiteX35" fmla="*/ 1786353 w 3592824"/>
              <a:gd name="connsiteY35" fmla="*/ 4521927 h 6505980"/>
              <a:gd name="connsiteX36" fmla="*/ 1718256 w 3592824"/>
              <a:gd name="connsiteY36" fmla="*/ 4469625 h 6505980"/>
              <a:gd name="connsiteX37" fmla="*/ 1664984 w 3592824"/>
              <a:gd name="connsiteY37" fmla="*/ 4416354 h 6505980"/>
              <a:gd name="connsiteX38" fmla="*/ 1610735 w 3592824"/>
              <a:gd name="connsiteY38" fmla="*/ 4377899 h 6505980"/>
              <a:gd name="connsiteX39" fmla="*/ 1556121 w 3592824"/>
              <a:gd name="connsiteY39" fmla="*/ 4343019 h 6505980"/>
              <a:gd name="connsiteX40" fmla="*/ 1496586 w 3592824"/>
              <a:gd name="connsiteY40" fmla="*/ 4326909 h 6505980"/>
              <a:gd name="connsiteX41" fmla="*/ 1424825 w 3592824"/>
              <a:gd name="connsiteY41" fmla="*/ 4611755 h 6505980"/>
              <a:gd name="connsiteX42" fmla="*/ 1341569 w 3592824"/>
              <a:gd name="connsiteY42" fmla="*/ 4877209 h 6505980"/>
              <a:gd name="connsiteX43" fmla="*/ 1246153 w 3592824"/>
              <a:gd name="connsiteY43" fmla="*/ 5146295 h 6505980"/>
              <a:gd name="connsiteX44" fmla="*/ 1133098 w 3592824"/>
              <a:gd name="connsiteY44" fmla="*/ 5409585 h 6505980"/>
              <a:gd name="connsiteX45" fmla="*/ 1002651 w 3592824"/>
              <a:gd name="connsiteY45" fmla="*/ 5687069 h 6505980"/>
              <a:gd name="connsiteX46" fmla="*/ 851621 w 3592824"/>
              <a:gd name="connsiteY46" fmla="*/ 5975542 h 6505980"/>
              <a:gd name="connsiteX47" fmla="*/ 819067 w 3592824"/>
              <a:gd name="connsiteY47" fmla="*/ 6021945 h 6505980"/>
              <a:gd name="connsiteX48" fmla="*/ 782039 w 3592824"/>
              <a:gd name="connsiteY48" fmla="*/ 6094137 h 6505980"/>
              <a:gd name="connsiteX49" fmla="*/ 732689 w 3592824"/>
              <a:gd name="connsiteY49" fmla="*/ 6165853 h 6505980"/>
              <a:gd name="connsiteX50" fmla="*/ 686953 w 3592824"/>
              <a:gd name="connsiteY50" fmla="*/ 6242495 h 6505980"/>
              <a:gd name="connsiteX51" fmla="*/ 633819 w 3592824"/>
              <a:gd name="connsiteY51" fmla="*/ 6322262 h 6505980"/>
              <a:gd name="connsiteX52" fmla="*/ 576894 w 3592824"/>
              <a:gd name="connsiteY52" fmla="*/ 6387714 h 6505980"/>
              <a:gd name="connsiteX53" fmla="*/ 520310 w 3592824"/>
              <a:gd name="connsiteY53" fmla="*/ 6444298 h 6505980"/>
              <a:gd name="connsiteX54" fmla="*/ 461122 w 3592824"/>
              <a:gd name="connsiteY54" fmla="*/ 6486433 h 6505980"/>
              <a:gd name="connsiteX55" fmla="*/ 409611 w 3592824"/>
              <a:gd name="connsiteY55" fmla="*/ 6505980 h 6505980"/>
              <a:gd name="connsiteX56" fmla="*/ 397795 w 3592824"/>
              <a:gd name="connsiteY56" fmla="*/ 6478382 h 6505980"/>
              <a:gd name="connsiteX57" fmla="*/ 580228 w 3592824"/>
              <a:gd name="connsiteY57" fmla="*/ 6260780 h 6505980"/>
              <a:gd name="connsiteX58" fmla="*/ 740291 w 3592824"/>
              <a:gd name="connsiteY58" fmla="*/ 6020812 h 6505980"/>
              <a:gd name="connsiteX59" fmla="*/ 876161 w 3592824"/>
              <a:gd name="connsiteY59" fmla="*/ 5764542 h 6505980"/>
              <a:gd name="connsiteX60" fmla="*/ 983460 w 3592824"/>
              <a:gd name="connsiteY60" fmla="*/ 5511282 h 6505980"/>
              <a:gd name="connsiteX61" fmla="*/ 1071980 w 3592824"/>
              <a:gd name="connsiteY61" fmla="*/ 5262934 h 6505980"/>
              <a:gd name="connsiteX62" fmla="*/ 1108340 w 3592824"/>
              <a:gd name="connsiteY62" fmla="*/ 5079541 h 6505980"/>
              <a:gd name="connsiteX63" fmla="*/ 1121344 w 3592824"/>
              <a:gd name="connsiteY63" fmla="*/ 5084649 h 6505980"/>
              <a:gd name="connsiteX64" fmla="*/ 1125291 w 3592824"/>
              <a:gd name="connsiteY64" fmla="*/ 5080701 h 6505980"/>
              <a:gd name="connsiteX65" fmla="*/ 1124442 w 3592824"/>
              <a:gd name="connsiteY65" fmla="*/ 5071961 h 6505980"/>
              <a:gd name="connsiteX66" fmla="*/ 1122157 w 3592824"/>
              <a:gd name="connsiteY66" fmla="*/ 5065724 h 6505980"/>
              <a:gd name="connsiteX67" fmla="*/ 1117049 w 3592824"/>
              <a:gd name="connsiteY67" fmla="*/ 5052716 h 6505980"/>
              <a:gd name="connsiteX68" fmla="*/ 1122811 w 3592824"/>
              <a:gd name="connsiteY68" fmla="*/ 5042696 h 6505980"/>
              <a:gd name="connsiteX69" fmla="*/ 1122495 w 3592824"/>
              <a:gd name="connsiteY69" fmla="*/ 5034485 h 6505980"/>
              <a:gd name="connsiteX70" fmla="*/ 1124158 w 3592824"/>
              <a:gd name="connsiteY70" fmla="*/ 5024300 h 6505980"/>
              <a:gd name="connsiteX71" fmla="*/ 1120205 w 3592824"/>
              <a:gd name="connsiteY71" fmla="*/ 5028252 h 6505980"/>
              <a:gd name="connsiteX72" fmla="*/ 1122495 w 3592824"/>
              <a:gd name="connsiteY72" fmla="*/ 5034485 h 6505980"/>
              <a:gd name="connsiteX73" fmla="*/ 1108340 w 3592824"/>
              <a:gd name="connsiteY73" fmla="*/ 5079541 h 6505980"/>
              <a:gd name="connsiteX74" fmla="*/ 1019535 w 3592824"/>
              <a:gd name="connsiteY74" fmla="*/ 5061794 h 6505980"/>
              <a:gd name="connsiteX75" fmla="*/ 907867 w 3592824"/>
              <a:gd name="connsiteY75" fmla="*/ 5071187 h 6505980"/>
              <a:gd name="connsiteX76" fmla="*/ 788983 w 3592824"/>
              <a:gd name="connsiteY76" fmla="*/ 5093104 h 6505980"/>
              <a:gd name="connsiteX77" fmla="*/ 658043 w 3592824"/>
              <a:gd name="connsiteY77" fmla="*/ 5134555 h 6505980"/>
              <a:gd name="connsiteX78" fmla="*/ 522026 w 3592824"/>
              <a:gd name="connsiteY78" fmla="*/ 5190653 h 6505980"/>
              <a:gd name="connsiteX79" fmla="*/ 384200 w 3592824"/>
              <a:gd name="connsiteY79" fmla="*/ 5252843 h 6505980"/>
              <a:gd name="connsiteX80" fmla="*/ 249344 w 3592824"/>
              <a:gd name="connsiteY80" fmla="*/ 5325897 h 6505980"/>
              <a:gd name="connsiteX81" fmla="*/ 120569 w 3592824"/>
              <a:gd name="connsiteY81" fmla="*/ 5397133 h 6505980"/>
              <a:gd name="connsiteX82" fmla="*/ 0 w 3592824"/>
              <a:gd name="connsiteY82" fmla="*/ 5468693 h 6505980"/>
              <a:gd name="connsiteX83" fmla="*/ 124698 w 3592824"/>
              <a:gd name="connsiteY83" fmla="*/ 5335477 h 6505980"/>
              <a:gd name="connsiteX84" fmla="*/ 246734 w 3592824"/>
              <a:gd name="connsiteY84" fmla="*/ 5221959 h 6505980"/>
              <a:gd name="connsiteX85" fmla="*/ 376856 w 3592824"/>
              <a:gd name="connsiteY85" fmla="*/ 5132327 h 6505980"/>
              <a:gd name="connsiteX86" fmla="*/ 515500 w 3592824"/>
              <a:gd name="connsiteY86" fmla="*/ 5051213 h 6505980"/>
              <a:gd name="connsiteX87" fmla="*/ 659408 w 3592824"/>
              <a:gd name="connsiteY87" fmla="*/ 4987219 h 6505980"/>
              <a:gd name="connsiteX88" fmla="*/ 820898 w 3592824"/>
              <a:gd name="connsiteY88" fmla="*/ 4940794 h 6505980"/>
              <a:gd name="connsiteX89" fmla="*/ 1181074 w 3592824"/>
              <a:gd name="connsiteY89" fmla="*/ 4846988 h 6505980"/>
              <a:gd name="connsiteX90" fmla="*/ 1226539 w 3592824"/>
              <a:gd name="connsiteY90" fmla="*/ 4526635 h 6505980"/>
              <a:gd name="connsiteX91" fmla="*/ 1248314 w 3592824"/>
              <a:gd name="connsiteY91" fmla="*/ 4207589 h 6505980"/>
              <a:gd name="connsiteX92" fmla="*/ 1246367 w 3592824"/>
              <a:gd name="connsiteY92" fmla="*/ 3884569 h 6505980"/>
              <a:gd name="connsiteX93" fmla="*/ 1230789 w 3592824"/>
              <a:gd name="connsiteY93" fmla="*/ 3690675 h 6505980"/>
              <a:gd name="connsiteX94" fmla="*/ 1162613 w 3592824"/>
              <a:gd name="connsiteY94" fmla="*/ 3672408 h 6505980"/>
              <a:gd name="connsiteX95" fmla="*/ 1267627 w 3592824"/>
              <a:gd name="connsiteY95" fmla="*/ 3672408 h 6505980"/>
              <a:gd name="connsiteX96" fmla="*/ 1267627 w 3592824"/>
              <a:gd name="connsiteY96" fmla="*/ 2636174 h 6505980"/>
              <a:gd name="connsiteX97" fmla="*/ 1457972 w 3592824"/>
              <a:gd name="connsiteY97" fmla="*/ 2766635 h 6505980"/>
              <a:gd name="connsiteX98" fmla="*/ 1914541 w 3592824"/>
              <a:gd name="connsiteY98" fmla="*/ 1815401 h 6505980"/>
              <a:gd name="connsiteX99" fmla="*/ 1759871 w 3592824"/>
              <a:gd name="connsiteY99" fmla="*/ 1626771 h 6505980"/>
              <a:gd name="connsiteX100" fmla="*/ 1630255 w 3592824"/>
              <a:gd name="connsiteY100" fmla="*/ 1432944 h 6505980"/>
              <a:gd name="connsiteX101" fmla="*/ 1533657 w 3592824"/>
              <a:gd name="connsiteY101" fmla="*/ 1245834 h 6505980"/>
              <a:gd name="connsiteX102" fmla="*/ 1466898 w 3592824"/>
              <a:gd name="connsiteY102" fmla="*/ 1057506 h 6505980"/>
              <a:gd name="connsiteX103" fmla="*/ 1428386 w 3592824"/>
              <a:gd name="connsiteY103" fmla="*/ 871911 h 6505980"/>
              <a:gd name="connsiteX104" fmla="*/ 1418926 w 3592824"/>
              <a:gd name="connsiteY104" fmla="*/ 698165 h 6505980"/>
              <a:gd name="connsiteX105" fmla="*/ 1438518 w 3592824"/>
              <a:gd name="connsiteY105" fmla="*/ 529931 h 6505980"/>
              <a:gd name="connsiteX106" fmla="*/ 1487966 w 3592824"/>
              <a:gd name="connsiteY106" fmla="*/ 373157 h 6505980"/>
              <a:gd name="connsiteX107" fmla="*/ 1562109 w 3592824"/>
              <a:gd name="connsiteY107" fmla="*/ 234344 h 6505980"/>
              <a:gd name="connsiteX108" fmla="*/ 1590347 w 3592824"/>
              <a:gd name="connsiteY108" fmla="*/ 233909 h 6505980"/>
              <a:gd name="connsiteX109" fmla="*/ 1590423 w 3592824"/>
              <a:gd name="connsiteY109" fmla="*/ 276688 h 6505980"/>
              <a:gd name="connsiteX110" fmla="*/ 1534480 w 3592824"/>
              <a:gd name="connsiteY110" fmla="*/ 357380 h 6505980"/>
              <a:gd name="connsiteX111" fmla="*/ 1506010 w 3592824"/>
              <a:gd name="connsiteY111" fmla="*/ 457037 h 6505980"/>
              <a:gd name="connsiteX112" fmla="*/ 1488317 w 3592824"/>
              <a:gd name="connsiteY112" fmla="*/ 571212 h 6505980"/>
              <a:gd name="connsiteX113" fmla="*/ 1496884 w 3592824"/>
              <a:gd name="connsiteY113" fmla="*/ 693061 h 6505980"/>
              <a:gd name="connsiteX114" fmla="*/ 1522975 w 3592824"/>
              <a:gd name="connsiteY114" fmla="*/ 825308 h 6505980"/>
              <a:gd name="connsiteX115" fmla="*/ 1563776 w 3592824"/>
              <a:gd name="connsiteY115" fmla="*/ 957444 h 6505980"/>
              <a:gd name="connsiteX116" fmla="*/ 1623676 w 3592824"/>
              <a:gd name="connsiteY116" fmla="*/ 1089683 h 6505980"/>
              <a:gd name="connsiteX117" fmla="*/ 1701073 w 3592824"/>
              <a:gd name="connsiteY117" fmla="*/ 1219640 h 6505980"/>
              <a:gd name="connsiteX118" fmla="*/ 1784824 w 3592824"/>
              <a:gd name="connsiteY118" fmla="*/ 1340138 h 6505980"/>
              <a:gd name="connsiteX119" fmla="*/ 1839433 w 3592824"/>
              <a:gd name="connsiteY119" fmla="*/ 1402829 h 6505980"/>
              <a:gd name="connsiteX120" fmla="*/ 1879314 w 3592824"/>
              <a:gd name="connsiteY120" fmla="*/ 1462471 h 6505980"/>
              <a:gd name="connsiteX121" fmla="*/ 1923557 w 3592824"/>
              <a:gd name="connsiteY121" fmla="*/ 1509661 h 6505980"/>
              <a:gd name="connsiteX122" fmla="*/ 1968977 w 3592824"/>
              <a:gd name="connsiteY122" fmla="*/ 1553881 h 6505980"/>
              <a:gd name="connsiteX123" fmla="*/ 2023524 w 3592824"/>
              <a:gd name="connsiteY123" fmla="*/ 1583302 h 6505980"/>
              <a:gd name="connsiteX124" fmla="*/ 2159168 w 3592824"/>
              <a:gd name="connsiteY124" fmla="*/ 1357898 h 6505980"/>
              <a:gd name="connsiteX125" fmla="*/ 2301613 w 3592824"/>
              <a:gd name="connsiteY125" fmla="*/ 1152134 h 6505980"/>
              <a:gd name="connsiteX126" fmla="*/ 2456786 w 3592824"/>
              <a:gd name="connsiteY126" fmla="*/ 946442 h 6505980"/>
              <a:gd name="connsiteX127" fmla="*/ 2627883 w 3592824"/>
              <a:gd name="connsiteY127" fmla="*/ 750343 h 6505980"/>
              <a:gd name="connsiteX128" fmla="*/ 2819251 w 3592824"/>
              <a:gd name="connsiteY128" fmla="*/ 546637 h 6505980"/>
              <a:gd name="connsiteX129" fmla="*/ 3033293 w 3592824"/>
              <a:gd name="connsiteY129" fmla="*/ 338904 h 6505980"/>
              <a:gd name="connsiteX130" fmla="*/ 3075801 w 3592824"/>
              <a:gd name="connsiteY130" fmla="*/ 307656 h 6505980"/>
              <a:gd name="connsiteX131" fmla="*/ 3128615 w 3592824"/>
              <a:gd name="connsiteY131" fmla="*/ 255470 h 6505980"/>
              <a:gd name="connsiteX132" fmla="*/ 3193373 w 3592824"/>
              <a:gd name="connsiteY132" fmla="*/ 206920 h 6505980"/>
              <a:gd name="connsiteX133" fmla="*/ 3255727 w 3592824"/>
              <a:gd name="connsiteY133" fmla="*/ 153199 h 6505980"/>
              <a:gd name="connsiteX134" fmla="*/ 3326038 w 3592824"/>
              <a:gd name="connsiteY134" fmla="*/ 98736 h 6505980"/>
              <a:gd name="connsiteX135" fmla="*/ 3396772 w 3592824"/>
              <a:gd name="connsiteY135" fmla="*/ 57544 h 6505980"/>
              <a:gd name="connsiteX136" fmla="*/ 3465132 w 3592824"/>
              <a:gd name="connsiteY136" fmla="*/ 23864 h 6505980"/>
              <a:gd name="connsiteX137" fmla="*/ 3532718 w 3592824"/>
              <a:gd name="connsiteY137" fmla="*/ 3259 h 6505980"/>
              <a:gd name="connsiteX138" fmla="*/ 3587603 w 3592824"/>
              <a:gd name="connsiteY138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451696 w 3592824"/>
              <a:gd name="connsiteY8" fmla="*/ 1220120 h 6505980"/>
              <a:gd name="connsiteX9" fmla="*/ 2333617 w 3592824"/>
              <a:gd name="connsiteY9" fmla="*/ 1482858 h 6505980"/>
              <a:gd name="connsiteX10" fmla="*/ 2239019 w 3592824"/>
              <a:gd name="connsiteY10" fmla="*/ 1750687 h 6505980"/>
              <a:gd name="connsiteX11" fmla="*/ 1708453 w 3592824"/>
              <a:gd name="connsiteY11" fmla="*/ 2932299 h 6505980"/>
              <a:gd name="connsiteX12" fmla="*/ 1722817 w 3592824"/>
              <a:gd name="connsiteY12" fmla="*/ 3822513 h 6505980"/>
              <a:gd name="connsiteX13" fmla="*/ 1536952 w 3592824"/>
              <a:gd name="connsiteY13" fmla="*/ 3772714 h 6505980"/>
              <a:gd name="connsiteX14" fmla="*/ 1541206 w 3592824"/>
              <a:gd name="connsiteY14" fmla="*/ 4042551 h 6505980"/>
              <a:gd name="connsiteX15" fmla="*/ 1736905 w 3592824"/>
              <a:gd name="connsiteY15" fmla="*/ 4202721 h 6505980"/>
              <a:gd name="connsiteX16" fmla="*/ 1910038 w 3592824"/>
              <a:gd name="connsiteY16" fmla="*/ 4375859 h 6505980"/>
              <a:gd name="connsiteX17" fmla="*/ 2049967 w 3592824"/>
              <a:gd name="connsiteY17" fmla="*/ 4551312 h 6505980"/>
              <a:gd name="connsiteX18" fmla="*/ 2161751 w 3592824"/>
              <a:gd name="connsiteY18" fmla="*/ 4736795 h 6505980"/>
              <a:gd name="connsiteX19" fmla="*/ 2245901 w 3592824"/>
              <a:gd name="connsiteY19" fmla="*/ 4927533 h 6505980"/>
              <a:gd name="connsiteX20" fmla="*/ 2299319 w 3592824"/>
              <a:gd name="connsiteY20" fmla="*/ 5113852 h 6505980"/>
              <a:gd name="connsiteX21" fmla="*/ 2323619 w 3592824"/>
              <a:gd name="connsiteY21" fmla="*/ 5302637 h 6505980"/>
              <a:gd name="connsiteX22" fmla="*/ 2316528 w 3592824"/>
              <a:gd name="connsiteY22" fmla="*/ 5487662 h 6505980"/>
              <a:gd name="connsiteX23" fmla="*/ 2281292 w 3592824"/>
              <a:gd name="connsiteY23" fmla="*/ 5660347 h 6505980"/>
              <a:gd name="connsiteX24" fmla="*/ 2254472 w 3592824"/>
              <a:gd name="connsiteY24" fmla="*/ 5669051 h 6505980"/>
              <a:gd name="connsiteX25" fmla="*/ 2243469 w 3592824"/>
              <a:gd name="connsiteY25" fmla="*/ 5622519 h 6505980"/>
              <a:gd name="connsiteX26" fmla="*/ 2276202 w 3592824"/>
              <a:gd name="connsiteY26" fmla="*/ 5518399 h 6505980"/>
              <a:gd name="connsiteX27" fmla="*/ 2277887 w 3592824"/>
              <a:gd name="connsiteY27" fmla="*/ 5401645 h 6505980"/>
              <a:gd name="connsiteX28" fmla="*/ 2265586 w 3592824"/>
              <a:gd name="connsiteY28" fmla="*/ 5272239 h 6505980"/>
              <a:gd name="connsiteX29" fmla="*/ 2226278 w 3592824"/>
              <a:gd name="connsiteY29" fmla="*/ 5142134 h 6505980"/>
              <a:gd name="connsiteX30" fmla="*/ 2167610 w 3592824"/>
              <a:gd name="connsiteY30" fmla="*/ 5005824 h 6505980"/>
              <a:gd name="connsiteX31" fmla="*/ 2094934 w 3592824"/>
              <a:gd name="connsiteY31" fmla="*/ 4873928 h 6505980"/>
              <a:gd name="connsiteX32" fmla="*/ 2004022 w 3592824"/>
              <a:gd name="connsiteY32" fmla="*/ 4747491 h 6505980"/>
              <a:gd name="connsiteX33" fmla="*/ 1897003 w 3592824"/>
              <a:gd name="connsiteY33" fmla="*/ 4628630 h 6505980"/>
              <a:gd name="connsiteX34" fmla="*/ 1786353 w 3592824"/>
              <a:gd name="connsiteY34" fmla="*/ 4521927 h 6505980"/>
              <a:gd name="connsiteX35" fmla="*/ 1718256 w 3592824"/>
              <a:gd name="connsiteY35" fmla="*/ 4469625 h 6505980"/>
              <a:gd name="connsiteX36" fmla="*/ 1664984 w 3592824"/>
              <a:gd name="connsiteY36" fmla="*/ 4416354 h 6505980"/>
              <a:gd name="connsiteX37" fmla="*/ 1610735 w 3592824"/>
              <a:gd name="connsiteY37" fmla="*/ 4377899 h 6505980"/>
              <a:gd name="connsiteX38" fmla="*/ 1556121 w 3592824"/>
              <a:gd name="connsiteY38" fmla="*/ 4343019 h 6505980"/>
              <a:gd name="connsiteX39" fmla="*/ 1496586 w 3592824"/>
              <a:gd name="connsiteY39" fmla="*/ 4326909 h 6505980"/>
              <a:gd name="connsiteX40" fmla="*/ 1424825 w 3592824"/>
              <a:gd name="connsiteY40" fmla="*/ 4611755 h 6505980"/>
              <a:gd name="connsiteX41" fmla="*/ 1341569 w 3592824"/>
              <a:gd name="connsiteY41" fmla="*/ 4877209 h 6505980"/>
              <a:gd name="connsiteX42" fmla="*/ 1246153 w 3592824"/>
              <a:gd name="connsiteY42" fmla="*/ 5146295 h 6505980"/>
              <a:gd name="connsiteX43" fmla="*/ 1133098 w 3592824"/>
              <a:gd name="connsiteY43" fmla="*/ 5409585 h 6505980"/>
              <a:gd name="connsiteX44" fmla="*/ 1002651 w 3592824"/>
              <a:gd name="connsiteY44" fmla="*/ 5687069 h 6505980"/>
              <a:gd name="connsiteX45" fmla="*/ 851621 w 3592824"/>
              <a:gd name="connsiteY45" fmla="*/ 5975542 h 6505980"/>
              <a:gd name="connsiteX46" fmla="*/ 819067 w 3592824"/>
              <a:gd name="connsiteY46" fmla="*/ 6021945 h 6505980"/>
              <a:gd name="connsiteX47" fmla="*/ 782039 w 3592824"/>
              <a:gd name="connsiteY47" fmla="*/ 6094137 h 6505980"/>
              <a:gd name="connsiteX48" fmla="*/ 732689 w 3592824"/>
              <a:gd name="connsiteY48" fmla="*/ 6165853 h 6505980"/>
              <a:gd name="connsiteX49" fmla="*/ 686953 w 3592824"/>
              <a:gd name="connsiteY49" fmla="*/ 6242495 h 6505980"/>
              <a:gd name="connsiteX50" fmla="*/ 633819 w 3592824"/>
              <a:gd name="connsiteY50" fmla="*/ 6322262 h 6505980"/>
              <a:gd name="connsiteX51" fmla="*/ 576894 w 3592824"/>
              <a:gd name="connsiteY51" fmla="*/ 6387714 h 6505980"/>
              <a:gd name="connsiteX52" fmla="*/ 520310 w 3592824"/>
              <a:gd name="connsiteY52" fmla="*/ 6444298 h 6505980"/>
              <a:gd name="connsiteX53" fmla="*/ 461122 w 3592824"/>
              <a:gd name="connsiteY53" fmla="*/ 6486433 h 6505980"/>
              <a:gd name="connsiteX54" fmla="*/ 409611 w 3592824"/>
              <a:gd name="connsiteY54" fmla="*/ 6505980 h 6505980"/>
              <a:gd name="connsiteX55" fmla="*/ 397795 w 3592824"/>
              <a:gd name="connsiteY55" fmla="*/ 6478382 h 6505980"/>
              <a:gd name="connsiteX56" fmla="*/ 580228 w 3592824"/>
              <a:gd name="connsiteY56" fmla="*/ 6260780 h 6505980"/>
              <a:gd name="connsiteX57" fmla="*/ 740291 w 3592824"/>
              <a:gd name="connsiteY57" fmla="*/ 6020812 h 6505980"/>
              <a:gd name="connsiteX58" fmla="*/ 876161 w 3592824"/>
              <a:gd name="connsiteY58" fmla="*/ 5764542 h 6505980"/>
              <a:gd name="connsiteX59" fmla="*/ 983460 w 3592824"/>
              <a:gd name="connsiteY59" fmla="*/ 5511282 h 6505980"/>
              <a:gd name="connsiteX60" fmla="*/ 1071980 w 3592824"/>
              <a:gd name="connsiteY60" fmla="*/ 5262934 h 6505980"/>
              <a:gd name="connsiteX61" fmla="*/ 1108340 w 3592824"/>
              <a:gd name="connsiteY61" fmla="*/ 5079541 h 6505980"/>
              <a:gd name="connsiteX62" fmla="*/ 1121344 w 3592824"/>
              <a:gd name="connsiteY62" fmla="*/ 5084649 h 6505980"/>
              <a:gd name="connsiteX63" fmla="*/ 1125291 w 3592824"/>
              <a:gd name="connsiteY63" fmla="*/ 5080701 h 6505980"/>
              <a:gd name="connsiteX64" fmla="*/ 1124442 w 3592824"/>
              <a:gd name="connsiteY64" fmla="*/ 5071961 h 6505980"/>
              <a:gd name="connsiteX65" fmla="*/ 1122157 w 3592824"/>
              <a:gd name="connsiteY65" fmla="*/ 5065724 h 6505980"/>
              <a:gd name="connsiteX66" fmla="*/ 1117049 w 3592824"/>
              <a:gd name="connsiteY66" fmla="*/ 5052716 h 6505980"/>
              <a:gd name="connsiteX67" fmla="*/ 1122811 w 3592824"/>
              <a:gd name="connsiteY67" fmla="*/ 5042696 h 6505980"/>
              <a:gd name="connsiteX68" fmla="*/ 1122495 w 3592824"/>
              <a:gd name="connsiteY68" fmla="*/ 5034485 h 6505980"/>
              <a:gd name="connsiteX69" fmla="*/ 1124158 w 3592824"/>
              <a:gd name="connsiteY69" fmla="*/ 5024300 h 6505980"/>
              <a:gd name="connsiteX70" fmla="*/ 1120205 w 3592824"/>
              <a:gd name="connsiteY70" fmla="*/ 5028252 h 6505980"/>
              <a:gd name="connsiteX71" fmla="*/ 1122495 w 3592824"/>
              <a:gd name="connsiteY71" fmla="*/ 5034485 h 6505980"/>
              <a:gd name="connsiteX72" fmla="*/ 1108340 w 3592824"/>
              <a:gd name="connsiteY72" fmla="*/ 5079541 h 6505980"/>
              <a:gd name="connsiteX73" fmla="*/ 1019535 w 3592824"/>
              <a:gd name="connsiteY73" fmla="*/ 5061794 h 6505980"/>
              <a:gd name="connsiteX74" fmla="*/ 907867 w 3592824"/>
              <a:gd name="connsiteY74" fmla="*/ 5071187 h 6505980"/>
              <a:gd name="connsiteX75" fmla="*/ 788983 w 3592824"/>
              <a:gd name="connsiteY75" fmla="*/ 5093104 h 6505980"/>
              <a:gd name="connsiteX76" fmla="*/ 658043 w 3592824"/>
              <a:gd name="connsiteY76" fmla="*/ 5134555 h 6505980"/>
              <a:gd name="connsiteX77" fmla="*/ 522026 w 3592824"/>
              <a:gd name="connsiteY77" fmla="*/ 5190653 h 6505980"/>
              <a:gd name="connsiteX78" fmla="*/ 384200 w 3592824"/>
              <a:gd name="connsiteY78" fmla="*/ 5252843 h 6505980"/>
              <a:gd name="connsiteX79" fmla="*/ 249344 w 3592824"/>
              <a:gd name="connsiteY79" fmla="*/ 5325897 h 6505980"/>
              <a:gd name="connsiteX80" fmla="*/ 120569 w 3592824"/>
              <a:gd name="connsiteY80" fmla="*/ 5397133 h 6505980"/>
              <a:gd name="connsiteX81" fmla="*/ 0 w 3592824"/>
              <a:gd name="connsiteY81" fmla="*/ 5468693 h 6505980"/>
              <a:gd name="connsiteX82" fmla="*/ 124698 w 3592824"/>
              <a:gd name="connsiteY82" fmla="*/ 5335477 h 6505980"/>
              <a:gd name="connsiteX83" fmla="*/ 246734 w 3592824"/>
              <a:gd name="connsiteY83" fmla="*/ 5221959 h 6505980"/>
              <a:gd name="connsiteX84" fmla="*/ 376856 w 3592824"/>
              <a:gd name="connsiteY84" fmla="*/ 5132327 h 6505980"/>
              <a:gd name="connsiteX85" fmla="*/ 515500 w 3592824"/>
              <a:gd name="connsiteY85" fmla="*/ 5051213 h 6505980"/>
              <a:gd name="connsiteX86" fmla="*/ 659408 w 3592824"/>
              <a:gd name="connsiteY86" fmla="*/ 4987219 h 6505980"/>
              <a:gd name="connsiteX87" fmla="*/ 820898 w 3592824"/>
              <a:gd name="connsiteY87" fmla="*/ 4940794 h 6505980"/>
              <a:gd name="connsiteX88" fmla="*/ 1181074 w 3592824"/>
              <a:gd name="connsiteY88" fmla="*/ 4846988 h 6505980"/>
              <a:gd name="connsiteX89" fmla="*/ 1226539 w 3592824"/>
              <a:gd name="connsiteY89" fmla="*/ 4526635 h 6505980"/>
              <a:gd name="connsiteX90" fmla="*/ 1248314 w 3592824"/>
              <a:gd name="connsiteY90" fmla="*/ 4207589 h 6505980"/>
              <a:gd name="connsiteX91" fmla="*/ 1246367 w 3592824"/>
              <a:gd name="connsiteY91" fmla="*/ 3884569 h 6505980"/>
              <a:gd name="connsiteX92" fmla="*/ 1230789 w 3592824"/>
              <a:gd name="connsiteY92" fmla="*/ 3690675 h 6505980"/>
              <a:gd name="connsiteX93" fmla="*/ 1162613 w 3592824"/>
              <a:gd name="connsiteY93" fmla="*/ 3672408 h 6505980"/>
              <a:gd name="connsiteX94" fmla="*/ 1267627 w 3592824"/>
              <a:gd name="connsiteY94" fmla="*/ 3672408 h 6505980"/>
              <a:gd name="connsiteX95" fmla="*/ 1267627 w 3592824"/>
              <a:gd name="connsiteY95" fmla="*/ 2636174 h 6505980"/>
              <a:gd name="connsiteX96" fmla="*/ 1457972 w 3592824"/>
              <a:gd name="connsiteY96" fmla="*/ 2766635 h 6505980"/>
              <a:gd name="connsiteX97" fmla="*/ 1914541 w 3592824"/>
              <a:gd name="connsiteY97" fmla="*/ 1815401 h 6505980"/>
              <a:gd name="connsiteX98" fmla="*/ 1759871 w 3592824"/>
              <a:gd name="connsiteY98" fmla="*/ 1626771 h 6505980"/>
              <a:gd name="connsiteX99" fmla="*/ 1630255 w 3592824"/>
              <a:gd name="connsiteY99" fmla="*/ 1432944 h 6505980"/>
              <a:gd name="connsiteX100" fmla="*/ 1533657 w 3592824"/>
              <a:gd name="connsiteY100" fmla="*/ 1245834 h 6505980"/>
              <a:gd name="connsiteX101" fmla="*/ 1466898 w 3592824"/>
              <a:gd name="connsiteY101" fmla="*/ 1057506 h 6505980"/>
              <a:gd name="connsiteX102" fmla="*/ 1428386 w 3592824"/>
              <a:gd name="connsiteY102" fmla="*/ 871911 h 6505980"/>
              <a:gd name="connsiteX103" fmla="*/ 1418926 w 3592824"/>
              <a:gd name="connsiteY103" fmla="*/ 698165 h 6505980"/>
              <a:gd name="connsiteX104" fmla="*/ 1438518 w 3592824"/>
              <a:gd name="connsiteY104" fmla="*/ 529931 h 6505980"/>
              <a:gd name="connsiteX105" fmla="*/ 1487966 w 3592824"/>
              <a:gd name="connsiteY105" fmla="*/ 373157 h 6505980"/>
              <a:gd name="connsiteX106" fmla="*/ 1562109 w 3592824"/>
              <a:gd name="connsiteY106" fmla="*/ 234344 h 6505980"/>
              <a:gd name="connsiteX107" fmla="*/ 1590347 w 3592824"/>
              <a:gd name="connsiteY107" fmla="*/ 233909 h 6505980"/>
              <a:gd name="connsiteX108" fmla="*/ 1590423 w 3592824"/>
              <a:gd name="connsiteY108" fmla="*/ 276688 h 6505980"/>
              <a:gd name="connsiteX109" fmla="*/ 1534480 w 3592824"/>
              <a:gd name="connsiteY109" fmla="*/ 357380 h 6505980"/>
              <a:gd name="connsiteX110" fmla="*/ 1506010 w 3592824"/>
              <a:gd name="connsiteY110" fmla="*/ 457037 h 6505980"/>
              <a:gd name="connsiteX111" fmla="*/ 1488317 w 3592824"/>
              <a:gd name="connsiteY111" fmla="*/ 571212 h 6505980"/>
              <a:gd name="connsiteX112" fmla="*/ 1496884 w 3592824"/>
              <a:gd name="connsiteY112" fmla="*/ 693061 h 6505980"/>
              <a:gd name="connsiteX113" fmla="*/ 1522975 w 3592824"/>
              <a:gd name="connsiteY113" fmla="*/ 825308 h 6505980"/>
              <a:gd name="connsiteX114" fmla="*/ 1563776 w 3592824"/>
              <a:gd name="connsiteY114" fmla="*/ 957444 h 6505980"/>
              <a:gd name="connsiteX115" fmla="*/ 1623676 w 3592824"/>
              <a:gd name="connsiteY115" fmla="*/ 1089683 h 6505980"/>
              <a:gd name="connsiteX116" fmla="*/ 1701073 w 3592824"/>
              <a:gd name="connsiteY116" fmla="*/ 1219640 h 6505980"/>
              <a:gd name="connsiteX117" fmla="*/ 1784824 w 3592824"/>
              <a:gd name="connsiteY117" fmla="*/ 1340138 h 6505980"/>
              <a:gd name="connsiteX118" fmla="*/ 1839433 w 3592824"/>
              <a:gd name="connsiteY118" fmla="*/ 1402829 h 6505980"/>
              <a:gd name="connsiteX119" fmla="*/ 1879314 w 3592824"/>
              <a:gd name="connsiteY119" fmla="*/ 1462471 h 6505980"/>
              <a:gd name="connsiteX120" fmla="*/ 1923557 w 3592824"/>
              <a:gd name="connsiteY120" fmla="*/ 1509661 h 6505980"/>
              <a:gd name="connsiteX121" fmla="*/ 1968977 w 3592824"/>
              <a:gd name="connsiteY121" fmla="*/ 1553881 h 6505980"/>
              <a:gd name="connsiteX122" fmla="*/ 2023524 w 3592824"/>
              <a:gd name="connsiteY122" fmla="*/ 1583302 h 6505980"/>
              <a:gd name="connsiteX123" fmla="*/ 2159168 w 3592824"/>
              <a:gd name="connsiteY123" fmla="*/ 1357898 h 6505980"/>
              <a:gd name="connsiteX124" fmla="*/ 2301613 w 3592824"/>
              <a:gd name="connsiteY124" fmla="*/ 1152134 h 6505980"/>
              <a:gd name="connsiteX125" fmla="*/ 2456786 w 3592824"/>
              <a:gd name="connsiteY125" fmla="*/ 946442 h 6505980"/>
              <a:gd name="connsiteX126" fmla="*/ 2627883 w 3592824"/>
              <a:gd name="connsiteY126" fmla="*/ 750343 h 6505980"/>
              <a:gd name="connsiteX127" fmla="*/ 2819251 w 3592824"/>
              <a:gd name="connsiteY127" fmla="*/ 546637 h 6505980"/>
              <a:gd name="connsiteX128" fmla="*/ 3033293 w 3592824"/>
              <a:gd name="connsiteY128" fmla="*/ 338904 h 6505980"/>
              <a:gd name="connsiteX129" fmla="*/ 3075801 w 3592824"/>
              <a:gd name="connsiteY129" fmla="*/ 307656 h 6505980"/>
              <a:gd name="connsiteX130" fmla="*/ 3128615 w 3592824"/>
              <a:gd name="connsiteY130" fmla="*/ 255470 h 6505980"/>
              <a:gd name="connsiteX131" fmla="*/ 3193373 w 3592824"/>
              <a:gd name="connsiteY131" fmla="*/ 206920 h 6505980"/>
              <a:gd name="connsiteX132" fmla="*/ 3255727 w 3592824"/>
              <a:gd name="connsiteY132" fmla="*/ 153199 h 6505980"/>
              <a:gd name="connsiteX133" fmla="*/ 3326038 w 3592824"/>
              <a:gd name="connsiteY133" fmla="*/ 98736 h 6505980"/>
              <a:gd name="connsiteX134" fmla="*/ 3396772 w 3592824"/>
              <a:gd name="connsiteY134" fmla="*/ 57544 h 6505980"/>
              <a:gd name="connsiteX135" fmla="*/ 3465132 w 3592824"/>
              <a:gd name="connsiteY135" fmla="*/ 23864 h 6505980"/>
              <a:gd name="connsiteX136" fmla="*/ 3532718 w 3592824"/>
              <a:gd name="connsiteY136" fmla="*/ 3259 h 6505980"/>
              <a:gd name="connsiteX137" fmla="*/ 3587603 w 3592824"/>
              <a:gd name="connsiteY137" fmla="*/ 0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722817 w 3592824"/>
              <a:gd name="connsiteY53" fmla="*/ 3822513 h 6505980"/>
              <a:gd name="connsiteX54" fmla="*/ 1536952 w 3592824"/>
              <a:gd name="connsiteY54" fmla="*/ 3772714 h 6505980"/>
              <a:gd name="connsiteX55" fmla="*/ 1541206 w 3592824"/>
              <a:gd name="connsiteY55" fmla="*/ 4042551 h 6505980"/>
              <a:gd name="connsiteX56" fmla="*/ 1736905 w 3592824"/>
              <a:gd name="connsiteY56" fmla="*/ 4202721 h 6505980"/>
              <a:gd name="connsiteX57" fmla="*/ 1910038 w 3592824"/>
              <a:gd name="connsiteY57" fmla="*/ 4375859 h 6505980"/>
              <a:gd name="connsiteX58" fmla="*/ 2049967 w 3592824"/>
              <a:gd name="connsiteY58" fmla="*/ 4551312 h 6505980"/>
              <a:gd name="connsiteX59" fmla="*/ 2161751 w 3592824"/>
              <a:gd name="connsiteY59" fmla="*/ 4736795 h 6505980"/>
              <a:gd name="connsiteX60" fmla="*/ 2245901 w 3592824"/>
              <a:gd name="connsiteY60" fmla="*/ 4927533 h 6505980"/>
              <a:gd name="connsiteX61" fmla="*/ 2299319 w 3592824"/>
              <a:gd name="connsiteY61" fmla="*/ 5113852 h 6505980"/>
              <a:gd name="connsiteX62" fmla="*/ 2323619 w 3592824"/>
              <a:gd name="connsiteY62" fmla="*/ 5302637 h 6505980"/>
              <a:gd name="connsiteX63" fmla="*/ 2316528 w 3592824"/>
              <a:gd name="connsiteY63" fmla="*/ 5487662 h 6505980"/>
              <a:gd name="connsiteX64" fmla="*/ 2281292 w 3592824"/>
              <a:gd name="connsiteY64" fmla="*/ 5660347 h 6505980"/>
              <a:gd name="connsiteX65" fmla="*/ 2254472 w 3592824"/>
              <a:gd name="connsiteY65" fmla="*/ 5669051 h 6505980"/>
              <a:gd name="connsiteX66" fmla="*/ 2243469 w 3592824"/>
              <a:gd name="connsiteY66" fmla="*/ 5622519 h 6505980"/>
              <a:gd name="connsiteX67" fmla="*/ 2276202 w 3592824"/>
              <a:gd name="connsiteY67" fmla="*/ 5518399 h 6505980"/>
              <a:gd name="connsiteX68" fmla="*/ 2277887 w 3592824"/>
              <a:gd name="connsiteY68" fmla="*/ 5401645 h 6505980"/>
              <a:gd name="connsiteX69" fmla="*/ 2265586 w 3592824"/>
              <a:gd name="connsiteY69" fmla="*/ 5272239 h 6505980"/>
              <a:gd name="connsiteX70" fmla="*/ 2226278 w 3592824"/>
              <a:gd name="connsiteY70" fmla="*/ 5142134 h 6505980"/>
              <a:gd name="connsiteX71" fmla="*/ 2167610 w 3592824"/>
              <a:gd name="connsiteY71" fmla="*/ 5005824 h 6505980"/>
              <a:gd name="connsiteX72" fmla="*/ 2094934 w 3592824"/>
              <a:gd name="connsiteY72" fmla="*/ 4873928 h 6505980"/>
              <a:gd name="connsiteX73" fmla="*/ 2004022 w 3592824"/>
              <a:gd name="connsiteY73" fmla="*/ 4747491 h 6505980"/>
              <a:gd name="connsiteX74" fmla="*/ 1897003 w 3592824"/>
              <a:gd name="connsiteY74" fmla="*/ 4628630 h 6505980"/>
              <a:gd name="connsiteX75" fmla="*/ 1786353 w 3592824"/>
              <a:gd name="connsiteY75" fmla="*/ 4521927 h 6505980"/>
              <a:gd name="connsiteX76" fmla="*/ 1718256 w 3592824"/>
              <a:gd name="connsiteY76" fmla="*/ 4469625 h 6505980"/>
              <a:gd name="connsiteX77" fmla="*/ 1664984 w 3592824"/>
              <a:gd name="connsiteY77" fmla="*/ 4416354 h 6505980"/>
              <a:gd name="connsiteX78" fmla="*/ 1610735 w 3592824"/>
              <a:gd name="connsiteY78" fmla="*/ 4377899 h 6505980"/>
              <a:gd name="connsiteX79" fmla="*/ 1556121 w 3592824"/>
              <a:gd name="connsiteY79" fmla="*/ 4343019 h 6505980"/>
              <a:gd name="connsiteX80" fmla="*/ 1496586 w 3592824"/>
              <a:gd name="connsiteY80" fmla="*/ 4326909 h 6505980"/>
              <a:gd name="connsiteX81" fmla="*/ 1424825 w 3592824"/>
              <a:gd name="connsiteY81" fmla="*/ 4611755 h 6505980"/>
              <a:gd name="connsiteX82" fmla="*/ 1341569 w 3592824"/>
              <a:gd name="connsiteY82" fmla="*/ 4877209 h 6505980"/>
              <a:gd name="connsiteX83" fmla="*/ 1246153 w 3592824"/>
              <a:gd name="connsiteY83" fmla="*/ 5146295 h 6505980"/>
              <a:gd name="connsiteX84" fmla="*/ 1133098 w 3592824"/>
              <a:gd name="connsiteY84" fmla="*/ 5409585 h 6505980"/>
              <a:gd name="connsiteX85" fmla="*/ 1002651 w 3592824"/>
              <a:gd name="connsiteY85" fmla="*/ 5687069 h 6505980"/>
              <a:gd name="connsiteX86" fmla="*/ 851621 w 3592824"/>
              <a:gd name="connsiteY86" fmla="*/ 5975542 h 6505980"/>
              <a:gd name="connsiteX87" fmla="*/ 819067 w 3592824"/>
              <a:gd name="connsiteY87" fmla="*/ 6021945 h 6505980"/>
              <a:gd name="connsiteX88" fmla="*/ 782039 w 3592824"/>
              <a:gd name="connsiteY88" fmla="*/ 6094137 h 6505980"/>
              <a:gd name="connsiteX89" fmla="*/ 732689 w 3592824"/>
              <a:gd name="connsiteY89" fmla="*/ 6165853 h 6505980"/>
              <a:gd name="connsiteX90" fmla="*/ 686953 w 3592824"/>
              <a:gd name="connsiteY90" fmla="*/ 6242495 h 6505980"/>
              <a:gd name="connsiteX91" fmla="*/ 633819 w 3592824"/>
              <a:gd name="connsiteY91" fmla="*/ 6322262 h 6505980"/>
              <a:gd name="connsiteX92" fmla="*/ 576894 w 3592824"/>
              <a:gd name="connsiteY92" fmla="*/ 6387714 h 6505980"/>
              <a:gd name="connsiteX93" fmla="*/ 520310 w 3592824"/>
              <a:gd name="connsiteY93" fmla="*/ 6444298 h 6505980"/>
              <a:gd name="connsiteX94" fmla="*/ 461122 w 3592824"/>
              <a:gd name="connsiteY94" fmla="*/ 6486433 h 6505980"/>
              <a:gd name="connsiteX95" fmla="*/ 409611 w 3592824"/>
              <a:gd name="connsiteY95" fmla="*/ 6505980 h 6505980"/>
              <a:gd name="connsiteX96" fmla="*/ 397795 w 3592824"/>
              <a:gd name="connsiteY96" fmla="*/ 6478382 h 6505980"/>
              <a:gd name="connsiteX97" fmla="*/ 580228 w 3592824"/>
              <a:gd name="connsiteY97" fmla="*/ 6260780 h 6505980"/>
              <a:gd name="connsiteX98" fmla="*/ 740291 w 3592824"/>
              <a:gd name="connsiteY98" fmla="*/ 6020812 h 6505980"/>
              <a:gd name="connsiteX99" fmla="*/ 876161 w 3592824"/>
              <a:gd name="connsiteY99" fmla="*/ 5764542 h 6505980"/>
              <a:gd name="connsiteX100" fmla="*/ 983460 w 3592824"/>
              <a:gd name="connsiteY100" fmla="*/ 5511282 h 6505980"/>
              <a:gd name="connsiteX101" fmla="*/ 1071980 w 3592824"/>
              <a:gd name="connsiteY101" fmla="*/ 5262934 h 6505980"/>
              <a:gd name="connsiteX102" fmla="*/ 1108340 w 3592824"/>
              <a:gd name="connsiteY102" fmla="*/ 5079541 h 6505980"/>
              <a:gd name="connsiteX103" fmla="*/ 1121344 w 3592824"/>
              <a:gd name="connsiteY103" fmla="*/ 5084649 h 6505980"/>
              <a:gd name="connsiteX104" fmla="*/ 1125291 w 3592824"/>
              <a:gd name="connsiteY104" fmla="*/ 5080701 h 6505980"/>
              <a:gd name="connsiteX105" fmla="*/ 1124442 w 3592824"/>
              <a:gd name="connsiteY105" fmla="*/ 5071961 h 6505980"/>
              <a:gd name="connsiteX106" fmla="*/ 1122157 w 3592824"/>
              <a:gd name="connsiteY106" fmla="*/ 5065724 h 6505980"/>
              <a:gd name="connsiteX107" fmla="*/ 1117049 w 3592824"/>
              <a:gd name="connsiteY107" fmla="*/ 5052716 h 6505980"/>
              <a:gd name="connsiteX108" fmla="*/ 1122811 w 3592824"/>
              <a:gd name="connsiteY108" fmla="*/ 5042696 h 6505980"/>
              <a:gd name="connsiteX109" fmla="*/ 1122495 w 3592824"/>
              <a:gd name="connsiteY109" fmla="*/ 5034485 h 6505980"/>
              <a:gd name="connsiteX110" fmla="*/ 1124158 w 3592824"/>
              <a:gd name="connsiteY110" fmla="*/ 5024300 h 6505980"/>
              <a:gd name="connsiteX111" fmla="*/ 1120205 w 3592824"/>
              <a:gd name="connsiteY111" fmla="*/ 5028252 h 6505980"/>
              <a:gd name="connsiteX112" fmla="*/ 1122495 w 3592824"/>
              <a:gd name="connsiteY112" fmla="*/ 5034485 h 6505980"/>
              <a:gd name="connsiteX113" fmla="*/ 1108340 w 3592824"/>
              <a:gd name="connsiteY113" fmla="*/ 5079541 h 6505980"/>
              <a:gd name="connsiteX114" fmla="*/ 1019535 w 3592824"/>
              <a:gd name="connsiteY114" fmla="*/ 5061794 h 6505980"/>
              <a:gd name="connsiteX115" fmla="*/ 907867 w 3592824"/>
              <a:gd name="connsiteY115" fmla="*/ 5071187 h 6505980"/>
              <a:gd name="connsiteX116" fmla="*/ 788983 w 3592824"/>
              <a:gd name="connsiteY116" fmla="*/ 5093104 h 6505980"/>
              <a:gd name="connsiteX117" fmla="*/ 658043 w 3592824"/>
              <a:gd name="connsiteY117" fmla="*/ 5134555 h 6505980"/>
              <a:gd name="connsiteX118" fmla="*/ 522026 w 3592824"/>
              <a:gd name="connsiteY118" fmla="*/ 5190653 h 6505980"/>
              <a:gd name="connsiteX119" fmla="*/ 384200 w 3592824"/>
              <a:gd name="connsiteY119" fmla="*/ 5252843 h 6505980"/>
              <a:gd name="connsiteX120" fmla="*/ 249344 w 3592824"/>
              <a:gd name="connsiteY120" fmla="*/ 5325897 h 6505980"/>
              <a:gd name="connsiteX121" fmla="*/ 120569 w 3592824"/>
              <a:gd name="connsiteY121" fmla="*/ 5397133 h 6505980"/>
              <a:gd name="connsiteX122" fmla="*/ 0 w 3592824"/>
              <a:gd name="connsiteY122" fmla="*/ 5468693 h 6505980"/>
              <a:gd name="connsiteX123" fmla="*/ 124698 w 3592824"/>
              <a:gd name="connsiteY123" fmla="*/ 5335477 h 6505980"/>
              <a:gd name="connsiteX124" fmla="*/ 246734 w 3592824"/>
              <a:gd name="connsiteY124" fmla="*/ 5221959 h 6505980"/>
              <a:gd name="connsiteX125" fmla="*/ 376856 w 3592824"/>
              <a:gd name="connsiteY125" fmla="*/ 5132327 h 6505980"/>
              <a:gd name="connsiteX126" fmla="*/ 515500 w 3592824"/>
              <a:gd name="connsiteY126" fmla="*/ 5051213 h 6505980"/>
              <a:gd name="connsiteX127" fmla="*/ 659408 w 3592824"/>
              <a:gd name="connsiteY127" fmla="*/ 4987219 h 6505980"/>
              <a:gd name="connsiteX128" fmla="*/ 820898 w 3592824"/>
              <a:gd name="connsiteY128" fmla="*/ 4940794 h 6505980"/>
              <a:gd name="connsiteX129" fmla="*/ 1181074 w 3592824"/>
              <a:gd name="connsiteY129" fmla="*/ 4846988 h 6505980"/>
              <a:gd name="connsiteX130" fmla="*/ 1226539 w 3592824"/>
              <a:gd name="connsiteY130" fmla="*/ 4526635 h 6505980"/>
              <a:gd name="connsiteX131" fmla="*/ 1248314 w 3592824"/>
              <a:gd name="connsiteY131" fmla="*/ 4207589 h 6505980"/>
              <a:gd name="connsiteX132" fmla="*/ 1246367 w 3592824"/>
              <a:gd name="connsiteY132" fmla="*/ 3884569 h 6505980"/>
              <a:gd name="connsiteX133" fmla="*/ 1230789 w 3592824"/>
              <a:gd name="connsiteY133" fmla="*/ 3690675 h 6505980"/>
              <a:gd name="connsiteX134" fmla="*/ 1162613 w 3592824"/>
              <a:gd name="connsiteY134" fmla="*/ 3672408 h 6505980"/>
              <a:gd name="connsiteX135" fmla="*/ 1267627 w 3592824"/>
              <a:gd name="connsiteY135" fmla="*/ 3672408 h 6505980"/>
              <a:gd name="connsiteX136" fmla="*/ 1707343 w 3592824"/>
              <a:gd name="connsiteY136" fmla="*/ 3075890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722817 w 3592824"/>
              <a:gd name="connsiteY53" fmla="*/ 3822513 h 6505980"/>
              <a:gd name="connsiteX54" fmla="*/ 1536952 w 3592824"/>
              <a:gd name="connsiteY54" fmla="*/ 3772714 h 6505980"/>
              <a:gd name="connsiteX55" fmla="*/ 1541206 w 3592824"/>
              <a:gd name="connsiteY55" fmla="*/ 4042551 h 6505980"/>
              <a:gd name="connsiteX56" fmla="*/ 1736905 w 3592824"/>
              <a:gd name="connsiteY56" fmla="*/ 4202721 h 6505980"/>
              <a:gd name="connsiteX57" fmla="*/ 1910038 w 3592824"/>
              <a:gd name="connsiteY57" fmla="*/ 4375859 h 6505980"/>
              <a:gd name="connsiteX58" fmla="*/ 2049967 w 3592824"/>
              <a:gd name="connsiteY58" fmla="*/ 4551312 h 6505980"/>
              <a:gd name="connsiteX59" fmla="*/ 2161751 w 3592824"/>
              <a:gd name="connsiteY59" fmla="*/ 4736795 h 6505980"/>
              <a:gd name="connsiteX60" fmla="*/ 2245901 w 3592824"/>
              <a:gd name="connsiteY60" fmla="*/ 4927533 h 6505980"/>
              <a:gd name="connsiteX61" fmla="*/ 2299319 w 3592824"/>
              <a:gd name="connsiteY61" fmla="*/ 5113852 h 6505980"/>
              <a:gd name="connsiteX62" fmla="*/ 2323619 w 3592824"/>
              <a:gd name="connsiteY62" fmla="*/ 5302637 h 6505980"/>
              <a:gd name="connsiteX63" fmla="*/ 2316528 w 3592824"/>
              <a:gd name="connsiteY63" fmla="*/ 5487662 h 6505980"/>
              <a:gd name="connsiteX64" fmla="*/ 2281292 w 3592824"/>
              <a:gd name="connsiteY64" fmla="*/ 5660347 h 6505980"/>
              <a:gd name="connsiteX65" fmla="*/ 2254472 w 3592824"/>
              <a:gd name="connsiteY65" fmla="*/ 5669051 h 6505980"/>
              <a:gd name="connsiteX66" fmla="*/ 2243469 w 3592824"/>
              <a:gd name="connsiteY66" fmla="*/ 5622519 h 6505980"/>
              <a:gd name="connsiteX67" fmla="*/ 2276202 w 3592824"/>
              <a:gd name="connsiteY67" fmla="*/ 5518399 h 6505980"/>
              <a:gd name="connsiteX68" fmla="*/ 2277887 w 3592824"/>
              <a:gd name="connsiteY68" fmla="*/ 5401645 h 6505980"/>
              <a:gd name="connsiteX69" fmla="*/ 2265586 w 3592824"/>
              <a:gd name="connsiteY69" fmla="*/ 5272239 h 6505980"/>
              <a:gd name="connsiteX70" fmla="*/ 2226278 w 3592824"/>
              <a:gd name="connsiteY70" fmla="*/ 5142134 h 6505980"/>
              <a:gd name="connsiteX71" fmla="*/ 2167610 w 3592824"/>
              <a:gd name="connsiteY71" fmla="*/ 5005824 h 6505980"/>
              <a:gd name="connsiteX72" fmla="*/ 2094934 w 3592824"/>
              <a:gd name="connsiteY72" fmla="*/ 4873928 h 6505980"/>
              <a:gd name="connsiteX73" fmla="*/ 2004022 w 3592824"/>
              <a:gd name="connsiteY73" fmla="*/ 4747491 h 6505980"/>
              <a:gd name="connsiteX74" fmla="*/ 1897003 w 3592824"/>
              <a:gd name="connsiteY74" fmla="*/ 4628630 h 6505980"/>
              <a:gd name="connsiteX75" fmla="*/ 1786353 w 3592824"/>
              <a:gd name="connsiteY75" fmla="*/ 4521927 h 6505980"/>
              <a:gd name="connsiteX76" fmla="*/ 1718256 w 3592824"/>
              <a:gd name="connsiteY76" fmla="*/ 4469625 h 6505980"/>
              <a:gd name="connsiteX77" fmla="*/ 1664984 w 3592824"/>
              <a:gd name="connsiteY77" fmla="*/ 4416354 h 6505980"/>
              <a:gd name="connsiteX78" fmla="*/ 1610735 w 3592824"/>
              <a:gd name="connsiteY78" fmla="*/ 4377899 h 6505980"/>
              <a:gd name="connsiteX79" fmla="*/ 1556121 w 3592824"/>
              <a:gd name="connsiteY79" fmla="*/ 4343019 h 6505980"/>
              <a:gd name="connsiteX80" fmla="*/ 1496586 w 3592824"/>
              <a:gd name="connsiteY80" fmla="*/ 4326909 h 6505980"/>
              <a:gd name="connsiteX81" fmla="*/ 1424825 w 3592824"/>
              <a:gd name="connsiteY81" fmla="*/ 4611755 h 6505980"/>
              <a:gd name="connsiteX82" fmla="*/ 1341569 w 3592824"/>
              <a:gd name="connsiteY82" fmla="*/ 4877209 h 6505980"/>
              <a:gd name="connsiteX83" fmla="*/ 1246153 w 3592824"/>
              <a:gd name="connsiteY83" fmla="*/ 5146295 h 6505980"/>
              <a:gd name="connsiteX84" fmla="*/ 1133098 w 3592824"/>
              <a:gd name="connsiteY84" fmla="*/ 5409585 h 6505980"/>
              <a:gd name="connsiteX85" fmla="*/ 1002651 w 3592824"/>
              <a:gd name="connsiteY85" fmla="*/ 5687069 h 6505980"/>
              <a:gd name="connsiteX86" fmla="*/ 851621 w 3592824"/>
              <a:gd name="connsiteY86" fmla="*/ 5975542 h 6505980"/>
              <a:gd name="connsiteX87" fmla="*/ 819067 w 3592824"/>
              <a:gd name="connsiteY87" fmla="*/ 6021945 h 6505980"/>
              <a:gd name="connsiteX88" fmla="*/ 782039 w 3592824"/>
              <a:gd name="connsiteY88" fmla="*/ 6094137 h 6505980"/>
              <a:gd name="connsiteX89" fmla="*/ 732689 w 3592824"/>
              <a:gd name="connsiteY89" fmla="*/ 6165853 h 6505980"/>
              <a:gd name="connsiteX90" fmla="*/ 686953 w 3592824"/>
              <a:gd name="connsiteY90" fmla="*/ 6242495 h 6505980"/>
              <a:gd name="connsiteX91" fmla="*/ 633819 w 3592824"/>
              <a:gd name="connsiteY91" fmla="*/ 6322262 h 6505980"/>
              <a:gd name="connsiteX92" fmla="*/ 576894 w 3592824"/>
              <a:gd name="connsiteY92" fmla="*/ 6387714 h 6505980"/>
              <a:gd name="connsiteX93" fmla="*/ 520310 w 3592824"/>
              <a:gd name="connsiteY93" fmla="*/ 6444298 h 6505980"/>
              <a:gd name="connsiteX94" fmla="*/ 461122 w 3592824"/>
              <a:gd name="connsiteY94" fmla="*/ 6486433 h 6505980"/>
              <a:gd name="connsiteX95" fmla="*/ 409611 w 3592824"/>
              <a:gd name="connsiteY95" fmla="*/ 6505980 h 6505980"/>
              <a:gd name="connsiteX96" fmla="*/ 397795 w 3592824"/>
              <a:gd name="connsiteY96" fmla="*/ 6478382 h 6505980"/>
              <a:gd name="connsiteX97" fmla="*/ 580228 w 3592824"/>
              <a:gd name="connsiteY97" fmla="*/ 6260780 h 6505980"/>
              <a:gd name="connsiteX98" fmla="*/ 740291 w 3592824"/>
              <a:gd name="connsiteY98" fmla="*/ 6020812 h 6505980"/>
              <a:gd name="connsiteX99" fmla="*/ 876161 w 3592824"/>
              <a:gd name="connsiteY99" fmla="*/ 5764542 h 6505980"/>
              <a:gd name="connsiteX100" fmla="*/ 983460 w 3592824"/>
              <a:gd name="connsiteY100" fmla="*/ 5511282 h 6505980"/>
              <a:gd name="connsiteX101" fmla="*/ 1071980 w 3592824"/>
              <a:gd name="connsiteY101" fmla="*/ 5262934 h 6505980"/>
              <a:gd name="connsiteX102" fmla="*/ 1108340 w 3592824"/>
              <a:gd name="connsiteY102" fmla="*/ 5079541 h 6505980"/>
              <a:gd name="connsiteX103" fmla="*/ 1121344 w 3592824"/>
              <a:gd name="connsiteY103" fmla="*/ 5084649 h 6505980"/>
              <a:gd name="connsiteX104" fmla="*/ 1125291 w 3592824"/>
              <a:gd name="connsiteY104" fmla="*/ 5080701 h 6505980"/>
              <a:gd name="connsiteX105" fmla="*/ 1124442 w 3592824"/>
              <a:gd name="connsiteY105" fmla="*/ 5071961 h 6505980"/>
              <a:gd name="connsiteX106" fmla="*/ 1122157 w 3592824"/>
              <a:gd name="connsiteY106" fmla="*/ 5065724 h 6505980"/>
              <a:gd name="connsiteX107" fmla="*/ 1117049 w 3592824"/>
              <a:gd name="connsiteY107" fmla="*/ 5052716 h 6505980"/>
              <a:gd name="connsiteX108" fmla="*/ 1122811 w 3592824"/>
              <a:gd name="connsiteY108" fmla="*/ 5042696 h 6505980"/>
              <a:gd name="connsiteX109" fmla="*/ 1122495 w 3592824"/>
              <a:gd name="connsiteY109" fmla="*/ 5034485 h 6505980"/>
              <a:gd name="connsiteX110" fmla="*/ 1124158 w 3592824"/>
              <a:gd name="connsiteY110" fmla="*/ 5024300 h 6505980"/>
              <a:gd name="connsiteX111" fmla="*/ 1120205 w 3592824"/>
              <a:gd name="connsiteY111" fmla="*/ 5028252 h 6505980"/>
              <a:gd name="connsiteX112" fmla="*/ 1122495 w 3592824"/>
              <a:gd name="connsiteY112" fmla="*/ 5034485 h 6505980"/>
              <a:gd name="connsiteX113" fmla="*/ 1108340 w 3592824"/>
              <a:gd name="connsiteY113" fmla="*/ 5079541 h 6505980"/>
              <a:gd name="connsiteX114" fmla="*/ 1019535 w 3592824"/>
              <a:gd name="connsiteY114" fmla="*/ 5061794 h 6505980"/>
              <a:gd name="connsiteX115" fmla="*/ 907867 w 3592824"/>
              <a:gd name="connsiteY115" fmla="*/ 5071187 h 6505980"/>
              <a:gd name="connsiteX116" fmla="*/ 788983 w 3592824"/>
              <a:gd name="connsiteY116" fmla="*/ 5093104 h 6505980"/>
              <a:gd name="connsiteX117" fmla="*/ 658043 w 3592824"/>
              <a:gd name="connsiteY117" fmla="*/ 5134555 h 6505980"/>
              <a:gd name="connsiteX118" fmla="*/ 522026 w 3592824"/>
              <a:gd name="connsiteY118" fmla="*/ 5190653 h 6505980"/>
              <a:gd name="connsiteX119" fmla="*/ 384200 w 3592824"/>
              <a:gd name="connsiteY119" fmla="*/ 5252843 h 6505980"/>
              <a:gd name="connsiteX120" fmla="*/ 249344 w 3592824"/>
              <a:gd name="connsiteY120" fmla="*/ 5325897 h 6505980"/>
              <a:gd name="connsiteX121" fmla="*/ 120569 w 3592824"/>
              <a:gd name="connsiteY121" fmla="*/ 5397133 h 6505980"/>
              <a:gd name="connsiteX122" fmla="*/ 0 w 3592824"/>
              <a:gd name="connsiteY122" fmla="*/ 5468693 h 6505980"/>
              <a:gd name="connsiteX123" fmla="*/ 124698 w 3592824"/>
              <a:gd name="connsiteY123" fmla="*/ 5335477 h 6505980"/>
              <a:gd name="connsiteX124" fmla="*/ 246734 w 3592824"/>
              <a:gd name="connsiteY124" fmla="*/ 5221959 h 6505980"/>
              <a:gd name="connsiteX125" fmla="*/ 376856 w 3592824"/>
              <a:gd name="connsiteY125" fmla="*/ 5132327 h 6505980"/>
              <a:gd name="connsiteX126" fmla="*/ 515500 w 3592824"/>
              <a:gd name="connsiteY126" fmla="*/ 5051213 h 6505980"/>
              <a:gd name="connsiteX127" fmla="*/ 659408 w 3592824"/>
              <a:gd name="connsiteY127" fmla="*/ 4987219 h 6505980"/>
              <a:gd name="connsiteX128" fmla="*/ 820898 w 3592824"/>
              <a:gd name="connsiteY128" fmla="*/ 4940794 h 6505980"/>
              <a:gd name="connsiteX129" fmla="*/ 1181074 w 3592824"/>
              <a:gd name="connsiteY129" fmla="*/ 4846988 h 6505980"/>
              <a:gd name="connsiteX130" fmla="*/ 1226539 w 3592824"/>
              <a:gd name="connsiteY130" fmla="*/ 4526635 h 6505980"/>
              <a:gd name="connsiteX131" fmla="*/ 1248314 w 3592824"/>
              <a:gd name="connsiteY131" fmla="*/ 4207589 h 6505980"/>
              <a:gd name="connsiteX132" fmla="*/ 1246367 w 3592824"/>
              <a:gd name="connsiteY132" fmla="*/ 3884569 h 6505980"/>
              <a:gd name="connsiteX133" fmla="*/ 1230789 w 3592824"/>
              <a:gd name="connsiteY133" fmla="*/ 3690675 h 6505980"/>
              <a:gd name="connsiteX134" fmla="*/ 1162613 w 3592824"/>
              <a:gd name="connsiteY134" fmla="*/ 3672408 h 6505980"/>
              <a:gd name="connsiteX135" fmla="*/ 1267627 w 3592824"/>
              <a:gd name="connsiteY135" fmla="*/ 3672408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722817 w 3592824"/>
              <a:gd name="connsiteY53" fmla="*/ 3822513 h 6505980"/>
              <a:gd name="connsiteX54" fmla="*/ 1536952 w 3592824"/>
              <a:gd name="connsiteY54" fmla="*/ 3772714 h 6505980"/>
              <a:gd name="connsiteX55" fmla="*/ 1541206 w 3592824"/>
              <a:gd name="connsiteY55" fmla="*/ 4042551 h 6505980"/>
              <a:gd name="connsiteX56" fmla="*/ 1736905 w 3592824"/>
              <a:gd name="connsiteY56" fmla="*/ 4202721 h 6505980"/>
              <a:gd name="connsiteX57" fmla="*/ 1910038 w 3592824"/>
              <a:gd name="connsiteY57" fmla="*/ 4375859 h 6505980"/>
              <a:gd name="connsiteX58" fmla="*/ 2049967 w 3592824"/>
              <a:gd name="connsiteY58" fmla="*/ 4551312 h 6505980"/>
              <a:gd name="connsiteX59" fmla="*/ 2161751 w 3592824"/>
              <a:gd name="connsiteY59" fmla="*/ 4736795 h 6505980"/>
              <a:gd name="connsiteX60" fmla="*/ 2245901 w 3592824"/>
              <a:gd name="connsiteY60" fmla="*/ 4927533 h 6505980"/>
              <a:gd name="connsiteX61" fmla="*/ 2299319 w 3592824"/>
              <a:gd name="connsiteY61" fmla="*/ 5113852 h 6505980"/>
              <a:gd name="connsiteX62" fmla="*/ 2323619 w 3592824"/>
              <a:gd name="connsiteY62" fmla="*/ 5302637 h 6505980"/>
              <a:gd name="connsiteX63" fmla="*/ 2316528 w 3592824"/>
              <a:gd name="connsiteY63" fmla="*/ 5487662 h 6505980"/>
              <a:gd name="connsiteX64" fmla="*/ 2281292 w 3592824"/>
              <a:gd name="connsiteY64" fmla="*/ 5660347 h 6505980"/>
              <a:gd name="connsiteX65" fmla="*/ 2254472 w 3592824"/>
              <a:gd name="connsiteY65" fmla="*/ 5669051 h 6505980"/>
              <a:gd name="connsiteX66" fmla="*/ 2243469 w 3592824"/>
              <a:gd name="connsiteY66" fmla="*/ 5622519 h 6505980"/>
              <a:gd name="connsiteX67" fmla="*/ 2276202 w 3592824"/>
              <a:gd name="connsiteY67" fmla="*/ 5518399 h 6505980"/>
              <a:gd name="connsiteX68" fmla="*/ 2277887 w 3592824"/>
              <a:gd name="connsiteY68" fmla="*/ 5401645 h 6505980"/>
              <a:gd name="connsiteX69" fmla="*/ 2265586 w 3592824"/>
              <a:gd name="connsiteY69" fmla="*/ 5272239 h 6505980"/>
              <a:gd name="connsiteX70" fmla="*/ 2226278 w 3592824"/>
              <a:gd name="connsiteY70" fmla="*/ 5142134 h 6505980"/>
              <a:gd name="connsiteX71" fmla="*/ 2167610 w 3592824"/>
              <a:gd name="connsiteY71" fmla="*/ 5005824 h 6505980"/>
              <a:gd name="connsiteX72" fmla="*/ 2094934 w 3592824"/>
              <a:gd name="connsiteY72" fmla="*/ 4873928 h 6505980"/>
              <a:gd name="connsiteX73" fmla="*/ 2004022 w 3592824"/>
              <a:gd name="connsiteY73" fmla="*/ 4747491 h 6505980"/>
              <a:gd name="connsiteX74" fmla="*/ 1897003 w 3592824"/>
              <a:gd name="connsiteY74" fmla="*/ 4628630 h 6505980"/>
              <a:gd name="connsiteX75" fmla="*/ 1786353 w 3592824"/>
              <a:gd name="connsiteY75" fmla="*/ 4521927 h 6505980"/>
              <a:gd name="connsiteX76" fmla="*/ 1718256 w 3592824"/>
              <a:gd name="connsiteY76" fmla="*/ 4469625 h 6505980"/>
              <a:gd name="connsiteX77" fmla="*/ 1664984 w 3592824"/>
              <a:gd name="connsiteY77" fmla="*/ 4416354 h 6505980"/>
              <a:gd name="connsiteX78" fmla="*/ 1610735 w 3592824"/>
              <a:gd name="connsiteY78" fmla="*/ 4377899 h 6505980"/>
              <a:gd name="connsiteX79" fmla="*/ 1556121 w 3592824"/>
              <a:gd name="connsiteY79" fmla="*/ 4343019 h 6505980"/>
              <a:gd name="connsiteX80" fmla="*/ 1496586 w 3592824"/>
              <a:gd name="connsiteY80" fmla="*/ 4326909 h 6505980"/>
              <a:gd name="connsiteX81" fmla="*/ 1424825 w 3592824"/>
              <a:gd name="connsiteY81" fmla="*/ 4611755 h 6505980"/>
              <a:gd name="connsiteX82" fmla="*/ 1341569 w 3592824"/>
              <a:gd name="connsiteY82" fmla="*/ 4877209 h 6505980"/>
              <a:gd name="connsiteX83" fmla="*/ 1246153 w 3592824"/>
              <a:gd name="connsiteY83" fmla="*/ 5146295 h 6505980"/>
              <a:gd name="connsiteX84" fmla="*/ 1133098 w 3592824"/>
              <a:gd name="connsiteY84" fmla="*/ 5409585 h 6505980"/>
              <a:gd name="connsiteX85" fmla="*/ 1002651 w 3592824"/>
              <a:gd name="connsiteY85" fmla="*/ 5687069 h 6505980"/>
              <a:gd name="connsiteX86" fmla="*/ 851621 w 3592824"/>
              <a:gd name="connsiteY86" fmla="*/ 5975542 h 6505980"/>
              <a:gd name="connsiteX87" fmla="*/ 819067 w 3592824"/>
              <a:gd name="connsiteY87" fmla="*/ 6021945 h 6505980"/>
              <a:gd name="connsiteX88" fmla="*/ 782039 w 3592824"/>
              <a:gd name="connsiteY88" fmla="*/ 6094137 h 6505980"/>
              <a:gd name="connsiteX89" fmla="*/ 732689 w 3592824"/>
              <a:gd name="connsiteY89" fmla="*/ 6165853 h 6505980"/>
              <a:gd name="connsiteX90" fmla="*/ 686953 w 3592824"/>
              <a:gd name="connsiteY90" fmla="*/ 6242495 h 6505980"/>
              <a:gd name="connsiteX91" fmla="*/ 633819 w 3592824"/>
              <a:gd name="connsiteY91" fmla="*/ 6322262 h 6505980"/>
              <a:gd name="connsiteX92" fmla="*/ 576894 w 3592824"/>
              <a:gd name="connsiteY92" fmla="*/ 6387714 h 6505980"/>
              <a:gd name="connsiteX93" fmla="*/ 520310 w 3592824"/>
              <a:gd name="connsiteY93" fmla="*/ 6444298 h 6505980"/>
              <a:gd name="connsiteX94" fmla="*/ 461122 w 3592824"/>
              <a:gd name="connsiteY94" fmla="*/ 6486433 h 6505980"/>
              <a:gd name="connsiteX95" fmla="*/ 409611 w 3592824"/>
              <a:gd name="connsiteY95" fmla="*/ 6505980 h 6505980"/>
              <a:gd name="connsiteX96" fmla="*/ 397795 w 3592824"/>
              <a:gd name="connsiteY96" fmla="*/ 6478382 h 6505980"/>
              <a:gd name="connsiteX97" fmla="*/ 580228 w 3592824"/>
              <a:gd name="connsiteY97" fmla="*/ 6260780 h 6505980"/>
              <a:gd name="connsiteX98" fmla="*/ 740291 w 3592824"/>
              <a:gd name="connsiteY98" fmla="*/ 6020812 h 6505980"/>
              <a:gd name="connsiteX99" fmla="*/ 876161 w 3592824"/>
              <a:gd name="connsiteY99" fmla="*/ 5764542 h 6505980"/>
              <a:gd name="connsiteX100" fmla="*/ 983460 w 3592824"/>
              <a:gd name="connsiteY100" fmla="*/ 5511282 h 6505980"/>
              <a:gd name="connsiteX101" fmla="*/ 1071980 w 3592824"/>
              <a:gd name="connsiteY101" fmla="*/ 5262934 h 6505980"/>
              <a:gd name="connsiteX102" fmla="*/ 1108340 w 3592824"/>
              <a:gd name="connsiteY102" fmla="*/ 5079541 h 6505980"/>
              <a:gd name="connsiteX103" fmla="*/ 1121344 w 3592824"/>
              <a:gd name="connsiteY103" fmla="*/ 5084649 h 6505980"/>
              <a:gd name="connsiteX104" fmla="*/ 1125291 w 3592824"/>
              <a:gd name="connsiteY104" fmla="*/ 5080701 h 6505980"/>
              <a:gd name="connsiteX105" fmla="*/ 1124442 w 3592824"/>
              <a:gd name="connsiteY105" fmla="*/ 5071961 h 6505980"/>
              <a:gd name="connsiteX106" fmla="*/ 1122157 w 3592824"/>
              <a:gd name="connsiteY106" fmla="*/ 5065724 h 6505980"/>
              <a:gd name="connsiteX107" fmla="*/ 1117049 w 3592824"/>
              <a:gd name="connsiteY107" fmla="*/ 5052716 h 6505980"/>
              <a:gd name="connsiteX108" fmla="*/ 1122811 w 3592824"/>
              <a:gd name="connsiteY108" fmla="*/ 5042696 h 6505980"/>
              <a:gd name="connsiteX109" fmla="*/ 1122495 w 3592824"/>
              <a:gd name="connsiteY109" fmla="*/ 5034485 h 6505980"/>
              <a:gd name="connsiteX110" fmla="*/ 1124158 w 3592824"/>
              <a:gd name="connsiteY110" fmla="*/ 5024300 h 6505980"/>
              <a:gd name="connsiteX111" fmla="*/ 1120205 w 3592824"/>
              <a:gd name="connsiteY111" fmla="*/ 5028252 h 6505980"/>
              <a:gd name="connsiteX112" fmla="*/ 1122495 w 3592824"/>
              <a:gd name="connsiteY112" fmla="*/ 5034485 h 6505980"/>
              <a:gd name="connsiteX113" fmla="*/ 1108340 w 3592824"/>
              <a:gd name="connsiteY113" fmla="*/ 5079541 h 6505980"/>
              <a:gd name="connsiteX114" fmla="*/ 1019535 w 3592824"/>
              <a:gd name="connsiteY114" fmla="*/ 5061794 h 6505980"/>
              <a:gd name="connsiteX115" fmla="*/ 907867 w 3592824"/>
              <a:gd name="connsiteY115" fmla="*/ 5071187 h 6505980"/>
              <a:gd name="connsiteX116" fmla="*/ 788983 w 3592824"/>
              <a:gd name="connsiteY116" fmla="*/ 5093104 h 6505980"/>
              <a:gd name="connsiteX117" fmla="*/ 658043 w 3592824"/>
              <a:gd name="connsiteY117" fmla="*/ 5134555 h 6505980"/>
              <a:gd name="connsiteX118" fmla="*/ 522026 w 3592824"/>
              <a:gd name="connsiteY118" fmla="*/ 5190653 h 6505980"/>
              <a:gd name="connsiteX119" fmla="*/ 384200 w 3592824"/>
              <a:gd name="connsiteY119" fmla="*/ 5252843 h 6505980"/>
              <a:gd name="connsiteX120" fmla="*/ 249344 w 3592824"/>
              <a:gd name="connsiteY120" fmla="*/ 5325897 h 6505980"/>
              <a:gd name="connsiteX121" fmla="*/ 120569 w 3592824"/>
              <a:gd name="connsiteY121" fmla="*/ 5397133 h 6505980"/>
              <a:gd name="connsiteX122" fmla="*/ 0 w 3592824"/>
              <a:gd name="connsiteY122" fmla="*/ 5468693 h 6505980"/>
              <a:gd name="connsiteX123" fmla="*/ 124698 w 3592824"/>
              <a:gd name="connsiteY123" fmla="*/ 5335477 h 6505980"/>
              <a:gd name="connsiteX124" fmla="*/ 246734 w 3592824"/>
              <a:gd name="connsiteY124" fmla="*/ 5221959 h 6505980"/>
              <a:gd name="connsiteX125" fmla="*/ 376856 w 3592824"/>
              <a:gd name="connsiteY125" fmla="*/ 5132327 h 6505980"/>
              <a:gd name="connsiteX126" fmla="*/ 515500 w 3592824"/>
              <a:gd name="connsiteY126" fmla="*/ 5051213 h 6505980"/>
              <a:gd name="connsiteX127" fmla="*/ 659408 w 3592824"/>
              <a:gd name="connsiteY127" fmla="*/ 4987219 h 6505980"/>
              <a:gd name="connsiteX128" fmla="*/ 820898 w 3592824"/>
              <a:gd name="connsiteY128" fmla="*/ 4940794 h 6505980"/>
              <a:gd name="connsiteX129" fmla="*/ 1181074 w 3592824"/>
              <a:gd name="connsiteY129" fmla="*/ 4846988 h 6505980"/>
              <a:gd name="connsiteX130" fmla="*/ 1226539 w 3592824"/>
              <a:gd name="connsiteY130" fmla="*/ 4526635 h 6505980"/>
              <a:gd name="connsiteX131" fmla="*/ 1248314 w 3592824"/>
              <a:gd name="connsiteY131" fmla="*/ 4207589 h 6505980"/>
              <a:gd name="connsiteX132" fmla="*/ 1246367 w 3592824"/>
              <a:gd name="connsiteY132" fmla="*/ 3884569 h 6505980"/>
              <a:gd name="connsiteX133" fmla="*/ 1230789 w 3592824"/>
              <a:gd name="connsiteY133" fmla="*/ 3690675 h 6505980"/>
              <a:gd name="connsiteX134" fmla="*/ 1267627 w 3592824"/>
              <a:gd name="connsiteY134" fmla="*/ 3672408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722817 w 3592824"/>
              <a:gd name="connsiteY53" fmla="*/ 3822513 h 6505980"/>
              <a:gd name="connsiteX54" fmla="*/ 1536952 w 3592824"/>
              <a:gd name="connsiteY54" fmla="*/ 3772714 h 6505980"/>
              <a:gd name="connsiteX55" fmla="*/ 1541206 w 3592824"/>
              <a:gd name="connsiteY55" fmla="*/ 4042551 h 6505980"/>
              <a:gd name="connsiteX56" fmla="*/ 1736905 w 3592824"/>
              <a:gd name="connsiteY56" fmla="*/ 4202721 h 6505980"/>
              <a:gd name="connsiteX57" fmla="*/ 1910038 w 3592824"/>
              <a:gd name="connsiteY57" fmla="*/ 4375859 h 6505980"/>
              <a:gd name="connsiteX58" fmla="*/ 2049967 w 3592824"/>
              <a:gd name="connsiteY58" fmla="*/ 4551312 h 6505980"/>
              <a:gd name="connsiteX59" fmla="*/ 2161751 w 3592824"/>
              <a:gd name="connsiteY59" fmla="*/ 4736795 h 6505980"/>
              <a:gd name="connsiteX60" fmla="*/ 2245901 w 3592824"/>
              <a:gd name="connsiteY60" fmla="*/ 4927533 h 6505980"/>
              <a:gd name="connsiteX61" fmla="*/ 2299319 w 3592824"/>
              <a:gd name="connsiteY61" fmla="*/ 5113852 h 6505980"/>
              <a:gd name="connsiteX62" fmla="*/ 2323619 w 3592824"/>
              <a:gd name="connsiteY62" fmla="*/ 5302637 h 6505980"/>
              <a:gd name="connsiteX63" fmla="*/ 2316528 w 3592824"/>
              <a:gd name="connsiteY63" fmla="*/ 5487662 h 6505980"/>
              <a:gd name="connsiteX64" fmla="*/ 2281292 w 3592824"/>
              <a:gd name="connsiteY64" fmla="*/ 5660347 h 6505980"/>
              <a:gd name="connsiteX65" fmla="*/ 2254472 w 3592824"/>
              <a:gd name="connsiteY65" fmla="*/ 5669051 h 6505980"/>
              <a:gd name="connsiteX66" fmla="*/ 2243469 w 3592824"/>
              <a:gd name="connsiteY66" fmla="*/ 5622519 h 6505980"/>
              <a:gd name="connsiteX67" fmla="*/ 2276202 w 3592824"/>
              <a:gd name="connsiteY67" fmla="*/ 5518399 h 6505980"/>
              <a:gd name="connsiteX68" fmla="*/ 2277887 w 3592824"/>
              <a:gd name="connsiteY68" fmla="*/ 5401645 h 6505980"/>
              <a:gd name="connsiteX69" fmla="*/ 2265586 w 3592824"/>
              <a:gd name="connsiteY69" fmla="*/ 5272239 h 6505980"/>
              <a:gd name="connsiteX70" fmla="*/ 2226278 w 3592824"/>
              <a:gd name="connsiteY70" fmla="*/ 5142134 h 6505980"/>
              <a:gd name="connsiteX71" fmla="*/ 2167610 w 3592824"/>
              <a:gd name="connsiteY71" fmla="*/ 5005824 h 6505980"/>
              <a:gd name="connsiteX72" fmla="*/ 2094934 w 3592824"/>
              <a:gd name="connsiteY72" fmla="*/ 4873928 h 6505980"/>
              <a:gd name="connsiteX73" fmla="*/ 2004022 w 3592824"/>
              <a:gd name="connsiteY73" fmla="*/ 4747491 h 6505980"/>
              <a:gd name="connsiteX74" fmla="*/ 1897003 w 3592824"/>
              <a:gd name="connsiteY74" fmla="*/ 4628630 h 6505980"/>
              <a:gd name="connsiteX75" fmla="*/ 1786353 w 3592824"/>
              <a:gd name="connsiteY75" fmla="*/ 4521927 h 6505980"/>
              <a:gd name="connsiteX76" fmla="*/ 1718256 w 3592824"/>
              <a:gd name="connsiteY76" fmla="*/ 4469625 h 6505980"/>
              <a:gd name="connsiteX77" fmla="*/ 1664984 w 3592824"/>
              <a:gd name="connsiteY77" fmla="*/ 4416354 h 6505980"/>
              <a:gd name="connsiteX78" fmla="*/ 1610735 w 3592824"/>
              <a:gd name="connsiteY78" fmla="*/ 4377899 h 6505980"/>
              <a:gd name="connsiteX79" fmla="*/ 1556121 w 3592824"/>
              <a:gd name="connsiteY79" fmla="*/ 4343019 h 6505980"/>
              <a:gd name="connsiteX80" fmla="*/ 1496586 w 3592824"/>
              <a:gd name="connsiteY80" fmla="*/ 4326909 h 6505980"/>
              <a:gd name="connsiteX81" fmla="*/ 1424825 w 3592824"/>
              <a:gd name="connsiteY81" fmla="*/ 4611755 h 6505980"/>
              <a:gd name="connsiteX82" fmla="*/ 1341569 w 3592824"/>
              <a:gd name="connsiteY82" fmla="*/ 4877209 h 6505980"/>
              <a:gd name="connsiteX83" fmla="*/ 1246153 w 3592824"/>
              <a:gd name="connsiteY83" fmla="*/ 5146295 h 6505980"/>
              <a:gd name="connsiteX84" fmla="*/ 1133098 w 3592824"/>
              <a:gd name="connsiteY84" fmla="*/ 5409585 h 6505980"/>
              <a:gd name="connsiteX85" fmla="*/ 1002651 w 3592824"/>
              <a:gd name="connsiteY85" fmla="*/ 5687069 h 6505980"/>
              <a:gd name="connsiteX86" fmla="*/ 851621 w 3592824"/>
              <a:gd name="connsiteY86" fmla="*/ 5975542 h 6505980"/>
              <a:gd name="connsiteX87" fmla="*/ 819067 w 3592824"/>
              <a:gd name="connsiteY87" fmla="*/ 6021945 h 6505980"/>
              <a:gd name="connsiteX88" fmla="*/ 782039 w 3592824"/>
              <a:gd name="connsiteY88" fmla="*/ 6094137 h 6505980"/>
              <a:gd name="connsiteX89" fmla="*/ 732689 w 3592824"/>
              <a:gd name="connsiteY89" fmla="*/ 6165853 h 6505980"/>
              <a:gd name="connsiteX90" fmla="*/ 686953 w 3592824"/>
              <a:gd name="connsiteY90" fmla="*/ 6242495 h 6505980"/>
              <a:gd name="connsiteX91" fmla="*/ 633819 w 3592824"/>
              <a:gd name="connsiteY91" fmla="*/ 6322262 h 6505980"/>
              <a:gd name="connsiteX92" fmla="*/ 576894 w 3592824"/>
              <a:gd name="connsiteY92" fmla="*/ 6387714 h 6505980"/>
              <a:gd name="connsiteX93" fmla="*/ 520310 w 3592824"/>
              <a:gd name="connsiteY93" fmla="*/ 6444298 h 6505980"/>
              <a:gd name="connsiteX94" fmla="*/ 461122 w 3592824"/>
              <a:gd name="connsiteY94" fmla="*/ 6486433 h 6505980"/>
              <a:gd name="connsiteX95" fmla="*/ 409611 w 3592824"/>
              <a:gd name="connsiteY95" fmla="*/ 6505980 h 6505980"/>
              <a:gd name="connsiteX96" fmla="*/ 397795 w 3592824"/>
              <a:gd name="connsiteY96" fmla="*/ 6478382 h 6505980"/>
              <a:gd name="connsiteX97" fmla="*/ 580228 w 3592824"/>
              <a:gd name="connsiteY97" fmla="*/ 6260780 h 6505980"/>
              <a:gd name="connsiteX98" fmla="*/ 740291 w 3592824"/>
              <a:gd name="connsiteY98" fmla="*/ 6020812 h 6505980"/>
              <a:gd name="connsiteX99" fmla="*/ 876161 w 3592824"/>
              <a:gd name="connsiteY99" fmla="*/ 5764542 h 6505980"/>
              <a:gd name="connsiteX100" fmla="*/ 983460 w 3592824"/>
              <a:gd name="connsiteY100" fmla="*/ 5511282 h 6505980"/>
              <a:gd name="connsiteX101" fmla="*/ 1071980 w 3592824"/>
              <a:gd name="connsiteY101" fmla="*/ 5262934 h 6505980"/>
              <a:gd name="connsiteX102" fmla="*/ 1108340 w 3592824"/>
              <a:gd name="connsiteY102" fmla="*/ 5079541 h 6505980"/>
              <a:gd name="connsiteX103" fmla="*/ 1121344 w 3592824"/>
              <a:gd name="connsiteY103" fmla="*/ 5084649 h 6505980"/>
              <a:gd name="connsiteX104" fmla="*/ 1125291 w 3592824"/>
              <a:gd name="connsiteY104" fmla="*/ 5080701 h 6505980"/>
              <a:gd name="connsiteX105" fmla="*/ 1124442 w 3592824"/>
              <a:gd name="connsiteY105" fmla="*/ 5071961 h 6505980"/>
              <a:gd name="connsiteX106" fmla="*/ 1122157 w 3592824"/>
              <a:gd name="connsiteY106" fmla="*/ 5065724 h 6505980"/>
              <a:gd name="connsiteX107" fmla="*/ 1117049 w 3592824"/>
              <a:gd name="connsiteY107" fmla="*/ 5052716 h 6505980"/>
              <a:gd name="connsiteX108" fmla="*/ 1122811 w 3592824"/>
              <a:gd name="connsiteY108" fmla="*/ 5042696 h 6505980"/>
              <a:gd name="connsiteX109" fmla="*/ 1122495 w 3592824"/>
              <a:gd name="connsiteY109" fmla="*/ 5034485 h 6505980"/>
              <a:gd name="connsiteX110" fmla="*/ 1124158 w 3592824"/>
              <a:gd name="connsiteY110" fmla="*/ 5024300 h 6505980"/>
              <a:gd name="connsiteX111" fmla="*/ 1120205 w 3592824"/>
              <a:gd name="connsiteY111" fmla="*/ 5028252 h 6505980"/>
              <a:gd name="connsiteX112" fmla="*/ 1122495 w 3592824"/>
              <a:gd name="connsiteY112" fmla="*/ 5034485 h 6505980"/>
              <a:gd name="connsiteX113" fmla="*/ 1108340 w 3592824"/>
              <a:gd name="connsiteY113" fmla="*/ 5079541 h 6505980"/>
              <a:gd name="connsiteX114" fmla="*/ 1019535 w 3592824"/>
              <a:gd name="connsiteY114" fmla="*/ 5061794 h 6505980"/>
              <a:gd name="connsiteX115" fmla="*/ 907867 w 3592824"/>
              <a:gd name="connsiteY115" fmla="*/ 5071187 h 6505980"/>
              <a:gd name="connsiteX116" fmla="*/ 788983 w 3592824"/>
              <a:gd name="connsiteY116" fmla="*/ 5093104 h 6505980"/>
              <a:gd name="connsiteX117" fmla="*/ 658043 w 3592824"/>
              <a:gd name="connsiteY117" fmla="*/ 5134555 h 6505980"/>
              <a:gd name="connsiteX118" fmla="*/ 522026 w 3592824"/>
              <a:gd name="connsiteY118" fmla="*/ 5190653 h 6505980"/>
              <a:gd name="connsiteX119" fmla="*/ 384200 w 3592824"/>
              <a:gd name="connsiteY119" fmla="*/ 5252843 h 6505980"/>
              <a:gd name="connsiteX120" fmla="*/ 249344 w 3592824"/>
              <a:gd name="connsiteY120" fmla="*/ 5325897 h 6505980"/>
              <a:gd name="connsiteX121" fmla="*/ 120569 w 3592824"/>
              <a:gd name="connsiteY121" fmla="*/ 5397133 h 6505980"/>
              <a:gd name="connsiteX122" fmla="*/ 0 w 3592824"/>
              <a:gd name="connsiteY122" fmla="*/ 5468693 h 6505980"/>
              <a:gd name="connsiteX123" fmla="*/ 124698 w 3592824"/>
              <a:gd name="connsiteY123" fmla="*/ 5335477 h 6505980"/>
              <a:gd name="connsiteX124" fmla="*/ 246734 w 3592824"/>
              <a:gd name="connsiteY124" fmla="*/ 5221959 h 6505980"/>
              <a:gd name="connsiteX125" fmla="*/ 376856 w 3592824"/>
              <a:gd name="connsiteY125" fmla="*/ 5132327 h 6505980"/>
              <a:gd name="connsiteX126" fmla="*/ 515500 w 3592824"/>
              <a:gd name="connsiteY126" fmla="*/ 5051213 h 6505980"/>
              <a:gd name="connsiteX127" fmla="*/ 659408 w 3592824"/>
              <a:gd name="connsiteY127" fmla="*/ 4987219 h 6505980"/>
              <a:gd name="connsiteX128" fmla="*/ 820898 w 3592824"/>
              <a:gd name="connsiteY128" fmla="*/ 4940794 h 6505980"/>
              <a:gd name="connsiteX129" fmla="*/ 1181074 w 3592824"/>
              <a:gd name="connsiteY129" fmla="*/ 4846988 h 6505980"/>
              <a:gd name="connsiteX130" fmla="*/ 1226539 w 3592824"/>
              <a:gd name="connsiteY130" fmla="*/ 4526635 h 6505980"/>
              <a:gd name="connsiteX131" fmla="*/ 1248314 w 3592824"/>
              <a:gd name="connsiteY131" fmla="*/ 4207589 h 6505980"/>
              <a:gd name="connsiteX132" fmla="*/ 1246367 w 3592824"/>
              <a:gd name="connsiteY132" fmla="*/ 3884569 h 6505980"/>
              <a:gd name="connsiteX133" fmla="*/ 1267627 w 3592824"/>
              <a:gd name="connsiteY133" fmla="*/ 3672408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536952 w 3592824"/>
              <a:gd name="connsiteY53" fmla="*/ 3772714 h 6505980"/>
              <a:gd name="connsiteX54" fmla="*/ 1541206 w 3592824"/>
              <a:gd name="connsiteY54" fmla="*/ 4042551 h 6505980"/>
              <a:gd name="connsiteX55" fmla="*/ 1736905 w 3592824"/>
              <a:gd name="connsiteY55" fmla="*/ 4202721 h 6505980"/>
              <a:gd name="connsiteX56" fmla="*/ 1910038 w 3592824"/>
              <a:gd name="connsiteY56" fmla="*/ 4375859 h 6505980"/>
              <a:gd name="connsiteX57" fmla="*/ 2049967 w 3592824"/>
              <a:gd name="connsiteY57" fmla="*/ 4551312 h 6505980"/>
              <a:gd name="connsiteX58" fmla="*/ 2161751 w 3592824"/>
              <a:gd name="connsiteY58" fmla="*/ 4736795 h 6505980"/>
              <a:gd name="connsiteX59" fmla="*/ 2245901 w 3592824"/>
              <a:gd name="connsiteY59" fmla="*/ 4927533 h 6505980"/>
              <a:gd name="connsiteX60" fmla="*/ 2299319 w 3592824"/>
              <a:gd name="connsiteY60" fmla="*/ 5113852 h 6505980"/>
              <a:gd name="connsiteX61" fmla="*/ 2323619 w 3592824"/>
              <a:gd name="connsiteY61" fmla="*/ 5302637 h 6505980"/>
              <a:gd name="connsiteX62" fmla="*/ 2316528 w 3592824"/>
              <a:gd name="connsiteY62" fmla="*/ 5487662 h 6505980"/>
              <a:gd name="connsiteX63" fmla="*/ 2281292 w 3592824"/>
              <a:gd name="connsiteY63" fmla="*/ 5660347 h 6505980"/>
              <a:gd name="connsiteX64" fmla="*/ 2254472 w 3592824"/>
              <a:gd name="connsiteY64" fmla="*/ 5669051 h 6505980"/>
              <a:gd name="connsiteX65" fmla="*/ 2243469 w 3592824"/>
              <a:gd name="connsiteY65" fmla="*/ 5622519 h 6505980"/>
              <a:gd name="connsiteX66" fmla="*/ 2276202 w 3592824"/>
              <a:gd name="connsiteY66" fmla="*/ 5518399 h 6505980"/>
              <a:gd name="connsiteX67" fmla="*/ 2277887 w 3592824"/>
              <a:gd name="connsiteY67" fmla="*/ 5401645 h 6505980"/>
              <a:gd name="connsiteX68" fmla="*/ 2265586 w 3592824"/>
              <a:gd name="connsiteY68" fmla="*/ 5272239 h 6505980"/>
              <a:gd name="connsiteX69" fmla="*/ 2226278 w 3592824"/>
              <a:gd name="connsiteY69" fmla="*/ 5142134 h 6505980"/>
              <a:gd name="connsiteX70" fmla="*/ 2167610 w 3592824"/>
              <a:gd name="connsiteY70" fmla="*/ 5005824 h 6505980"/>
              <a:gd name="connsiteX71" fmla="*/ 2094934 w 3592824"/>
              <a:gd name="connsiteY71" fmla="*/ 4873928 h 6505980"/>
              <a:gd name="connsiteX72" fmla="*/ 2004022 w 3592824"/>
              <a:gd name="connsiteY72" fmla="*/ 4747491 h 6505980"/>
              <a:gd name="connsiteX73" fmla="*/ 1897003 w 3592824"/>
              <a:gd name="connsiteY73" fmla="*/ 4628630 h 6505980"/>
              <a:gd name="connsiteX74" fmla="*/ 1786353 w 3592824"/>
              <a:gd name="connsiteY74" fmla="*/ 4521927 h 6505980"/>
              <a:gd name="connsiteX75" fmla="*/ 1718256 w 3592824"/>
              <a:gd name="connsiteY75" fmla="*/ 4469625 h 6505980"/>
              <a:gd name="connsiteX76" fmla="*/ 1664984 w 3592824"/>
              <a:gd name="connsiteY76" fmla="*/ 4416354 h 6505980"/>
              <a:gd name="connsiteX77" fmla="*/ 1610735 w 3592824"/>
              <a:gd name="connsiteY77" fmla="*/ 4377899 h 6505980"/>
              <a:gd name="connsiteX78" fmla="*/ 1556121 w 3592824"/>
              <a:gd name="connsiteY78" fmla="*/ 4343019 h 6505980"/>
              <a:gd name="connsiteX79" fmla="*/ 1496586 w 3592824"/>
              <a:gd name="connsiteY79" fmla="*/ 4326909 h 6505980"/>
              <a:gd name="connsiteX80" fmla="*/ 1424825 w 3592824"/>
              <a:gd name="connsiteY80" fmla="*/ 4611755 h 6505980"/>
              <a:gd name="connsiteX81" fmla="*/ 1341569 w 3592824"/>
              <a:gd name="connsiteY81" fmla="*/ 4877209 h 6505980"/>
              <a:gd name="connsiteX82" fmla="*/ 1246153 w 3592824"/>
              <a:gd name="connsiteY82" fmla="*/ 5146295 h 6505980"/>
              <a:gd name="connsiteX83" fmla="*/ 1133098 w 3592824"/>
              <a:gd name="connsiteY83" fmla="*/ 5409585 h 6505980"/>
              <a:gd name="connsiteX84" fmla="*/ 1002651 w 3592824"/>
              <a:gd name="connsiteY84" fmla="*/ 5687069 h 6505980"/>
              <a:gd name="connsiteX85" fmla="*/ 851621 w 3592824"/>
              <a:gd name="connsiteY85" fmla="*/ 5975542 h 6505980"/>
              <a:gd name="connsiteX86" fmla="*/ 819067 w 3592824"/>
              <a:gd name="connsiteY86" fmla="*/ 6021945 h 6505980"/>
              <a:gd name="connsiteX87" fmla="*/ 782039 w 3592824"/>
              <a:gd name="connsiteY87" fmla="*/ 6094137 h 6505980"/>
              <a:gd name="connsiteX88" fmla="*/ 732689 w 3592824"/>
              <a:gd name="connsiteY88" fmla="*/ 6165853 h 6505980"/>
              <a:gd name="connsiteX89" fmla="*/ 686953 w 3592824"/>
              <a:gd name="connsiteY89" fmla="*/ 6242495 h 6505980"/>
              <a:gd name="connsiteX90" fmla="*/ 633819 w 3592824"/>
              <a:gd name="connsiteY90" fmla="*/ 6322262 h 6505980"/>
              <a:gd name="connsiteX91" fmla="*/ 576894 w 3592824"/>
              <a:gd name="connsiteY91" fmla="*/ 6387714 h 6505980"/>
              <a:gd name="connsiteX92" fmla="*/ 520310 w 3592824"/>
              <a:gd name="connsiteY92" fmla="*/ 6444298 h 6505980"/>
              <a:gd name="connsiteX93" fmla="*/ 461122 w 3592824"/>
              <a:gd name="connsiteY93" fmla="*/ 6486433 h 6505980"/>
              <a:gd name="connsiteX94" fmla="*/ 409611 w 3592824"/>
              <a:gd name="connsiteY94" fmla="*/ 6505980 h 6505980"/>
              <a:gd name="connsiteX95" fmla="*/ 397795 w 3592824"/>
              <a:gd name="connsiteY95" fmla="*/ 6478382 h 6505980"/>
              <a:gd name="connsiteX96" fmla="*/ 580228 w 3592824"/>
              <a:gd name="connsiteY96" fmla="*/ 6260780 h 6505980"/>
              <a:gd name="connsiteX97" fmla="*/ 740291 w 3592824"/>
              <a:gd name="connsiteY97" fmla="*/ 6020812 h 6505980"/>
              <a:gd name="connsiteX98" fmla="*/ 876161 w 3592824"/>
              <a:gd name="connsiteY98" fmla="*/ 5764542 h 6505980"/>
              <a:gd name="connsiteX99" fmla="*/ 983460 w 3592824"/>
              <a:gd name="connsiteY99" fmla="*/ 5511282 h 6505980"/>
              <a:gd name="connsiteX100" fmla="*/ 1071980 w 3592824"/>
              <a:gd name="connsiteY100" fmla="*/ 5262934 h 6505980"/>
              <a:gd name="connsiteX101" fmla="*/ 1108340 w 3592824"/>
              <a:gd name="connsiteY101" fmla="*/ 5079541 h 6505980"/>
              <a:gd name="connsiteX102" fmla="*/ 1121344 w 3592824"/>
              <a:gd name="connsiteY102" fmla="*/ 5084649 h 6505980"/>
              <a:gd name="connsiteX103" fmla="*/ 1125291 w 3592824"/>
              <a:gd name="connsiteY103" fmla="*/ 5080701 h 6505980"/>
              <a:gd name="connsiteX104" fmla="*/ 1124442 w 3592824"/>
              <a:gd name="connsiteY104" fmla="*/ 5071961 h 6505980"/>
              <a:gd name="connsiteX105" fmla="*/ 1122157 w 3592824"/>
              <a:gd name="connsiteY105" fmla="*/ 5065724 h 6505980"/>
              <a:gd name="connsiteX106" fmla="*/ 1117049 w 3592824"/>
              <a:gd name="connsiteY106" fmla="*/ 5052716 h 6505980"/>
              <a:gd name="connsiteX107" fmla="*/ 1122811 w 3592824"/>
              <a:gd name="connsiteY107" fmla="*/ 5042696 h 6505980"/>
              <a:gd name="connsiteX108" fmla="*/ 1122495 w 3592824"/>
              <a:gd name="connsiteY108" fmla="*/ 5034485 h 6505980"/>
              <a:gd name="connsiteX109" fmla="*/ 1124158 w 3592824"/>
              <a:gd name="connsiteY109" fmla="*/ 5024300 h 6505980"/>
              <a:gd name="connsiteX110" fmla="*/ 1120205 w 3592824"/>
              <a:gd name="connsiteY110" fmla="*/ 5028252 h 6505980"/>
              <a:gd name="connsiteX111" fmla="*/ 1122495 w 3592824"/>
              <a:gd name="connsiteY111" fmla="*/ 5034485 h 6505980"/>
              <a:gd name="connsiteX112" fmla="*/ 1108340 w 3592824"/>
              <a:gd name="connsiteY112" fmla="*/ 5079541 h 6505980"/>
              <a:gd name="connsiteX113" fmla="*/ 1019535 w 3592824"/>
              <a:gd name="connsiteY113" fmla="*/ 5061794 h 6505980"/>
              <a:gd name="connsiteX114" fmla="*/ 907867 w 3592824"/>
              <a:gd name="connsiteY114" fmla="*/ 5071187 h 6505980"/>
              <a:gd name="connsiteX115" fmla="*/ 788983 w 3592824"/>
              <a:gd name="connsiteY115" fmla="*/ 5093104 h 6505980"/>
              <a:gd name="connsiteX116" fmla="*/ 658043 w 3592824"/>
              <a:gd name="connsiteY116" fmla="*/ 5134555 h 6505980"/>
              <a:gd name="connsiteX117" fmla="*/ 522026 w 3592824"/>
              <a:gd name="connsiteY117" fmla="*/ 5190653 h 6505980"/>
              <a:gd name="connsiteX118" fmla="*/ 384200 w 3592824"/>
              <a:gd name="connsiteY118" fmla="*/ 5252843 h 6505980"/>
              <a:gd name="connsiteX119" fmla="*/ 249344 w 3592824"/>
              <a:gd name="connsiteY119" fmla="*/ 5325897 h 6505980"/>
              <a:gd name="connsiteX120" fmla="*/ 120569 w 3592824"/>
              <a:gd name="connsiteY120" fmla="*/ 5397133 h 6505980"/>
              <a:gd name="connsiteX121" fmla="*/ 0 w 3592824"/>
              <a:gd name="connsiteY121" fmla="*/ 5468693 h 6505980"/>
              <a:gd name="connsiteX122" fmla="*/ 124698 w 3592824"/>
              <a:gd name="connsiteY122" fmla="*/ 5335477 h 6505980"/>
              <a:gd name="connsiteX123" fmla="*/ 246734 w 3592824"/>
              <a:gd name="connsiteY123" fmla="*/ 5221959 h 6505980"/>
              <a:gd name="connsiteX124" fmla="*/ 376856 w 3592824"/>
              <a:gd name="connsiteY124" fmla="*/ 5132327 h 6505980"/>
              <a:gd name="connsiteX125" fmla="*/ 515500 w 3592824"/>
              <a:gd name="connsiteY125" fmla="*/ 5051213 h 6505980"/>
              <a:gd name="connsiteX126" fmla="*/ 659408 w 3592824"/>
              <a:gd name="connsiteY126" fmla="*/ 4987219 h 6505980"/>
              <a:gd name="connsiteX127" fmla="*/ 820898 w 3592824"/>
              <a:gd name="connsiteY127" fmla="*/ 4940794 h 6505980"/>
              <a:gd name="connsiteX128" fmla="*/ 1181074 w 3592824"/>
              <a:gd name="connsiteY128" fmla="*/ 4846988 h 6505980"/>
              <a:gd name="connsiteX129" fmla="*/ 1226539 w 3592824"/>
              <a:gd name="connsiteY129" fmla="*/ 4526635 h 6505980"/>
              <a:gd name="connsiteX130" fmla="*/ 1248314 w 3592824"/>
              <a:gd name="connsiteY130" fmla="*/ 4207589 h 6505980"/>
              <a:gd name="connsiteX131" fmla="*/ 1246367 w 3592824"/>
              <a:gd name="connsiteY131" fmla="*/ 3884569 h 6505980"/>
              <a:gd name="connsiteX132" fmla="*/ 1267627 w 3592824"/>
              <a:gd name="connsiteY132" fmla="*/ 3672408 h 65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592824" h="6505980">
                <a:moveTo>
                  <a:pt x="1457972" y="2766635"/>
                </a:moveTo>
                <a:lnTo>
                  <a:pt x="1914541" y="1815401"/>
                </a:lnTo>
                <a:lnTo>
                  <a:pt x="1759871" y="1626771"/>
                </a:lnTo>
                <a:lnTo>
                  <a:pt x="1630255" y="1432944"/>
                </a:lnTo>
                <a:lnTo>
                  <a:pt x="1533657" y="1245834"/>
                </a:lnTo>
                <a:lnTo>
                  <a:pt x="1466898" y="1057506"/>
                </a:lnTo>
                <a:lnTo>
                  <a:pt x="1428386" y="871911"/>
                </a:lnTo>
                <a:lnTo>
                  <a:pt x="1418926" y="698165"/>
                </a:lnTo>
                <a:lnTo>
                  <a:pt x="1438518" y="529931"/>
                </a:lnTo>
                <a:lnTo>
                  <a:pt x="1487966" y="373157"/>
                </a:lnTo>
                <a:lnTo>
                  <a:pt x="1562109" y="234344"/>
                </a:lnTo>
                <a:cubicBezTo>
                  <a:pt x="1571654" y="234398"/>
                  <a:pt x="1580803" y="233855"/>
                  <a:pt x="1590347" y="233909"/>
                </a:cubicBezTo>
                <a:cubicBezTo>
                  <a:pt x="1590372" y="248169"/>
                  <a:pt x="1590398" y="262428"/>
                  <a:pt x="1590423" y="276688"/>
                </a:cubicBezTo>
                <a:cubicBezTo>
                  <a:pt x="1571378" y="303518"/>
                  <a:pt x="1553525" y="330551"/>
                  <a:pt x="1534480" y="357380"/>
                </a:cubicBezTo>
                <a:lnTo>
                  <a:pt x="1506010" y="457037"/>
                </a:lnTo>
                <a:cubicBezTo>
                  <a:pt x="1499720" y="495024"/>
                  <a:pt x="1494612" y="533221"/>
                  <a:pt x="1488317" y="571212"/>
                </a:cubicBezTo>
                <a:lnTo>
                  <a:pt x="1496884" y="693061"/>
                </a:lnTo>
                <a:lnTo>
                  <a:pt x="1522975" y="825308"/>
                </a:lnTo>
                <a:lnTo>
                  <a:pt x="1563776" y="957444"/>
                </a:lnTo>
                <a:lnTo>
                  <a:pt x="1623676" y="1089683"/>
                </a:lnTo>
                <a:lnTo>
                  <a:pt x="1701073" y="1219640"/>
                </a:lnTo>
                <a:lnTo>
                  <a:pt x="1784824" y="1340138"/>
                </a:lnTo>
                <a:lnTo>
                  <a:pt x="1839433" y="1402829"/>
                </a:lnTo>
                <a:lnTo>
                  <a:pt x="1879314" y="1462471"/>
                </a:lnTo>
                <a:lnTo>
                  <a:pt x="1923557" y="1509661"/>
                </a:lnTo>
                <a:lnTo>
                  <a:pt x="1968977" y="1553881"/>
                </a:lnTo>
                <a:lnTo>
                  <a:pt x="2023524" y="1583302"/>
                </a:lnTo>
                <a:cubicBezTo>
                  <a:pt x="2068345" y="1508100"/>
                  <a:pt x="2114352" y="1433104"/>
                  <a:pt x="2159168" y="1357898"/>
                </a:cubicBezTo>
                <a:lnTo>
                  <a:pt x="2301613" y="1152134"/>
                </a:lnTo>
                <a:lnTo>
                  <a:pt x="2456786" y="946442"/>
                </a:lnTo>
                <a:lnTo>
                  <a:pt x="2627883" y="750343"/>
                </a:lnTo>
                <a:lnTo>
                  <a:pt x="2819251" y="546637"/>
                </a:lnTo>
                <a:lnTo>
                  <a:pt x="3033293" y="338904"/>
                </a:lnTo>
                <a:cubicBezTo>
                  <a:pt x="3047599" y="328693"/>
                  <a:pt x="3061500" y="317872"/>
                  <a:pt x="3075801" y="307656"/>
                </a:cubicBezTo>
                <a:lnTo>
                  <a:pt x="3128615" y="255470"/>
                </a:lnTo>
                <a:lnTo>
                  <a:pt x="3193373" y="206920"/>
                </a:lnTo>
                <a:cubicBezTo>
                  <a:pt x="3214019" y="188813"/>
                  <a:pt x="3235073" y="171302"/>
                  <a:pt x="3255727" y="153199"/>
                </a:cubicBezTo>
                <a:cubicBezTo>
                  <a:pt x="3279560" y="135115"/>
                  <a:pt x="3302201" y="116825"/>
                  <a:pt x="3326038" y="98736"/>
                </a:cubicBezTo>
                <a:cubicBezTo>
                  <a:pt x="3349484" y="84808"/>
                  <a:pt x="3373330" y="71476"/>
                  <a:pt x="3396772" y="57544"/>
                </a:cubicBezTo>
                <a:lnTo>
                  <a:pt x="3465132" y="23864"/>
                </a:lnTo>
                <a:cubicBezTo>
                  <a:pt x="3487795" y="16667"/>
                  <a:pt x="3510059" y="10452"/>
                  <a:pt x="3532718" y="3259"/>
                </a:cubicBezTo>
                <a:lnTo>
                  <a:pt x="3587603" y="0"/>
                </a:lnTo>
                <a:lnTo>
                  <a:pt x="3592826" y="26762"/>
                </a:lnTo>
                <a:lnTo>
                  <a:pt x="3364346" y="165500"/>
                </a:lnTo>
                <a:lnTo>
                  <a:pt x="3152616" y="329280"/>
                </a:lnTo>
                <a:lnTo>
                  <a:pt x="2960808" y="513375"/>
                </a:lnTo>
                <a:lnTo>
                  <a:pt x="2797650" y="702384"/>
                </a:lnTo>
                <a:lnTo>
                  <a:pt x="2653992" y="892103"/>
                </a:lnTo>
                <a:lnTo>
                  <a:pt x="2576278" y="1039803"/>
                </a:lnTo>
                <a:cubicBezTo>
                  <a:pt x="2542562" y="1094473"/>
                  <a:pt x="2492139" y="1146278"/>
                  <a:pt x="2451696" y="1220120"/>
                </a:cubicBezTo>
                <a:lnTo>
                  <a:pt x="2333617" y="1482858"/>
                </a:lnTo>
                <a:lnTo>
                  <a:pt x="2239019" y="1750687"/>
                </a:lnTo>
                <a:cubicBezTo>
                  <a:pt x="2062164" y="2144558"/>
                  <a:pt x="1825464" y="2595295"/>
                  <a:pt x="1708453" y="2932299"/>
                </a:cubicBezTo>
                <a:cubicBezTo>
                  <a:pt x="1591442" y="3269303"/>
                  <a:pt x="1564826" y="3587672"/>
                  <a:pt x="1536952" y="3772714"/>
                </a:cubicBezTo>
                <a:lnTo>
                  <a:pt x="1541206" y="4042551"/>
                </a:lnTo>
                <a:lnTo>
                  <a:pt x="1736905" y="4202721"/>
                </a:lnTo>
                <a:lnTo>
                  <a:pt x="1910038" y="4375859"/>
                </a:lnTo>
                <a:lnTo>
                  <a:pt x="2049967" y="4551312"/>
                </a:lnTo>
                <a:lnTo>
                  <a:pt x="2161751" y="4736795"/>
                </a:lnTo>
                <a:lnTo>
                  <a:pt x="2245901" y="4927533"/>
                </a:lnTo>
                <a:lnTo>
                  <a:pt x="2299319" y="5113852"/>
                </a:lnTo>
                <a:lnTo>
                  <a:pt x="2323619" y="5302637"/>
                </a:lnTo>
                <a:lnTo>
                  <a:pt x="2316528" y="5487662"/>
                </a:lnTo>
                <a:lnTo>
                  <a:pt x="2281292" y="5660347"/>
                </a:lnTo>
                <a:cubicBezTo>
                  <a:pt x="2272174" y="5663067"/>
                  <a:pt x="2263590" y="5666330"/>
                  <a:pt x="2254472" y="5669051"/>
                </a:cubicBezTo>
                <a:lnTo>
                  <a:pt x="2243469" y="5622519"/>
                </a:lnTo>
                <a:cubicBezTo>
                  <a:pt x="2254774" y="5587772"/>
                  <a:pt x="2264897" y="5553146"/>
                  <a:pt x="2276202" y="5518399"/>
                </a:cubicBezTo>
                <a:cubicBezTo>
                  <a:pt x="2276767" y="5479478"/>
                  <a:pt x="2277322" y="5440566"/>
                  <a:pt x="2277887" y="5401645"/>
                </a:cubicBezTo>
                <a:cubicBezTo>
                  <a:pt x="2274179" y="5358469"/>
                  <a:pt x="2269289" y="5315419"/>
                  <a:pt x="2265586" y="5272239"/>
                </a:cubicBezTo>
                <a:lnTo>
                  <a:pt x="2226278" y="5142134"/>
                </a:lnTo>
                <a:lnTo>
                  <a:pt x="2167610" y="5005824"/>
                </a:lnTo>
                <a:lnTo>
                  <a:pt x="2094934" y="4873928"/>
                </a:lnTo>
                <a:lnTo>
                  <a:pt x="2004022" y="4747491"/>
                </a:lnTo>
                <a:lnTo>
                  <a:pt x="1897003" y="4628630"/>
                </a:lnTo>
                <a:lnTo>
                  <a:pt x="1786353" y="4521927"/>
                </a:lnTo>
                <a:lnTo>
                  <a:pt x="1718256" y="4469625"/>
                </a:lnTo>
                <a:lnTo>
                  <a:pt x="1664984" y="4416354"/>
                </a:lnTo>
                <a:lnTo>
                  <a:pt x="1610735" y="4377899"/>
                </a:lnTo>
                <a:lnTo>
                  <a:pt x="1556121" y="4343019"/>
                </a:lnTo>
                <a:lnTo>
                  <a:pt x="1496586" y="4326909"/>
                </a:lnTo>
                <a:cubicBezTo>
                  <a:pt x="1473064" y="4421813"/>
                  <a:pt x="1448351" y="4516846"/>
                  <a:pt x="1424825" y="4611755"/>
                </a:cubicBezTo>
                <a:lnTo>
                  <a:pt x="1341569" y="4877209"/>
                </a:lnTo>
                <a:lnTo>
                  <a:pt x="1246153" y="5146295"/>
                </a:lnTo>
                <a:lnTo>
                  <a:pt x="1133098" y="5409585"/>
                </a:lnTo>
                <a:lnTo>
                  <a:pt x="1002651" y="5687069"/>
                </a:lnTo>
                <a:lnTo>
                  <a:pt x="851621" y="5975542"/>
                </a:lnTo>
                <a:cubicBezTo>
                  <a:pt x="840588" y="5990831"/>
                  <a:pt x="830096" y="6006657"/>
                  <a:pt x="819067" y="6021945"/>
                </a:cubicBezTo>
                <a:cubicBezTo>
                  <a:pt x="806503" y="6046227"/>
                  <a:pt x="794598" y="6069851"/>
                  <a:pt x="782039" y="6094137"/>
                </a:cubicBezTo>
                <a:lnTo>
                  <a:pt x="732689" y="6165853"/>
                </a:lnTo>
                <a:cubicBezTo>
                  <a:pt x="717623" y="6191575"/>
                  <a:pt x="702023" y="6216768"/>
                  <a:pt x="686953" y="6242495"/>
                </a:cubicBezTo>
                <a:cubicBezTo>
                  <a:pt x="668846" y="6269124"/>
                  <a:pt x="651926" y="6295629"/>
                  <a:pt x="633819" y="6322262"/>
                </a:cubicBezTo>
                <a:cubicBezTo>
                  <a:pt x="615023" y="6344259"/>
                  <a:pt x="595690" y="6365722"/>
                  <a:pt x="576894" y="6387714"/>
                </a:cubicBezTo>
                <a:lnTo>
                  <a:pt x="520310" y="6444298"/>
                </a:lnTo>
                <a:cubicBezTo>
                  <a:pt x="500536" y="6458741"/>
                  <a:pt x="480896" y="6471998"/>
                  <a:pt x="461122" y="6486433"/>
                </a:cubicBezTo>
                <a:lnTo>
                  <a:pt x="409611" y="6505980"/>
                </a:lnTo>
                <a:lnTo>
                  <a:pt x="397795" y="6478382"/>
                </a:lnTo>
                <a:lnTo>
                  <a:pt x="580228" y="6260780"/>
                </a:lnTo>
                <a:lnTo>
                  <a:pt x="740291" y="6020812"/>
                </a:lnTo>
                <a:cubicBezTo>
                  <a:pt x="785187" y="5935426"/>
                  <a:pt x="831274" y="5849924"/>
                  <a:pt x="876161" y="5764542"/>
                </a:cubicBezTo>
                <a:cubicBezTo>
                  <a:pt x="911530" y="5680165"/>
                  <a:pt x="948091" y="5595659"/>
                  <a:pt x="983460" y="5511282"/>
                </a:cubicBezTo>
                <a:lnTo>
                  <a:pt x="1071980" y="5262934"/>
                </a:lnTo>
                <a:lnTo>
                  <a:pt x="1108340" y="5079541"/>
                </a:lnTo>
                <a:cubicBezTo>
                  <a:pt x="1112853" y="5081421"/>
                  <a:pt x="1116831" y="5082768"/>
                  <a:pt x="1121344" y="5084649"/>
                </a:cubicBezTo>
                <a:lnTo>
                  <a:pt x="1125291" y="5080701"/>
                </a:lnTo>
                <a:cubicBezTo>
                  <a:pt x="1125011" y="5077789"/>
                  <a:pt x="1124722" y="5074873"/>
                  <a:pt x="1124442" y="5071961"/>
                </a:cubicBezTo>
                <a:cubicBezTo>
                  <a:pt x="1123504" y="5069702"/>
                  <a:pt x="1123095" y="5067982"/>
                  <a:pt x="1122157" y="5065724"/>
                </a:cubicBezTo>
                <a:cubicBezTo>
                  <a:pt x="1120272" y="5061211"/>
                  <a:pt x="1118930" y="5057233"/>
                  <a:pt x="1117049" y="5052716"/>
                </a:cubicBezTo>
                <a:cubicBezTo>
                  <a:pt x="1119147" y="5049555"/>
                  <a:pt x="1120712" y="5045861"/>
                  <a:pt x="1122811" y="5042696"/>
                </a:cubicBezTo>
                <a:cubicBezTo>
                  <a:pt x="1122706" y="5039959"/>
                  <a:pt x="1122600" y="5037222"/>
                  <a:pt x="1122495" y="5034485"/>
                </a:cubicBezTo>
                <a:cubicBezTo>
                  <a:pt x="1122868" y="5030910"/>
                  <a:pt x="1123784" y="5027874"/>
                  <a:pt x="1124158" y="5024300"/>
                </a:cubicBezTo>
                <a:lnTo>
                  <a:pt x="1120205" y="5028252"/>
                </a:lnTo>
                <a:lnTo>
                  <a:pt x="1122495" y="5034485"/>
                </a:lnTo>
                <a:cubicBezTo>
                  <a:pt x="1117956" y="5049680"/>
                  <a:pt x="1112884" y="5064346"/>
                  <a:pt x="1108340" y="5079541"/>
                </a:cubicBezTo>
                <a:lnTo>
                  <a:pt x="1019535" y="5061794"/>
                </a:lnTo>
                <a:lnTo>
                  <a:pt x="907867" y="5071187"/>
                </a:lnTo>
                <a:lnTo>
                  <a:pt x="788983" y="5093104"/>
                </a:lnTo>
                <a:lnTo>
                  <a:pt x="658043" y="5134555"/>
                </a:lnTo>
                <a:lnTo>
                  <a:pt x="522026" y="5190653"/>
                </a:lnTo>
                <a:lnTo>
                  <a:pt x="384200" y="5252843"/>
                </a:lnTo>
                <a:lnTo>
                  <a:pt x="249344" y="5325897"/>
                </a:lnTo>
                <a:lnTo>
                  <a:pt x="120569" y="5397133"/>
                </a:lnTo>
                <a:lnTo>
                  <a:pt x="0" y="5468693"/>
                </a:lnTo>
                <a:lnTo>
                  <a:pt x="124698" y="5335477"/>
                </a:lnTo>
                <a:lnTo>
                  <a:pt x="246734" y="5221959"/>
                </a:lnTo>
                <a:lnTo>
                  <a:pt x="376856" y="5132327"/>
                </a:lnTo>
                <a:lnTo>
                  <a:pt x="515500" y="5051213"/>
                </a:lnTo>
                <a:lnTo>
                  <a:pt x="659408" y="4987219"/>
                </a:lnTo>
                <a:lnTo>
                  <a:pt x="820898" y="4940794"/>
                </a:lnTo>
                <a:lnTo>
                  <a:pt x="1181074" y="4846988"/>
                </a:lnTo>
                <a:lnTo>
                  <a:pt x="1226539" y="4526635"/>
                </a:lnTo>
                <a:lnTo>
                  <a:pt x="1248314" y="4207589"/>
                </a:lnTo>
                <a:cubicBezTo>
                  <a:pt x="1247665" y="4099917"/>
                  <a:pt x="1247020" y="3992241"/>
                  <a:pt x="1246367" y="3884569"/>
                </a:cubicBezTo>
                <a:lnTo>
                  <a:pt x="1267627" y="3672408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0" name="그룹 179">
            <a:extLst>
              <a:ext uri="{FF2B5EF4-FFF2-40B4-BE49-F238E27FC236}">
                <a16:creationId xmlns="" xmlns:a16="http://schemas.microsoft.com/office/drawing/2014/main" id="{06463192-3801-44FC-AFA1-2CA72CBD5CC6}"/>
              </a:ext>
            </a:extLst>
          </p:cNvPr>
          <p:cNvGrpSpPr/>
          <p:nvPr/>
        </p:nvGrpSpPr>
        <p:grpSpPr>
          <a:xfrm>
            <a:off x="4397619" y="5399566"/>
            <a:ext cx="706282" cy="462428"/>
            <a:chOff x="4397619" y="5399566"/>
            <a:chExt cx="706282" cy="462428"/>
          </a:xfrm>
        </p:grpSpPr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E88ABEA7-B33B-4FE6-ADDB-8D80294E2F12}"/>
                </a:ext>
              </a:extLst>
            </p:cNvPr>
            <p:cNvGrpSpPr/>
            <p:nvPr/>
          </p:nvGrpSpPr>
          <p:grpSpPr>
            <a:xfrm>
              <a:off x="4397619" y="5538139"/>
              <a:ext cx="323855" cy="323855"/>
              <a:chOff x="2460435" y="1380960"/>
              <a:chExt cx="914400" cy="914400"/>
            </a:xfrm>
          </p:grpSpPr>
          <p:sp>
            <p:nvSpPr>
              <p:cNvPr id="70" name="타원 69">
                <a:extLst>
                  <a:ext uri="{FF2B5EF4-FFF2-40B4-BE49-F238E27FC236}">
                    <a16:creationId xmlns="" xmlns:a16="http://schemas.microsoft.com/office/drawing/2014/main" id="{D809F7A7-D9E8-4CCA-A8B5-39DB88A29A12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="" xmlns:a16="http://schemas.microsoft.com/office/drawing/2014/main" id="{6292BABA-6EA2-4057-8552-81142B208A61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Block Arc 11">
                <a:extLst>
                  <a:ext uri="{FF2B5EF4-FFF2-40B4-BE49-F238E27FC236}">
                    <a16:creationId xmlns="" xmlns:a16="http://schemas.microsoft.com/office/drawing/2014/main" id="{ADB75F6A-0589-479A-84E8-451C0B7DD8AF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0313D06E-98D0-4824-A1A8-DC72594D82BB}"/>
                </a:ext>
              </a:extLst>
            </p:cNvPr>
            <p:cNvGrpSpPr/>
            <p:nvPr/>
          </p:nvGrpSpPr>
          <p:grpSpPr>
            <a:xfrm>
              <a:off x="4780046" y="5399566"/>
              <a:ext cx="323855" cy="323855"/>
              <a:chOff x="2460435" y="1380960"/>
              <a:chExt cx="914400" cy="914400"/>
            </a:xfrm>
          </p:grpSpPr>
          <p:sp>
            <p:nvSpPr>
              <p:cNvPr id="74" name="타원 73">
                <a:extLst>
                  <a:ext uri="{FF2B5EF4-FFF2-40B4-BE49-F238E27FC236}">
                    <a16:creationId xmlns="" xmlns:a16="http://schemas.microsoft.com/office/drawing/2014/main" id="{102B5C5D-101F-4B35-8C70-B578B639C1D8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="" xmlns:a16="http://schemas.microsoft.com/office/drawing/2014/main" id="{A852944B-9A4D-40EC-A021-1BD8C3359172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Block Arc 11">
                <a:extLst>
                  <a:ext uri="{FF2B5EF4-FFF2-40B4-BE49-F238E27FC236}">
                    <a16:creationId xmlns="" xmlns:a16="http://schemas.microsoft.com/office/drawing/2014/main" id="{A9A26E92-8FEC-432F-81C9-BE8CB9BF3F59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9" name="그룹 178">
            <a:extLst>
              <a:ext uri="{FF2B5EF4-FFF2-40B4-BE49-F238E27FC236}">
                <a16:creationId xmlns="" xmlns:a16="http://schemas.microsoft.com/office/drawing/2014/main" id="{BEF104CE-D222-433E-B2D9-DE702DBD8659}"/>
              </a:ext>
            </a:extLst>
          </p:cNvPr>
          <p:cNvGrpSpPr/>
          <p:nvPr/>
        </p:nvGrpSpPr>
        <p:grpSpPr>
          <a:xfrm>
            <a:off x="6625755" y="4464220"/>
            <a:ext cx="988812" cy="1062189"/>
            <a:chOff x="6625755" y="4464220"/>
            <a:chExt cx="988812" cy="1062189"/>
          </a:xfrm>
        </p:grpSpPr>
        <p:grpSp>
          <p:nvGrpSpPr>
            <p:cNvPr id="77" name="그룹 76">
              <a:extLst>
                <a:ext uri="{FF2B5EF4-FFF2-40B4-BE49-F238E27FC236}">
                  <a16:creationId xmlns="" xmlns:a16="http://schemas.microsoft.com/office/drawing/2014/main" id="{2815D6DE-E696-452B-B930-96709C01999B}"/>
                </a:ext>
              </a:extLst>
            </p:cNvPr>
            <p:cNvGrpSpPr/>
            <p:nvPr/>
          </p:nvGrpSpPr>
          <p:grpSpPr>
            <a:xfrm>
              <a:off x="6625755" y="5075711"/>
              <a:ext cx="323855" cy="323855"/>
              <a:chOff x="2460435" y="1380960"/>
              <a:chExt cx="914400" cy="914400"/>
            </a:xfrm>
          </p:grpSpPr>
          <p:sp>
            <p:nvSpPr>
              <p:cNvPr id="78" name="타원 77">
                <a:extLst>
                  <a:ext uri="{FF2B5EF4-FFF2-40B4-BE49-F238E27FC236}">
                    <a16:creationId xmlns="" xmlns:a16="http://schemas.microsoft.com/office/drawing/2014/main" id="{DCE04744-8F0E-492F-B8BD-50A1560DE942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="" xmlns:a16="http://schemas.microsoft.com/office/drawing/2014/main" id="{A7A30FDD-9D0A-44E8-9E9B-4EC26804D8B8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Block Arc 11">
                <a:extLst>
                  <a:ext uri="{FF2B5EF4-FFF2-40B4-BE49-F238E27FC236}">
                    <a16:creationId xmlns="" xmlns:a16="http://schemas.microsoft.com/office/drawing/2014/main" id="{0FBA8006-C5A8-49CA-AB60-7F8780F6848B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="" xmlns:a16="http://schemas.microsoft.com/office/drawing/2014/main" id="{47A90C0C-E383-4205-8AAB-F545EC130342}"/>
                </a:ext>
              </a:extLst>
            </p:cNvPr>
            <p:cNvGrpSpPr/>
            <p:nvPr/>
          </p:nvGrpSpPr>
          <p:grpSpPr>
            <a:xfrm>
              <a:off x="7008182" y="4937138"/>
              <a:ext cx="323855" cy="323855"/>
              <a:chOff x="2460435" y="1380960"/>
              <a:chExt cx="914400" cy="914400"/>
            </a:xfrm>
          </p:grpSpPr>
          <p:sp>
            <p:nvSpPr>
              <p:cNvPr id="82" name="타원 81">
                <a:extLst>
                  <a:ext uri="{FF2B5EF4-FFF2-40B4-BE49-F238E27FC236}">
                    <a16:creationId xmlns="" xmlns:a16="http://schemas.microsoft.com/office/drawing/2014/main" id="{7BC8E4B8-AE4F-4860-885B-60600AED498E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="" xmlns:a16="http://schemas.microsoft.com/office/drawing/2014/main" id="{A528757F-0BB7-463E-8DFD-3827B37E20DE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Block Arc 11">
                <a:extLst>
                  <a:ext uri="{FF2B5EF4-FFF2-40B4-BE49-F238E27FC236}">
                    <a16:creationId xmlns="" xmlns:a16="http://schemas.microsoft.com/office/drawing/2014/main" id="{F357C3A6-8B1C-4C52-A26F-087A7862104F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3C01CE6C-B503-4A2E-ACC7-41F38D1B6E58}"/>
                </a:ext>
              </a:extLst>
            </p:cNvPr>
            <p:cNvGrpSpPr/>
            <p:nvPr/>
          </p:nvGrpSpPr>
          <p:grpSpPr>
            <a:xfrm>
              <a:off x="7209583" y="5202554"/>
              <a:ext cx="323855" cy="323855"/>
              <a:chOff x="2460435" y="1380960"/>
              <a:chExt cx="914400" cy="914400"/>
            </a:xfrm>
          </p:grpSpPr>
          <p:sp>
            <p:nvSpPr>
              <p:cNvPr id="86" name="타원 85">
                <a:extLst>
                  <a:ext uri="{FF2B5EF4-FFF2-40B4-BE49-F238E27FC236}">
                    <a16:creationId xmlns="" xmlns:a16="http://schemas.microsoft.com/office/drawing/2014/main" id="{6103C3BE-137B-4A32-B538-36542F6F5239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="" xmlns:a16="http://schemas.microsoft.com/office/drawing/2014/main" id="{03906F4A-0FAA-45BE-BDD4-5A860D6669D7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Block Arc 11">
                <a:extLst>
                  <a:ext uri="{FF2B5EF4-FFF2-40B4-BE49-F238E27FC236}">
                    <a16:creationId xmlns="" xmlns:a16="http://schemas.microsoft.com/office/drawing/2014/main" id="{3DF8526D-1676-4029-8FBA-CE39A47D2DD4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="" xmlns:a16="http://schemas.microsoft.com/office/drawing/2014/main" id="{5701396B-1061-4F9C-A65F-ABA10F20BE13}"/>
                </a:ext>
              </a:extLst>
            </p:cNvPr>
            <p:cNvGrpSpPr/>
            <p:nvPr/>
          </p:nvGrpSpPr>
          <p:grpSpPr>
            <a:xfrm>
              <a:off x="6976502" y="4464220"/>
              <a:ext cx="323855" cy="323855"/>
              <a:chOff x="2460435" y="1380960"/>
              <a:chExt cx="914400" cy="914400"/>
            </a:xfrm>
          </p:grpSpPr>
          <p:sp>
            <p:nvSpPr>
              <p:cNvPr id="90" name="타원 89">
                <a:extLst>
                  <a:ext uri="{FF2B5EF4-FFF2-40B4-BE49-F238E27FC236}">
                    <a16:creationId xmlns="" xmlns:a16="http://schemas.microsoft.com/office/drawing/2014/main" id="{EBF282F6-4174-4DC3-9604-34DD9B2F4754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="" xmlns:a16="http://schemas.microsoft.com/office/drawing/2014/main" id="{A2D7CC00-B8E6-41EF-9C8F-EA58F3299A92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Block Arc 11">
                <a:extLst>
                  <a:ext uri="{FF2B5EF4-FFF2-40B4-BE49-F238E27FC236}">
                    <a16:creationId xmlns="" xmlns:a16="http://schemas.microsoft.com/office/drawing/2014/main" id="{6C883471-2DC9-47C4-AA48-2253A24E30A3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="" xmlns:a16="http://schemas.microsoft.com/office/drawing/2014/main" id="{F456F98E-7FB4-43C0-ABF0-B79A2D20C104}"/>
                </a:ext>
              </a:extLst>
            </p:cNvPr>
            <p:cNvGrpSpPr/>
            <p:nvPr/>
          </p:nvGrpSpPr>
          <p:grpSpPr>
            <a:xfrm>
              <a:off x="7290712" y="4713609"/>
              <a:ext cx="323855" cy="323855"/>
              <a:chOff x="2460435" y="1380960"/>
              <a:chExt cx="914400" cy="914400"/>
            </a:xfrm>
          </p:grpSpPr>
          <p:sp>
            <p:nvSpPr>
              <p:cNvPr id="94" name="타원 93">
                <a:extLst>
                  <a:ext uri="{FF2B5EF4-FFF2-40B4-BE49-F238E27FC236}">
                    <a16:creationId xmlns="" xmlns:a16="http://schemas.microsoft.com/office/drawing/2014/main" id="{A443619B-8F48-4F8A-A179-95712E2D9BF2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="" xmlns:a16="http://schemas.microsoft.com/office/drawing/2014/main" id="{BA4FC5D8-4C3A-4BC1-9DEF-F98F0C40CFE6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Block Arc 11">
                <a:extLst>
                  <a:ext uri="{FF2B5EF4-FFF2-40B4-BE49-F238E27FC236}">
                    <a16:creationId xmlns="" xmlns:a16="http://schemas.microsoft.com/office/drawing/2014/main" id="{C24E7713-C8C2-48AA-8930-7987449A7952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="" xmlns:a16="http://schemas.microsoft.com/office/drawing/2014/main" id="{1F494930-5708-4F34-841C-3DE1C2F8ADEF}"/>
                </a:ext>
              </a:extLst>
            </p:cNvPr>
            <p:cNvGrpSpPr/>
            <p:nvPr/>
          </p:nvGrpSpPr>
          <p:grpSpPr>
            <a:xfrm>
              <a:off x="6687463" y="4720708"/>
              <a:ext cx="323855" cy="323855"/>
              <a:chOff x="2460435" y="1380960"/>
              <a:chExt cx="914400" cy="914400"/>
            </a:xfrm>
          </p:grpSpPr>
          <p:sp>
            <p:nvSpPr>
              <p:cNvPr id="98" name="타원 97">
                <a:extLst>
                  <a:ext uri="{FF2B5EF4-FFF2-40B4-BE49-F238E27FC236}">
                    <a16:creationId xmlns="" xmlns:a16="http://schemas.microsoft.com/office/drawing/2014/main" id="{A75BE3E5-2A2A-49ED-B194-E37D3DAB7941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="" xmlns:a16="http://schemas.microsoft.com/office/drawing/2014/main" id="{54E131F1-27E1-45D0-BD83-F16D21D11E99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0" name="Block Arc 11">
                <a:extLst>
                  <a:ext uri="{FF2B5EF4-FFF2-40B4-BE49-F238E27FC236}">
                    <a16:creationId xmlns="" xmlns:a16="http://schemas.microsoft.com/office/drawing/2014/main" id="{480DDBEB-C50B-4B7F-8F1D-0585F69A4C3D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8A2094D-A2C1-498A-8E1D-2CAFD202871B}"/>
              </a:ext>
            </a:extLst>
          </p:cNvPr>
          <p:cNvGrpSpPr/>
          <p:nvPr/>
        </p:nvGrpSpPr>
        <p:grpSpPr>
          <a:xfrm>
            <a:off x="9038267" y="4422581"/>
            <a:ext cx="323855" cy="323855"/>
            <a:chOff x="2460435" y="1380960"/>
            <a:chExt cx="914400" cy="914400"/>
          </a:xfrm>
        </p:grpSpPr>
        <p:sp>
          <p:nvSpPr>
            <p:cNvPr id="124" name="타원 123">
              <a:extLst>
                <a:ext uri="{FF2B5EF4-FFF2-40B4-BE49-F238E27FC236}">
                  <a16:creationId xmlns="" xmlns:a16="http://schemas.microsoft.com/office/drawing/2014/main" id="{512DFB25-C6F8-4515-8447-CF60296EAC0A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="" xmlns:a16="http://schemas.microsoft.com/office/drawing/2014/main" id="{EBC3D102-0C27-428F-8ACE-B022135A312D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Block Arc 11">
              <a:extLst>
                <a:ext uri="{FF2B5EF4-FFF2-40B4-BE49-F238E27FC236}">
                  <a16:creationId xmlns="" xmlns:a16="http://schemas.microsoft.com/office/drawing/2014/main" id="{B3C22E35-95B4-4277-96DB-F5DB19F96C4C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03BF1758-9515-44C4-9FBA-B9E8AF2BDD6D}"/>
              </a:ext>
            </a:extLst>
          </p:cNvPr>
          <p:cNvGrpSpPr/>
          <p:nvPr/>
        </p:nvGrpSpPr>
        <p:grpSpPr>
          <a:xfrm>
            <a:off x="9420694" y="4284008"/>
            <a:ext cx="323855" cy="323855"/>
            <a:chOff x="2460435" y="1380960"/>
            <a:chExt cx="914400" cy="914400"/>
          </a:xfrm>
        </p:grpSpPr>
        <p:sp>
          <p:nvSpPr>
            <p:cNvPr id="121" name="타원 120">
              <a:extLst>
                <a:ext uri="{FF2B5EF4-FFF2-40B4-BE49-F238E27FC236}">
                  <a16:creationId xmlns="" xmlns:a16="http://schemas.microsoft.com/office/drawing/2014/main" id="{05258C02-9617-4BFD-BC58-6BEABA762519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="" xmlns:a16="http://schemas.microsoft.com/office/drawing/2014/main" id="{FBEE3AF2-7369-48E2-BDDC-4049D7D6EED3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Block Arc 11">
              <a:extLst>
                <a:ext uri="{FF2B5EF4-FFF2-40B4-BE49-F238E27FC236}">
                  <a16:creationId xmlns="" xmlns:a16="http://schemas.microsoft.com/office/drawing/2014/main" id="{984C72A3-EBD4-4552-9C5F-0C83982A4BA3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="" xmlns:a16="http://schemas.microsoft.com/office/drawing/2014/main" id="{A0BFD093-ACE0-415B-A4DC-8E8C3CA8C18A}"/>
              </a:ext>
            </a:extLst>
          </p:cNvPr>
          <p:cNvGrpSpPr/>
          <p:nvPr/>
        </p:nvGrpSpPr>
        <p:grpSpPr>
          <a:xfrm>
            <a:off x="9622095" y="4549424"/>
            <a:ext cx="323855" cy="323855"/>
            <a:chOff x="2460435" y="1380960"/>
            <a:chExt cx="914400" cy="914400"/>
          </a:xfrm>
        </p:grpSpPr>
        <p:sp>
          <p:nvSpPr>
            <p:cNvPr id="118" name="타원 117">
              <a:extLst>
                <a:ext uri="{FF2B5EF4-FFF2-40B4-BE49-F238E27FC236}">
                  <a16:creationId xmlns="" xmlns:a16="http://schemas.microsoft.com/office/drawing/2014/main" id="{85E4016D-B5AA-43DD-BCCC-757E4BC8B656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="" xmlns:a16="http://schemas.microsoft.com/office/drawing/2014/main" id="{716515B1-ECB3-477F-9040-6466F5576221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Block Arc 11">
              <a:extLst>
                <a:ext uri="{FF2B5EF4-FFF2-40B4-BE49-F238E27FC236}">
                  <a16:creationId xmlns="" xmlns:a16="http://schemas.microsoft.com/office/drawing/2014/main" id="{15A09FE3-DE88-42CB-8D39-B2A19D86BC26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="" xmlns:a16="http://schemas.microsoft.com/office/drawing/2014/main" id="{00EDA84C-2212-4CAC-BFE3-EFB638E499FB}"/>
              </a:ext>
            </a:extLst>
          </p:cNvPr>
          <p:cNvGrpSpPr/>
          <p:nvPr/>
        </p:nvGrpSpPr>
        <p:grpSpPr>
          <a:xfrm>
            <a:off x="10004522" y="4410851"/>
            <a:ext cx="323855" cy="323855"/>
            <a:chOff x="2460435" y="1380960"/>
            <a:chExt cx="914400" cy="914400"/>
          </a:xfrm>
        </p:grpSpPr>
        <p:sp>
          <p:nvSpPr>
            <p:cNvPr id="115" name="타원 114">
              <a:extLst>
                <a:ext uri="{FF2B5EF4-FFF2-40B4-BE49-F238E27FC236}">
                  <a16:creationId xmlns="" xmlns:a16="http://schemas.microsoft.com/office/drawing/2014/main" id="{B5CC6E9F-CBB7-413D-8B33-E0358D2DAA18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="" xmlns:a16="http://schemas.microsoft.com/office/drawing/2014/main" id="{ED3CBC25-24E9-467A-A7E5-C655DE8578D2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Block Arc 11">
              <a:extLst>
                <a:ext uri="{FF2B5EF4-FFF2-40B4-BE49-F238E27FC236}">
                  <a16:creationId xmlns="" xmlns:a16="http://schemas.microsoft.com/office/drawing/2014/main" id="{42E5E910-D6DD-4DF9-88E5-089EEFFDFC13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="" xmlns:a16="http://schemas.microsoft.com/office/drawing/2014/main" id="{7BA667B7-BAEA-48CE-AB4D-AB4E55FCE954}"/>
              </a:ext>
            </a:extLst>
          </p:cNvPr>
          <p:cNvGrpSpPr/>
          <p:nvPr/>
        </p:nvGrpSpPr>
        <p:grpSpPr>
          <a:xfrm>
            <a:off x="9703224" y="4060479"/>
            <a:ext cx="323855" cy="323855"/>
            <a:chOff x="2460435" y="1380960"/>
            <a:chExt cx="914400" cy="914400"/>
          </a:xfrm>
        </p:grpSpPr>
        <p:sp>
          <p:nvSpPr>
            <p:cNvPr id="112" name="타원 111">
              <a:extLst>
                <a:ext uri="{FF2B5EF4-FFF2-40B4-BE49-F238E27FC236}">
                  <a16:creationId xmlns="" xmlns:a16="http://schemas.microsoft.com/office/drawing/2014/main" id="{BC84D296-89CC-4F4B-8A31-8C54638984DC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="" xmlns:a16="http://schemas.microsoft.com/office/drawing/2014/main" id="{7AFE2A0B-8400-4886-8527-7BFB3A4CE279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Block Arc 11">
              <a:extLst>
                <a:ext uri="{FF2B5EF4-FFF2-40B4-BE49-F238E27FC236}">
                  <a16:creationId xmlns="" xmlns:a16="http://schemas.microsoft.com/office/drawing/2014/main" id="{EE089C33-0A10-44A6-A0FD-40397523D83A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863C9DBC-071F-462D-916C-0C9F1B3746AE}"/>
              </a:ext>
            </a:extLst>
          </p:cNvPr>
          <p:cNvGrpSpPr/>
          <p:nvPr/>
        </p:nvGrpSpPr>
        <p:grpSpPr>
          <a:xfrm>
            <a:off x="9099975" y="4067578"/>
            <a:ext cx="323855" cy="323855"/>
            <a:chOff x="2460435" y="1380960"/>
            <a:chExt cx="914400" cy="914400"/>
          </a:xfrm>
        </p:grpSpPr>
        <p:sp>
          <p:nvSpPr>
            <p:cNvPr id="109" name="타원 108">
              <a:extLst>
                <a:ext uri="{FF2B5EF4-FFF2-40B4-BE49-F238E27FC236}">
                  <a16:creationId xmlns="" xmlns:a16="http://schemas.microsoft.com/office/drawing/2014/main" id="{EF0F7B71-0B69-4595-A157-F455AD88F137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="" xmlns:a16="http://schemas.microsoft.com/office/drawing/2014/main" id="{7D3045D6-66C1-4CDC-AE0C-B6539DA1AC6C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Block Arc 11">
              <a:extLst>
                <a:ext uri="{FF2B5EF4-FFF2-40B4-BE49-F238E27FC236}">
                  <a16:creationId xmlns="" xmlns:a16="http://schemas.microsoft.com/office/drawing/2014/main" id="{BB1DFB1E-5132-4A44-9F5B-37D38D5DCDFD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="" xmlns:a16="http://schemas.microsoft.com/office/drawing/2014/main" id="{693530ED-261C-4B5D-B224-C329254CFBD4}"/>
              </a:ext>
            </a:extLst>
          </p:cNvPr>
          <p:cNvGrpSpPr/>
          <p:nvPr/>
        </p:nvGrpSpPr>
        <p:grpSpPr>
          <a:xfrm>
            <a:off x="8559328" y="5108735"/>
            <a:ext cx="323855" cy="323855"/>
            <a:chOff x="2460435" y="1380960"/>
            <a:chExt cx="914400" cy="914400"/>
          </a:xfrm>
        </p:grpSpPr>
        <p:sp>
          <p:nvSpPr>
            <p:cNvPr id="128" name="타원 127">
              <a:extLst>
                <a:ext uri="{FF2B5EF4-FFF2-40B4-BE49-F238E27FC236}">
                  <a16:creationId xmlns="" xmlns:a16="http://schemas.microsoft.com/office/drawing/2014/main" id="{EF66C17A-D15C-4306-8A2F-F136C04F1123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="" xmlns:a16="http://schemas.microsoft.com/office/drawing/2014/main" id="{461E4483-3641-40C2-A367-182D9CC08946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Block Arc 11">
              <a:extLst>
                <a:ext uri="{FF2B5EF4-FFF2-40B4-BE49-F238E27FC236}">
                  <a16:creationId xmlns="" xmlns:a16="http://schemas.microsoft.com/office/drawing/2014/main" id="{17EDD42C-1072-45C4-AB2E-6142B4A12BDF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="" xmlns:a16="http://schemas.microsoft.com/office/drawing/2014/main" id="{37928F8C-43D0-4C19-ADB3-13A33035EE89}"/>
              </a:ext>
            </a:extLst>
          </p:cNvPr>
          <p:cNvGrpSpPr/>
          <p:nvPr/>
        </p:nvGrpSpPr>
        <p:grpSpPr>
          <a:xfrm>
            <a:off x="8941755" y="4970162"/>
            <a:ext cx="323855" cy="323855"/>
            <a:chOff x="2460435" y="1380960"/>
            <a:chExt cx="914400" cy="914400"/>
          </a:xfrm>
        </p:grpSpPr>
        <p:sp>
          <p:nvSpPr>
            <p:cNvPr id="132" name="타원 131">
              <a:extLst>
                <a:ext uri="{FF2B5EF4-FFF2-40B4-BE49-F238E27FC236}">
                  <a16:creationId xmlns="" xmlns:a16="http://schemas.microsoft.com/office/drawing/2014/main" id="{5BF60F54-B8F8-4A62-AD8E-C8F90ACA9ADC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="" xmlns:a16="http://schemas.microsoft.com/office/drawing/2014/main" id="{432880B3-12A4-40F9-857A-D89E43CF2F15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Block Arc 11">
              <a:extLst>
                <a:ext uri="{FF2B5EF4-FFF2-40B4-BE49-F238E27FC236}">
                  <a16:creationId xmlns="" xmlns:a16="http://schemas.microsoft.com/office/drawing/2014/main" id="{73BB7D29-2202-4A63-B012-EEB464C2AE3F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62D01E4B-8176-4EF2-AFC3-00F1FEBAB167}"/>
              </a:ext>
            </a:extLst>
          </p:cNvPr>
          <p:cNvGrpSpPr/>
          <p:nvPr/>
        </p:nvGrpSpPr>
        <p:grpSpPr>
          <a:xfrm>
            <a:off x="9143156" y="5235578"/>
            <a:ext cx="323855" cy="323855"/>
            <a:chOff x="2460435" y="1380960"/>
            <a:chExt cx="914400" cy="914400"/>
          </a:xfrm>
        </p:grpSpPr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0EF8F1F4-E395-4B1D-B9A8-ED55194A6AB7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="" xmlns:a16="http://schemas.microsoft.com/office/drawing/2014/main" id="{4D97AA27-290E-42F6-BEF0-2C30B2D444F1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Block Arc 11">
              <a:extLst>
                <a:ext uri="{FF2B5EF4-FFF2-40B4-BE49-F238E27FC236}">
                  <a16:creationId xmlns="" xmlns:a16="http://schemas.microsoft.com/office/drawing/2014/main" id="{6BA3350B-79B1-4AF1-A440-937642AAF801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="" xmlns:a16="http://schemas.microsoft.com/office/drawing/2014/main" id="{03BE8644-FDAB-42F6-BAE4-02496DB30190}"/>
              </a:ext>
            </a:extLst>
          </p:cNvPr>
          <p:cNvGrpSpPr/>
          <p:nvPr/>
        </p:nvGrpSpPr>
        <p:grpSpPr>
          <a:xfrm>
            <a:off x="9525583" y="5097005"/>
            <a:ext cx="323855" cy="323855"/>
            <a:chOff x="2460435" y="1380960"/>
            <a:chExt cx="914400" cy="914400"/>
          </a:xfrm>
        </p:grpSpPr>
        <p:sp>
          <p:nvSpPr>
            <p:cNvPr id="140" name="타원 139">
              <a:extLst>
                <a:ext uri="{FF2B5EF4-FFF2-40B4-BE49-F238E27FC236}">
                  <a16:creationId xmlns="" xmlns:a16="http://schemas.microsoft.com/office/drawing/2014/main" id="{41AEE327-2DB5-43DC-9548-97CBBDCA12A4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="" xmlns:a16="http://schemas.microsoft.com/office/drawing/2014/main" id="{561B92EB-C782-4486-9DC4-6C35DE4F093C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Block Arc 11">
              <a:extLst>
                <a:ext uri="{FF2B5EF4-FFF2-40B4-BE49-F238E27FC236}">
                  <a16:creationId xmlns="" xmlns:a16="http://schemas.microsoft.com/office/drawing/2014/main" id="{225F425D-1E30-45B0-89F7-6626209C4C03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="" xmlns:a16="http://schemas.microsoft.com/office/drawing/2014/main" id="{7F7DB300-D9F5-4C8C-B137-8A9F698F9969}"/>
              </a:ext>
            </a:extLst>
          </p:cNvPr>
          <p:cNvGrpSpPr/>
          <p:nvPr/>
        </p:nvGrpSpPr>
        <p:grpSpPr>
          <a:xfrm>
            <a:off x="9224285" y="4746633"/>
            <a:ext cx="323855" cy="323855"/>
            <a:chOff x="2460435" y="1380960"/>
            <a:chExt cx="914400" cy="914400"/>
          </a:xfrm>
        </p:grpSpPr>
        <p:sp>
          <p:nvSpPr>
            <p:cNvPr id="144" name="타원 143">
              <a:extLst>
                <a:ext uri="{FF2B5EF4-FFF2-40B4-BE49-F238E27FC236}">
                  <a16:creationId xmlns="" xmlns:a16="http://schemas.microsoft.com/office/drawing/2014/main" id="{80F186F7-07C8-4CE1-9483-EA241526CAE2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="" xmlns:a16="http://schemas.microsoft.com/office/drawing/2014/main" id="{B843739E-59F3-4898-B77C-2B69D1315FED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Block Arc 11">
              <a:extLst>
                <a:ext uri="{FF2B5EF4-FFF2-40B4-BE49-F238E27FC236}">
                  <a16:creationId xmlns="" xmlns:a16="http://schemas.microsoft.com/office/drawing/2014/main" id="{1FCBD142-B836-4D06-96C4-32000727A3EC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="" xmlns:a16="http://schemas.microsoft.com/office/drawing/2014/main" id="{B10FD792-B4E8-4A74-B74A-F902584AD03F}"/>
              </a:ext>
            </a:extLst>
          </p:cNvPr>
          <p:cNvGrpSpPr/>
          <p:nvPr/>
        </p:nvGrpSpPr>
        <p:grpSpPr>
          <a:xfrm>
            <a:off x="8655270" y="4626889"/>
            <a:ext cx="323855" cy="323855"/>
            <a:chOff x="2460435" y="1380960"/>
            <a:chExt cx="914400" cy="914400"/>
          </a:xfrm>
        </p:grpSpPr>
        <p:sp>
          <p:nvSpPr>
            <p:cNvPr id="148" name="타원 147">
              <a:extLst>
                <a:ext uri="{FF2B5EF4-FFF2-40B4-BE49-F238E27FC236}">
                  <a16:creationId xmlns="" xmlns:a16="http://schemas.microsoft.com/office/drawing/2014/main" id="{D7459769-4824-4967-9E1F-7D081D9477BE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="" xmlns:a16="http://schemas.microsoft.com/office/drawing/2014/main" id="{9646E547-2426-425F-97CC-D615488BFB46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Block Arc 11">
              <a:extLst>
                <a:ext uri="{FF2B5EF4-FFF2-40B4-BE49-F238E27FC236}">
                  <a16:creationId xmlns="" xmlns:a16="http://schemas.microsoft.com/office/drawing/2014/main" id="{0C9A3585-8669-44C7-8415-F33661511DF7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="" xmlns:a16="http://schemas.microsoft.com/office/drawing/2014/main" id="{133F56BF-6B88-421B-890E-6157378AF2E8}"/>
              </a:ext>
            </a:extLst>
          </p:cNvPr>
          <p:cNvGrpSpPr/>
          <p:nvPr/>
        </p:nvGrpSpPr>
        <p:grpSpPr>
          <a:xfrm>
            <a:off x="9916518" y="5113771"/>
            <a:ext cx="323855" cy="323855"/>
            <a:chOff x="2460435" y="1380960"/>
            <a:chExt cx="914400" cy="914400"/>
          </a:xfrm>
        </p:grpSpPr>
        <p:sp>
          <p:nvSpPr>
            <p:cNvPr id="152" name="타원 151">
              <a:extLst>
                <a:ext uri="{FF2B5EF4-FFF2-40B4-BE49-F238E27FC236}">
                  <a16:creationId xmlns="" xmlns:a16="http://schemas.microsoft.com/office/drawing/2014/main" id="{BF4654DD-B4F6-47FD-BEFE-64C0754BD73F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="" xmlns:a16="http://schemas.microsoft.com/office/drawing/2014/main" id="{763D094F-F8F7-496F-A15A-AC3A08FD9BBA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Block Arc 11">
              <a:extLst>
                <a:ext uri="{FF2B5EF4-FFF2-40B4-BE49-F238E27FC236}">
                  <a16:creationId xmlns="" xmlns:a16="http://schemas.microsoft.com/office/drawing/2014/main" id="{79DC5506-5CC1-449D-9528-3D518A772A35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="" xmlns:a16="http://schemas.microsoft.com/office/drawing/2014/main" id="{28C02196-574C-4812-867F-0259A81423D6}"/>
              </a:ext>
            </a:extLst>
          </p:cNvPr>
          <p:cNvGrpSpPr/>
          <p:nvPr/>
        </p:nvGrpSpPr>
        <p:grpSpPr>
          <a:xfrm>
            <a:off x="10298945" y="4975198"/>
            <a:ext cx="323855" cy="323855"/>
            <a:chOff x="2460435" y="1380960"/>
            <a:chExt cx="914400" cy="914400"/>
          </a:xfrm>
        </p:grpSpPr>
        <p:sp>
          <p:nvSpPr>
            <p:cNvPr id="156" name="타원 155">
              <a:extLst>
                <a:ext uri="{FF2B5EF4-FFF2-40B4-BE49-F238E27FC236}">
                  <a16:creationId xmlns="" xmlns:a16="http://schemas.microsoft.com/office/drawing/2014/main" id="{323F4875-9604-44D7-A81C-50243815DBD1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="" xmlns:a16="http://schemas.microsoft.com/office/drawing/2014/main" id="{41ABD03B-7926-4ABC-A0CB-33DC7F0127A5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Block Arc 11">
              <a:extLst>
                <a:ext uri="{FF2B5EF4-FFF2-40B4-BE49-F238E27FC236}">
                  <a16:creationId xmlns="" xmlns:a16="http://schemas.microsoft.com/office/drawing/2014/main" id="{79ECB082-702C-4E8A-BDFE-0713F6DD8CAE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="" xmlns:a16="http://schemas.microsoft.com/office/drawing/2014/main" id="{504BC3AF-50EF-473D-B388-143F02AD9480}"/>
              </a:ext>
            </a:extLst>
          </p:cNvPr>
          <p:cNvGrpSpPr/>
          <p:nvPr/>
        </p:nvGrpSpPr>
        <p:grpSpPr>
          <a:xfrm>
            <a:off x="10166449" y="4056201"/>
            <a:ext cx="323855" cy="323855"/>
            <a:chOff x="2460435" y="1380960"/>
            <a:chExt cx="914400" cy="914400"/>
          </a:xfrm>
        </p:grpSpPr>
        <p:sp>
          <p:nvSpPr>
            <p:cNvPr id="160" name="타원 159">
              <a:extLst>
                <a:ext uri="{FF2B5EF4-FFF2-40B4-BE49-F238E27FC236}">
                  <a16:creationId xmlns="" xmlns:a16="http://schemas.microsoft.com/office/drawing/2014/main" id="{72CE29D5-DD2F-4DFD-AF5D-321C1DA4C6E5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="" xmlns:a16="http://schemas.microsoft.com/office/drawing/2014/main" id="{C0A8379B-3BFB-4F0A-AF99-AD93CF047503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Block Arc 11">
              <a:extLst>
                <a:ext uri="{FF2B5EF4-FFF2-40B4-BE49-F238E27FC236}">
                  <a16:creationId xmlns="" xmlns:a16="http://schemas.microsoft.com/office/drawing/2014/main" id="{A2F76853-F3A6-4CD2-8D02-21E4A471B913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="" xmlns:a16="http://schemas.microsoft.com/office/drawing/2014/main" id="{42FDC96C-BA36-4D4B-AF3A-B2792D21FAB8}"/>
              </a:ext>
            </a:extLst>
          </p:cNvPr>
          <p:cNvGrpSpPr/>
          <p:nvPr/>
        </p:nvGrpSpPr>
        <p:grpSpPr>
          <a:xfrm>
            <a:off x="10419607" y="4404643"/>
            <a:ext cx="323855" cy="323855"/>
            <a:chOff x="2460435" y="1380960"/>
            <a:chExt cx="914400" cy="914400"/>
          </a:xfrm>
        </p:grpSpPr>
        <p:sp>
          <p:nvSpPr>
            <p:cNvPr id="164" name="타원 163">
              <a:extLst>
                <a:ext uri="{FF2B5EF4-FFF2-40B4-BE49-F238E27FC236}">
                  <a16:creationId xmlns="" xmlns:a16="http://schemas.microsoft.com/office/drawing/2014/main" id="{0FFA2334-3FCA-44B0-B6C1-08CC347CED0A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="" xmlns:a16="http://schemas.microsoft.com/office/drawing/2014/main" id="{F0502637-0EC6-4CB4-A4B6-E1AA8EC25B1F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Block Arc 11">
              <a:extLst>
                <a:ext uri="{FF2B5EF4-FFF2-40B4-BE49-F238E27FC236}">
                  <a16:creationId xmlns="" xmlns:a16="http://schemas.microsoft.com/office/drawing/2014/main" id="{F4A885F1-D187-45A4-9FDB-C49A140B6A5E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="" xmlns:a16="http://schemas.microsoft.com/office/drawing/2014/main" id="{946807D0-69DC-487B-AB7C-D0996049EDEF}"/>
              </a:ext>
            </a:extLst>
          </p:cNvPr>
          <p:cNvGrpSpPr/>
          <p:nvPr/>
        </p:nvGrpSpPr>
        <p:grpSpPr>
          <a:xfrm>
            <a:off x="10581475" y="4751669"/>
            <a:ext cx="323855" cy="323855"/>
            <a:chOff x="2460435" y="1380960"/>
            <a:chExt cx="914400" cy="914400"/>
          </a:xfrm>
        </p:grpSpPr>
        <p:sp>
          <p:nvSpPr>
            <p:cNvPr id="168" name="타원 167">
              <a:extLst>
                <a:ext uri="{FF2B5EF4-FFF2-40B4-BE49-F238E27FC236}">
                  <a16:creationId xmlns="" xmlns:a16="http://schemas.microsoft.com/office/drawing/2014/main" id="{155B9C25-D3BA-46D2-AD1D-A0EF86B72F58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="" xmlns:a16="http://schemas.microsoft.com/office/drawing/2014/main" id="{27E4D355-87EB-4206-96B4-AF969CC21CF2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Block Arc 11">
              <a:extLst>
                <a:ext uri="{FF2B5EF4-FFF2-40B4-BE49-F238E27FC236}">
                  <a16:creationId xmlns="" xmlns:a16="http://schemas.microsoft.com/office/drawing/2014/main" id="{326E073A-6987-45D4-A8AB-BF2E084B2A68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="" xmlns:a16="http://schemas.microsoft.com/office/drawing/2014/main" id="{EE3B5D45-EE49-4A5C-A430-85498B50C46A}"/>
              </a:ext>
            </a:extLst>
          </p:cNvPr>
          <p:cNvGrpSpPr/>
          <p:nvPr/>
        </p:nvGrpSpPr>
        <p:grpSpPr>
          <a:xfrm>
            <a:off x="9978226" y="4758768"/>
            <a:ext cx="323855" cy="323855"/>
            <a:chOff x="2460435" y="1380960"/>
            <a:chExt cx="914400" cy="914400"/>
          </a:xfrm>
        </p:grpSpPr>
        <p:sp>
          <p:nvSpPr>
            <p:cNvPr id="172" name="타원 171">
              <a:extLst>
                <a:ext uri="{FF2B5EF4-FFF2-40B4-BE49-F238E27FC236}">
                  <a16:creationId xmlns="" xmlns:a16="http://schemas.microsoft.com/office/drawing/2014/main" id="{3869A13D-AF14-405C-8A69-91544AB82D29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="" xmlns:a16="http://schemas.microsoft.com/office/drawing/2014/main" id="{2EEB544E-9601-45F6-8E0A-C80224E504DD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Block Arc 11">
              <a:extLst>
                <a:ext uri="{FF2B5EF4-FFF2-40B4-BE49-F238E27FC236}">
                  <a16:creationId xmlns="" xmlns:a16="http://schemas.microsoft.com/office/drawing/2014/main" id="{1F2DA6AD-80EA-45C1-B00B-D0AC0975EAD6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2D28BFFE-A0FE-4F1C-B6F0-D632BB79CED5}"/>
              </a:ext>
            </a:extLst>
          </p:cNvPr>
          <p:cNvGrpSpPr/>
          <p:nvPr/>
        </p:nvGrpSpPr>
        <p:grpSpPr>
          <a:xfrm>
            <a:off x="10614052" y="5188124"/>
            <a:ext cx="323855" cy="323855"/>
            <a:chOff x="2460435" y="1380960"/>
            <a:chExt cx="914400" cy="914400"/>
          </a:xfrm>
        </p:grpSpPr>
        <p:sp>
          <p:nvSpPr>
            <p:cNvPr id="176" name="타원 175">
              <a:extLst>
                <a:ext uri="{FF2B5EF4-FFF2-40B4-BE49-F238E27FC236}">
                  <a16:creationId xmlns="" xmlns:a16="http://schemas.microsoft.com/office/drawing/2014/main" id="{2B83065B-932D-4CA7-88F3-EF3361C690B3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="" xmlns:a16="http://schemas.microsoft.com/office/drawing/2014/main" id="{A7B71FF7-2FF3-4C6B-9DD4-E9DE7233656D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Block Arc 11">
              <a:extLst>
                <a:ext uri="{FF2B5EF4-FFF2-40B4-BE49-F238E27FC236}">
                  <a16:creationId xmlns="" xmlns:a16="http://schemas.microsoft.com/office/drawing/2014/main" id="{90D334C8-3A7C-4626-8139-C51CA461124F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Group 123">
            <a:extLst>
              <a:ext uri="{FF2B5EF4-FFF2-40B4-BE49-F238E27FC236}">
                <a16:creationId xmlns="" xmlns:a16="http://schemas.microsoft.com/office/drawing/2014/main" id="{BCE55AD9-014F-4989-AFAA-08088001C44C}"/>
              </a:ext>
            </a:extLst>
          </p:cNvPr>
          <p:cNvGrpSpPr/>
          <p:nvPr/>
        </p:nvGrpSpPr>
        <p:grpSpPr>
          <a:xfrm>
            <a:off x="2410049" y="5781988"/>
            <a:ext cx="277694" cy="643745"/>
            <a:chOff x="1076653" y="3636081"/>
            <a:chExt cx="366521" cy="1131005"/>
          </a:xfrm>
          <a:solidFill>
            <a:schemeClr val="accent1"/>
          </a:solidFill>
        </p:grpSpPr>
        <p:sp>
          <p:nvSpPr>
            <p:cNvPr id="182" name="Rectangle 120">
              <a:extLst>
                <a:ext uri="{FF2B5EF4-FFF2-40B4-BE49-F238E27FC236}">
                  <a16:creationId xmlns="" xmlns:a16="http://schemas.microsoft.com/office/drawing/2014/main" id="{E772B97C-6DB8-4CA8-9E15-49BF39BFE4A8}"/>
                </a:ext>
              </a:extLst>
            </p:cNvPr>
            <p:cNvSpPr/>
            <p:nvPr/>
          </p:nvSpPr>
          <p:spPr>
            <a:xfrm flipH="1">
              <a:off x="1301605" y="3774620"/>
              <a:ext cx="141569" cy="992466"/>
            </a:xfrm>
            <a:custGeom>
              <a:avLst/>
              <a:gdLst>
                <a:gd name="connsiteX0" fmla="*/ 0 w 243305"/>
                <a:gd name="connsiteY0" fmla="*/ 0 h 1023811"/>
                <a:gd name="connsiteX1" fmla="*/ 243305 w 243305"/>
                <a:gd name="connsiteY1" fmla="*/ 0 h 1023811"/>
                <a:gd name="connsiteX2" fmla="*/ 243305 w 243305"/>
                <a:gd name="connsiteY2" fmla="*/ 1023811 h 1023811"/>
                <a:gd name="connsiteX3" fmla="*/ 0 w 243305"/>
                <a:gd name="connsiteY3" fmla="*/ 1023811 h 1023811"/>
                <a:gd name="connsiteX4" fmla="*/ 0 w 243305"/>
                <a:gd name="connsiteY4" fmla="*/ 0 h 1023811"/>
                <a:gd name="connsiteX0" fmla="*/ 0 w 243305"/>
                <a:gd name="connsiteY0" fmla="*/ 0 h 1423621"/>
                <a:gd name="connsiteX1" fmla="*/ 243305 w 243305"/>
                <a:gd name="connsiteY1" fmla="*/ 0 h 1423621"/>
                <a:gd name="connsiteX2" fmla="*/ 243305 w 243305"/>
                <a:gd name="connsiteY2" fmla="*/ 1023811 h 1423621"/>
                <a:gd name="connsiteX3" fmla="*/ 129302 w 243305"/>
                <a:gd name="connsiteY3" fmla="*/ 1423613 h 1423621"/>
                <a:gd name="connsiteX4" fmla="*/ 0 w 243305"/>
                <a:gd name="connsiteY4" fmla="*/ 1023811 h 1423621"/>
                <a:gd name="connsiteX5" fmla="*/ 0 w 243305"/>
                <a:gd name="connsiteY5" fmla="*/ 0 h 1423621"/>
                <a:gd name="connsiteX0" fmla="*/ 0 w 243305"/>
                <a:gd name="connsiteY0" fmla="*/ 0 h 1423613"/>
                <a:gd name="connsiteX1" fmla="*/ 243305 w 243305"/>
                <a:gd name="connsiteY1" fmla="*/ 0 h 1423613"/>
                <a:gd name="connsiteX2" fmla="*/ 243305 w 243305"/>
                <a:gd name="connsiteY2" fmla="*/ 1023811 h 1423613"/>
                <a:gd name="connsiteX3" fmla="*/ 129302 w 243305"/>
                <a:gd name="connsiteY3" fmla="*/ 1423613 h 1423613"/>
                <a:gd name="connsiteX4" fmla="*/ 0 w 243305"/>
                <a:gd name="connsiteY4" fmla="*/ 1023811 h 1423613"/>
                <a:gd name="connsiteX5" fmla="*/ 0 w 243305"/>
                <a:gd name="connsiteY5" fmla="*/ 0 h 1423613"/>
                <a:gd name="connsiteX0" fmla="*/ 0 w 243305"/>
                <a:gd name="connsiteY0" fmla="*/ 0 h 1423613"/>
                <a:gd name="connsiteX1" fmla="*/ 243305 w 243305"/>
                <a:gd name="connsiteY1" fmla="*/ 0 h 1423613"/>
                <a:gd name="connsiteX2" fmla="*/ 243305 w 243305"/>
                <a:gd name="connsiteY2" fmla="*/ 1023811 h 1423613"/>
                <a:gd name="connsiteX3" fmla="*/ 129302 w 243305"/>
                <a:gd name="connsiteY3" fmla="*/ 1423613 h 1423613"/>
                <a:gd name="connsiteX4" fmla="*/ 25400 w 243305"/>
                <a:gd name="connsiteY4" fmla="*/ 1061911 h 1423613"/>
                <a:gd name="connsiteX5" fmla="*/ 0 w 243305"/>
                <a:gd name="connsiteY5" fmla="*/ 0 h 1423613"/>
                <a:gd name="connsiteX0" fmla="*/ 0 w 243305"/>
                <a:gd name="connsiteY0" fmla="*/ 0 h 1423613"/>
                <a:gd name="connsiteX1" fmla="*/ 243305 w 243305"/>
                <a:gd name="connsiteY1" fmla="*/ 0 h 1423613"/>
                <a:gd name="connsiteX2" fmla="*/ 243305 w 243305"/>
                <a:gd name="connsiteY2" fmla="*/ 1023811 h 1423613"/>
                <a:gd name="connsiteX3" fmla="*/ 129302 w 243305"/>
                <a:gd name="connsiteY3" fmla="*/ 1423613 h 1423613"/>
                <a:gd name="connsiteX4" fmla="*/ 25400 w 243305"/>
                <a:gd name="connsiteY4" fmla="*/ 1061911 h 1423613"/>
                <a:gd name="connsiteX5" fmla="*/ 0 w 243305"/>
                <a:gd name="connsiteY5" fmla="*/ 0 h 142361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43305 w 243305"/>
                <a:gd name="connsiteY2" fmla="*/ 102381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50800 w 243305"/>
                <a:gd name="connsiteY4" fmla="*/ 109366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50800 w 243305"/>
                <a:gd name="connsiteY4" fmla="*/ 1093661 h 1506163"/>
                <a:gd name="connsiteX5" fmla="*/ 0 w 243305"/>
                <a:gd name="connsiteY5" fmla="*/ 0 h 1506163"/>
                <a:gd name="connsiteX0" fmla="*/ 0 w 319802"/>
                <a:gd name="connsiteY0" fmla="*/ 417887 h 1924050"/>
                <a:gd name="connsiteX1" fmla="*/ 319802 w 319802"/>
                <a:gd name="connsiteY1" fmla="*/ 0 h 1924050"/>
                <a:gd name="connsiteX2" fmla="*/ 243305 w 319802"/>
                <a:gd name="connsiteY2" fmla="*/ 417887 h 1924050"/>
                <a:gd name="connsiteX3" fmla="*/ 217905 w 319802"/>
                <a:gd name="connsiteY3" fmla="*/ 1511548 h 1924050"/>
                <a:gd name="connsiteX4" fmla="*/ 135652 w 319802"/>
                <a:gd name="connsiteY4" fmla="*/ 1924050 h 1924050"/>
                <a:gd name="connsiteX5" fmla="*/ 50800 w 319802"/>
                <a:gd name="connsiteY5" fmla="*/ 1511548 h 1924050"/>
                <a:gd name="connsiteX6" fmla="*/ 0 w 319802"/>
                <a:gd name="connsiteY6" fmla="*/ 417887 h 1924050"/>
                <a:gd name="connsiteX0" fmla="*/ 0 w 319802"/>
                <a:gd name="connsiteY0" fmla="*/ 417887 h 1924050"/>
                <a:gd name="connsiteX1" fmla="*/ 319802 w 319802"/>
                <a:gd name="connsiteY1" fmla="*/ 0 h 1924050"/>
                <a:gd name="connsiteX2" fmla="*/ 243305 w 319802"/>
                <a:gd name="connsiteY2" fmla="*/ 417887 h 1924050"/>
                <a:gd name="connsiteX3" fmla="*/ 217905 w 319802"/>
                <a:gd name="connsiteY3" fmla="*/ 1511548 h 1924050"/>
                <a:gd name="connsiteX4" fmla="*/ 135652 w 319802"/>
                <a:gd name="connsiteY4" fmla="*/ 1924050 h 1924050"/>
                <a:gd name="connsiteX5" fmla="*/ 50800 w 319802"/>
                <a:gd name="connsiteY5" fmla="*/ 1511548 h 1924050"/>
                <a:gd name="connsiteX6" fmla="*/ 0 w 319802"/>
                <a:gd name="connsiteY6" fmla="*/ 417887 h 1924050"/>
                <a:gd name="connsiteX0" fmla="*/ 0 w 319802"/>
                <a:gd name="connsiteY0" fmla="*/ 417887 h 1924050"/>
                <a:gd name="connsiteX1" fmla="*/ 319802 w 319802"/>
                <a:gd name="connsiteY1" fmla="*/ 0 h 1924050"/>
                <a:gd name="connsiteX2" fmla="*/ 243305 w 319802"/>
                <a:gd name="connsiteY2" fmla="*/ 417887 h 1924050"/>
                <a:gd name="connsiteX3" fmla="*/ 217905 w 319802"/>
                <a:gd name="connsiteY3" fmla="*/ 1511548 h 1924050"/>
                <a:gd name="connsiteX4" fmla="*/ 135652 w 319802"/>
                <a:gd name="connsiteY4" fmla="*/ 1924050 h 1924050"/>
                <a:gd name="connsiteX5" fmla="*/ 50800 w 319802"/>
                <a:gd name="connsiteY5" fmla="*/ 1511548 h 1924050"/>
                <a:gd name="connsiteX6" fmla="*/ 0 w 319802"/>
                <a:gd name="connsiteY6" fmla="*/ 41788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217905 w 294402"/>
                <a:gd name="connsiteY2" fmla="*/ 4178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179805 w 294402"/>
                <a:gd name="connsiteY2" fmla="*/ 6083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179805 w 294402"/>
                <a:gd name="connsiteY2" fmla="*/ 6083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179805 w 294402"/>
                <a:gd name="connsiteY2" fmla="*/ 6083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332502"/>
                <a:gd name="connsiteY0" fmla="*/ 646487 h 1955800"/>
                <a:gd name="connsiteX1" fmla="*/ 332502 w 332502"/>
                <a:gd name="connsiteY1" fmla="*/ 0 h 1955800"/>
                <a:gd name="connsiteX2" fmla="*/ 179805 w 332502"/>
                <a:gd name="connsiteY2" fmla="*/ 640137 h 1955800"/>
                <a:gd name="connsiteX3" fmla="*/ 192505 w 332502"/>
                <a:gd name="connsiteY3" fmla="*/ 1543298 h 1955800"/>
                <a:gd name="connsiteX4" fmla="*/ 110252 w 332502"/>
                <a:gd name="connsiteY4" fmla="*/ 1955800 h 1955800"/>
                <a:gd name="connsiteX5" fmla="*/ 25400 w 332502"/>
                <a:gd name="connsiteY5" fmla="*/ 1543298 h 1955800"/>
                <a:gd name="connsiteX6" fmla="*/ 0 w 332502"/>
                <a:gd name="connsiteY6" fmla="*/ 646487 h 1955800"/>
                <a:gd name="connsiteX0" fmla="*/ 0 w 332502"/>
                <a:gd name="connsiteY0" fmla="*/ 646487 h 1955800"/>
                <a:gd name="connsiteX1" fmla="*/ 332502 w 332502"/>
                <a:gd name="connsiteY1" fmla="*/ 0 h 1955800"/>
                <a:gd name="connsiteX2" fmla="*/ 179805 w 332502"/>
                <a:gd name="connsiteY2" fmla="*/ 640137 h 1955800"/>
                <a:gd name="connsiteX3" fmla="*/ 192505 w 332502"/>
                <a:gd name="connsiteY3" fmla="*/ 1543298 h 1955800"/>
                <a:gd name="connsiteX4" fmla="*/ 110252 w 332502"/>
                <a:gd name="connsiteY4" fmla="*/ 1955800 h 1955800"/>
                <a:gd name="connsiteX5" fmla="*/ 25400 w 332502"/>
                <a:gd name="connsiteY5" fmla="*/ 1543298 h 1955800"/>
                <a:gd name="connsiteX6" fmla="*/ 0 w 332502"/>
                <a:gd name="connsiteY6" fmla="*/ 646487 h 1955800"/>
                <a:gd name="connsiteX0" fmla="*/ 0 w 332502"/>
                <a:gd name="connsiteY0" fmla="*/ 646487 h 1955800"/>
                <a:gd name="connsiteX1" fmla="*/ 332502 w 332502"/>
                <a:gd name="connsiteY1" fmla="*/ 0 h 1955800"/>
                <a:gd name="connsiteX2" fmla="*/ 179805 w 332502"/>
                <a:gd name="connsiteY2" fmla="*/ 640137 h 1955800"/>
                <a:gd name="connsiteX3" fmla="*/ 192505 w 332502"/>
                <a:gd name="connsiteY3" fmla="*/ 1543298 h 1955800"/>
                <a:gd name="connsiteX4" fmla="*/ 110252 w 332502"/>
                <a:gd name="connsiteY4" fmla="*/ 1955800 h 1955800"/>
                <a:gd name="connsiteX5" fmla="*/ 25400 w 332502"/>
                <a:gd name="connsiteY5" fmla="*/ 1543298 h 1955800"/>
                <a:gd name="connsiteX6" fmla="*/ 0 w 332502"/>
                <a:gd name="connsiteY6" fmla="*/ 646487 h 1955800"/>
                <a:gd name="connsiteX0" fmla="*/ 0 w 590436"/>
                <a:gd name="connsiteY0" fmla="*/ 646487 h 1957040"/>
                <a:gd name="connsiteX1" fmla="*/ 332502 w 590436"/>
                <a:gd name="connsiteY1" fmla="*/ 0 h 1957040"/>
                <a:gd name="connsiteX2" fmla="*/ 179805 w 590436"/>
                <a:gd name="connsiteY2" fmla="*/ 640137 h 1957040"/>
                <a:gd name="connsiteX3" fmla="*/ 192505 w 590436"/>
                <a:gd name="connsiteY3" fmla="*/ 1543298 h 1957040"/>
                <a:gd name="connsiteX4" fmla="*/ 590100 w 590436"/>
                <a:gd name="connsiteY4" fmla="*/ 1731774 h 1957040"/>
                <a:gd name="connsiteX5" fmla="*/ 110252 w 590436"/>
                <a:gd name="connsiteY5" fmla="*/ 1955800 h 1957040"/>
                <a:gd name="connsiteX6" fmla="*/ 25400 w 590436"/>
                <a:gd name="connsiteY6" fmla="*/ 1543298 h 1957040"/>
                <a:gd name="connsiteX7" fmla="*/ 0 w 590436"/>
                <a:gd name="connsiteY7" fmla="*/ 646487 h 1957040"/>
                <a:gd name="connsiteX0" fmla="*/ 0 w 594064"/>
                <a:gd name="connsiteY0" fmla="*/ 646487 h 1960850"/>
                <a:gd name="connsiteX1" fmla="*/ 332502 w 594064"/>
                <a:gd name="connsiteY1" fmla="*/ 0 h 1960850"/>
                <a:gd name="connsiteX2" fmla="*/ 179805 w 594064"/>
                <a:gd name="connsiteY2" fmla="*/ 640137 h 1960850"/>
                <a:gd name="connsiteX3" fmla="*/ 192505 w 594064"/>
                <a:gd name="connsiteY3" fmla="*/ 1543298 h 1960850"/>
                <a:gd name="connsiteX4" fmla="*/ 590100 w 594064"/>
                <a:gd name="connsiteY4" fmla="*/ 1731774 h 1960850"/>
                <a:gd name="connsiteX5" fmla="*/ 149283 w 594064"/>
                <a:gd name="connsiteY5" fmla="*/ 1666246 h 1960850"/>
                <a:gd name="connsiteX6" fmla="*/ 110252 w 594064"/>
                <a:gd name="connsiteY6" fmla="*/ 1955800 h 1960850"/>
                <a:gd name="connsiteX7" fmla="*/ 25400 w 594064"/>
                <a:gd name="connsiteY7" fmla="*/ 1543298 h 1960850"/>
                <a:gd name="connsiteX8" fmla="*/ 0 w 594064"/>
                <a:gd name="connsiteY8" fmla="*/ 646487 h 1960850"/>
                <a:gd name="connsiteX0" fmla="*/ 0 w 570460"/>
                <a:gd name="connsiteY0" fmla="*/ 646487 h 1960850"/>
                <a:gd name="connsiteX1" fmla="*/ 332502 w 570460"/>
                <a:gd name="connsiteY1" fmla="*/ 0 h 1960850"/>
                <a:gd name="connsiteX2" fmla="*/ 179805 w 570460"/>
                <a:gd name="connsiteY2" fmla="*/ 640137 h 1960850"/>
                <a:gd name="connsiteX3" fmla="*/ 192505 w 570460"/>
                <a:gd name="connsiteY3" fmla="*/ 1543298 h 1960850"/>
                <a:gd name="connsiteX4" fmla="*/ 566272 w 570460"/>
                <a:gd name="connsiteY4" fmla="*/ 1761558 h 1960850"/>
                <a:gd name="connsiteX5" fmla="*/ 149283 w 570460"/>
                <a:gd name="connsiteY5" fmla="*/ 1666246 h 1960850"/>
                <a:gd name="connsiteX6" fmla="*/ 110252 w 570460"/>
                <a:gd name="connsiteY6" fmla="*/ 1955800 h 1960850"/>
                <a:gd name="connsiteX7" fmla="*/ 25400 w 570460"/>
                <a:gd name="connsiteY7" fmla="*/ 1543298 h 1960850"/>
                <a:gd name="connsiteX8" fmla="*/ 0 w 570460"/>
                <a:gd name="connsiteY8" fmla="*/ 646487 h 1960850"/>
                <a:gd name="connsiteX0" fmla="*/ 0 w 570460"/>
                <a:gd name="connsiteY0" fmla="*/ 646487 h 1960850"/>
                <a:gd name="connsiteX1" fmla="*/ 332502 w 570460"/>
                <a:gd name="connsiteY1" fmla="*/ 0 h 1960850"/>
                <a:gd name="connsiteX2" fmla="*/ 179805 w 570460"/>
                <a:gd name="connsiteY2" fmla="*/ 640137 h 1960850"/>
                <a:gd name="connsiteX3" fmla="*/ 192505 w 570460"/>
                <a:gd name="connsiteY3" fmla="*/ 1543298 h 1960850"/>
                <a:gd name="connsiteX4" fmla="*/ 566272 w 570460"/>
                <a:gd name="connsiteY4" fmla="*/ 1761558 h 1960850"/>
                <a:gd name="connsiteX5" fmla="*/ 149283 w 570460"/>
                <a:gd name="connsiteY5" fmla="*/ 1666246 h 1960850"/>
                <a:gd name="connsiteX6" fmla="*/ 110252 w 570460"/>
                <a:gd name="connsiteY6" fmla="*/ 1955800 h 1960850"/>
                <a:gd name="connsiteX7" fmla="*/ 25400 w 570460"/>
                <a:gd name="connsiteY7" fmla="*/ 1543298 h 1960850"/>
                <a:gd name="connsiteX8" fmla="*/ 0 w 570460"/>
                <a:gd name="connsiteY8" fmla="*/ 646487 h 1960850"/>
                <a:gd name="connsiteX0" fmla="*/ 0 w 566272"/>
                <a:gd name="connsiteY0" fmla="*/ 646487 h 1960850"/>
                <a:gd name="connsiteX1" fmla="*/ 332502 w 566272"/>
                <a:gd name="connsiteY1" fmla="*/ 0 h 1960850"/>
                <a:gd name="connsiteX2" fmla="*/ 179805 w 566272"/>
                <a:gd name="connsiteY2" fmla="*/ 640137 h 1960850"/>
                <a:gd name="connsiteX3" fmla="*/ 192505 w 566272"/>
                <a:gd name="connsiteY3" fmla="*/ 1543298 h 1960850"/>
                <a:gd name="connsiteX4" fmla="*/ 566272 w 566272"/>
                <a:gd name="connsiteY4" fmla="*/ 1761558 h 1960850"/>
                <a:gd name="connsiteX5" fmla="*/ 149283 w 566272"/>
                <a:gd name="connsiteY5" fmla="*/ 1666246 h 1960850"/>
                <a:gd name="connsiteX6" fmla="*/ 110252 w 566272"/>
                <a:gd name="connsiteY6" fmla="*/ 1955800 h 1960850"/>
                <a:gd name="connsiteX7" fmla="*/ 25400 w 566272"/>
                <a:gd name="connsiteY7" fmla="*/ 1543298 h 1960850"/>
                <a:gd name="connsiteX8" fmla="*/ 0 w 566272"/>
                <a:gd name="connsiteY8" fmla="*/ 646487 h 1960850"/>
                <a:gd name="connsiteX0" fmla="*/ 0 w 566272"/>
                <a:gd name="connsiteY0" fmla="*/ 646487 h 1960150"/>
                <a:gd name="connsiteX1" fmla="*/ 332502 w 566272"/>
                <a:gd name="connsiteY1" fmla="*/ 0 h 1960150"/>
                <a:gd name="connsiteX2" fmla="*/ 179805 w 566272"/>
                <a:gd name="connsiteY2" fmla="*/ 640137 h 1960150"/>
                <a:gd name="connsiteX3" fmla="*/ 192505 w 566272"/>
                <a:gd name="connsiteY3" fmla="*/ 1543298 h 1960150"/>
                <a:gd name="connsiteX4" fmla="*/ 566272 w 566272"/>
                <a:gd name="connsiteY4" fmla="*/ 1761558 h 1960150"/>
                <a:gd name="connsiteX5" fmla="*/ 101627 w 566272"/>
                <a:gd name="connsiteY5" fmla="*/ 1612634 h 1960150"/>
                <a:gd name="connsiteX6" fmla="*/ 110252 w 566272"/>
                <a:gd name="connsiteY6" fmla="*/ 1955800 h 1960150"/>
                <a:gd name="connsiteX7" fmla="*/ 25400 w 566272"/>
                <a:gd name="connsiteY7" fmla="*/ 1543298 h 1960150"/>
                <a:gd name="connsiteX8" fmla="*/ 0 w 566272"/>
                <a:gd name="connsiteY8" fmla="*/ 646487 h 1960150"/>
                <a:gd name="connsiteX0" fmla="*/ 0 w 566272"/>
                <a:gd name="connsiteY0" fmla="*/ 646487 h 1960150"/>
                <a:gd name="connsiteX1" fmla="*/ 332502 w 566272"/>
                <a:gd name="connsiteY1" fmla="*/ 0 h 1960150"/>
                <a:gd name="connsiteX2" fmla="*/ 179805 w 566272"/>
                <a:gd name="connsiteY2" fmla="*/ 640137 h 1960150"/>
                <a:gd name="connsiteX3" fmla="*/ 192505 w 566272"/>
                <a:gd name="connsiteY3" fmla="*/ 1543298 h 1960150"/>
                <a:gd name="connsiteX4" fmla="*/ 566272 w 566272"/>
                <a:gd name="connsiteY4" fmla="*/ 1761558 h 1960150"/>
                <a:gd name="connsiteX5" fmla="*/ 101627 w 566272"/>
                <a:gd name="connsiteY5" fmla="*/ 1612634 h 1960150"/>
                <a:gd name="connsiteX6" fmla="*/ 110252 w 566272"/>
                <a:gd name="connsiteY6" fmla="*/ 1955800 h 1960150"/>
                <a:gd name="connsiteX7" fmla="*/ 25400 w 566272"/>
                <a:gd name="connsiteY7" fmla="*/ 1543298 h 1960150"/>
                <a:gd name="connsiteX8" fmla="*/ 0 w 566272"/>
                <a:gd name="connsiteY8" fmla="*/ 646487 h 1960150"/>
                <a:gd name="connsiteX0" fmla="*/ 0 w 566272"/>
                <a:gd name="connsiteY0" fmla="*/ 646487 h 1960436"/>
                <a:gd name="connsiteX1" fmla="*/ 332502 w 566272"/>
                <a:gd name="connsiteY1" fmla="*/ 0 h 1960436"/>
                <a:gd name="connsiteX2" fmla="*/ 179805 w 566272"/>
                <a:gd name="connsiteY2" fmla="*/ 640137 h 1960436"/>
                <a:gd name="connsiteX3" fmla="*/ 192505 w 566272"/>
                <a:gd name="connsiteY3" fmla="*/ 1543298 h 1960436"/>
                <a:gd name="connsiteX4" fmla="*/ 566272 w 566272"/>
                <a:gd name="connsiteY4" fmla="*/ 1761558 h 1960436"/>
                <a:gd name="connsiteX5" fmla="*/ 161199 w 566272"/>
                <a:gd name="connsiteY5" fmla="*/ 1636462 h 1960436"/>
                <a:gd name="connsiteX6" fmla="*/ 110252 w 566272"/>
                <a:gd name="connsiteY6" fmla="*/ 1955800 h 1960436"/>
                <a:gd name="connsiteX7" fmla="*/ 25400 w 566272"/>
                <a:gd name="connsiteY7" fmla="*/ 1543298 h 1960436"/>
                <a:gd name="connsiteX8" fmla="*/ 0 w 566272"/>
                <a:gd name="connsiteY8" fmla="*/ 646487 h 1960436"/>
                <a:gd name="connsiteX0" fmla="*/ 0 w 566272"/>
                <a:gd name="connsiteY0" fmla="*/ 646487 h 1961532"/>
                <a:gd name="connsiteX1" fmla="*/ 332502 w 566272"/>
                <a:gd name="connsiteY1" fmla="*/ 0 h 1961532"/>
                <a:gd name="connsiteX2" fmla="*/ 179805 w 566272"/>
                <a:gd name="connsiteY2" fmla="*/ 640137 h 1961532"/>
                <a:gd name="connsiteX3" fmla="*/ 192505 w 566272"/>
                <a:gd name="connsiteY3" fmla="*/ 1543298 h 1961532"/>
                <a:gd name="connsiteX4" fmla="*/ 566272 w 566272"/>
                <a:gd name="connsiteY4" fmla="*/ 1761558 h 1961532"/>
                <a:gd name="connsiteX5" fmla="*/ 161199 w 566272"/>
                <a:gd name="connsiteY5" fmla="*/ 1636462 h 1961532"/>
                <a:gd name="connsiteX6" fmla="*/ 110252 w 566272"/>
                <a:gd name="connsiteY6" fmla="*/ 1955800 h 1961532"/>
                <a:gd name="connsiteX7" fmla="*/ 25400 w 566272"/>
                <a:gd name="connsiteY7" fmla="*/ 1543298 h 1961532"/>
                <a:gd name="connsiteX8" fmla="*/ 0 w 566272"/>
                <a:gd name="connsiteY8" fmla="*/ 646487 h 1961532"/>
                <a:gd name="connsiteX0" fmla="*/ 0 w 566272"/>
                <a:gd name="connsiteY0" fmla="*/ 646487 h 1984932"/>
                <a:gd name="connsiteX1" fmla="*/ 332502 w 566272"/>
                <a:gd name="connsiteY1" fmla="*/ 0 h 1984932"/>
                <a:gd name="connsiteX2" fmla="*/ 179805 w 566272"/>
                <a:gd name="connsiteY2" fmla="*/ 640137 h 1984932"/>
                <a:gd name="connsiteX3" fmla="*/ 192505 w 566272"/>
                <a:gd name="connsiteY3" fmla="*/ 1543298 h 1984932"/>
                <a:gd name="connsiteX4" fmla="*/ 566272 w 566272"/>
                <a:gd name="connsiteY4" fmla="*/ 1761558 h 1984932"/>
                <a:gd name="connsiteX5" fmla="*/ 161199 w 566272"/>
                <a:gd name="connsiteY5" fmla="*/ 1636462 h 1984932"/>
                <a:gd name="connsiteX6" fmla="*/ 98339 w 566272"/>
                <a:gd name="connsiteY6" fmla="*/ 1979628 h 1984932"/>
                <a:gd name="connsiteX7" fmla="*/ 25400 w 566272"/>
                <a:gd name="connsiteY7" fmla="*/ 1543298 h 1984932"/>
                <a:gd name="connsiteX8" fmla="*/ 0 w 566272"/>
                <a:gd name="connsiteY8" fmla="*/ 646487 h 198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272" h="1984932">
                  <a:moveTo>
                    <a:pt x="0" y="646487"/>
                  </a:moveTo>
                  <a:cubicBezTo>
                    <a:pt x="13467" y="409825"/>
                    <a:pt x="-11165" y="268412"/>
                    <a:pt x="332502" y="0"/>
                  </a:cubicBezTo>
                  <a:cubicBezTo>
                    <a:pt x="154603" y="393296"/>
                    <a:pt x="205304" y="500841"/>
                    <a:pt x="179805" y="640137"/>
                  </a:cubicBezTo>
                  <a:cubicBezTo>
                    <a:pt x="190388" y="1036441"/>
                    <a:pt x="232722" y="1191444"/>
                    <a:pt x="192505" y="1543298"/>
                  </a:cubicBezTo>
                  <a:cubicBezTo>
                    <a:pt x="469381" y="1723252"/>
                    <a:pt x="365529" y="1633238"/>
                    <a:pt x="566272" y="1761558"/>
                  </a:cubicBezTo>
                  <a:cubicBezTo>
                    <a:pt x="257250" y="1683760"/>
                    <a:pt x="241174" y="1599124"/>
                    <a:pt x="161199" y="1636462"/>
                  </a:cubicBezTo>
                  <a:cubicBezTo>
                    <a:pt x="140791" y="1745284"/>
                    <a:pt x="174585" y="2026926"/>
                    <a:pt x="98339" y="1979628"/>
                  </a:cubicBezTo>
                  <a:cubicBezTo>
                    <a:pt x="63705" y="1859061"/>
                    <a:pt x="79084" y="1841665"/>
                    <a:pt x="25400" y="1543298"/>
                  </a:cubicBezTo>
                  <a:lnTo>
                    <a:pt x="0" y="6464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Freeform 122">
              <a:extLst>
                <a:ext uri="{FF2B5EF4-FFF2-40B4-BE49-F238E27FC236}">
                  <a16:creationId xmlns="" xmlns:a16="http://schemas.microsoft.com/office/drawing/2014/main" id="{61025048-9964-4BE3-9C9B-578C73CE9FCC}"/>
                </a:ext>
              </a:extLst>
            </p:cNvPr>
            <p:cNvSpPr/>
            <p:nvPr/>
          </p:nvSpPr>
          <p:spPr>
            <a:xfrm rot="856188">
              <a:off x="1076653" y="3636081"/>
              <a:ext cx="346855" cy="202985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0799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6234" y="232660"/>
            <a:ext cx="8342799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5" name="Rectangle 15">
            <a:extLst>
              <a:ext uri="{FF2B5EF4-FFF2-40B4-BE49-F238E27FC236}">
                <a16:creationId xmlns="" xmlns:a16="http://schemas.microsoft.com/office/drawing/2014/main" id="{B0FAEBFB-59CC-42FA-89BE-DD15592F4A09}"/>
              </a:ext>
            </a:extLst>
          </p:cNvPr>
          <p:cNvSpPr/>
          <p:nvPr/>
        </p:nvSpPr>
        <p:spPr>
          <a:xfrm rot="5400000">
            <a:off x="52244" y="1943084"/>
            <a:ext cx="1454157" cy="349122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89663 w 1287482"/>
              <a:gd name="connsiteY0" fmla="*/ 9340 h 383657"/>
              <a:gd name="connsiteX1" fmla="*/ 1287482 w 1287482"/>
              <a:gd name="connsiteY1" fmla="*/ 0 h 383657"/>
              <a:gd name="connsiteX2" fmla="*/ 922780 w 1287482"/>
              <a:gd name="connsiteY2" fmla="*/ 380703 h 383657"/>
              <a:gd name="connsiteX3" fmla="*/ 0 w 1287482"/>
              <a:gd name="connsiteY3" fmla="*/ 383657 h 383657"/>
              <a:gd name="connsiteX4" fmla="*/ 589663 w 1287482"/>
              <a:gd name="connsiteY4" fmla="*/ 9340 h 383657"/>
              <a:gd name="connsiteX0" fmla="*/ 589663 w 1287482"/>
              <a:gd name="connsiteY0" fmla="*/ 9340 h 383657"/>
              <a:gd name="connsiteX1" fmla="*/ 1287482 w 1287482"/>
              <a:gd name="connsiteY1" fmla="*/ 0 h 383657"/>
              <a:gd name="connsiteX2" fmla="*/ 936849 w 1287482"/>
              <a:gd name="connsiteY2" fmla="*/ 380703 h 383657"/>
              <a:gd name="connsiteX3" fmla="*/ 0 w 1287482"/>
              <a:gd name="connsiteY3" fmla="*/ 383657 h 383657"/>
              <a:gd name="connsiteX4" fmla="*/ 589663 w 1287482"/>
              <a:gd name="connsiteY4" fmla="*/ 9340 h 383657"/>
              <a:gd name="connsiteX0" fmla="*/ 589663 w 1281854"/>
              <a:gd name="connsiteY0" fmla="*/ 0 h 374317"/>
              <a:gd name="connsiteX1" fmla="*/ 1281854 w 1281854"/>
              <a:gd name="connsiteY1" fmla="*/ 17708 h 374317"/>
              <a:gd name="connsiteX2" fmla="*/ 936849 w 1281854"/>
              <a:gd name="connsiteY2" fmla="*/ 371363 h 374317"/>
              <a:gd name="connsiteX3" fmla="*/ 0 w 1281854"/>
              <a:gd name="connsiteY3" fmla="*/ 374317 h 374317"/>
              <a:gd name="connsiteX4" fmla="*/ 589663 w 1281854"/>
              <a:gd name="connsiteY4" fmla="*/ 0 h 374317"/>
              <a:gd name="connsiteX0" fmla="*/ 562419 w 1281854"/>
              <a:gd name="connsiteY0" fmla="*/ 12510 h 356609"/>
              <a:gd name="connsiteX1" fmla="*/ 1281854 w 1281854"/>
              <a:gd name="connsiteY1" fmla="*/ 0 h 356609"/>
              <a:gd name="connsiteX2" fmla="*/ 936849 w 1281854"/>
              <a:gd name="connsiteY2" fmla="*/ 353655 h 356609"/>
              <a:gd name="connsiteX3" fmla="*/ 0 w 1281854"/>
              <a:gd name="connsiteY3" fmla="*/ 356609 h 356609"/>
              <a:gd name="connsiteX4" fmla="*/ 562419 w 1281854"/>
              <a:gd name="connsiteY4" fmla="*/ 12510 h 356609"/>
              <a:gd name="connsiteX0" fmla="*/ 579184 w 1281854"/>
              <a:gd name="connsiteY0" fmla="*/ 0 h 361726"/>
              <a:gd name="connsiteX1" fmla="*/ 1281854 w 1281854"/>
              <a:gd name="connsiteY1" fmla="*/ 5117 h 361726"/>
              <a:gd name="connsiteX2" fmla="*/ 936849 w 1281854"/>
              <a:gd name="connsiteY2" fmla="*/ 358772 h 361726"/>
              <a:gd name="connsiteX3" fmla="*/ 0 w 1281854"/>
              <a:gd name="connsiteY3" fmla="*/ 361726 h 361726"/>
              <a:gd name="connsiteX4" fmla="*/ 579184 w 1281854"/>
              <a:gd name="connsiteY4" fmla="*/ 0 h 361726"/>
              <a:gd name="connsiteX0" fmla="*/ 579184 w 1279759"/>
              <a:gd name="connsiteY0" fmla="*/ 7473 h 369199"/>
              <a:gd name="connsiteX1" fmla="*/ 1279759 w 1279759"/>
              <a:gd name="connsiteY1" fmla="*/ 0 h 369199"/>
              <a:gd name="connsiteX2" fmla="*/ 936849 w 1279759"/>
              <a:gd name="connsiteY2" fmla="*/ 366245 h 369199"/>
              <a:gd name="connsiteX3" fmla="*/ 0 w 1279759"/>
              <a:gd name="connsiteY3" fmla="*/ 369199 h 369199"/>
              <a:gd name="connsiteX4" fmla="*/ 579184 w 1279759"/>
              <a:gd name="connsiteY4" fmla="*/ 7473 h 369199"/>
              <a:gd name="connsiteX0" fmla="*/ 579184 w 1279759"/>
              <a:gd name="connsiteY0" fmla="*/ 7473 h 369199"/>
              <a:gd name="connsiteX1" fmla="*/ 1279759 w 1279759"/>
              <a:gd name="connsiteY1" fmla="*/ 0 h 369199"/>
              <a:gd name="connsiteX2" fmla="*/ 922180 w 1279759"/>
              <a:gd name="connsiteY2" fmla="*/ 366245 h 369199"/>
              <a:gd name="connsiteX3" fmla="*/ 0 w 1279759"/>
              <a:gd name="connsiteY3" fmla="*/ 369199 h 369199"/>
              <a:gd name="connsiteX4" fmla="*/ 579184 w 1279759"/>
              <a:gd name="connsiteY4" fmla="*/ 7473 h 369199"/>
              <a:gd name="connsiteX0" fmla="*/ 579184 w 1279759"/>
              <a:gd name="connsiteY0" fmla="*/ 7473 h 369199"/>
              <a:gd name="connsiteX1" fmla="*/ 1279759 w 1279759"/>
              <a:gd name="connsiteY1" fmla="*/ 0 h 369199"/>
              <a:gd name="connsiteX2" fmla="*/ 922180 w 1279759"/>
              <a:gd name="connsiteY2" fmla="*/ 366245 h 369199"/>
              <a:gd name="connsiteX3" fmla="*/ 0 w 1279759"/>
              <a:gd name="connsiteY3" fmla="*/ 369199 h 369199"/>
              <a:gd name="connsiteX4" fmla="*/ 579184 w 1279759"/>
              <a:gd name="connsiteY4" fmla="*/ 7473 h 369199"/>
              <a:gd name="connsiteX0" fmla="*/ 574993 w 1279759"/>
              <a:gd name="connsiteY0" fmla="*/ 9991 h 369199"/>
              <a:gd name="connsiteX1" fmla="*/ 1279759 w 1279759"/>
              <a:gd name="connsiteY1" fmla="*/ 0 h 369199"/>
              <a:gd name="connsiteX2" fmla="*/ 922180 w 1279759"/>
              <a:gd name="connsiteY2" fmla="*/ 366245 h 369199"/>
              <a:gd name="connsiteX3" fmla="*/ 0 w 1279759"/>
              <a:gd name="connsiteY3" fmla="*/ 369199 h 369199"/>
              <a:gd name="connsiteX4" fmla="*/ 574993 w 1279759"/>
              <a:gd name="connsiteY4" fmla="*/ 9991 h 369199"/>
              <a:gd name="connsiteX0" fmla="*/ 574993 w 1279759"/>
              <a:gd name="connsiteY0" fmla="*/ 7472 h 369199"/>
              <a:gd name="connsiteX1" fmla="*/ 1279759 w 1279759"/>
              <a:gd name="connsiteY1" fmla="*/ 0 h 369199"/>
              <a:gd name="connsiteX2" fmla="*/ 922180 w 1279759"/>
              <a:gd name="connsiteY2" fmla="*/ 366245 h 369199"/>
              <a:gd name="connsiteX3" fmla="*/ 0 w 1279759"/>
              <a:gd name="connsiteY3" fmla="*/ 369199 h 369199"/>
              <a:gd name="connsiteX4" fmla="*/ 574993 w 1279759"/>
              <a:gd name="connsiteY4" fmla="*/ 7472 h 369199"/>
              <a:gd name="connsiteX0" fmla="*/ 583376 w 1279759"/>
              <a:gd name="connsiteY0" fmla="*/ 4954 h 369199"/>
              <a:gd name="connsiteX1" fmla="*/ 1279759 w 1279759"/>
              <a:gd name="connsiteY1" fmla="*/ 0 h 369199"/>
              <a:gd name="connsiteX2" fmla="*/ 922180 w 1279759"/>
              <a:gd name="connsiteY2" fmla="*/ 366245 h 369199"/>
              <a:gd name="connsiteX3" fmla="*/ 0 w 1279759"/>
              <a:gd name="connsiteY3" fmla="*/ 369199 h 369199"/>
              <a:gd name="connsiteX4" fmla="*/ 583376 w 1279759"/>
              <a:gd name="connsiteY4" fmla="*/ 4954 h 369199"/>
              <a:gd name="connsiteX0" fmla="*/ 583376 w 1279759"/>
              <a:gd name="connsiteY0" fmla="*/ 1763 h 369199"/>
              <a:gd name="connsiteX1" fmla="*/ 1279759 w 1279759"/>
              <a:gd name="connsiteY1" fmla="*/ 0 h 369199"/>
              <a:gd name="connsiteX2" fmla="*/ 922180 w 1279759"/>
              <a:gd name="connsiteY2" fmla="*/ 366245 h 369199"/>
              <a:gd name="connsiteX3" fmla="*/ 0 w 1279759"/>
              <a:gd name="connsiteY3" fmla="*/ 369199 h 369199"/>
              <a:gd name="connsiteX4" fmla="*/ 583376 w 1279759"/>
              <a:gd name="connsiteY4" fmla="*/ 1763 h 36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759" h="369199">
                <a:moveTo>
                  <a:pt x="583376" y="1763"/>
                </a:moveTo>
                <a:lnTo>
                  <a:pt x="1279759" y="0"/>
                </a:lnTo>
                <a:lnTo>
                  <a:pt x="922180" y="366245"/>
                </a:lnTo>
                <a:lnTo>
                  <a:pt x="0" y="369199"/>
                </a:lnTo>
                <a:lnTo>
                  <a:pt x="583376" y="1763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80000"/>
                  <a:lumOff val="20000"/>
                </a:schemeClr>
              </a:gs>
              <a:gs pos="68000">
                <a:schemeClr val="accent2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5">
            <a:extLst>
              <a:ext uri="{FF2B5EF4-FFF2-40B4-BE49-F238E27FC236}">
                <a16:creationId xmlns="" xmlns:a16="http://schemas.microsoft.com/office/drawing/2014/main" id="{D1D99CB7-4484-40CE-A353-22033213E7FA}"/>
              </a:ext>
            </a:extLst>
          </p:cNvPr>
          <p:cNvSpPr/>
          <p:nvPr/>
        </p:nvSpPr>
        <p:spPr>
          <a:xfrm rot="5400000">
            <a:off x="184416" y="2853127"/>
            <a:ext cx="1189891" cy="349200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42154"/>
              <a:gd name="connsiteY0" fmla="*/ 3403 h 364194"/>
              <a:gd name="connsiteX1" fmla="*/ 1042154 w 1042154"/>
              <a:gd name="connsiteY1" fmla="*/ 0 h 364194"/>
              <a:gd name="connsiteX2" fmla="*/ 944648 w 1042154"/>
              <a:gd name="connsiteY2" fmla="*/ 356952 h 364194"/>
              <a:gd name="connsiteX3" fmla="*/ 0 w 1042154"/>
              <a:gd name="connsiteY3" fmla="*/ 364194 h 364194"/>
              <a:gd name="connsiteX4" fmla="*/ 344336 w 1042154"/>
              <a:gd name="connsiteY4" fmla="*/ 3403 h 364194"/>
              <a:gd name="connsiteX0" fmla="*/ 350274 w 1042154"/>
              <a:gd name="connsiteY0" fmla="*/ 0 h 366729"/>
              <a:gd name="connsiteX1" fmla="*/ 1042154 w 1042154"/>
              <a:gd name="connsiteY1" fmla="*/ 2535 h 366729"/>
              <a:gd name="connsiteX2" fmla="*/ 944648 w 1042154"/>
              <a:gd name="connsiteY2" fmla="*/ 359487 h 366729"/>
              <a:gd name="connsiteX3" fmla="*/ 0 w 1042154"/>
              <a:gd name="connsiteY3" fmla="*/ 366729 h 366729"/>
              <a:gd name="connsiteX4" fmla="*/ 350274 w 1042154"/>
              <a:gd name="connsiteY4" fmla="*/ 0 h 366729"/>
              <a:gd name="connsiteX0" fmla="*/ 350274 w 1054029"/>
              <a:gd name="connsiteY0" fmla="*/ 9340 h 376069"/>
              <a:gd name="connsiteX1" fmla="*/ 1054029 w 1054029"/>
              <a:gd name="connsiteY1" fmla="*/ 0 h 376069"/>
              <a:gd name="connsiteX2" fmla="*/ 944648 w 1054029"/>
              <a:gd name="connsiteY2" fmla="*/ 368827 h 376069"/>
              <a:gd name="connsiteX3" fmla="*/ 0 w 1054029"/>
              <a:gd name="connsiteY3" fmla="*/ 376069 h 376069"/>
              <a:gd name="connsiteX4" fmla="*/ 350274 w 1054029"/>
              <a:gd name="connsiteY4" fmla="*/ 9340 h 376069"/>
              <a:gd name="connsiteX0" fmla="*/ 350274 w 944648"/>
              <a:gd name="connsiteY0" fmla="*/ 0 h 366729"/>
              <a:gd name="connsiteX1" fmla="*/ 875899 w 944648"/>
              <a:gd name="connsiteY1" fmla="*/ 79725 h 366729"/>
              <a:gd name="connsiteX2" fmla="*/ 944648 w 944648"/>
              <a:gd name="connsiteY2" fmla="*/ 359487 h 366729"/>
              <a:gd name="connsiteX3" fmla="*/ 0 w 944648"/>
              <a:gd name="connsiteY3" fmla="*/ 366729 h 366729"/>
              <a:gd name="connsiteX4" fmla="*/ 350274 w 944648"/>
              <a:gd name="connsiteY4" fmla="*/ 0 h 366729"/>
              <a:gd name="connsiteX0" fmla="*/ 350274 w 1042153"/>
              <a:gd name="connsiteY0" fmla="*/ 0 h 366729"/>
              <a:gd name="connsiteX1" fmla="*/ 1042153 w 1042153"/>
              <a:gd name="connsiteY1" fmla="*/ 2535 h 366729"/>
              <a:gd name="connsiteX2" fmla="*/ 944648 w 1042153"/>
              <a:gd name="connsiteY2" fmla="*/ 359487 h 366729"/>
              <a:gd name="connsiteX3" fmla="*/ 0 w 1042153"/>
              <a:gd name="connsiteY3" fmla="*/ 366729 h 366729"/>
              <a:gd name="connsiteX4" fmla="*/ 350274 w 1042153"/>
              <a:gd name="connsiteY4" fmla="*/ 0 h 366729"/>
              <a:gd name="connsiteX0" fmla="*/ 350274 w 1042153"/>
              <a:gd name="connsiteY0" fmla="*/ 0 h 373135"/>
              <a:gd name="connsiteX1" fmla="*/ 1042153 w 1042153"/>
              <a:gd name="connsiteY1" fmla="*/ 2535 h 373135"/>
              <a:gd name="connsiteX2" fmla="*/ 937824 w 1042153"/>
              <a:gd name="connsiteY2" fmla="*/ 373135 h 373135"/>
              <a:gd name="connsiteX3" fmla="*/ 0 w 1042153"/>
              <a:gd name="connsiteY3" fmla="*/ 366729 h 373135"/>
              <a:gd name="connsiteX4" fmla="*/ 350274 w 1042153"/>
              <a:gd name="connsiteY4" fmla="*/ 0 h 373135"/>
              <a:gd name="connsiteX0" fmla="*/ 350274 w 1042153"/>
              <a:gd name="connsiteY0" fmla="*/ 0 h 379959"/>
              <a:gd name="connsiteX1" fmla="*/ 1042153 w 1042153"/>
              <a:gd name="connsiteY1" fmla="*/ 2535 h 379959"/>
              <a:gd name="connsiteX2" fmla="*/ 931000 w 1042153"/>
              <a:gd name="connsiteY2" fmla="*/ 379959 h 379959"/>
              <a:gd name="connsiteX3" fmla="*/ 0 w 1042153"/>
              <a:gd name="connsiteY3" fmla="*/ 366729 h 379959"/>
              <a:gd name="connsiteX4" fmla="*/ 350274 w 1042153"/>
              <a:gd name="connsiteY4" fmla="*/ 0 h 379959"/>
              <a:gd name="connsiteX0" fmla="*/ 341891 w 1033770"/>
              <a:gd name="connsiteY0" fmla="*/ 0 h 379959"/>
              <a:gd name="connsiteX1" fmla="*/ 1033770 w 1033770"/>
              <a:gd name="connsiteY1" fmla="*/ 2535 h 379959"/>
              <a:gd name="connsiteX2" fmla="*/ 922617 w 1033770"/>
              <a:gd name="connsiteY2" fmla="*/ 379959 h 379959"/>
              <a:gd name="connsiteX3" fmla="*/ 0 w 1033770"/>
              <a:gd name="connsiteY3" fmla="*/ 376782 h 379959"/>
              <a:gd name="connsiteX4" fmla="*/ 341891 w 1033770"/>
              <a:gd name="connsiteY4" fmla="*/ 0 h 379959"/>
              <a:gd name="connsiteX0" fmla="*/ 379613 w 1033770"/>
              <a:gd name="connsiteY0" fmla="*/ 25110 h 377424"/>
              <a:gd name="connsiteX1" fmla="*/ 1033770 w 1033770"/>
              <a:gd name="connsiteY1" fmla="*/ 0 h 377424"/>
              <a:gd name="connsiteX2" fmla="*/ 922617 w 1033770"/>
              <a:gd name="connsiteY2" fmla="*/ 377424 h 377424"/>
              <a:gd name="connsiteX3" fmla="*/ 0 w 1033770"/>
              <a:gd name="connsiteY3" fmla="*/ 374247 h 377424"/>
              <a:gd name="connsiteX4" fmla="*/ 379613 w 1033770"/>
              <a:gd name="connsiteY4" fmla="*/ 25110 h 377424"/>
              <a:gd name="connsiteX0" fmla="*/ 356561 w 1033770"/>
              <a:gd name="connsiteY0" fmla="*/ 17570 h 377424"/>
              <a:gd name="connsiteX1" fmla="*/ 1033770 w 1033770"/>
              <a:gd name="connsiteY1" fmla="*/ 0 h 377424"/>
              <a:gd name="connsiteX2" fmla="*/ 922617 w 1033770"/>
              <a:gd name="connsiteY2" fmla="*/ 377424 h 377424"/>
              <a:gd name="connsiteX3" fmla="*/ 0 w 1033770"/>
              <a:gd name="connsiteY3" fmla="*/ 374247 h 377424"/>
              <a:gd name="connsiteX4" fmla="*/ 356561 w 1033770"/>
              <a:gd name="connsiteY4" fmla="*/ 17570 h 377424"/>
              <a:gd name="connsiteX0" fmla="*/ 356561 w 1023292"/>
              <a:gd name="connsiteY0" fmla="*/ 0 h 359854"/>
              <a:gd name="connsiteX1" fmla="*/ 1023292 w 1023292"/>
              <a:gd name="connsiteY1" fmla="*/ 7563 h 359854"/>
              <a:gd name="connsiteX2" fmla="*/ 922617 w 1023292"/>
              <a:gd name="connsiteY2" fmla="*/ 359854 h 359854"/>
              <a:gd name="connsiteX3" fmla="*/ 0 w 1023292"/>
              <a:gd name="connsiteY3" fmla="*/ 356677 h 359854"/>
              <a:gd name="connsiteX4" fmla="*/ 356561 w 1023292"/>
              <a:gd name="connsiteY4" fmla="*/ 0 h 359854"/>
              <a:gd name="connsiteX0" fmla="*/ 356561 w 1014909"/>
              <a:gd name="connsiteY0" fmla="*/ 0 h 359854"/>
              <a:gd name="connsiteX1" fmla="*/ 1014909 w 1014909"/>
              <a:gd name="connsiteY1" fmla="*/ 115634 h 359854"/>
              <a:gd name="connsiteX2" fmla="*/ 922617 w 1014909"/>
              <a:gd name="connsiteY2" fmla="*/ 359854 h 359854"/>
              <a:gd name="connsiteX3" fmla="*/ 0 w 1014909"/>
              <a:gd name="connsiteY3" fmla="*/ 356677 h 359854"/>
              <a:gd name="connsiteX4" fmla="*/ 356561 w 1014909"/>
              <a:gd name="connsiteY4" fmla="*/ 0 h 359854"/>
              <a:gd name="connsiteX0" fmla="*/ 356561 w 1044249"/>
              <a:gd name="connsiteY0" fmla="*/ 0 h 359854"/>
              <a:gd name="connsiteX1" fmla="*/ 1044249 w 1044249"/>
              <a:gd name="connsiteY1" fmla="*/ 23 h 359854"/>
              <a:gd name="connsiteX2" fmla="*/ 922617 w 1044249"/>
              <a:gd name="connsiteY2" fmla="*/ 359854 h 359854"/>
              <a:gd name="connsiteX3" fmla="*/ 0 w 1044249"/>
              <a:gd name="connsiteY3" fmla="*/ 356677 h 359854"/>
              <a:gd name="connsiteX4" fmla="*/ 356561 w 1044249"/>
              <a:gd name="connsiteY4" fmla="*/ 0 h 359854"/>
              <a:gd name="connsiteX0" fmla="*/ 352370 w 1044249"/>
              <a:gd name="connsiteY0" fmla="*/ 0 h 362367"/>
              <a:gd name="connsiteX1" fmla="*/ 1044249 w 1044249"/>
              <a:gd name="connsiteY1" fmla="*/ 2536 h 362367"/>
              <a:gd name="connsiteX2" fmla="*/ 922617 w 1044249"/>
              <a:gd name="connsiteY2" fmla="*/ 362367 h 362367"/>
              <a:gd name="connsiteX3" fmla="*/ 0 w 1044249"/>
              <a:gd name="connsiteY3" fmla="*/ 359190 h 362367"/>
              <a:gd name="connsiteX4" fmla="*/ 352370 w 1044249"/>
              <a:gd name="connsiteY4" fmla="*/ 0 h 362367"/>
              <a:gd name="connsiteX0" fmla="*/ 352370 w 1044249"/>
              <a:gd name="connsiteY0" fmla="*/ 0 h 362367"/>
              <a:gd name="connsiteX1" fmla="*/ 1044249 w 1044249"/>
              <a:gd name="connsiteY1" fmla="*/ 2536 h 362367"/>
              <a:gd name="connsiteX2" fmla="*/ 922617 w 1044249"/>
              <a:gd name="connsiteY2" fmla="*/ 362367 h 362367"/>
              <a:gd name="connsiteX3" fmla="*/ 0 w 1044249"/>
              <a:gd name="connsiteY3" fmla="*/ 359190 h 362367"/>
              <a:gd name="connsiteX4" fmla="*/ 352370 w 1044249"/>
              <a:gd name="connsiteY4" fmla="*/ 0 h 362367"/>
              <a:gd name="connsiteX0" fmla="*/ 352370 w 1044249"/>
              <a:gd name="connsiteY0" fmla="*/ 0 h 362712"/>
              <a:gd name="connsiteX1" fmla="*/ 1044249 w 1044249"/>
              <a:gd name="connsiteY1" fmla="*/ 2536 h 362712"/>
              <a:gd name="connsiteX2" fmla="*/ 922617 w 1044249"/>
              <a:gd name="connsiteY2" fmla="*/ 362367 h 362712"/>
              <a:gd name="connsiteX3" fmla="*/ 0 w 1044249"/>
              <a:gd name="connsiteY3" fmla="*/ 362712 h 362712"/>
              <a:gd name="connsiteX4" fmla="*/ 352370 w 1044249"/>
              <a:gd name="connsiteY4" fmla="*/ 0 h 362712"/>
              <a:gd name="connsiteX0" fmla="*/ 355307 w 1047186"/>
              <a:gd name="connsiteY0" fmla="*/ 0 h 362712"/>
              <a:gd name="connsiteX1" fmla="*/ 1047186 w 1047186"/>
              <a:gd name="connsiteY1" fmla="*/ 2536 h 362712"/>
              <a:gd name="connsiteX2" fmla="*/ 925554 w 1047186"/>
              <a:gd name="connsiteY2" fmla="*/ 362367 h 362712"/>
              <a:gd name="connsiteX3" fmla="*/ 0 w 1047186"/>
              <a:gd name="connsiteY3" fmla="*/ 362712 h 362712"/>
              <a:gd name="connsiteX4" fmla="*/ 355307 w 1047186"/>
              <a:gd name="connsiteY4" fmla="*/ 0 h 362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186" h="362712">
                <a:moveTo>
                  <a:pt x="355307" y="0"/>
                </a:moveTo>
                <a:lnTo>
                  <a:pt x="1047186" y="2536"/>
                </a:lnTo>
                <a:lnTo>
                  <a:pt x="925554" y="362367"/>
                </a:lnTo>
                <a:lnTo>
                  <a:pt x="0" y="362712"/>
                </a:lnTo>
                <a:lnTo>
                  <a:pt x="35530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0000"/>
                  <a:lumOff val="2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5">
            <a:extLst>
              <a:ext uri="{FF2B5EF4-FFF2-40B4-BE49-F238E27FC236}">
                <a16:creationId xmlns="" xmlns:a16="http://schemas.microsoft.com/office/drawing/2014/main" id="{A98FC10C-3891-4E0E-AEAD-AED07B6182F9}"/>
              </a:ext>
            </a:extLst>
          </p:cNvPr>
          <p:cNvSpPr/>
          <p:nvPr/>
        </p:nvSpPr>
        <p:spPr>
          <a:xfrm rot="5400000">
            <a:off x="254777" y="3832939"/>
            <a:ext cx="1049168" cy="349200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920896"/>
              <a:gd name="connsiteY0" fmla="*/ 0 h 389175"/>
              <a:gd name="connsiteX1" fmla="*/ 810585 w 920896"/>
              <a:gd name="connsiteY1" fmla="*/ 2534 h 389175"/>
              <a:gd name="connsiteX2" fmla="*/ 920896 w 920896"/>
              <a:gd name="connsiteY2" fmla="*/ 389175 h 389175"/>
              <a:gd name="connsiteX3" fmla="*/ 0 w 920896"/>
              <a:gd name="connsiteY3" fmla="*/ 384541 h 389175"/>
              <a:gd name="connsiteX4" fmla="*/ 112766 w 920896"/>
              <a:gd name="connsiteY4" fmla="*/ 0 h 389175"/>
              <a:gd name="connsiteX0" fmla="*/ 112766 w 825893"/>
              <a:gd name="connsiteY0" fmla="*/ 0 h 384541"/>
              <a:gd name="connsiteX1" fmla="*/ 810585 w 825893"/>
              <a:gd name="connsiteY1" fmla="*/ 2534 h 384541"/>
              <a:gd name="connsiteX2" fmla="*/ 825893 w 825893"/>
              <a:gd name="connsiteY2" fmla="*/ 383238 h 384541"/>
              <a:gd name="connsiteX3" fmla="*/ 0 w 825893"/>
              <a:gd name="connsiteY3" fmla="*/ 384541 h 384541"/>
              <a:gd name="connsiteX4" fmla="*/ 112766 w 825893"/>
              <a:gd name="connsiteY4" fmla="*/ 0 h 384541"/>
              <a:gd name="connsiteX0" fmla="*/ 112766 w 914958"/>
              <a:gd name="connsiteY0" fmla="*/ 0 h 384541"/>
              <a:gd name="connsiteX1" fmla="*/ 810585 w 914958"/>
              <a:gd name="connsiteY1" fmla="*/ 2534 h 384541"/>
              <a:gd name="connsiteX2" fmla="*/ 914958 w 914958"/>
              <a:gd name="connsiteY2" fmla="*/ 377300 h 384541"/>
              <a:gd name="connsiteX3" fmla="*/ 0 w 914958"/>
              <a:gd name="connsiteY3" fmla="*/ 384541 h 384541"/>
              <a:gd name="connsiteX4" fmla="*/ 112766 w 914958"/>
              <a:gd name="connsiteY4" fmla="*/ 0 h 384541"/>
              <a:gd name="connsiteX0" fmla="*/ 112766 w 914958"/>
              <a:gd name="connsiteY0" fmla="*/ 0 h 384541"/>
              <a:gd name="connsiteX1" fmla="*/ 810585 w 914958"/>
              <a:gd name="connsiteY1" fmla="*/ 2534 h 384541"/>
              <a:gd name="connsiteX2" fmla="*/ 914958 w 914958"/>
              <a:gd name="connsiteY2" fmla="*/ 377300 h 384541"/>
              <a:gd name="connsiteX3" fmla="*/ 0 w 914958"/>
              <a:gd name="connsiteY3" fmla="*/ 384541 h 384541"/>
              <a:gd name="connsiteX4" fmla="*/ 112766 w 914958"/>
              <a:gd name="connsiteY4" fmla="*/ 0 h 384541"/>
              <a:gd name="connsiteX0" fmla="*/ 165158 w 914958"/>
              <a:gd name="connsiteY0" fmla="*/ 27989 h 382007"/>
              <a:gd name="connsiteX1" fmla="*/ 810585 w 914958"/>
              <a:gd name="connsiteY1" fmla="*/ 0 h 382007"/>
              <a:gd name="connsiteX2" fmla="*/ 914958 w 914958"/>
              <a:gd name="connsiteY2" fmla="*/ 374766 h 382007"/>
              <a:gd name="connsiteX3" fmla="*/ 0 w 914958"/>
              <a:gd name="connsiteY3" fmla="*/ 382007 h 382007"/>
              <a:gd name="connsiteX4" fmla="*/ 165158 w 914958"/>
              <a:gd name="connsiteY4" fmla="*/ 27989 h 382007"/>
              <a:gd name="connsiteX0" fmla="*/ 119054 w 914958"/>
              <a:gd name="connsiteY0" fmla="*/ 17815 h 382007"/>
              <a:gd name="connsiteX1" fmla="*/ 810585 w 914958"/>
              <a:gd name="connsiteY1" fmla="*/ 0 h 382007"/>
              <a:gd name="connsiteX2" fmla="*/ 914958 w 914958"/>
              <a:gd name="connsiteY2" fmla="*/ 374766 h 382007"/>
              <a:gd name="connsiteX3" fmla="*/ 0 w 914958"/>
              <a:gd name="connsiteY3" fmla="*/ 382007 h 382007"/>
              <a:gd name="connsiteX4" fmla="*/ 119054 w 914958"/>
              <a:gd name="connsiteY4" fmla="*/ 17815 h 382007"/>
              <a:gd name="connsiteX0" fmla="*/ 62471 w 858375"/>
              <a:gd name="connsiteY0" fmla="*/ 17815 h 374766"/>
              <a:gd name="connsiteX1" fmla="*/ 754002 w 858375"/>
              <a:gd name="connsiteY1" fmla="*/ 0 h 374766"/>
              <a:gd name="connsiteX2" fmla="*/ 858375 w 858375"/>
              <a:gd name="connsiteY2" fmla="*/ 374766 h 374766"/>
              <a:gd name="connsiteX3" fmla="*/ 0 w 858375"/>
              <a:gd name="connsiteY3" fmla="*/ 374377 h 374766"/>
              <a:gd name="connsiteX4" fmla="*/ 62471 w 858375"/>
              <a:gd name="connsiteY4" fmla="*/ 17815 h 374766"/>
              <a:gd name="connsiteX0" fmla="*/ 116958 w 912862"/>
              <a:gd name="connsiteY0" fmla="*/ 17815 h 379464"/>
              <a:gd name="connsiteX1" fmla="*/ 808489 w 912862"/>
              <a:gd name="connsiteY1" fmla="*/ 0 h 379464"/>
              <a:gd name="connsiteX2" fmla="*/ 912862 w 912862"/>
              <a:gd name="connsiteY2" fmla="*/ 374766 h 379464"/>
              <a:gd name="connsiteX3" fmla="*/ 0 w 912862"/>
              <a:gd name="connsiteY3" fmla="*/ 379464 h 379464"/>
              <a:gd name="connsiteX4" fmla="*/ 116958 w 912862"/>
              <a:gd name="connsiteY4" fmla="*/ 17815 h 379464"/>
              <a:gd name="connsiteX0" fmla="*/ 116958 w 910767"/>
              <a:gd name="connsiteY0" fmla="*/ 17815 h 379464"/>
              <a:gd name="connsiteX1" fmla="*/ 808489 w 910767"/>
              <a:gd name="connsiteY1" fmla="*/ 0 h 379464"/>
              <a:gd name="connsiteX2" fmla="*/ 910767 w 910767"/>
              <a:gd name="connsiteY2" fmla="*/ 377311 h 379464"/>
              <a:gd name="connsiteX3" fmla="*/ 0 w 910767"/>
              <a:gd name="connsiteY3" fmla="*/ 379464 h 379464"/>
              <a:gd name="connsiteX4" fmla="*/ 116958 w 910767"/>
              <a:gd name="connsiteY4" fmla="*/ 17815 h 379464"/>
              <a:gd name="connsiteX0" fmla="*/ 116958 w 919150"/>
              <a:gd name="connsiteY0" fmla="*/ 17815 h 379854"/>
              <a:gd name="connsiteX1" fmla="*/ 808489 w 919150"/>
              <a:gd name="connsiteY1" fmla="*/ 0 h 379854"/>
              <a:gd name="connsiteX2" fmla="*/ 919150 w 919150"/>
              <a:gd name="connsiteY2" fmla="*/ 379854 h 379854"/>
              <a:gd name="connsiteX3" fmla="*/ 0 w 919150"/>
              <a:gd name="connsiteY3" fmla="*/ 379464 h 379854"/>
              <a:gd name="connsiteX4" fmla="*/ 116958 w 919150"/>
              <a:gd name="connsiteY4" fmla="*/ 17815 h 379854"/>
              <a:gd name="connsiteX0" fmla="*/ 116958 w 919150"/>
              <a:gd name="connsiteY0" fmla="*/ 0 h 362039"/>
              <a:gd name="connsiteX1" fmla="*/ 818967 w 919150"/>
              <a:gd name="connsiteY1" fmla="*/ 2534 h 362039"/>
              <a:gd name="connsiteX2" fmla="*/ 919150 w 919150"/>
              <a:gd name="connsiteY2" fmla="*/ 362039 h 362039"/>
              <a:gd name="connsiteX3" fmla="*/ 0 w 919150"/>
              <a:gd name="connsiteY3" fmla="*/ 361649 h 362039"/>
              <a:gd name="connsiteX4" fmla="*/ 116958 w 919150"/>
              <a:gd name="connsiteY4" fmla="*/ 0 h 362039"/>
              <a:gd name="connsiteX0" fmla="*/ 116958 w 919150"/>
              <a:gd name="connsiteY0" fmla="*/ 0 h 362039"/>
              <a:gd name="connsiteX1" fmla="*/ 806393 w 919150"/>
              <a:gd name="connsiteY1" fmla="*/ 33057 h 362039"/>
              <a:gd name="connsiteX2" fmla="*/ 919150 w 919150"/>
              <a:gd name="connsiteY2" fmla="*/ 362039 h 362039"/>
              <a:gd name="connsiteX3" fmla="*/ 0 w 919150"/>
              <a:gd name="connsiteY3" fmla="*/ 361649 h 362039"/>
              <a:gd name="connsiteX4" fmla="*/ 116958 w 919150"/>
              <a:gd name="connsiteY4" fmla="*/ 0 h 362039"/>
              <a:gd name="connsiteX0" fmla="*/ 116958 w 919150"/>
              <a:gd name="connsiteY0" fmla="*/ 2553 h 364592"/>
              <a:gd name="connsiteX1" fmla="*/ 806393 w 919150"/>
              <a:gd name="connsiteY1" fmla="*/ 0 h 364592"/>
              <a:gd name="connsiteX2" fmla="*/ 919150 w 919150"/>
              <a:gd name="connsiteY2" fmla="*/ 364592 h 364592"/>
              <a:gd name="connsiteX3" fmla="*/ 0 w 919150"/>
              <a:gd name="connsiteY3" fmla="*/ 364202 h 364592"/>
              <a:gd name="connsiteX4" fmla="*/ 116958 w 919150"/>
              <a:gd name="connsiteY4" fmla="*/ 2553 h 364592"/>
              <a:gd name="connsiteX0" fmla="*/ 121150 w 923342"/>
              <a:gd name="connsiteY0" fmla="*/ 2553 h 364592"/>
              <a:gd name="connsiteX1" fmla="*/ 810585 w 923342"/>
              <a:gd name="connsiteY1" fmla="*/ 0 h 364592"/>
              <a:gd name="connsiteX2" fmla="*/ 923342 w 923342"/>
              <a:gd name="connsiteY2" fmla="*/ 364592 h 364592"/>
              <a:gd name="connsiteX3" fmla="*/ 0 w 923342"/>
              <a:gd name="connsiteY3" fmla="*/ 364202 h 364592"/>
              <a:gd name="connsiteX4" fmla="*/ 121150 w 923342"/>
              <a:gd name="connsiteY4" fmla="*/ 2553 h 364592"/>
              <a:gd name="connsiteX0" fmla="*/ 115838 w 923342"/>
              <a:gd name="connsiteY0" fmla="*/ 2553 h 364592"/>
              <a:gd name="connsiteX1" fmla="*/ 810585 w 923342"/>
              <a:gd name="connsiteY1" fmla="*/ 0 h 364592"/>
              <a:gd name="connsiteX2" fmla="*/ 923342 w 923342"/>
              <a:gd name="connsiteY2" fmla="*/ 364592 h 364592"/>
              <a:gd name="connsiteX3" fmla="*/ 0 w 923342"/>
              <a:gd name="connsiteY3" fmla="*/ 364202 h 364592"/>
              <a:gd name="connsiteX4" fmla="*/ 115838 w 923342"/>
              <a:gd name="connsiteY4" fmla="*/ 2553 h 364592"/>
              <a:gd name="connsiteX0" fmla="*/ 115838 w 923342"/>
              <a:gd name="connsiteY0" fmla="*/ 2553 h 367587"/>
              <a:gd name="connsiteX1" fmla="*/ 810585 w 923342"/>
              <a:gd name="connsiteY1" fmla="*/ 0 h 367587"/>
              <a:gd name="connsiteX2" fmla="*/ 923342 w 923342"/>
              <a:gd name="connsiteY2" fmla="*/ 367587 h 367587"/>
              <a:gd name="connsiteX3" fmla="*/ 0 w 923342"/>
              <a:gd name="connsiteY3" fmla="*/ 364202 h 367587"/>
              <a:gd name="connsiteX4" fmla="*/ 115838 w 923342"/>
              <a:gd name="connsiteY4" fmla="*/ 2553 h 367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342" h="367587">
                <a:moveTo>
                  <a:pt x="115838" y="2553"/>
                </a:moveTo>
                <a:lnTo>
                  <a:pt x="810585" y="0"/>
                </a:lnTo>
                <a:lnTo>
                  <a:pt x="923342" y="367587"/>
                </a:lnTo>
                <a:lnTo>
                  <a:pt x="0" y="364202"/>
                </a:lnTo>
                <a:lnTo>
                  <a:pt x="115838" y="2553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0000"/>
                  <a:lumOff val="20000"/>
                </a:schemeClr>
              </a:gs>
              <a:gs pos="68000">
                <a:schemeClr val="accent6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="" xmlns:a16="http://schemas.microsoft.com/office/drawing/2014/main" id="{1C7C20C1-D624-42D2-892C-4F64A6409BA4}"/>
              </a:ext>
            </a:extLst>
          </p:cNvPr>
          <p:cNvSpPr/>
          <p:nvPr/>
        </p:nvSpPr>
        <p:spPr>
          <a:xfrm rot="5400000">
            <a:off x="189641" y="4817168"/>
            <a:ext cx="1178607" cy="348366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045638"/>
              <a:gd name="connsiteY0" fmla="*/ 0 h 371362"/>
              <a:gd name="connsiteX1" fmla="*/ 697819 w 1045638"/>
              <a:gd name="connsiteY1" fmla="*/ 2534 h 371362"/>
              <a:gd name="connsiteX2" fmla="*/ 1045638 w 1045638"/>
              <a:gd name="connsiteY2" fmla="*/ 371362 h 371362"/>
              <a:gd name="connsiteX3" fmla="*/ 100990 w 1045638"/>
              <a:gd name="connsiteY3" fmla="*/ 366729 h 371362"/>
              <a:gd name="connsiteX4" fmla="*/ 0 w 1045638"/>
              <a:gd name="connsiteY4" fmla="*/ 0 h 371362"/>
              <a:gd name="connsiteX0" fmla="*/ 0 w 1041446"/>
              <a:gd name="connsiteY0" fmla="*/ 14661 h 368828"/>
              <a:gd name="connsiteX1" fmla="*/ 693627 w 1041446"/>
              <a:gd name="connsiteY1" fmla="*/ 0 h 368828"/>
              <a:gd name="connsiteX2" fmla="*/ 1041446 w 1041446"/>
              <a:gd name="connsiteY2" fmla="*/ 368828 h 368828"/>
              <a:gd name="connsiteX3" fmla="*/ 96798 w 1041446"/>
              <a:gd name="connsiteY3" fmla="*/ 364195 h 368828"/>
              <a:gd name="connsiteX4" fmla="*/ 0 w 1041446"/>
              <a:gd name="connsiteY4" fmla="*/ 14661 h 368828"/>
              <a:gd name="connsiteX0" fmla="*/ 0 w 1041446"/>
              <a:gd name="connsiteY0" fmla="*/ 0 h 354167"/>
              <a:gd name="connsiteX1" fmla="*/ 695723 w 1041446"/>
              <a:gd name="connsiteY1" fmla="*/ 7446 h 354167"/>
              <a:gd name="connsiteX2" fmla="*/ 1041446 w 1041446"/>
              <a:gd name="connsiteY2" fmla="*/ 354167 h 354167"/>
              <a:gd name="connsiteX3" fmla="*/ 96798 w 1041446"/>
              <a:gd name="connsiteY3" fmla="*/ 349534 h 354167"/>
              <a:gd name="connsiteX4" fmla="*/ 0 w 1041446"/>
              <a:gd name="connsiteY4" fmla="*/ 0 h 354167"/>
              <a:gd name="connsiteX0" fmla="*/ 0 w 1041446"/>
              <a:gd name="connsiteY0" fmla="*/ 2380 h 356547"/>
              <a:gd name="connsiteX1" fmla="*/ 685245 w 1041446"/>
              <a:gd name="connsiteY1" fmla="*/ 0 h 356547"/>
              <a:gd name="connsiteX2" fmla="*/ 1041446 w 1041446"/>
              <a:gd name="connsiteY2" fmla="*/ 356547 h 356547"/>
              <a:gd name="connsiteX3" fmla="*/ 96798 w 1041446"/>
              <a:gd name="connsiteY3" fmla="*/ 351914 h 356547"/>
              <a:gd name="connsiteX4" fmla="*/ 0 w 1041446"/>
              <a:gd name="connsiteY4" fmla="*/ 2380 h 356547"/>
              <a:gd name="connsiteX0" fmla="*/ 0 w 1041446"/>
              <a:gd name="connsiteY0" fmla="*/ 2380 h 356547"/>
              <a:gd name="connsiteX1" fmla="*/ 685245 w 1041446"/>
              <a:gd name="connsiteY1" fmla="*/ 0 h 356547"/>
              <a:gd name="connsiteX2" fmla="*/ 1041446 w 1041446"/>
              <a:gd name="connsiteY2" fmla="*/ 356547 h 356547"/>
              <a:gd name="connsiteX3" fmla="*/ 109371 w 1041446"/>
              <a:gd name="connsiteY3" fmla="*/ 354370 h 356547"/>
              <a:gd name="connsiteX4" fmla="*/ 0 w 1041446"/>
              <a:gd name="connsiteY4" fmla="*/ 2380 h 356547"/>
              <a:gd name="connsiteX0" fmla="*/ 0 w 1041446"/>
              <a:gd name="connsiteY0" fmla="*/ 2380 h 356547"/>
              <a:gd name="connsiteX1" fmla="*/ 685245 w 1041446"/>
              <a:gd name="connsiteY1" fmla="*/ 0 h 356547"/>
              <a:gd name="connsiteX2" fmla="*/ 1041446 w 1041446"/>
              <a:gd name="connsiteY2" fmla="*/ 356547 h 356547"/>
              <a:gd name="connsiteX3" fmla="*/ 144997 w 1041446"/>
              <a:gd name="connsiteY3" fmla="*/ 349458 h 356547"/>
              <a:gd name="connsiteX4" fmla="*/ 0 w 1041446"/>
              <a:gd name="connsiteY4" fmla="*/ 2380 h 356547"/>
              <a:gd name="connsiteX0" fmla="*/ 0 w 1041446"/>
              <a:gd name="connsiteY0" fmla="*/ 2380 h 359284"/>
              <a:gd name="connsiteX1" fmla="*/ 685245 w 1041446"/>
              <a:gd name="connsiteY1" fmla="*/ 0 h 359284"/>
              <a:gd name="connsiteX2" fmla="*/ 1041446 w 1041446"/>
              <a:gd name="connsiteY2" fmla="*/ 356547 h 359284"/>
              <a:gd name="connsiteX3" fmla="*/ 111466 w 1041446"/>
              <a:gd name="connsiteY3" fmla="*/ 359284 h 359284"/>
              <a:gd name="connsiteX4" fmla="*/ 0 w 1041446"/>
              <a:gd name="connsiteY4" fmla="*/ 2380 h 359284"/>
              <a:gd name="connsiteX0" fmla="*/ 0 w 1016298"/>
              <a:gd name="connsiteY0" fmla="*/ 2380 h 359284"/>
              <a:gd name="connsiteX1" fmla="*/ 685245 w 1016298"/>
              <a:gd name="connsiteY1" fmla="*/ 0 h 359284"/>
              <a:gd name="connsiteX2" fmla="*/ 1016298 w 1016298"/>
              <a:gd name="connsiteY2" fmla="*/ 354090 h 359284"/>
              <a:gd name="connsiteX3" fmla="*/ 111466 w 1016298"/>
              <a:gd name="connsiteY3" fmla="*/ 359284 h 359284"/>
              <a:gd name="connsiteX4" fmla="*/ 0 w 1016298"/>
              <a:gd name="connsiteY4" fmla="*/ 2380 h 359284"/>
              <a:gd name="connsiteX0" fmla="*/ 0 w 1033063"/>
              <a:gd name="connsiteY0" fmla="*/ 2380 h 359284"/>
              <a:gd name="connsiteX1" fmla="*/ 685245 w 1033063"/>
              <a:gd name="connsiteY1" fmla="*/ 0 h 359284"/>
              <a:gd name="connsiteX2" fmla="*/ 1033063 w 1033063"/>
              <a:gd name="connsiteY2" fmla="*/ 356547 h 359284"/>
              <a:gd name="connsiteX3" fmla="*/ 111466 w 1033063"/>
              <a:gd name="connsiteY3" fmla="*/ 359284 h 359284"/>
              <a:gd name="connsiteX4" fmla="*/ 0 w 1033063"/>
              <a:gd name="connsiteY4" fmla="*/ 2380 h 359284"/>
              <a:gd name="connsiteX0" fmla="*/ 0 w 1037254"/>
              <a:gd name="connsiteY0" fmla="*/ 0 h 359360"/>
              <a:gd name="connsiteX1" fmla="*/ 689436 w 1037254"/>
              <a:gd name="connsiteY1" fmla="*/ 76 h 359360"/>
              <a:gd name="connsiteX2" fmla="*/ 1037254 w 1037254"/>
              <a:gd name="connsiteY2" fmla="*/ 356623 h 359360"/>
              <a:gd name="connsiteX3" fmla="*/ 115657 w 1037254"/>
              <a:gd name="connsiteY3" fmla="*/ 359360 h 359360"/>
              <a:gd name="connsiteX4" fmla="*/ 0 w 1037254"/>
              <a:gd name="connsiteY4" fmla="*/ 0 h 359360"/>
              <a:gd name="connsiteX0" fmla="*/ 0 w 1037254"/>
              <a:gd name="connsiteY0" fmla="*/ 0 h 359360"/>
              <a:gd name="connsiteX1" fmla="*/ 689436 w 1037254"/>
              <a:gd name="connsiteY1" fmla="*/ 76 h 359360"/>
              <a:gd name="connsiteX2" fmla="*/ 1037254 w 1037254"/>
              <a:gd name="connsiteY2" fmla="*/ 356623 h 359360"/>
              <a:gd name="connsiteX3" fmla="*/ 110720 w 1037254"/>
              <a:gd name="connsiteY3" fmla="*/ 359360 h 359360"/>
              <a:gd name="connsiteX4" fmla="*/ 0 w 1037254"/>
              <a:gd name="connsiteY4" fmla="*/ 0 h 35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54" h="359360">
                <a:moveTo>
                  <a:pt x="0" y="0"/>
                </a:moveTo>
                <a:lnTo>
                  <a:pt x="689436" y="76"/>
                </a:lnTo>
                <a:lnTo>
                  <a:pt x="1037254" y="356623"/>
                </a:lnTo>
                <a:lnTo>
                  <a:pt x="110720" y="35936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80000"/>
                  <a:lumOff val="20000"/>
                </a:schemeClr>
              </a:gs>
              <a:gs pos="68000">
                <a:schemeClr val="accent3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5">
            <a:extLst>
              <a:ext uri="{FF2B5EF4-FFF2-40B4-BE49-F238E27FC236}">
                <a16:creationId xmlns="" xmlns:a16="http://schemas.microsoft.com/office/drawing/2014/main" id="{FD8B9514-1320-42A0-920A-F69FC32769D9}"/>
              </a:ext>
            </a:extLst>
          </p:cNvPr>
          <p:cNvSpPr/>
          <p:nvPr/>
        </p:nvSpPr>
        <p:spPr>
          <a:xfrm rot="5400000">
            <a:off x="59091" y="5722112"/>
            <a:ext cx="1440541" cy="349200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53108"/>
              <a:gd name="connsiteY0" fmla="*/ 17186 h 370132"/>
              <a:gd name="connsiteX1" fmla="*/ 691533 w 1253108"/>
              <a:gd name="connsiteY1" fmla="*/ 0 h 370132"/>
              <a:gd name="connsiteX2" fmla="*/ 1253108 w 1253108"/>
              <a:gd name="connsiteY2" fmla="*/ 362890 h 370132"/>
              <a:gd name="connsiteX3" fmla="*/ 344086 w 1253108"/>
              <a:gd name="connsiteY3" fmla="*/ 370132 h 370132"/>
              <a:gd name="connsiteX4" fmla="*/ 0 w 1253108"/>
              <a:gd name="connsiteY4" fmla="*/ 17186 h 370132"/>
              <a:gd name="connsiteX0" fmla="*/ 0 w 1253108"/>
              <a:gd name="connsiteY0" fmla="*/ 0 h 352946"/>
              <a:gd name="connsiteX1" fmla="*/ 699915 w 1253108"/>
              <a:gd name="connsiteY1" fmla="*/ 9929 h 352946"/>
              <a:gd name="connsiteX2" fmla="*/ 1253108 w 1253108"/>
              <a:gd name="connsiteY2" fmla="*/ 345704 h 352946"/>
              <a:gd name="connsiteX3" fmla="*/ 344086 w 1253108"/>
              <a:gd name="connsiteY3" fmla="*/ 352946 h 352946"/>
              <a:gd name="connsiteX4" fmla="*/ 0 w 1253108"/>
              <a:gd name="connsiteY4" fmla="*/ 0 h 352946"/>
              <a:gd name="connsiteX0" fmla="*/ 0 w 1253108"/>
              <a:gd name="connsiteY0" fmla="*/ 0 h 352946"/>
              <a:gd name="connsiteX1" fmla="*/ 691533 w 1253108"/>
              <a:gd name="connsiteY1" fmla="*/ 2534 h 352946"/>
              <a:gd name="connsiteX2" fmla="*/ 1253108 w 1253108"/>
              <a:gd name="connsiteY2" fmla="*/ 345704 h 352946"/>
              <a:gd name="connsiteX3" fmla="*/ 344086 w 1253108"/>
              <a:gd name="connsiteY3" fmla="*/ 352946 h 352946"/>
              <a:gd name="connsiteX4" fmla="*/ 0 w 1253108"/>
              <a:gd name="connsiteY4" fmla="*/ 0 h 352946"/>
              <a:gd name="connsiteX0" fmla="*/ 0 w 1261491"/>
              <a:gd name="connsiteY0" fmla="*/ 0 h 352946"/>
              <a:gd name="connsiteX1" fmla="*/ 691533 w 1261491"/>
              <a:gd name="connsiteY1" fmla="*/ 2534 h 352946"/>
              <a:gd name="connsiteX2" fmla="*/ 1261491 w 1261491"/>
              <a:gd name="connsiteY2" fmla="*/ 348170 h 352946"/>
              <a:gd name="connsiteX3" fmla="*/ 344086 w 1261491"/>
              <a:gd name="connsiteY3" fmla="*/ 352946 h 352946"/>
              <a:gd name="connsiteX4" fmla="*/ 0 w 1261491"/>
              <a:gd name="connsiteY4" fmla="*/ 0 h 352946"/>
              <a:gd name="connsiteX0" fmla="*/ 0 w 1261491"/>
              <a:gd name="connsiteY0" fmla="*/ 0 h 352946"/>
              <a:gd name="connsiteX1" fmla="*/ 685246 w 1261491"/>
              <a:gd name="connsiteY1" fmla="*/ 69 h 352946"/>
              <a:gd name="connsiteX2" fmla="*/ 1261491 w 1261491"/>
              <a:gd name="connsiteY2" fmla="*/ 348170 h 352946"/>
              <a:gd name="connsiteX3" fmla="*/ 344086 w 1261491"/>
              <a:gd name="connsiteY3" fmla="*/ 352946 h 352946"/>
              <a:gd name="connsiteX4" fmla="*/ 0 w 1261491"/>
              <a:gd name="connsiteY4" fmla="*/ 0 h 352946"/>
              <a:gd name="connsiteX0" fmla="*/ 0 w 1261491"/>
              <a:gd name="connsiteY0" fmla="*/ 7326 h 352877"/>
              <a:gd name="connsiteX1" fmla="*/ 685246 w 1261491"/>
              <a:gd name="connsiteY1" fmla="*/ 0 h 352877"/>
              <a:gd name="connsiteX2" fmla="*/ 1261491 w 1261491"/>
              <a:gd name="connsiteY2" fmla="*/ 348101 h 352877"/>
              <a:gd name="connsiteX3" fmla="*/ 344086 w 1261491"/>
              <a:gd name="connsiteY3" fmla="*/ 352877 h 352877"/>
              <a:gd name="connsiteX4" fmla="*/ 0 w 1261491"/>
              <a:gd name="connsiteY4" fmla="*/ 7326 h 352877"/>
              <a:gd name="connsiteX0" fmla="*/ 0 w 1267778"/>
              <a:gd name="connsiteY0" fmla="*/ 0 h 352946"/>
              <a:gd name="connsiteX1" fmla="*/ 691533 w 1267778"/>
              <a:gd name="connsiteY1" fmla="*/ 69 h 352946"/>
              <a:gd name="connsiteX2" fmla="*/ 1267778 w 1267778"/>
              <a:gd name="connsiteY2" fmla="*/ 348170 h 352946"/>
              <a:gd name="connsiteX3" fmla="*/ 350373 w 1267778"/>
              <a:gd name="connsiteY3" fmla="*/ 352946 h 352946"/>
              <a:gd name="connsiteX4" fmla="*/ 0 w 1267778"/>
              <a:gd name="connsiteY4" fmla="*/ 0 h 352946"/>
              <a:gd name="connsiteX0" fmla="*/ 0 w 1267778"/>
              <a:gd name="connsiteY0" fmla="*/ 0 h 352946"/>
              <a:gd name="connsiteX1" fmla="*/ 691533 w 1267778"/>
              <a:gd name="connsiteY1" fmla="*/ 69 h 352946"/>
              <a:gd name="connsiteX2" fmla="*/ 1267778 w 1267778"/>
              <a:gd name="connsiteY2" fmla="*/ 350634 h 352946"/>
              <a:gd name="connsiteX3" fmla="*/ 350373 w 1267778"/>
              <a:gd name="connsiteY3" fmla="*/ 352946 h 352946"/>
              <a:gd name="connsiteX4" fmla="*/ 0 w 1267778"/>
              <a:gd name="connsiteY4" fmla="*/ 0 h 35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7778" h="352946">
                <a:moveTo>
                  <a:pt x="0" y="0"/>
                </a:moveTo>
                <a:lnTo>
                  <a:pt x="691533" y="69"/>
                </a:lnTo>
                <a:lnTo>
                  <a:pt x="1267778" y="350634"/>
                </a:lnTo>
                <a:lnTo>
                  <a:pt x="350373" y="3529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80000"/>
                  <a:lumOff val="20000"/>
                </a:schemeClr>
              </a:gs>
              <a:gs pos="68000">
                <a:schemeClr val="accent4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="" xmlns:a16="http://schemas.microsoft.com/office/drawing/2014/main" id="{6136AF3A-8172-4EE4-BC62-CE21D192B1E0}"/>
              </a:ext>
            </a:extLst>
          </p:cNvPr>
          <p:cNvSpPr/>
          <p:nvPr/>
        </p:nvSpPr>
        <p:spPr>
          <a:xfrm rot="5400000">
            <a:off x="-216341" y="1607347"/>
            <a:ext cx="1048316" cy="615636"/>
          </a:xfrm>
          <a:prstGeom prst="rect">
            <a:avLst/>
          </a:prstGeom>
          <a:gradFill>
            <a:gsLst>
              <a:gs pos="0">
                <a:schemeClr val="accent2"/>
              </a:gs>
              <a:gs pos="68000">
                <a:schemeClr val="accent2">
                  <a:lumMod val="90000"/>
                  <a:lumOff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4">
            <a:extLst>
              <a:ext uri="{FF2B5EF4-FFF2-40B4-BE49-F238E27FC236}">
                <a16:creationId xmlns="" xmlns:a16="http://schemas.microsoft.com/office/drawing/2014/main" id="{0F76CA86-BB6F-4F78-B5CA-5482F3F85290}"/>
              </a:ext>
            </a:extLst>
          </p:cNvPr>
          <p:cNvSpPr/>
          <p:nvPr/>
        </p:nvSpPr>
        <p:spPr>
          <a:xfrm rot="5400000">
            <a:off x="-216341" y="2654400"/>
            <a:ext cx="1048316" cy="615636"/>
          </a:xfrm>
          <a:prstGeom prst="rect">
            <a:avLst/>
          </a:prstGeom>
          <a:gradFill>
            <a:gsLst>
              <a:gs pos="0">
                <a:schemeClr val="accent1"/>
              </a:gs>
              <a:gs pos="68000">
                <a:schemeClr val="accent1">
                  <a:lumMod val="90000"/>
                  <a:lumOff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5">
            <a:extLst>
              <a:ext uri="{FF2B5EF4-FFF2-40B4-BE49-F238E27FC236}">
                <a16:creationId xmlns="" xmlns:a16="http://schemas.microsoft.com/office/drawing/2014/main" id="{F02CF55E-5B33-4CBC-B780-4A56881365F4}"/>
              </a:ext>
            </a:extLst>
          </p:cNvPr>
          <p:cNvSpPr/>
          <p:nvPr/>
        </p:nvSpPr>
        <p:spPr>
          <a:xfrm rot="5400000">
            <a:off x="-216341" y="3701454"/>
            <a:ext cx="1048316" cy="615636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68000">
                <a:schemeClr val="accent6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6">
            <a:extLst>
              <a:ext uri="{FF2B5EF4-FFF2-40B4-BE49-F238E27FC236}">
                <a16:creationId xmlns="" xmlns:a16="http://schemas.microsoft.com/office/drawing/2014/main" id="{72EF48CC-0A09-4818-BD0A-1DB86A607BB5}"/>
              </a:ext>
            </a:extLst>
          </p:cNvPr>
          <p:cNvSpPr/>
          <p:nvPr/>
        </p:nvSpPr>
        <p:spPr>
          <a:xfrm rot="5400000">
            <a:off x="-216341" y="4748508"/>
            <a:ext cx="1048316" cy="615636"/>
          </a:xfrm>
          <a:prstGeom prst="rect">
            <a:avLst/>
          </a:prstGeom>
          <a:gradFill>
            <a:gsLst>
              <a:gs pos="0">
                <a:schemeClr val="accent3">
                  <a:lumMod val="100000"/>
                </a:schemeClr>
              </a:gs>
              <a:gs pos="68000">
                <a:schemeClr val="accent3">
                  <a:lumMod val="90000"/>
                  <a:lumOff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7">
            <a:extLst>
              <a:ext uri="{FF2B5EF4-FFF2-40B4-BE49-F238E27FC236}">
                <a16:creationId xmlns="" xmlns:a16="http://schemas.microsoft.com/office/drawing/2014/main" id="{EE91DE67-5F02-4111-AB5A-2510218C945F}"/>
              </a:ext>
            </a:extLst>
          </p:cNvPr>
          <p:cNvSpPr/>
          <p:nvPr/>
        </p:nvSpPr>
        <p:spPr>
          <a:xfrm rot="5400000">
            <a:off x="-216341" y="5795561"/>
            <a:ext cx="1048316" cy="615636"/>
          </a:xfrm>
          <a:prstGeom prst="rect">
            <a:avLst/>
          </a:prstGeom>
          <a:gradFill>
            <a:gsLst>
              <a:gs pos="0">
                <a:schemeClr val="accent4"/>
              </a:gs>
              <a:gs pos="68000">
                <a:schemeClr val="accent4">
                  <a:lumMod val="90000"/>
                  <a:lumOff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8">
            <a:extLst>
              <a:ext uri="{FF2B5EF4-FFF2-40B4-BE49-F238E27FC236}">
                <a16:creationId xmlns="" xmlns:a16="http://schemas.microsoft.com/office/drawing/2014/main" id="{4A9C162E-E94B-4932-AB13-4F427C146B65}"/>
              </a:ext>
            </a:extLst>
          </p:cNvPr>
          <p:cNvSpPr/>
          <p:nvPr/>
        </p:nvSpPr>
        <p:spPr>
          <a:xfrm rot="5400000">
            <a:off x="4298406" y="-1299904"/>
            <a:ext cx="785410" cy="749306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100000"/>
                </a:schemeClr>
              </a:gs>
              <a:gs pos="68000">
                <a:schemeClr val="accent2">
                  <a:lumMod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="" xmlns:a16="http://schemas.microsoft.com/office/drawing/2014/main" id="{4E790D9D-A7A6-4A25-BC92-30CEB74E91BE}"/>
              </a:ext>
            </a:extLst>
          </p:cNvPr>
          <p:cNvSpPr/>
          <p:nvPr/>
        </p:nvSpPr>
        <p:spPr>
          <a:xfrm rot="5400000">
            <a:off x="4997689" y="-1222673"/>
            <a:ext cx="785410" cy="8891629"/>
          </a:xfrm>
          <a:prstGeom prst="rect">
            <a:avLst/>
          </a:prstGeom>
          <a:gradFill>
            <a:gsLst>
              <a:gs pos="0">
                <a:schemeClr val="accent1">
                  <a:lumMod val="80000"/>
                </a:schemeClr>
              </a:gs>
              <a:gs pos="68000">
                <a:schemeClr val="accent1">
                  <a:lumMod val="10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="" xmlns:a16="http://schemas.microsoft.com/office/drawing/2014/main" id="{43F42242-497E-4FF4-932A-E7390C28E53D}"/>
              </a:ext>
            </a:extLst>
          </p:cNvPr>
          <p:cNvSpPr/>
          <p:nvPr/>
        </p:nvSpPr>
        <p:spPr>
          <a:xfrm rot="5400000">
            <a:off x="4063622" y="497052"/>
            <a:ext cx="785410" cy="7023494"/>
          </a:xfrm>
          <a:prstGeom prst="rect">
            <a:avLst/>
          </a:prstGeom>
          <a:gradFill>
            <a:gsLst>
              <a:gs pos="0">
                <a:schemeClr val="accent6">
                  <a:lumMod val="70000"/>
                </a:schemeClr>
              </a:gs>
              <a:gs pos="64192">
                <a:schemeClr val="accent6">
                  <a:lumMod val="10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1">
            <a:extLst>
              <a:ext uri="{FF2B5EF4-FFF2-40B4-BE49-F238E27FC236}">
                <a16:creationId xmlns="" xmlns:a16="http://schemas.microsoft.com/office/drawing/2014/main" id="{412F122E-7B6F-48D8-8176-A70D85B39D19}"/>
              </a:ext>
            </a:extLst>
          </p:cNvPr>
          <p:cNvSpPr/>
          <p:nvPr/>
        </p:nvSpPr>
        <p:spPr>
          <a:xfrm rot="5400000">
            <a:off x="4647312" y="700487"/>
            <a:ext cx="785410" cy="8190873"/>
          </a:xfrm>
          <a:prstGeom prst="rect">
            <a:avLst/>
          </a:prstGeom>
          <a:gradFill>
            <a:gsLst>
              <a:gs pos="0">
                <a:schemeClr val="accent3">
                  <a:lumMod val="80000"/>
                </a:schemeClr>
              </a:gs>
              <a:gs pos="68000">
                <a:schemeClr val="accent3">
                  <a:lumMod val="10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2">
            <a:extLst>
              <a:ext uri="{FF2B5EF4-FFF2-40B4-BE49-F238E27FC236}">
                <a16:creationId xmlns="" xmlns:a16="http://schemas.microsoft.com/office/drawing/2014/main" id="{E91AE970-3C9B-42DC-8F01-ED5FD22D64D8}"/>
              </a:ext>
            </a:extLst>
          </p:cNvPr>
          <p:cNvSpPr/>
          <p:nvPr/>
        </p:nvSpPr>
        <p:spPr>
          <a:xfrm rot="5400000">
            <a:off x="5411148" y="719803"/>
            <a:ext cx="785410" cy="971854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0000"/>
                </a:schemeClr>
              </a:gs>
              <a:gs pos="68000">
                <a:schemeClr val="accent4">
                  <a:lumMod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22">
            <a:extLst>
              <a:ext uri="{FF2B5EF4-FFF2-40B4-BE49-F238E27FC236}">
                <a16:creationId xmlns="" xmlns:a16="http://schemas.microsoft.com/office/drawing/2014/main" id="{978C2FD4-F628-48ED-B386-50457303AF85}"/>
              </a:ext>
            </a:extLst>
          </p:cNvPr>
          <p:cNvSpPr/>
          <p:nvPr/>
        </p:nvSpPr>
        <p:spPr>
          <a:xfrm rot="5400000">
            <a:off x="-1353953" y="3949372"/>
            <a:ext cx="4581964" cy="11980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18">
            <a:extLst>
              <a:ext uri="{FF2B5EF4-FFF2-40B4-BE49-F238E27FC236}">
                <a16:creationId xmlns="" xmlns:a16="http://schemas.microsoft.com/office/drawing/2014/main" id="{3DCED569-6C25-4DE8-9E13-0C535E944E93}"/>
              </a:ext>
            </a:extLst>
          </p:cNvPr>
          <p:cNvSpPr/>
          <p:nvPr/>
        </p:nvSpPr>
        <p:spPr>
          <a:xfrm>
            <a:off x="8086277" y="2072781"/>
            <a:ext cx="720000" cy="7200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Oval 21">
            <a:extLst>
              <a:ext uri="{FF2B5EF4-FFF2-40B4-BE49-F238E27FC236}">
                <a16:creationId xmlns="" xmlns:a16="http://schemas.microsoft.com/office/drawing/2014/main" id="{494AB3E5-3C4D-4B85-8AAE-3674796581D6}"/>
              </a:ext>
            </a:extLst>
          </p:cNvPr>
          <p:cNvSpPr/>
          <p:nvPr/>
        </p:nvSpPr>
        <p:spPr>
          <a:xfrm flipV="1">
            <a:off x="9447163" y="2856262"/>
            <a:ext cx="720000" cy="7200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24">
            <a:extLst>
              <a:ext uri="{FF2B5EF4-FFF2-40B4-BE49-F238E27FC236}">
                <a16:creationId xmlns="" xmlns:a16="http://schemas.microsoft.com/office/drawing/2014/main" id="{EB374E59-9F4A-46FA-86B6-C4C2A8E160E7}"/>
              </a:ext>
            </a:extLst>
          </p:cNvPr>
          <p:cNvSpPr/>
          <p:nvPr/>
        </p:nvSpPr>
        <p:spPr>
          <a:xfrm>
            <a:off x="7607039" y="3640761"/>
            <a:ext cx="720000" cy="7200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Oval 27">
            <a:extLst>
              <a:ext uri="{FF2B5EF4-FFF2-40B4-BE49-F238E27FC236}">
                <a16:creationId xmlns="" xmlns:a16="http://schemas.microsoft.com/office/drawing/2014/main" id="{492F0AC1-2DE0-49BC-9547-5B021B25DD5C}"/>
              </a:ext>
            </a:extLst>
          </p:cNvPr>
          <p:cNvSpPr/>
          <p:nvPr/>
        </p:nvSpPr>
        <p:spPr>
          <a:xfrm flipV="1">
            <a:off x="8806277" y="4422735"/>
            <a:ext cx="720000" cy="7200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Oval 30">
            <a:extLst>
              <a:ext uri="{FF2B5EF4-FFF2-40B4-BE49-F238E27FC236}">
                <a16:creationId xmlns="" xmlns:a16="http://schemas.microsoft.com/office/drawing/2014/main" id="{EB0F295A-1C49-4CCE-9F50-AD2DF3B56FAB}"/>
              </a:ext>
            </a:extLst>
          </p:cNvPr>
          <p:cNvSpPr/>
          <p:nvPr/>
        </p:nvSpPr>
        <p:spPr>
          <a:xfrm>
            <a:off x="10305269" y="5210530"/>
            <a:ext cx="720000" cy="7200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36">
            <a:extLst>
              <a:ext uri="{FF2B5EF4-FFF2-40B4-BE49-F238E27FC236}">
                <a16:creationId xmlns="" xmlns:a16="http://schemas.microsoft.com/office/drawing/2014/main" id="{980B89AF-63B6-4260-AA1C-B5FF53EFB028}"/>
              </a:ext>
            </a:extLst>
          </p:cNvPr>
          <p:cNvGrpSpPr/>
          <p:nvPr/>
        </p:nvGrpSpPr>
        <p:grpSpPr>
          <a:xfrm>
            <a:off x="1710974" y="2099670"/>
            <a:ext cx="6264000" cy="666222"/>
            <a:chOff x="-825913" y="4159966"/>
            <a:chExt cx="5376912" cy="666222"/>
          </a:xfrm>
        </p:grpSpPr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3D340CE1-EAE3-4612-A501-8243C0C815B9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Easy to change colors, photos.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E1A1880B-7B6C-4C2E-96DC-F0654F18B7C1}"/>
                </a:ext>
              </a:extLst>
            </p:cNvPr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36">
            <a:extLst>
              <a:ext uri="{FF2B5EF4-FFF2-40B4-BE49-F238E27FC236}">
                <a16:creationId xmlns="" xmlns:a16="http://schemas.microsoft.com/office/drawing/2014/main" id="{850F177C-1730-4398-B1C9-00CC2FC979F7}"/>
              </a:ext>
            </a:extLst>
          </p:cNvPr>
          <p:cNvGrpSpPr/>
          <p:nvPr/>
        </p:nvGrpSpPr>
        <p:grpSpPr>
          <a:xfrm>
            <a:off x="3076486" y="2892066"/>
            <a:ext cx="6264000" cy="666222"/>
            <a:chOff x="-825913" y="4159966"/>
            <a:chExt cx="5376912" cy="666222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CC8FD9A-426A-447D-8634-C7F09E010DFC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 Easy to change colors, photos.</a:t>
              </a:r>
              <a:endParaRPr lang="en-US" altLang="ko-KR" sz="11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9D53B50F-AB57-4754-93EC-BBCBDFEADD80}"/>
                </a:ext>
              </a:extLst>
            </p:cNvPr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36">
            <a:extLst>
              <a:ext uri="{FF2B5EF4-FFF2-40B4-BE49-F238E27FC236}">
                <a16:creationId xmlns="" xmlns:a16="http://schemas.microsoft.com/office/drawing/2014/main" id="{9CBBEF26-478D-4A49-99EA-65CDF5455196}"/>
              </a:ext>
            </a:extLst>
          </p:cNvPr>
          <p:cNvGrpSpPr/>
          <p:nvPr/>
        </p:nvGrpSpPr>
        <p:grpSpPr>
          <a:xfrm>
            <a:off x="1217929" y="3673055"/>
            <a:ext cx="6264000" cy="666222"/>
            <a:chOff x="-825913" y="4159966"/>
            <a:chExt cx="5376912" cy="666222"/>
          </a:xfrm>
        </p:grpSpPr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48086001-14E6-40DD-9D53-6400895CD7B2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Easy to change colors, photos.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55AF070C-38A8-44B7-9D5A-64BB5D2748B7}"/>
                </a:ext>
              </a:extLst>
            </p:cNvPr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36">
            <a:extLst>
              <a:ext uri="{FF2B5EF4-FFF2-40B4-BE49-F238E27FC236}">
                <a16:creationId xmlns="" xmlns:a16="http://schemas.microsoft.com/office/drawing/2014/main" id="{E95D9091-7992-4E2C-8604-0B4758C73C68}"/>
              </a:ext>
            </a:extLst>
          </p:cNvPr>
          <p:cNvGrpSpPr/>
          <p:nvPr/>
        </p:nvGrpSpPr>
        <p:grpSpPr>
          <a:xfrm>
            <a:off x="2425999" y="4467856"/>
            <a:ext cx="6264000" cy="666222"/>
            <a:chOff x="-825913" y="4159966"/>
            <a:chExt cx="5376912" cy="666222"/>
          </a:xfrm>
        </p:grpSpPr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B3226701-51B2-4A76-A9D7-2ADF4ACD6556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 Easy to change colors, photos.</a:t>
              </a:r>
              <a:endParaRPr lang="en-US" altLang="ko-KR" sz="11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227382B6-25BA-4D3E-B0DE-2E7F6DEFAFF5}"/>
                </a:ext>
              </a:extLst>
            </p:cNvPr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36">
            <a:extLst>
              <a:ext uri="{FF2B5EF4-FFF2-40B4-BE49-F238E27FC236}">
                <a16:creationId xmlns="" xmlns:a16="http://schemas.microsoft.com/office/drawing/2014/main" id="{F40D61A6-EB8A-46B0-8B9C-7A3E6A094B08}"/>
              </a:ext>
            </a:extLst>
          </p:cNvPr>
          <p:cNvGrpSpPr/>
          <p:nvPr/>
        </p:nvGrpSpPr>
        <p:grpSpPr>
          <a:xfrm>
            <a:off x="3982340" y="5251706"/>
            <a:ext cx="6264000" cy="666222"/>
            <a:chOff x="-825913" y="4159966"/>
            <a:chExt cx="5376912" cy="666222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8E7ABD7E-75CC-42BE-97D4-38C51E4213C3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Easy to change colors, photos.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A0346D0A-9E8D-45A4-AE88-EAE0AE6E06C4}"/>
                </a:ext>
              </a:extLst>
            </p:cNvPr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Rectangle 130">
            <a:extLst>
              <a:ext uri="{FF2B5EF4-FFF2-40B4-BE49-F238E27FC236}">
                <a16:creationId xmlns="" xmlns:a16="http://schemas.microsoft.com/office/drawing/2014/main" id="{4A76229D-BA32-4E88-812A-DA6570B2AD40}"/>
              </a:ext>
            </a:extLst>
          </p:cNvPr>
          <p:cNvSpPr/>
          <p:nvPr/>
        </p:nvSpPr>
        <p:spPr>
          <a:xfrm>
            <a:off x="9651347" y="3075375"/>
            <a:ext cx="311631" cy="313046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Round Same Side Corner Rectangle 11">
            <a:extLst>
              <a:ext uri="{FF2B5EF4-FFF2-40B4-BE49-F238E27FC236}">
                <a16:creationId xmlns="" xmlns:a16="http://schemas.microsoft.com/office/drawing/2014/main" id="{D7E16CA8-52BC-43B0-8C0D-FC6CE6884C3B}"/>
              </a:ext>
            </a:extLst>
          </p:cNvPr>
          <p:cNvSpPr>
            <a:spLocks noChangeAspect="1"/>
          </p:cNvSpPr>
          <p:nvPr/>
        </p:nvSpPr>
        <p:spPr>
          <a:xfrm rot="9900000">
            <a:off x="7810584" y="3877132"/>
            <a:ext cx="349873" cy="297150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ectangle 36">
            <a:extLst>
              <a:ext uri="{FF2B5EF4-FFF2-40B4-BE49-F238E27FC236}">
                <a16:creationId xmlns="" xmlns:a16="http://schemas.microsoft.com/office/drawing/2014/main" id="{537146B9-DCBE-429D-93E4-118A5D5FF22F}"/>
              </a:ext>
            </a:extLst>
          </p:cNvPr>
          <p:cNvSpPr/>
          <p:nvPr/>
        </p:nvSpPr>
        <p:spPr>
          <a:xfrm>
            <a:off x="9015213" y="4660537"/>
            <a:ext cx="309561" cy="25876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ounded Rectangle 7">
            <a:extLst>
              <a:ext uri="{FF2B5EF4-FFF2-40B4-BE49-F238E27FC236}">
                <a16:creationId xmlns="" xmlns:a16="http://schemas.microsoft.com/office/drawing/2014/main" id="{ADD2902C-203F-4D7E-8763-F15BD7E5A387}"/>
              </a:ext>
            </a:extLst>
          </p:cNvPr>
          <p:cNvSpPr/>
          <p:nvPr/>
        </p:nvSpPr>
        <p:spPr>
          <a:xfrm>
            <a:off x="10566222" y="5460120"/>
            <a:ext cx="276018" cy="23820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 Same Side Corner Rectangle 36">
            <a:extLst>
              <a:ext uri="{FF2B5EF4-FFF2-40B4-BE49-F238E27FC236}">
                <a16:creationId xmlns="" xmlns:a16="http://schemas.microsoft.com/office/drawing/2014/main" id="{3D59CD54-0E67-406F-8D52-DEC97D346A09}"/>
              </a:ext>
            </a:extLst>
          </p:cNvPr>
          <p:cNvSpPr>
            <a:spLocks noChangeAspect="1"/>
          </p:cNvSpPr>
          <p:nvPr/>
        </p:nvSpPr>
        <p:spPr>
          <a:xfrm>
            <a:off x="8283898" y="2281553"/>
            <a:ext cx="349873" cy="276615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16">
            <a:extLst>
              <a:ext uri="{FF2B5EF4-FFF2-40B4-BE49-F238E27FC236}">
                <a16:creationId xmlns="" xmlns:a16="http://schemas.microsoft.com/office/drawing/2014/main" id="{C3CF96EF-FA59-4237-BA67-EC6C406C22C8}"/>
              </a:ext>
            </a:extLst>
          </p:cNvPr>
          <p:cNvSpPr/>
          <p:nvPr/>
        </p:nvSpPr>
        <p:spPr>
          <a:xfrm rot="5400000">
            <a:off x="-2377932" y="3925196"/>
            <a:ext cx="5987558" cy="72000"/>
          </a:xfrm>
          <a:prstGeom prst="ellipse">
            <a:avLst/>
          </a:prstGeom>
          <a:solidFill>
            <a:schemeClr val="bg1">
              <a:alpha val="29000"/>
            </a:schemeClr>
          </a:solidFill>
          <a:ln>
            <a:noFill/>
          </a:ln>
          <a:effectLst>
            <a:glow rad="12700">
              <a:schemeClr val="bg1">
                <a:alpha val="6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6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6238672" y="2564904"/>
            <a:ext cx="4206590" cy="0"/>
          </a:xfrm>
          <a:prstGeom prst="straightConnector1">
            <a:avLst/>
          </a:prstGeom>
          <a:ln w="38100">
            <a:solidFill>
              <a:schemeClr val="bg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A061E892-0231-4C9F-AFCA-A754116AEFE1}"/>
              </a:ext>
            </a:extLst>
          </p:cNvPr>
          <p:cNvGrpSpPr/>
          <p:nvPr/>
        </p:nvGrpSpPr>
        <p:grpSpPr>
          <a:xfrm>
            <a:off x="6975883" y="3736778"/>
            <a:ext cx="4594794" cy="1855238"/>
            <a:chOff x="6975883" y="3736778"/>
            <a:chExt cx="4594794" cy="1855238"/>
          </a:xfrm>
        </p:grpSpPr>
        <p:sp>
          <p:nvSpPr>
            <p:cNvPr id="9" name="TextBox 8"/>
            <p:cNvSpPr txBox="1"/>
            <p:nvPr/>
          </p:nvSpPr>
          <p:spPr>
            <a:xfrm>
              <a:off x="6975883" y="4207021"/>
              <a:ext cx="4594794" cy="1384995"/>
            </a:xfrm>
            <a:prstGeom prst="homePlate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75883" y="3736778"/>
              <a:ext cx="4594794" cy="307777"/>
            </a:xfrm>
            <a:prstGeom prst="homePlate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Text Placeholder 13"/>
          <p:cNvSpPr txBox="1">
            <a:spLocks/>
          </p:cNvSpPr>
          <p:nvPr/>
        </p:nvSpPr>
        <p:spPr>
          <a:xfrm>
            <a:off x="6975883" y="575400"/>
            <a:ext cx="3620566" cy="18902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41B036E-ED3C-48F6-86D7-E641F3D28077}"/>
              </a:ext>
            </a:extLst>
          </p:cNvPr>
          <p:cNvSpPr txBox="1"/>
          <p:nvPr/>
        </p:nvSpPr>
        <p:spPr>
          <a:xfrm>
            <a:off x="0" y="1"/>
            <a:ext cx="119089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0</a:t>
            </a:r>
            <a:endParaRPr lang="ko-KR" altLang="en-US" sz="60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idx="12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245382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3">
            <a:extLst>
              <a:ext uri="{FF2B5EF4-FFF2-40B4-BE49-F238E27FC236}">
                <a16:creationId xmlns="" xmlns:a16="http://schemas.microsoft.com/office/drawing/2014/main" id="{D8272582-7208-4BB8-9D2C-943FC9F6DBD5}"/>
              </a:ext>
            </a:extLst>
          </p:cNvPr>
          <p:cNvGrpSpPr/>
          <p:nvPr/>
        </p:nvGrpSpPr>
        <p:grpSpPr>
          <a:xfrm>
            <a:off x="1011884" y="3029220"/>
            <a:ext cx="10191704" cy="2286000"/>
            <a:chOff x="676760" y="2727176"/>
            <a:chExt cx="7907277" cy="2286000"/>
          </a:xfrm>
        </p:grpSpPr>
        <p:sp>
          <p:nvSpPr>
            <p:cNvPr id="4" name="Freeform 2">
              <a:extLst>
                <a:ext uri="{FF2B5EF4-FFF2-40B4-BE49-F238E27FC236}">
                  <a16:creationId xmlns="" xmlns:a16="http://schemas.microsoft.com/office/drawing/2014/main" id="{78A1D73E-7CFF-4F20-9879-D71B75B145E0}"/>
                </a:ext>
              </a:extLst>
            </p:cNvPr>
            <p:cNvSpPr/>
            <p:nvPr/>
          </p:nvSpPr>
          <p:spPr>
            <a:xfrm>
              <a:off x="676760" y="4436233"/>
              <a:ext cx="1787568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  <a:gd name="connsiteX0" fmla="*/ 0 w 1992085"/>
                <a:gd name="connsiteY0" fmla="*/ 576943 h 576943"/>
                <a:gd name="connsiteX1" fmla="*/ 1992085 w 1992085"/>
                <a:gd name="connsiteY1" fmla="*/ 576943 h 576943"/>
                <a:gd name="connsiteX2" fmla="*/ 1992085 w 1992085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2085" h="576943">
                  <a:moveTo>
                    <a:pt x="0" y="576943"/>
                  </a:moveTo>
                  <a:lnTo>
                    <a:pt x="1992085" y="576943"/>
                  </a:lnTo>
                  <a:lnTo>
                    <a:pt x="1992085" y="0"/>
                  </a:lnTo>
                </a:path>
              </a:pathLst>
            </a:cu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3">
              <a:extLst>
                <a:ext uri="{FF2B5EF4-FFF2-40B4-BE49-F238E27FC236}">
                  <a16:creationId xmlns="" xmlns:a16="http://schemas.microsoft.com/office/drawing/2014/main" id="{4E315812-703D-47E6-BF2C-2DD3B28D39A3}"/>
                </a:ext>
              </a:extLst>
            </p:cNvPr>
            <p:cNvSpPr/>
            <p:nvPr/>
          </p:nvSpPr>
          <p:spPr>
            <a:xfrm>
              <a:off x="2459969" y="3881062"/>
              <a:ext cx="1469571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="" xmlns:a16="http://schemas.microsoft.com/office/drawing/2014/main" id="{1E4ABFE2-F585-478A-A2F7-62F1D7F3BD81}"/>
                </a:ext>
              </a:extLst>
            </p:cNvPr>
            <p:cNvSpPr/>
            <p:nvPr/>
          </p:nvSpPr>
          <p:spPr>
            <a:xfrm>
              <a:off x="3905475" y="3304119"/>
              <a:ext cx="1469571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A44880E-A896-4DE0-80F4-C95C2722F786}"/>
                </a:ext>
              </a:extLst>
            </p:cNvPr>
            <p:cNvSpPr/>
            <p:nvPr/>
          </p:nvSpPr>
          <p:spPr>
            <a:xfrm>
              <a:off x="5350099" y="2727176"/>
              <a:ext cx="1469571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8" name="Straight Connector 9">
              <a:extLst>
                <a:ext uri="{FF2B5EF4-FFF2-40B4-BE49-F238E27FC236}">
                  <a16:creationId xmlns="" xmlns:a16="http://schemas.microsoft.com/office/drawing/2014/main" id="{4851B2CA-E17A-4152-B11A-74BCAEE0A954}"/>
                </a:ext>
              </a:extLst>
            </p:cNvPr>
            <p:cNvCxnSpPr/>
            <p:nvPr/>
          </p:nvCxnSpPr>
          <p:spPr>
            <a:xfrm>
              <a:off x="6796278" y="2727176"/>
              <a:ext cx="1787759" cy="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14">
            <a:extLst>
              <a:ext uri="{FF2B5EF4-FFF2-40B4-BE49-F238E27FC236}">
                <a16:creationId xmlns="" xmlns:a16="http://schemas.microsoft.com/office/drawing/2014/main" id="{6A5B9C78-AD12-40D2-9A67-75CAB08469AC}"/>
              </a:ext>
            </a:extLst>
          </p:cNvPr>
          <p:cNvSpPr/>
          <p:nvPr/>
        </p:nvSpPr>
        <p:spPr>
          <a:xfrm>
            <a:off x="1919879" y="4990964"/>
            <a:ext cx="626740" cy="62674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="" xmlns:a16="http://schemas.microsoft.com/office/drawing/2014/main" id="{1986B7DF-2A40-435A-8F50-5C0A6FD9E402}"/>
              </a:ext>
            </a:extLst>
          </p:cNvPr>
          <p:cNvSpPr/>
          <p:nvPr/>
        </p:nvSpPr>
        <p:spPr>
          <a:xfrm>
            <a:off x="3854746" y="4420726"/>
            <a:ext cx="626740" cy="62674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Oval 16">
            <a:extLst>
              <a:ext uri="{FF2B5EF4-FFF2-40B4-BE49-F238E27FC236}">
                <a16:creationId xmlns="" xmlns:a16="http://schemas.microsoft.com/office/drawing/2014/main" id="{730126A1-D999-4FD1-A79C-59CDE3D63640}"/>
              </a:ext>
            </a:extLst>
          </p:cNvPr>
          <p:cNvSpPr/>
          <p:nvPr/>
        </p:nvSpPr>
        <p:spPr>
          <a:xfrm>
            <a:off x="5782630" y="3850489"/>
            <a:ext cx="626740" cy="62674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Oval 17">
            <a:extLst>
              <a:ext uri="{FF2B5EF4-FFF2-40B4-BE49-F238E27FC236}">
                <a16:creationId xmlns="" xmlns:a16="http://schemas.microsoft.com/office/drawing/2014/main" id="{1FCE926A-9495-4BEE-BC6B-F831C21DED77}"/>
              </a:ext>
            </a:extLst>
          </p:cNvPr>
          <p:cNvSpPr/>
          <p:nvPr/>
        </p:nvSpPr>
        <p:spPr>
          <a:xfrm>
            <a:off x="7735119" y="3280252"/>
            <a:ext cx="626740" cy="62674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Oval 18">
            <a:extLst>
              <a:ext uri="{FF2B5EF4-FFF2-40B4-BE49-F238E27FC236}">
                <a16:creationId xmlns="" xmlns:a16="http://schemas.microsoft.com/office/drawing/2014/main" id="{EA317E34-B8DB-41F5-87EC-1FCCA6591AF7}"/>
              </a:ext>
            </a:extLst>
          </p:cNvPr>
          <p:cNvSpPr/>
          <p:nvPr/>
        </p:nvSpPr>
        <p:spPr>
          <a:xfrm>
            <a:off x="9661685" y="2710015"/>
            <a:ext cx="626740" cy="62674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4" name="Group 22">
            <a:extLst>
              <a:ext uri="{FF2B5EF4-FFF2-40B4-BE49-F238E27FC236}">
                <a16:creationId xmlns="" xmlns:a16="http://schemas.microsoft.com/office/drawing/2014/main" id="{87AEAB7C-4062-4520-A1CE-EB839588431D}"/>
              </a:ext>
            </a:extLst>
          </p:cNvPr>
          <p:cNvGrpSpPr/>
          <p:nvPr/>
        </p:nvGrpSpPr>
        <p:grpSpPr>
          <a:xfrm>
            <a:off x="2151608" y="4234661"/>
            <a:ext cx="155342" cy="630290"/>
            <a:chOff x="1408027" y="3273555"/>
            <a:chExt cx="155342" cy="630290"/>
          </a:xfrm>
          <a:solidFill>
            <a:schemeClr val="accent6"/>
          </a:solidFill>
        </p:grpSpPr>
        <p:sp>
          <p:nvSpPr>
            <p:cNvPr id="15" name="Oval 19">
              <a:extLst>
                <a:ext uri="{FF2B5EF4-FFF2-40B4-BE49-F238E27FC236}">
                  <a16:creationId xmlns="" xmlns:a16="http://schemas.microsoft.com/office/drawing/2014/main" id="{3FE7EE14-FCE3-4CFD-ACA8-6C95F380890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Oval 20">
              <a:extLst>
                <a:ext uri="{FF2B5EF4-FFF2-40B4-BE49-F238E27FC236}">
                  <a16:creationId xmlns="" xmlns:a16="http://schemas.microsoft.com/office/drawing/2014/main" id="{0D680E6A-F3C1-4FDC-96E1-2E5EE796A6B9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21">
              <a:extLst>
                <a:ext uri="{FF2B5EF4-FFF2-40B4-BE49-F238E27FC236}">
                  <a16:creationId xmlns="" xmlns:a16="http://schemas.microsoft.com/office/drawing/2014/main" id="{B4874065-CE7F-4DE0-B6E5-64A73AA1392C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23">
            <a:extLst>
              <a:ext uri="{FF2B5EF4-FFF2-40B4-BE49-F238E27FC236}">
                <a16:creationId xmlns="" xmlns:a16="http://schemas.microsoft.com/office/drawing/2014/main" id="{7BA086DE-D6D4-4DD6-9444-7BD0BC86D610}"/>
              </a:ext>
            </a:extLst>
          </p:cNvPr>
          <p:cNvGrpSpPr/>
          <p:nvPr/>
        </p:nvGrpSpPr>
        <p:grpSpPr>
          <a:xfrm>
            <a:off x="4090445" y="3703814"/>
            <a:ext cx="155342" cy="630290"/>
            <a:chOff x="1408027" y="3273555"/>
            <a:chExt cx="155342" cy="630290"/>
          </a:xfrm>
          <a:solidFill>
            <a:schemeClr val="accent1"/>
          </a:solidFill>
        </p:grpSpPr>
        <p:sp>
          <p:nvSpPr>
            <p:cNvPr id="19" name="Oval 24">
              <a:extLst>
                <a:ext uri="{FF2B5EF4-FFF2-40B4-BE49-F238E27FC236}">
                  <a16:creationId xmlns="" xmlns:a16="http://schemas.microsoft.com/office/drawing/2014/main" id="{CBD0078A-C187-4BA0-A179-6B782B0D3F7E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Oval 25">
              <a:extLst>
                <a:ext uri="{FF2B5EF4-FFF2-40B4-BE49-F238E27FC236}">
                  <a16:creationId xmlns="" xmlns:a16="http://schemas.microsoft.com/office/drawing/2014/main" id="{FF64185C-D387-496C-97E6-AC6E955BD1EC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Oval 26">
              <a:extLst>
                <a:ext uri="{FF2B5EF4-FFF2-40B4-BE49-F238E27FC236}">
                  <a16:creationId xmlns="" xmlns:a16="http://schemas.microsoft.com/office/drawing/2014/main" id="{A84AECCD-55DF-4D09-9333-6F2B8B29D476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7">
            <a:extLst>
              <a:ext uri="{FF2B5EF4-FFF2-40B4-BE49-F238E27FC236}">
                <a16:creationId xmlns="" xmlns:a16="http://schemas.microsoft.com/office/drawing/2014/main" id="{86A9F70C-A82C-4E26-855C-61AFF236AD19}"/>
              </a:ext>
            </a:extLst>
          </p:cNvPr>
          <p:cNvGrpSpPr/>
          <p:nvPr/>
        </p:nvGrpSpPr>
        <p:grpSpPr>
          <a:xfrm>
            <a:off x="6018329" y="3132973"/>
            <a:ext cx="155342" cy="630290"/>
            <a:chOff x="1408027" y="3273555"/>
            <a:chExt cx="155342" cy="630290"/>
          </a:xfrm>
          <a:solidFill>
            <a:schemeClr val="accent2"/>
          </a:solidFill>
        </p:grpSpPr>
        <p:sp>
          <p:nvSpPr>
            <p:cNvPr id="23" name="Oval 28">
              <a:extLst>
                <a:ext uri="{FF2B5EF4-FFF2-40B4-BE49-F238E27FC236}">
                  <a16:creationId xmlns="" xmlns:a16="http://schemas.microsoft.com/office/drawing/2014/main" id="{8304CF62-D504-4CEB-9CA2-089B4B89E48D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Oval 29">
              <a:extLst>
                <a:ext uri="{FF2B5EF4-FFF2-40B4-BE49-F238E27FC236}">
                  <a16:creationId xmlns="" xmlns:a16="http://schemas.microsoft.com/office/drawing/2014/main" id="{897A833D-D91B-4DCA-A257-0AD855E90F9D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Oval 30">
              <a:extLst>
                <a:ext uri="{FF2B5EF4-FFF2-40B4-BE49-F238E27FC236}">
                  <a16:creationId xmlns="" xmlns:a16="http://schemas.microsoft.com/office/drawing/2014/main" id="{C0DF52EF-0B9B-4A7F-A999-5DB47961CF5C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31">
            <a:extLst>
              <a:ext uri="{FF2B5EF4-FFF2-40B4-BE49-F238E27FC236}">
                <a16:creationId xmlns="" xmlns:a16="http://schemas.microsoft.com/office/drawing/2014/main" id="{93343E32-1F09-46A9-AA8C-B7B32406F287}"/>
              </a:ext>
            </a:extLst>
          </p:cNvPr>
          <p:cNvGrpSpPr/>
          <p:nvPr/>
        </p:nvGrpSpPr>
        <p:grpSpPr>
          <a:xfrm>
            <a:off x="7970818" y="4033732"/>
            <a:ext cx="155342" cy="630290"/>
            <a:chOff x="1408027" y="3273555"/>
            <a:chExt cx="155342" cy="630290"/>
          </a:xfrm>
          <a:solidFill>
            <a:schemeClr val="accent3"/>
          </a:solidFill>
        </p:grpSpPr>
        <p:sp>
          <p:nvSpPr>
            <p:cNvPr id="27" name="Oval 32">
              <a:extLst>
                <a:ext uri="{FF2B5EF4-FFF2-40B4-BE49-F238E27FC236}">
                  <a16:creationId xmlns="" xmlns:a16="http://schemas.microsoft.com/office/drawing/2014/main" id="{6AF7DBD5-9F0D-4038-B674-93B61040BBD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Oval 33">
              <a:extLst>
                <a:ext uri="{FF2B5EF4-FFF2-40B4-BE49-F238E27FC236}">
                  <a16:creationId xmlns="" xmlns:a16="http://schemas.microsoft.com/office/drawing/2014/main" id="{77D3CB38-0C13-42B1-9271-3C4B101A8EB4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Oval 34">
              <a:extLst>
                <a:ext uri="{FF2B5EF4-FFF2-40B4-BE49-F238E27FC236}">
                  <a16:creationId xmlns="" xmlns:a16="http://schemas.microsoft.com/office/drawing/2014/main" id="{385F62EE-DD75-48C6-9B78-BB9CFD3962F3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35">
            <a:extLst>
              <a:ext uri="{FF2B5EF4-FFF2-40B4-BE49-F238E27FC236}">
                <a16:creationId xmlns="" xmlns:a16="http://schemas.microsoft.com/office/drawing/2014/main" id="{305B3EB9-8960-4CC0-B48C-0FA65F00A5D5}"/>
              </a:ext>
            </a:extLst>
          </p:cNvPr>
          <p:cNvGrpSpPr/>
          <p:nvPr/>
        </p:nvGrpSpPr>
        <p:grpSpPr>
          <a:xfrm>
            <a:off x="9897384" y="3460575"/>
            <a:ext cx="155342" cy="630290"/>
            <a:chOff x="1408027" y="3273555"/>
            <a:chExt cx="155342" cy="630290"/>
          </a:xfrm>
          <a:solidFill>
            <a:schemeClr val="accent4"/>
          </a:solidFill>
        </p:grpSpPr>
        <p:sp>
          <p:nvSpPr>
            <p:cNvPr id="31" name="Oval 36">
              <a:extLst>
                <a:ext uri="{FF2B5EF4-FFF2-40B4-BE49-F238E27FC236}">
                  <a16:creationId xmlns="" xmlns:a16="http://schemas.microsoft.com/office/drawing/2014/main" id="{C9776D9F-8BAE-4B4B-9A19-FC7505168D8B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7">
              <a:extLst>
                <a:ext uri="{FF2B5EF4-FFF2-40B4-BE49-F238E27FC236}">
                  <a16:creationId xmlns="" xmlns:a16="http://schemas.microsoft.com/office/drawing/2014/main" id="{116C6756-701E-482E-8A40-106EE4511B30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Oval 38">
              <a:extLst>
                <a:ext uri="{FF2B5EF4-FFF2-40B4-BE49-F238E27FC236}">
                  <a16:creationId xmlns="" xmlns:a16="http://schemas.microsoft.com/office/drawing/2014/main" id="{45CEAB4F-EA63-4588-8A0F-67EF0E3AFF0F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9">
            <a:extLst>
              <a:ext uri="{FF2B5EF4-FFF2-40B4-BE49-F238E27FC236}">
                <a16:creationId xmlns="" xmlns:a16="http://schemas.microsoft.com/office/drawing/2014/main" id="{BAA9A6DD-D03E-49F2-8F28-C0AD1AF3248E}"/>
              </a:ext>
            </a:extLst>
          </p:cNvPr>
          <p:cNvGrpSpPr/>
          <p:nvPr/>
        </p:nvGrpSpPr>
        <p:grpSpPr>
          <a:xfrm>
            <a:off x="1225457" y="2806688"/>
            <a:ext cx="2015584" cy="1261884"/>
            <a:chOff x="1715370" y="1766707"/>
            <a:chExt cx="1472234" cy="1261884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C1FF239A-997B-4E20-96FA-73781906D810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C1A3EB3F-AF6C-499C-A8C1-77B04879DF94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42">
            <a:extLst>
              <a:ext uri="{FF2B5EF4-FFF2-40B4-BE49-F238E27FC236}">
                <a16:creationId xmlns="" xmlns:a16="http://schemas.microsoft.com/office/drawing/2014/main" id="{6CDBD10F-D105-4BAC-8B05-7CD6998E81D0}"/>
              </a:ext>
            </a:extLst>
          </p:cNvPr>
          <p:cNvGrpSpPr/>
          <p:nvPr/>
        </p:nvGrpSpPr>
        <p:grpSpPr>
          <a:xfrm>
            <a:off x="3160324" y="2287318"/>
            <a:ext cx="2015584" cy="1261884"/>
            <a:chOff x="1715370" y="1766707"/>
            <a:chExt cx="1472234" cy="1261884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117F08F9-8593-4989-85DB-407E059931ED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41984C2A-EF3B-43C4-8686-73668DBEEA4E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45">
            <a:extLst>
              <a:ext uri="{FF2B5EF4-FFF2-40B4-BE49-F238E27FC236}">
                <a16:creationId xmlns="" xmlns:a16="http://schemas.microsoft.com/office/drawing/2014/main" id="{C72CF2E6-361F-488B-A655-ECF648EE8D97}"/>
              </a:ext>
            </a:extLst>
          </p:cNvPr>
          <p:cNvGrpSpPr/>
          <p:nvPr/>
        </p:nvGrpSpPr>
        <p:grpSpPr>
          <a:xfrm>
            <a:off x="5088208" y="1726656"/>
            <a:ext cx="2015584" cy="1261884"/>
            <a:chOff x="1715370" y="1766707"/>
            <a:chExt cx="1472234" cy="1261884"/>
          </a:xfrm>
        </p:grpSpPr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BFD3A8FC-53D1-4FD6-809C-DEB7B23B51ED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D5E55379-E00E-401E-981A-39394E6C1484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8">
            <a:extLst>
              <a:ext uri="{FF2B5EF4-FFF2-40B4-BE49-F238E27FC236}">
                <a16:creationId xmlns="" xmlns:a16="http://schemas.microsoft.com/office/drawing/2014/main" id="{8E250EE6-332E-40B7-99BD-E6AA2D630AD5}"/>
              </a:ext>
            </a:extLst>
          </p:cNvPr>
          <p:cNvGrpSpPr/>
          <p:nvPr/>
        </p:nvGrpSpPr>
        <p:grpSpPr>
          <a:xfrm>
            <a:off x="7040697" y="4831412"/>
            <a:ext cx="2015584" cy="1261884"/>
            <a:chOff x="1715370" y="1766707"/>
            <a:chExt cx="1472234" cy="1261884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5E7D76E7-59EA-4F01-9578-37E21CD37B1A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1936A090-27E3-406F-B316-BA5E16C3BF51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51">
            <a:extLst>
              <a:ext uri="{FF2B5EF4-FFF2-40B4-BE49-F238E27FC236}">
                <a16:creationId xmlns="" xmlns:a16="http://schemas.microsoft.com/office/drawing/2014/main" id="{1E193B8C-1FC8-447A-9BB7-21A02A5FAB2D}"/>
              </a:ext>
            </a:extLst>
          </p:cNvPr>
          <p:cNvGrpSpPr/>
          <p:nvPr/>
        </p:nvGrpSpPr>
        <p:grpSpPr>
          <a:xfrm>
            <a:off x="8967263" y="4273675"/>
            <a:ext cx="2015584" cy="1261884"/>
            <a:chOff x="1715370" y="1766707"/>
            <a:chExt cx="1472234" cy="1261884"/>
          </a:xfrm>
        </p:grpSpPr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8F7AFE73-F520-4653-8438-7C091E8DCFB1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EEA2B6FC-A54F-430C-ADB8-4E6E8CC6646F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9" name="Rectangle 30">
            <a:extLst>
              <a:ext uri="{FF2B5EF4-FFF2-40B4-BE49-F238E27FC236}">
                <a16:creationId xmlns="" xmlns:a16="http://schemas.microsoft.com/office/drawing/2014/main" id="{39158768-6B2B-40BB-9729-DC57AB8E9C83}"/>
              </a:ext>
            </a:extLst>
          </p:cNvPr>
          <p:cNvSpPr/>
          <p:nvPr/>
        </p:nvSpPr>
        <p:spPr>
          <a:xfrm>
            <a:off x="5937395" y="399605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Parallelogram 30">
            <a:extLst>
              <a:ext uri="{FF2B5EF4-FFF2-40B4-BE49-F238E27FC236}">
                <a16:creationId xmlns="" xmlns:a16="http://schemas.microsoft.com/office/drawing/2014/main" id="{CBCF7DC5-615D-459C-96F9-557ED7634238}"/>
              </a:ext>
            </a:extLst>
          </p:cNvPr>
          <p:cNvSpPr/>
          <p:nvPr/>
        </p:nvSpPr>
        <p:spPr>
          <a:xfrm flipH="1">
            <a:off x="2063658" y="5139189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Round Same Side Corner Rectangle 11">
            <a:extLst>
              <a:ext uri="{FF2B5EF4-FFF2-40B4-BE49-F238E27FC236}">
                <a16:creationId xmlns="" xmlns:a16="http://schemas.microsoft.com/office/drawing/2014/main" id="{92BCE9E2-327B-40B9-924E-A0BA84010E65}"/>
              </a:ext>
            </a:extLst>
          </p:cNvPr>
          <p:cNvSpPr>
            <a:spLocks noChangeAspect="1"/>
          </p:cNvSpPr>
          <p:nvPr/>
        </p:nvSpPr>
        <p:spPr>
          <a:xfrm rot="9900000">
            <a:off x="9788202" y="2868590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Rectangle 36">
            <a:extLst>
              <a:ext uri="{FF2B5EF4-FFF2-40B4-BE49-F238E27FC236}">
                <a16:creationId xmlns="" xmlns:a16="http://schemas.microsoft.com/office/drawing/2014/main" id="{ACAC6D69-1113-4B34-A5EE-3E9893475B45}"/>
              </a:ext>
            </a:extLst>
          </p:cNvPr>
          <p:cNvSpPr/>
          <p:nvPr/>
        </p:nvSpPr>
        <p:spPr>
          <a:xfrm>
            <a:off x="7869546" y="3459209"/>
            <a:ext cx="351597" cy="29390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자유형 151">
            <a:extLst>
              <a:ext uri="{FF2B5EF4-FFF2-40B4-BE49-F238E27FC236}">
                <a16:creationId xmlns="" xmlns:a16="http://schemas.microsoft.com/office/drawing/2014/main" id="{1A3CA222-8D0C-4FEB-ABA4-899DFBAB8BA4}"/>
              </a:ext>
            </a:extLst>
          </p:cNvPr>
          <p:cNvSpPr/>
          <p:nvPr/>
        </p:nvSpPr>
        <p:spPr>
          <a:xfrm>
            <a:off x="3989822" y="4553013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594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D8EE5A12-09C5-49B0-9BCD-831EF21DC91D}"/>
              </a:ext>
            </a:extLst>
          </p:cNvPr>
          <p:cNvSpPr/>
          <p:nvPr/>
        </p:nvSpPr>
        <p:spPr>
          <a:xfrm>
            <a:off x="3174883" y="2033526"/>
            <a:ext cx="1368153" cy="1368153"/>
          </a:xfrm>
          <a:prstGeom prst="ellipse">
            <a:avLst/>
          </a:prstGeom>
          <a:noFill/>
          <a:ln w="698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val 4">
            <a:extLst>
              <a:ext uri="{FF2B5EF4-FFF2-40B4-BE49-F238E27FC236}">
                <a16:creationId xmlns="" xmlns:a16="http://schemas.microsoft.com/office/drawing/2014/main" id="{E239FDA3-C3F8-4C16-964F-0C0319AB296A}"/>
              </a:ext>
            </a:extLst>
          </p:cNvPr>
          <p:cNvSpPr/>
          <p:nvPr/>
        </p:nvSpPr>
        <p:spPr>
          <a:xfrm>
            <a:off x="5361671" y="2033526"/>
            <a:ext cx="1368153" cy="1368153"/>
          </a:xfrm>
          <a:prstGeom prst="ellipse">
            <a:avLst/>
          </a:prstGeom>
          <a:noFill/>
          <a:ln w="698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5">
            <a:extLst>
              <a:ext uri="{FF2B5EF4-FFF2-40B4-BE49-F238E27FC236}">
                <a16:creationId xmlns="" xmlns:a16="http://schemas.microsoft.com/office/drawing/2014/main" id="{E72815D5-68DD-4238-9EC8-D84EEE3951B8}"/>
              </a:ext>
            </a:extLst>
          </p:cNvPr>
          <p:cNvSpPr/>
          <p:nvPr/>
        </p:nvSpPr>
        <p:spPr>
          <a:xfrm>
            <a:off x="7548459" y="2033526"/>
            <a:ext cx="1368153" cy="1368153"/>
          </a:xfrm>
          <a:prstGeom prst="ellipse">
            <a:avLst/>
          </a:prstGeom>
          <a:noFill/>
          <a:ln w="698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6">
            <a:extLst>
              <a:ext uri="{FF2B5EF4-FFF2-40B4-BE49-F238E27FC236}">
                <a16:creationId xmlns="" xmlns:a16="http://schemas.microsoft.com/office/drawing/2014/main" id="{A3E50AF3-8A8E-4622-B587-28B083EE7C10}"/>
              </a:ext>
            </a:extLst>
          </p:cNvPr>
          <p:cNvSpPr/>
          <p:nvPr/>
        </p:nvSpPr>
        <p:spPr>
          <a:xfrm>
            <a:off x="9735250" y="2033526"/>
            <a:ext cx="1368153" cy="1368153"/>
          </a:xfrm>
          <a:prstGeom prst="ellipse">
            <a:avLst/>
          </a:prstGeom>
          <a:noFill/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076992E8-F454-43DD-BE1D-A881AD25865E}"/>
              </a:ext>
            </a:extLst>
          </p:cNvPr>
          <p:cNvSpPr/>
          <p:nvPr/>
        </p:nvSpPr>
        <p:spPr>
          <a:xfrm>
            <a:off x="3014912" y="4212818"/>
            <a:ext cx="1987649" cy="2059831"/>
          </a:xfrm>
          <a:custGeom>
            <a:avLst/>
            <a:gdLst/>
            <a:ahLst/>
            <a:cxnLst/>
            <a:rect l="l" t="t" r="r" b="b"/>
            <a:pathLst>
              <a:path w="1980220" h="1656184">
                <a:moveTo>
                  <a:pt x="0" y="0"/>
                </a:moveTo>
                <a:lnTo>
                  <a:pt x="1656184" y="0"/>
                </a:lnTo>
                <a:lnTo>
                  <a:pt x="1656184" y="640151"/>
                </a:lnTo>
                <a:lnTo>
                  <a:pt x="1980220" y="828092"/>
                </a:lnTo>
                <a:lnTo>
                  <a:pt x="1656184" y="1016033"/>
                </a:lnTo>
                <a:lnTo>
                  <a:pt x="1656184" y="1656184"/>
                </a:lnTo>
                <a:lnTo>
                  <a:pt x="0" y="165618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93B3612C-5ACB-4C5D-9E91-3FAC09314A26}"/>
              </a:ext>
            </a:extLst>
          </p:cNvPr>
          <p:cNvSpPr/>
          <p:nvPr/>
        </p:nvSpPr>
        <p:spPr>
          <a:xfrm>
            <a:off x="3014912" y="4212818"/>
            <a:ext cx="115441" cy="20598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E6CAA656-00D8-4A33-8AE6-BEE6077B94B8}"/>
              </a:ext>
            </a:extLst>
          </p:cNvPr>
          <p:cNvSpPr/>
          <p:nvPr/>
        </p:nvSpPr>
        <p:spPr>
          <a:xfrm>
            <a:off x="5196531" y="4212818"/>
            <a:ext cx="1987649" cy="2059831"/>
          </a:xfrm>
          <a:custGeom>
            <a:avLst/>
            <a:gdLst/>
            <a:ahLst/>
            <a:cxnLst/>
            <a:rect l="l" t="t" r="r" b="b"/>
            <a:pathLst>
              <a:path w="1980220" h="1656184">
                <a:moveTo>
                  <a:pt x="0" y="0"/>
                </a:moveTo>
                <a:lnTo>
                  <a:pt x="1656184" y="0"/>
                </a:lnTo>
                <a:lnTo>
                  <a:pt x="1656184" y="640151"/>
                </a:lnTo>
                <a:lnTo>
                  <a:pt x="1980220" y="828092"/>
                </a:lnTo>
                <a:lnTo>
                  <a:pt x="1656184" y="1016033"/>
                </a:lnTo>
                <a:lnTo>
                  <a:pt x="1656184" y="1656184"/>
                </a:lnTo>
                <a:lnTo>
                  <a:pt x="0" y="165618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="" xmlns:a16="http://schemas.microsoft.com/office/drawing/2014/main" id="{D97B412D-28EF-497C-9C41-16525FD97DF7}"/>
              </a:ext>
            </a:extLst>
          </p:cNvPr>
          <p:cNvSpPr/>
          <p:nvPr/>
        </p:nvSpPr>
        <p:spPr>
          <a:xfrm>
            <a:off x="5196531" y="4212818"/>
            <a:ext cx="115441" cy="2059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="" xmlns:a16="http://schemas.microsoft.com/office/drawing/2014/main" id="{959803A2-C364-43AB-96C8-B49430292B9A}"/>
              </a:ext>
            </a:extLst>
          </p:cNvPr>
          <p:cNvSpPr/>
          <p:nvPr/>
        </p:nvSpPr>
        <p:spPr>
          <a:xfrm>
            <a:off x="7378150" y="4212818"/>
            <a:ext cx="1987649" cy="2059831"/>
          </a:xfrm>
          <a:custGeom>
            <a:avLst/>
            <a:gdLst/>
            <a:ahLst/>
            <a:cxnLst/>
            <a:rect l="l" t="t" r="r" b="b"/>
            <a:pathLst>
              <a:path w="1980220" h="1656184">
                <a:moveTo>
                  <a:pt x="0" y="0"/>
                </a:moveTo>
                <a:lnTo>
                  <a:pt x="1656184" y="0"/>
                </a:lnTo>
                <a:lnTo>
                  <a:pt x="1656184" y="640151"/>
                </a:lnTo>
                <a:lnTo>
                  <a:pt x="1980220" y="828092"/>
                </a:lnTo>
                <a:lnTo>
                  <a:pt x="1656184" y="1016033"/>
                </a:lnTo>
                <a:lnTo>
                  <a:pt x="1656184" y="1656184"/>
                </a:lnTo>
                <a:lnTo>
                  <a:pt x="0" y="165618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5">
            <a:extLst>
              <a:ext uri="{FF2B5EF4-FFF2-40B4-BE49-F238E27FC236}">
                <a16:creationId xmlns="" xmlns:a16="http://schemas.microsoft.com/office/drawing/2014/main" id="{6EA2F848-D27F-4AA0-A591-F0C49F7CCA3B}"/>
              </a:ext>
            </a:extLst>
          </p:cNvPr>
          <p:cNvSpPr/>
          <p:nvPr/>
        </p:nvSpPr>
        <p:spPr>
          <a:xfrm>
            <a:off x="7378150" y="4212818"/>
            <a:ext cx="115441" cy="20598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9">
            <a:extLst>
              <a:ext uri="{FF2B5EF4-FFF2-40B4-BE49-F238E27FC236}">
                <a16:creationId xmlns="" xmlns:a16="http://schemas.microsoft.com/office/drawing/2014/main" id="{FD198804-8439-4BE0-B448-5E62D9E6FD70}"/>
              </a:ext>
            </a:extLst>
          </p:cNvPr>
          <p:cNvSpPr/>
          <p:nvPr/>
        </p:nvSpPr>
        <p:spPr>
          <a:xfrm>
            <a:off x="9559769" y="4212818"/>
            <a:ext cx="1719112" cy="20598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8">
            <a:extLst>
              <a:ext uri="{FF2B5EF4-FFF2-40B4-BE49-F238E27FC236}">
                <a16:creationId xmlns="" xmlns:a16="http://schemas.microsoft.com/office/drawing/2014/main" id="{E81EAB76-05E0-42B4-A3B4-29603398E7B7}"/>
              </a:ext>
            </a:extLst>
          </p:cNvPr>
          <p:cNvSpPr/>
          <p:nvPr/>
        </p:nvSpPr>
        <p:spPr>
          <a:xfrm>
            <a:off x="9563644" y="4212818"/>
            <a:ext cx="115441" cy="20598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FC580E8-6891-4765-A295-F8964EB625AF}"/>
              </a:ext>
            </a:extLst>
          </p:cNvPr>
          <p:cNvSpPr txBox="1"/>
          <p:nvPr/>
        </p:nvSpPr>
        <p:spPr>
          <a:xfrm>
            <a:off x="3018786" y="3679491"/>
            <a:ext cx="16803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Contents Here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1E5B97C-32A1-4A46-AED0-A5FF074CAE15}"/>
              </a:ext>
            </a:extLst>
          </p:cNvPr>
          <p:cNvSpPr txBox="1"/>
          <p:nvPr/>
        </p:nvSpPr>
        <p:spPr>
          <a:xfrm>
            <a:off x="5205575" y="3679491"/>
            <a:ext cx="16803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</a:rPr>
              <a:t>Contents Here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DF630C5-78BC-4FEC-A4B2-83F12A4BED81}"/>
              </a:ext>
            </a:extLst>
          </p:cNvPr>
          <p:cNvSpPr txBox="1"/>
          <p:nvPr/>
        </p:nvSpPr>
        <p:spPr>
          <a:xfrm>
            <a:off x="7392364" y="3679491"/>
            <a:ext cx="16803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</a:rPr>
              <a:t>Contents Here</a:t>
            </a:r>
            <a:endParaRPr lang="ko-KR" altLang="en-US" sz="1400" b="1" dirty="0">
              <a:solidFill>
                <a:schemeClr val="accent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CCCCF41-E993-4A21-B3F5-9EB3A6D5EFD2}"/>
              </a:ext>
            </a:extLst>
          </p:cNvPr>
          <p:cNvSpPr txBox="1"/>
          <p:nvPr/>
        </p:nvSpPr>
        <p:spPr>
          <a:xfrm>
            <a:off x="9579153" y="3679491"/>
            <a:ext cx="16803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</a:rPr>
              <a:t>Contents Here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grpSp>
        <p:nvGrpSpPr>
          <p:cNvPr id="23" name="Group 32">
            <a:extLst>
              <a:ext uri="{FF2B5EF4-FFF2-40B4-BE49-F238E27FC236}">
                <a16:creationId xmlns="" xmlns:a16="http://schemas.microsoft.com/office/drawing/2014/main" id="{DD35CBB4-EDED-40F1-97E2-E4CD10B572DF}"/>
              </a:ext>
            </a:extLst>
          </p:cNvPr>
          <p:cNvGrpSpPr/>
          <p:nvPr/>
        </p:nvGrpSpPr>
        <p:grpSpPr>
          <a:xfrm>
            <a:off x="3202361" y="4491324"/>
            <a:ext cx="1488581" cy="276999"/>
            <a:chOff x="605046" y="3751515"/>
            <a:chExt cx="1488582" cy="276999"/>
          </a:xfrm>
        </p:grpSpPr>
        <p:grpSp>
          <p:nvGrpSpPr>
            <p:cNvPr id="24" name="Group 28">
              <a:extLst>
                <a:ext uri="{FF2B5EF4-FFF2-40B4-BE49-F238E27FC236}">
                  <a16:creationId xmlns="" xmlns:a16="http://schemas.microsoft.com/office/drawing/2014/main" id="{216A0C32-0DC2-4362-ABD2-0C86D0A812ED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26" name="Oval 29">
                <a:extLst>
                  <a:ext uri="{FF2B5EF4-FFF2-40B4-BE49-F238E27FC236}">
                    <a16:creationId xmlns="" xmlns:a16="http://schemas.microsoft.com/office/drawing/2014/main" id="{AC2AA5ED-0F97-4AC2-A59F-B45D46B2424A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Chevron 30">
                <a:extLst>
                  <a:ext uri="{FF2B5EF4-FFF2-40B4-BE49-F238E27FC236}">
                    <a16:creationId xmlns="" xmlns:a16="http://schemas.microsoft.com/office/drawing/2014/main" id="{97EC0C06-FED4-4C61-A6A8-35F17C3AB2FE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E52794C3-808B-4827-BCF4-577349DE3082}"/>
                </a:ext>
              </a:extLst>
            </p:cNvPr>
            <p:cNvSpPr txBox="1"/>
            <p:nvPr/>
          </p:nvSpPr>
          <p:spPr>
            <a:xfrm>
              <a:off x="832000" y="3751515"/>
              <a:ext cx="12616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28" name="Group 33">
            <a:extLst>
              <a:ext uri="{FF2B5EF4-FFF2-40B4-BE49-F238E27FC236}">
                <a16:creationId xmlns="" xmlns:a16="http://schemas.microsoft.com/office/drawing/2014/main" id="{F977894F-2CC3-47DE-8A80-2A135A0011F8}"/>
              </a:ext>
            </a:extLst>
          </p:cNvPr>
          <p:cNvGrpSpPr/>
          <p:nvPr/>
        </p:nvGrpSpPr>
        <p:grpSpPr>
          <a:xfrm>
            <a:off x="3202361" y="4853706"/>
            <a:ext cx="1488581" cy="461665"/>
            <a:chOff x="605046" y="3750007"/>
            <a:chExt cx="1488582" cy="461665"/>
          </a:xfrm>
        </p:grpSpPr>
        <p:grpSp>
          <p:nvGrpSpPr>
            <p:cNvPr id="29" name="Group 34">
              <a:extLst>
                <a:ext uri="{FF2B5EF4-FFF2-40B4-BE49-F238E27FC236}">
                  <a16:creationId xmlns="" xmlns:a16="http://schemas.microsoft.com/office/drawing/2014/main" id="{49A74084-A437-44A8-9E0F-62C75F05A3B2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31" name="Oval 36">
                <a:extLst>
                  <a:ext uri="{FF2B5EF4-FFF2-40B4-BE49-F238E27FC236}">
                    <a16:creationId xmlns="" xmlns:a16="http://schemas.microsoft.com/office/drawing/2014/main" id="{D03F4E30-34FF-4DCF-B330-AB07328B319B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Chevron 37">
                <a:extLst>
                  <a:ext uri="{FF2B5EF4-FFF2-40B4-BE49-F238E27FC236}">
                    <a16:creationId xmlns="" xmlns:a16="http://schemas.microsoft.com/office/drawing/2014/main" id="{780B5666-9504-4016-BFB6-26BC1E24D165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F95E55C1-FE2A-4C3D-8CD1-685F005CF973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33" name="Group 38">
            <a:extLst>
              <a:ext uri="{FF2B5EF4-FFF2-40B4-BE49-F238E27FC236}">
                <a16:creationId xmlns="" xmlns:a16="http://schemas.microsoft.com/office/drawing/2014/main" id="{0A4CAD16-709C-4374-9B6A-612B3ADCED13}"/>
              </a:ext>
            </a:extLst>
          </p:cNvPr>
          <p:cNvGrpSpPr/>
          <p:nvPr/>
        </p:nvGrpSpPr>
        <p:grpSpPr>
          <a:xfrm>
            <a:off x="3202361" y="5357161"/>
            <a:ext cx="1488581" cy="646331"/>
            <a:chOff x="605046" y="3657674"/>
            <a:chExt cx="1488582" cy="646331"/>
          </a:xfrm>
        </p:grpSpPr>
        <p:grpSp>
          <p:nvGrpSpPr>
            <p:cNvPr id="34" name="Group 39">
              <a:extLst>
                <a:ext uri="{FF2B5EF4-FFF2-40B4-BE49-F238E27FC236}">
                  <a16:creationId xmlns="" xmlns:a16="http://schemas.microsoft.com/office/drawing/2014/main" id="{BD1DEB50-489C-4A51-9164-88FE7A8D4CA2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36" name="Oval 41">
                <a:extLst>
                  <a:ext uri="{FF2B5EF4-FFF2-40B4-BE49-F238E27FC236}">
                    <a16:creationId xmlns="" xmlns:a16="http://schemas.microsoft.com/office/drawing/2014/main" id="{A32D54B1-A1CA-4A54-BBBC-4E46917F3288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Chevron 42">
                <a:extLst>
                  <a:ext uri="{FF2B5EF4-FFF2-40B4-BE49-F238E27FC236}">
                    <a16:creationId xmlns="" xmlns:a16="http://schemas.microsoft.com/office/drawing/2014/main" id="{B535DFBA-73F3-4912-9DCA-8B6CAC6371A5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E0A31F4E-23AC-4200-B6B5-6DDA7249281A}"/>
                </a:ext>
              </a:extLst>
            </p:cNvPr>
            <p:cNvSpPr txBox="1"/>
            <p:nvPr/>
          </p:nvSpPr>
          <p:spPr>
            <a:xfrm>
              <a:off x="832000" y="3657674"/>
              <a:ext cx="12616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38" name="Group 43">
            <a:extLst>
              <a:ext uri="{FF2B5EF4-FFF2-40B4-BE49-F238E27FC236}">
                <a16:creationId xmlns="" xmlns:a16="http://schemas.microsoft.com/office/drawing/2014/main" id="{CA8B4E5B-21BF-4915-B89F-B714F7E2A6D3}"/>
              </a:ext>
            </a:extLst>
          </p:cNvPr>
          <p:cNvGrpSpPr/>
          <p:nvPr/>
        </p:nvGrpSpPr>
        <p:grpSpPr>
          <a:xfrm>
            <a:off x="5386188" y="4500849"/>
            <a:ext cx="1488581" cy="276999"/>
            <a:chOff x="605046" y="3751515"/>
            <a:chExt cx="1488582" cy="276999"/>
          </a:xfrm>
        </p:grpSpPr>
        <p:grpSp>
          <p:nvGrpSpPr>
            <p:cNvPr id="39" name="Group 44">
              <a:extLst>
                <a:ext uri="{FF2B5EF4-FFF2-40B4-BE49-F238E27FC236}">
                  <a16:creationId xmlns="" xmlns:a16="http://schemas.microsoft.com/office/drawing/2014/main" id="{C5A0F847-CBD0-4647-9747-7C9F9280988C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41" name="Oval 46">
                <a:extLst>
                  <a:ext uri="{FF2B5EF4-FFF2-40B4-BE49-F238E27FC236}">
                    <a16:creationId xmlns="" xmlns:a16="http://schemas.microsoft.com/office/drawing/2014/main" id="{A9A397CF-D033-4D89-9179-A7BF0B624D2B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Chevron 47">
                <a:extLst>
                  <a:ext uri="{FF2B5EF4-FFF2-40B4-BE49-F238E27FC236}">
                    <a16:creationId xmlns="" xmlns:a16="http://schemas.microsoft.com/office/drawing/2014/main" id="{EA77D1E5-DE00-4DDE-9A16-0E37B3773C26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1F5ED7D3-42CE-47E4-8259-03DDDF62288F}"/>
                </a:ext>
              </a:extLst>
            </p:cNvPr>
            <p:cNvSpPr txBox="1"/>
            <p:nvPr/>
          </p:nvSpPr>
          <p:spPr>
            <a:xfrm>
              <a:off x="832000" y="3751515"/>
              <a:ext cx="12616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43" name="Group 48">
            <a:extLst>
              <a:ext uri="{FF2B5EF4-FFF2-40B4-BE49-F238E27FC236}">
                <a16:creationId xmlns="" xmlns:a16="http://schemas.microsoft.com/office/drawing/2014/main" id="{ED17DD30-487F-4A2F-B491-EC8BCC0E30DF}"/>
              </a:ext>
            </a:extLst>
          </p:cNvPr>
          <p:cNvGrpSpPr/>
          <p:nvPr/>
        </p:nvGrpSpPr>
        <p:grpSpPr>
          <a:xfrm>
            <a:off x="5386188" y="4863231"/>
            <a:ext cx="1488581" cy="461665"/>
            <a:chOff x="605046" y="3750007"/>
            <a:chExt cx="1488582" cy="461665"/>
          </a:xfrm>
        </p:grpSpPr>
        <p:grpSp>
          <p:nvGrpSpPr>
            <p:cNvPr id="44" name="Group 49">
              <a:extLst>
                <a:ext uri="{FF2B5EF4-FFF2-40B4-BE49-F238E27FC236}">
                  <a16:creationId xmlns="" xmlns:a16="http://schemas.microsoft.com/office/drawing/2014/main" id="{66040552-D4B4-4160-A4BF-6231872D0765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46" name="Oval 51">
                <a:extLst>
                  <a:ext uri="{FF2B5EF4-FFF2-40B4-BE49-F238E27FC236}">
                    <a16:creationId xmlns="" xmlns:a16="http://schemas.microsoft.com/office/drawing/2014/main" id="{2E7D8229-DB79-4FCB-88DF-4CBEBFD545DA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Chevron 52">
                <a:extLst>
                  <a:ext uri="{FF2B5EF4-FFF2-40B4-BE49-F238E27FC236}">
                    <a16:creationId xmlns="" xmlns:a16="http://schemas.microsoft.com/office/drawing/2014/main" id="{22AA9F32-1227-436A-B43C-661A9E6E08CB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14B856AD-C45A-4F2E-8F30-C5EE13814C2A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48" name="Group 53">
            <a:extLst>
              <a:ext uri="{FF2B5EF4-FFF2-40B4-BE49-F238E27FC236}">
                <a16:creationId xmlns="" xmlns:a16="http://schemas.microsoft.com/office/drawing/2014/main" id="{9396BCF8-4605-4012-976C-FF16602ABFB4}"/>
              </a:ext>
            </a:extLst>
          </p:cNvPr>
          <p:cNvGrpSpPr/>
          <p:nvPr/>
        </p:nvGrpSpPr>
        <p:grpSpPr>
          <a:xfrm>
            <a:off x="5386188" y="5366686"/>
            <a:ext cx="1488581" cy="646331"/>
            <a:chOff x="605046" y="3657674"/>
            <a:chExt cx="1488582" cy="646331"/>
          </a:xfrm>
        </p:grpSpPr>
        <p:grpSp>
          <p:nvGrpSpPr>
            <p:cNvPr id="49" name="Group 54">
              <a:extLst>
                <a:ext uri="{FF2B5EF4-FFF2-40B4-BE49-F238E27FC236}">
                  <a16:creationId xmlns="" xmlns:a16="http://schemas.microsoft.com/office/drawing/2014/main" id="{31FA5407-7CBC-4C8A-99FD-3F48AF5166CE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51" name="Oval 56">
                <a:extLst>
                  <a:ext uri="{FF2B5EF4-FFF2-40B4-BE49-F238E27FC236}">
                    <a16:creationId xmlns="" xmlns:a16="http://schemas.microsoft.com/office/drawing/2014/main" id="{DA87CD05-1BDD-43B5-8C4B-C7ABAFBA5D91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Chevron 57">
                <a:extLst>
                  <a:ext uri="{FF2B5EF4-FFF2-40B4-BE49-F238E27FC236}">
                    <a16:creationId xmlns="" xmlns:a16="http://schemas.microsoft.com/office/drawing/2014/main" id="{4FBCF9C9-F6BD-46AD-982E-5544C62E47C6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3306F59F-D3D8-4FC8-892A-19783D2790CE}"/>
                </a:ext>
              </a:extLst>
            </p:cNvPr>
            <p:cNvSpPr txBox="1"/>
            <p:nvPr/>
          </p:nvSpPr>
          <p:spPr>
            <a:xfrm>
              <a:off x="832000" y="3657674"/>
              <a:ext cx="12616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53" name="Group 58">
            <a:extLst>
              <a:ext uri="{FF2B5EF4-FFF2-40B4-BE49-F238E27FC236}">
                <a16:creationId xmlns="" xmlns:a16="http://schemas.microsoft.com/office/drawing/2014/main" id="{C7A88077-A6BB-48DB-A5EB-194E40D02131}"/>
              </a:ext>
            </a:extLst>
          </p:cNvPr>
          <p:cNvGrpSpPr/>
          <p:nvPr/>
        </p:nvGrpSpPr>
        <p:grpSpPr>
          <a:xfrm>
            <a:off x="7570015" y="4510374"/>
            <a:ext cx="1488581" cy="276999"/>
            <a:chOff x="605046" y="3751515"/>
            <a:chExt cx="1488582" cy="276999"/>
          </a:xfrm>
        </p:grpSpPr>
        <p:grpSp>
          <p:nvGrpSpPr>
            <p:cNvPr id="54" name="Group 59">
              <a:extLst>
                <a:ext uri="{FF2B5EF4-FFF2-40B4-BE49-F238E27FC236}">
                  <a16:creationId xmlns="" xmlns:a16="http://schemas.microsoft.com/office/drawing/2014/main" id="{360FAF76-586B-46B4-99E6-9388EDBAA938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56" name="Oval 61">
                <a:extLst>
                  <a:ext uri="{FF2B5EF4-FFF2-40B4-BE49-F238E27FC236}">
                    <a16:creationId xmlns="" xmlns:a16="http://schemas.microsoft.com/office/drawing/2014/main" id="{9A1919BD-64B3-4335-AD59-AC9563DCEFEC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Chevron 62">
                <a:extLst>
                  <a:ext uri="{FF2B5EF4-FFF2-40B4-BE49-F238E27FC236}">
                    <a16:creationId xmlns="" xmlns:a16="http://schemas.microsoft.com/office/drawing/2014/main" id="{FBED006B-0626-40AB-AD23-C983598F574F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BE285E69-7DB2-46BD-8353-0F928BFAB517}"/>
                </a:ext>
              </a:extLst>
            </p:cNvPr>
            <p:cNvSpPr txBox="1"/>
            <p:nvPr/>
          </p:nvSpPr>
          <p:spPr>
            <a:xfrm>
              <a:off x="832000" y="3751515"/>
              <a:ext cx="12616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58" name="Group 63">
            <a:extLst>
              <a:ext uri="{FF2B5EF4-FFF2-40B4-BE49-F238E27FC236}">
                <a16:creationId xmlns="" xmlns:a16="http://schemas.microsoft.com/office/drawing/2014/main" id="{3F096F7E-D6D0-4A2E-9743-B0B4DE0E04D4}"/>
              </a:ext>
            </a:extLst>
          </p:cNvPr>
          <p:cNvGrpSpPr/>
          <p:nvPr/>
        </p:nvGrpSpPr>
        <p:grpSpPr>
          <a:xfrm>
            <a:off x="7570015" y="4872756"/>
            <a:ext cx="1488581" cy="461665"/>
            <a:chOff x="605046" y="3750007"/>
            <a:chExt cx="1488582" cy="461665"/>
          </a:xfrm>
        </p:grpSpPr>
        <p:grpSp>
          <p:nvGrpSpPr>
            <p:cNvPr id="59" name="Group 64">
              <a:extLst>
                <a:ext uri="{FF2B5EF4-FFF2-40B4-BE49-F238E27FC236}">
                  <a16:creationId xmlns="" xmlns:a16="http://schemas.microsoft.com/office/drawing/2014/main" id="{51965AF0-4133-4B00-8791-A6FCF019E064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61" name="Oval 66">
                <a:extLst>
                  <a:ext uri="{FF2B5EF4-FFF2-40B4-BE49-F238E27FC236}">
                    <a16:creationId xmlns="" xmlns:a16="http://schemas.microsoft.com/office/drawing/2014/main" id="{D2C39C69-5AF3-42C2-A3D3-7457B3B62DA3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Chevron 67">
                <a:extLst>
                  <a:ext uri="{FF2B5EF4-FFF2-40B4-BE49-F238E27FC236}">
                    <a16:creationId xmlns="" xmlns:a16="http://schemas.microsoft.com/office/drawing/2014/main" id="{C94DB1E4-8165-4FBA-97ED-BB9ABAC0EDA5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DA83EF0F-E697-4910-882D-B6C08D799087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63" name="Group 68">
            <a:extLst>
              <a:ext uri="{FF2B5EF4-FFF2-40B4-BE49-F238E27FC236}">
                <a16:creationId xmlns="" xmlns:a16="http://schemas.microsoft.com/office/drawing/2014/main" id="{43EB32E5-5407-42CB-8649-75E5B1F7AFA2}"/>
              </a:ext>
            </a:extLst>
          </p:cNvPr>
          <p:cNvGrpSpPr/>
          <p:nvPr/>
        </p:nvGrpSpPr>
        <p:grpSpPr>
          <a:xfrm>
            <a:off x="7570015" y="5376211"/>
            <a:ext cx="1488581" cy="646331"/>
            <a:chOff x="605046" y="3657674"/>
            <a:chExt cx="1488582" cy="646331"/>
          </a:xfrm>
        </p:grpSpPr>
        <p:grpSp>
          <p:nvGrpSpPr>
            <p:cNvPr id="64" name="Group 69">
              <a:extLst>
                <a:ext uri="{FF2B5EF4-FFF2-40B4-BE49-F238E27FC236}">
                  <a16:creationId xmlns="" xmlns:a16="http://schemas.microsoft.com/office/drawing/2014/main" id="{FCF7F9AD-5F6A-4E07-B2C0-1A9F8EFB5EF6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66" name="Oval 71">
                <a:extLst>
                  <a:ext uri="{FF2B5EF4-FFF2-40B4-BE49-F238E27FC236}">
                    <a16:creationId xmlns="" xmlns:a16="http://schemas.microsoft.com/office/drawing/2014/main" id="{166DD726-2DA2-4B52-84F8-EBAF98584B84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Chevron 72">
                <a:extLst>
                  <a:ext uri="{FF2B5EF4-FFF2-40B4-BE49-F238E27FC236}">
                    <a16:creationId xmlns="" xmlns:a16="http://schemas.microsoft.com/office/drawing/2014/main" id="{3D1F34F0-7057-4DF6-9A15-197F6190D5B9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E726D717-123C-4183-A3EE-9E38B36C5BB5}"/>
                </a:ext>
              </a:extLst>
            </p:cNvPr>
            <p:cNvSpPr txBox="1"/>
            <p:nvPr/>
          </p:nvSpPr>
          <p:spPr>
            <a:xfrm>
              <a:off x="832000" y="3657674"/>
              <a:ext cx="12616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68" name="Group 73">
            <a:extLst>
              <a:ext uri="{FF2B5EF4-FFF2-40B4-BE49-F238E27FC236}">
                <a16:creationId xmlns="" xmlns:a16="http://schemas.microsoft.com/office/drawing/2014/main" id="{26EA8FA4-9A92-4BCE-8E96-575464DAB00C}"/>
              </a:ext>
            </a:extLst>
          </p:cNvPr>
          <p:cNvGrpSpPr/>
          <p:nvPr/>
        </p:nvGrpSpPr>
        <p:grpSpPr>
          <a:xfrm>
            <a:off x="9753842" y="4519899"/>
            <a:ext cx="1488581" cy="276999"/>
            <a:chOff x="605046" y="3751515"/>
            <a:chExt cx="1488582" cy="276999"/>
          </a:xfrm>
        </p:grpSpPr>
        <p:grpSp>
          <p:nvGrpSpPr>
            <p:cNvPr id="69" name="Group 74">
              <a:extLst>
                <a:ext uri="{FF2B5EF4-FFF2-40B4-BE49-F238E27FC236}">
                  <a16:creationId xmlns="" xmlns:a16="http://schemas.microsoft.com/office/drawing/2014/main" id="{0E9A0081-F76C-4953-A49C-902F36BEC472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71" name="Oval 76">
                <a:extLst>
                  <a:ext uri="{FF2B5EF4-FFF2-40B4-BE49-F238E27FC236}">
                    <a16:creationId xmlns="" xmlns:a16="http://schemas.microsoft.com/office/drawing/2014/main" id="{C40F2F92-C737-49AA-9C97-D4615CC1E5F9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Chevron 77">
                <a:extLst>
                  <a:ext uri="{FF2B5EF4-FFF2-40B4-BE49-F238E27FC236}">
                    <a16:creationId xmlns="" xmlns:a16="http://schemas.microsoft.com/office/drawing/2014/main" id="{CC66DB2A-3E4A-4D6A-BF2A-D8CEEDA45497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4AFB96DD-DE40-4303-BD05-B1C19BFDFF2E}"/>
                </a:ext>
              </a:extLst>
            </p:cNvPr>
            <p:cNvSpPr txBox="1"/>
            <p:nvPr/>
          </p:nvSpPr>
          <p:spPr>
            <a:xfrm>
              <a:off x="832000" y="3751515"/>
              <a:ext cx="12616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73" name="Group 78">
            <a:extLst>
              <a:ext uri="{FF2B5EF4-FFF2-40B4-BE49-F238E27FC236}">
                <a16:creationId xmlns="" xmlns:a16="http://schemas.microsoft.com/office/drawing/2014/main" id="{DBB2714C-6218-4D2F-99E9-AE6F5AE4CD76}"/>
              </a:ext>
            </a:extLst>
          </p:cNvPr>
          <p:cNvGrpSpPr/>
          <p:nvPr/>
        </p:nvGrpSpPr>
        <p:grpSpPr>
          <a:xfrm>
            <a:off x="9753842" y="4882281"/>
            <a:ext cx="1488581" cy="461665"/>
            <a:chOff x="605046" y="3750007"/>
            <a:chExt cx="1488582" cy="461665"/>
          </a:xfrm>
        </p:grpSpPr>
        <p:grpSp>
          <p:nvGrpSpPr>
            <p:cNvPr id="74" name="Group 79">
              <a:extLst>
                <a:ext uri="{FF2B5EF4-FFF2-40B4-BE49-F238E27FC236}">
                  <a16:creationId xmlns="" xmlns:a16="http://schemas.microsoft.com/office/drawing/2014/main" id="{76ECA013-2692-4EDE-824B-D3C8B1BFE01E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76" name="Oval 81">
                <a:extLst>
                  <a:ext uri="{FF2B5EF4-FFF2-40B4-BE49-F238E27FC236}">
                    <a16:creationId xmlns="" xmlns:a16="http://schemas.microsoft.com/office/drawing/2014/main" id="{2A6EE712-AA37-4BC5-A97F-5A2A4C1D2691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Chevron 82">
                <a:extLst>
                  <a:ext uri="{FF2B5EF4-FFF2-40B4-BE49-F238E27FC236}">
                    <a16:creationId xmlns="" xmlns:a16="http://schemas.microsoft.com/office/drawing/2014/main" id="{1D069BE1-D635-4C6F-86E7-64369576F2A4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BA94FA11-9EA6-4C5C-AE66-8548DF2FE58F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78" name="Group 83">
            <a:extLst>
              <a:ext uri="{FF2B5EF4-FFF2-40B4-BE49-F238E27FC236}">
                <a16:creationId xmlns="" xmlns:a16="http://schemas.microsoft.com/office/drawing/2014/main" id="{B74F078E-A197-4BDE-BF51-102461695943}"/>
              </a:ext>
            </a:extLst>
          </p:cNvPr>
          <p:cNvGrpSpPr/>
          <p:nvPr/>
        </p:nvGrpSpPr>
        <p:grpSpPr>
          <a:xfrm>
            <a:off x="9753842" y="5385736"/>
            <a:ext cx="1488581" cy="646331"/>
            <a:chOff x="605046" y="3657674"/>
            <a:chExt cx="1488582" cy="646331"/>
          </a:xfrm>
        </p:grpSpPr>
        <p:grpSp>
          <p:nvGrpSpPr>
            <p:cNvPr id="79" name="Group 84">
              <a:extLst>
                <a:ext uri="{FF2B5EF4-FFF2-40B4-BE49-F238E27FC236}">
                  <a16:creationId xmlns="" xmlns:a16="http://schemas.microsoft.com/office/drawing/2014/main" id="{008E0D25-466C-4FCF-8611-A46A2502D451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81" name="Oval 86">
                <a:extLst>
                  <a:ext uri="{FF2B5EF4-FFF2-40B4-BE49-F238E27FC236}">
                    <a16:creationId xmlns="" xmlns:a16="http://schemas.microsoft.com/office/drawing/2014/main" id="{4DC948AC-6332-4A8D-885B-D38B261DE8D8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Chevron 87">
                <a:extLst>
                  <a:ext uri="{FF2B5EF4-FFF2-40B4-BE49-F238E27FC236}">
                    <a16:creationId xmlns="" xmlns:a16="http://schemas.microsoft.com/office/drawing/2014/main" id="{24EE816C-41B6-4D6E-963B-42B3B3761DEF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5B8192F4-2EEF-44DA-8EB1-B4142FB51310}"/>
                </a:ext>
              </a:extLst>
            </p:cNvPr>
            <p:cNvSpPr txBox="1"/>
            <p:nvPr/>
          </p:nvSpPr>
          <p:spPr>
            <a:xfrm>
              <a:off x="832000" y="3657674"/>
              <a:ext cx="12616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sp>
        <p:nvSpPr>
          <p:cNvPr id="83" name="Chevron 92">
            <a:extLst>
              <a:ext uri="{FF2B5EF4-FFF2-40B4-BE49-F238E27FC236}">
                <a16:creationId xmlns="" xmlns:a16="http://schemas.microsoft.com/office/drawing/2014/main" id="{64D9CCA4-B444-41B3-A617-2DC7D950C1A7}"/>
              </a:ext>
            </a:extLst>
          </p:cNvPr>
          <p:cNvSpPr/>
          <p:nvPr/>
        </p:nvSpPr>
        <p:spPr>
          <a:xfrm>
            <a:off x="4861184" y="2503574"/>
            <a:ext cx="182339" cy="42805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Chevron 93">
            <a:extLst>
              <a:ext uri="{FF2B5EF4-FFF2-40B4-BE49-F238E27FC236}">
                <a16:creationId xmlns="" xmlns:a16="http://schemas.microsoft.com/office/drawing/2014/main" id="{469429C6-E227-41A3-BFA4-5B609529581F}"/>
              </a:ext>
            </a:extLst>
          </p:cNvPr>
          <p:cNvSpPr/>
          <p:nvPr/>
        </p:nvSpPr>
        <p:spPr>
          <a:xfrm>
            <a:off x="7047972" y="2503573"/>
            <a:ext cx="182339" cy="428055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Chevron 94">
            <a:extLst>
              <a:ext uri="{FF2B5EF4-FFF2-40B4-BE49-F238E27FC236}">
                <a16:creationId xmlns="" xmlns:a16="http://schemas.microsoft.com/office/drawing/2014/main" id="{5D015269-3096-43F2-8442-1B521CC855E5}"/>
              </a:ext>
            </a:extLst>
          </p:cNvPr>
          <p:cNvSpPr/>
          <p:nvPr/>
        </p:nvSpPr>
        <p:spPr>
          <a:xfrm>
            <a:off x="9234761" y="2503572"/>
            <a:ext cx="182339" cy="428055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Oval 2">
            <a:extLst>
              <a:ext uri="{FF2B5EF4-FFF2-40B4-BE49-F238E27FC236}">
                <a16:creationId xmlns="" xmlns:a16="http://schemas.microsoft.com/office/drawing/2014/main" id="{372C0200-E608-46B2-86FD-C8B257F2E203}"/>
              </a:ext>
            </a:extLst>
          </p:cNvPr>
          <p:cNvSpPr/>
          <p:nvPr/>
        </p:nvSpPr>
        <p:spPr>
          <a:xfrm>
            <a:off x="1074659" y="2033526"/>
            <a:ext cx="1368153" cy="1368153"/>
          </a:xfrm>
          <a:prstGeom prst="ellipse">
            <a:avLst/>
          </a:prstGeom>
          <a:noFill/>
          <a:ln w="698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ectangle 3">
            <a:extLst>
              <a:ext uri="{FF2B5EF4-FFF2-40B4-BE49-F238E27FC236}">
                <a16:creationId xmlns="" xmlns:a16="http://schemas.microsoft.com/office/drawing/2014/main" id="{A80C347E-3146-45BF-B6A3-5BCAF321B142}"/>
              </a:ext>
            </a:extLst>
          </p:cNvPr>
          <p:cNvSpPr/>
          <p:nvPr/>
        </p:nvSpPr>
        <p:spPr>
          <a:xfrm>
            <a:off x="914688" y="4212818"/>
            <a:ext cx="1987649" cy="2059831"/>
          </a:xfrm>
          <a:custGeom>
            <a:avLst/>
            <a:gdLst/>
            <a:ahLst/>
            <a:cxnLst/>
            <a:rect l="l" t="t" r="r" b="b"/>
            <a:pathLst>
              <a:path w="1980220" h="1656184">
                <a:moveTo>
                  <a:pt x="0" y="0"/>
                </a:moveTo>
                <a:lnTo>
                  <a:pt x="1656184" y="0"/>
                </a:lnTo>
                <a:lnTo>
                  <a:pt x="1656184" y="640151"/>
                </a:lnTo>
                <a:lnTo>
                  <a:pt x="1980220" y="828092"/>
                </a:lnTo>
                <a:lnTo>
                  <a:pt x="1656184" y="1016033"/>
                </a:lnTo>
                <a:lnTo>
                  <a:pt x="1656184" y="1656184"/>
                </a:lnTo>
                <a:lnTo>
                  <a:pt x="0" y="165618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Rectangle 9">
            <a:extLst>
              <a:ext uri="{FF2B5EF4-FFF2-40B4-BE49-F238E27FC236}">
                <a16:creationId xmlns="" xmlns:a16="http://schemas.microsoft.com/office/drawing/2014/main" id="{1D0CFFA9-5E62-451B-A97B-B36A34B1409E}"/>
              </a:ext>
            </a:extLst>
          </p:cNvPr>
          <p:cNvSpPr/>
          <p:nvPr/>
        </p:nvSpPr>
        <p:spPr>
          <a:xfrm>
            <a:off x="914688" y="4212818"/>
            <a:ext cx="115441" cy="20598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D5DFBE-7AD4-4247-9998-69B3953E6348}"/>
              </a:ext>
            </a:extLst>
          </p:cNvPr>
          <p:cNvSpPr txBox="1"/>
          <p:nvPr/>
        </p:nvSpPr>
        <p:spPr>
          <a:xfrm>
            <a:off x="918562" y="3679491"/>
            <a:ext cx="16803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Contents Here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grpSp>
        <p:nvGrpSpPr>
          <p:cNvPr id="91" name="Group 32">
            <a:extLst>
              <a:ext uri="{FF2B5EF4-FFF2-40B4-BE49-F238E27FC236}">
                <a16:creationId xmlns="" xmlns:a16="http://schemas.microsoft.com/office/drawing/2014/main" id="{07429358-46BB-4FB0-9588-B13D0589942D}"/>
              </a:ext>
            </a:extLst>
          </p:cNvPr>
          <p:cNvGrpSpPr/>
          <p:nvPr/>
        </p:nvGrpSpPr>
        <p:grpSpPr>
          <a:xfrm>
            <a:off x="1102137" y="4491324"/>
            <a:ext cx="1488581" cy="276999"/>
            <a:chOff x="605046" y="3751515"/>
            <a:chExt cx="1488582" cy="276999"/>
          </a:xfrm>
        </p:grpSpPr>
        <p:grpSp>
          <p:nvGrpSpPr>
            <p:cNvPr id="92" name="Group 28">
              <a:extLst>
                <a:ext uri="{FF2B5EF4-FFF2-40B4-BE49-F238E27FC236}">
                  <a16:creationId xmlns="" xmlns:a16="http://schemas.microsoft.com/office/drawing/2014/main" id="{A1036BF8-0BC1-495D-8A7E-CAA718C69E4D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94" name="Oval 29">
                <a:extLst>
                  <a:ext uri="{FF2B5EF4-FFF2-40B4-BE49-F238E27FC236}">
                    <a16:creationId xmlns="" xmlns:a16="http://schemas.microsoft.com/office/drawing/2014/main" id="{F6803DAA-ED98-4F10-9B66-2EAA4A12D43A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Chevron 30">
                <a:extLst>
                  <a:ext uri="{FF2B5EF4-FFF2-40B4-BE49-F238E27FC236}">
                    <a16:creationId xmlns="" xmlns:a16="http://schemas.microsoft.com/office/drawing/2014/main" id="{432AA5A3-2773-4256-86E9-3766ECBAB3CB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35137F77-4F3F-4FB5-8181-4C973E7C4418}"/>
                </a:ext>
              </a:extLst>
            </p:cNvPr>
            <p:cNvSpPr txBox="1"/>
            <p:nvPr/>
          </p:nvSpPr>
          <p:spPr>
            <a:xfrm>
              <a:off x="832000" y="3751515"/>
              <a:ext cx="12616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96" name="Group 33">
            <a:extLst>
              <a:ext uri="{FF2B5EF4-FFF2-40B4-BE49-F238E27FC236}">
                <a16:creationId xmlns="" xmlns:a16="http://schemas.microsoft.com/office/drawing/2014/main" id="{7AF00FBE-976F-48C0-8AC7-3C6C2C613779}"/>
              </a:ext>
            </a:extLst>
          </p:cNvPr>
          <p:cNvGrpSpPr/>
          <p:nvPr/>
        </p:nvGrpSpPr>
        <p:grpSpPr>
          <a:xfrm>
            <a:off x="1102137" y="4853706"/>
            <a:ext cx="1488581" cy="461665"/>
            <a:chOff x="605046" y="3750007"/>
            <a:chExt cx="1488582" cy="461665"/>
          </a:xfrm>
        </p:grpSpPr>
        <p:grpSp>
          <p:nvGrpSpPr>
            <p:cNvPr id="97" name="Group 34">
              <a:extLst>
                <a:ext uri="{FF2B5EF4-FFF2-40B4-BE49-F238E27FC236}">
                  <a16:creationId xmlns="" xmlns:a16="http://schemas.microsoft.com/office/drawing/2014/main" id="{237C3A54-1899-4373-81FF-DCCAED6B4CEC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99" name="Oval 36">
                <a:extLst>
                  <a:ext uri="{FF2B5EF4-FFF2-40B4-BE49-F238E27FC236}">
                    <a16:creationId xmlns="" xmlns:a16="http://schemas.microsoft.com/office/drawing/2014/main" id="{21A3C40B-B253-44EF-8FF4-E0DBC3B1E499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0" name="Chevron 37">
                <a:extLst>
                  <a:ext uri="{FF2B5EF4-FFF2-40B4-BE49-F238E27FC236}">
                    <a16:creationId xmlns="" xmlns:a16="http://schemas.microsoft.com/office/drawing/2014/main" id="{F838D431-793D-47A3-88F9-8EAD6F85E709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2568E59E-2249-4B29-B0D4-F5C3EA16739B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101" name="Group 38">
            <a:extLst>
              <a:ext uri="{FF2B5EF4-FFF2-40B4-BE49-F238E27FC236}">
                <a16:creationId xmlns="" xmlns:a16="http://schemas.microsoft.com/office/drawing/2014/main" id="{58D80596-67F1-4E8F-AC22-604B9EB21F63}"/>
              </a:ext>
            </a:extLst>
          </p:cNvPr>
          <p:cNvGrpSpPr/>
          <p:nvPr/>
        </p:nvGrpSpPr>
        <p:grpSpPr>
          <a:xfrm>
            <a:off x="1102137" y="5357161"/>
            <a:ext cx="1488581" cy="646331"/>
            <a:chOff x="605046" y="3657674"/>
            <a:chExt cx="1488582" cy="646331"/>
          </a:xfrm>
        </p:grpSpPr>
        <p:grpSp>
          <p:nvGrpSpPr>
            <p:cNvPr id="102" name="Group 39">
              <a:extLst>
                <a:ext uri="{FF2B5EF4-FFF2-40B4-BE49-F238E27FC236}">
                  <a16:creationId xmlns="" xmlns:a16="http://schemas.microsoft.com/office/drawing/2014/main" id="{C79644C7-99DB-460E-82E0-9352A971993C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104" name="Oval 41">
                <a:extLst>
                  <a:ext uri="{FF2B5EF4-FFF2-40B4-BE49-F238E27FC236}">
                    <a16:creationId xmlns="" xmlns:a16="http://schemas.microsoft.com/office/drawing/2014/main" id="{03646E0E-2D9C-4B6A-8F7B-312D8EC8B184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Chevron 42">
                <a:extLst>
                  <a:ext uri="{FF2B5EF4-FFF2-40B4-BE49-F238E27FC236}">
                    <a16:creationId xmlns="" xmlns:a16="http://schemas.microsoft.com/office/drawing/2014/main" id="{A83726FB-7DAB-441B-AFDC-705DD9BA6335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25BA2C1E-FB56-4E7E-8107-32DA7A3C4010}"/>
                </a:ext>
              </a:extLst>
            </p:cNvPr>
            <p:cNvSpPr txBox="1"/>
            <p:nvPr/>
          </p:nvSpPr>
          <p:spPr>
            <a:xfrm>
              <a:off x="832000" y="3657674"/>
              <a:ext cx="12616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sp>
        <p:nvSpPr>
          <p:cNvPr id="106" name="Chevron 92">
            <a:extLst>
              <a:ext uri="{FF2B5EF4-FFF2-40B4-BE49-F238E27FC236}">
                <a16:creationId xmlns="" xmlns:a16="http://schemas.microsoft.com/office/drawing/2014/main" id="{E7C455D8-FD29-463C-81D7-90F94D9FF101}"/>
              </a:ext>
            </a:extLst>
          </p:cNvPr>
          <p:cNvSpPr/>
          <p:nvPr/>
        </p:nvSpPr>
        <p:spPr>
          <a:xfrm>
            <a:off x="2760960" y="2503574"/>
            <a:ext cx="182339" cy="42805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1">
            <a:extLst>
              <a:ext uri="{FF2B5EF4-FFF2-40B4-BE49-F238E27FC236}">
                <a16:creationId xmlns="" xmlns:a16="http://schemas.microsoft.com/office/drawing/2014/main" id="{188CCF98-4955-4F4F-8075-449FB292F7D4}"/>
              </a:ext>
            </a:extLst>
          </p:cNvPr>
          <p:cNvSpPr/>
          <p:nvPr/>
        </p:nvSpPr>
        <p:spPr>
          <a:xfrm>
            <a:off x="5870232" y="2590734"/>
            <a:ext cx="392009" cy="2874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8" name="Rounded Rectangle 27">
            <a:extLst>
              <a:ext uri="{FF2B5EF4-FFF2-40B4-BE49-F238E27FC236}">
                <a16:creationId xmlns="" xmlns:a16="http://schemas.microsoft.com/office/drawing/2014/main" id="{7561E518-A30F-4BA0-89EC-7AF04DD81D9A}"/>
              </a:ext>
            </a:extLst>
          </p:cNvPr>
          <p:cNvSpPr/>
          <p:nvPr/>
        </p:nvSpPr>
        <p:spPr>
          <a:xfrm>
            <a:off x="3675370" y="2544928"/>
            <a:ext cx="407730" cy="31319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9" name="Rounded Rectangle 7">
            <a:extLst>
              <a:ext uri="{FF2B5EF4-FFF2-40B4-BE49-F238E27FC236}">
                <a16:creationId xmlns="" xmlns:a16="http://schemas.microsoft.com/office/drawing/2014/main" id="{DDAD3D0D-3AA4-4135-A4E0-5590E05628DD}"/>
              </a:ext>
            </a:extLst>
          </p:cNvPr>
          <p:cNvSpPr/>
          <p:nvPr/>
        </p:nvSpPr>
        <p:spPr>
          <a:xfrm>
            <a:off x="10254872" y="2500381"/>
            <a:ext cx="414534" cy="35773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0" name="Round Same Side Corner Rectangle 36">
            <a:extLst>
              <a:ext uri="{FF2B5EF4-FFF2-40B4-BE49-F238E27FC236}">
                <a16:creationId xmlns="" xmlns:a16="http://schemas.microsoft.com/office/drawing/2014/main" id="{8226C6EB-C3C9-49BF-A97F-A065BDB73190}"/>
              </a:ext>
            </a:extLst>
          </p:cNvPr>
          <p:cNvSpPr/>
          <p:nvPr/>
        </p:nvSpPr>
        <p:spPr>
          <a:xfrm>
            <a:off x="8030932" y="2544928"/>
            <a:ext cx="421197" cy="3330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1" name="자유형 176">
            <a:extLst>
              <a:ext uri="{FF2B5EF4-FFF2-40B4-BE49-F238E27FC236}">
                <a16:creationId xmlns="" xmlns:a16="http://schemas.microsoft.com/office/drawing/2014/main" id="{4C696B9F-07CC-40EA-A9FB-4B196CA80996}"/>
              </a:ext>
            </a:extLst>
          </p:cNvPr>
          <p:cNvSpPr/>
          <p:nvPr/>
        </p:nvSpPr>
        <p:spPr>
          <a:xfrm>
            <a:off x="1519590" y="2458949"/>
            <a:ext cx="478288" cy="50199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93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834" y="454454"/>
            <a:ext cx="114281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75582" y="1732623"/>
            <a:ext cx="6210614" cy="923330"/>
            <a:chOff x="4871367" y="4099531"/>
            <a:chExt cx="6210614" cy="923330"/>
          </a:xfrm>
        </p:grpSpPr>
        <p:grpSp>
          <p:nvGrpSpPr>
            <p:cNvPr id="4" name="Group 3"/>
            <p:cNvGrpSpPr/>
            <p:nvPr/>
          </p:nvGrpSpPr>
          <p:grpSpPr>
            <a:xfrm>
              <a:off x="5950638" y="4161087"/>
              <a:ext cx="5131343" cy="800219"/>
              <a:chOff x="6557474" y="1411926"/>
              <a:chExt cx="5131343" cy="80021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57474" y="1750480"/>
                <a:ext cx="5131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557474" y="1411926"/>
                <a:ext cx="5131343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71367" y="4099531"/>
              <a:ext cx="98352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77854" y="2894959"/>
            <a:ext cx="6210614" cy="923330"/>
            <a:chOff x="4871367" y="4099531"/>
            <a:chExt cx="6210614" cy="923330"/>
          </a:xfrm>
        </p:grpSpPr>
        <p:grpSp>
          <p:nvGrpSpPr>
            <p:cNvPr id="12" name="Group 11"/>
            <p:cNvGrpSpPr/>
            <p:nvPr/>
          </p:nvGrpSpPr>
          <p:grpSpPr>
            <a:xfrm>
              <a:off x="5950638" y="4161087"/>
              <a:ext cx="5131343" cy="800219"/>
              <a:chOff x="6557474" y="1411926"/>
              <a:chExt cx="5131343" cy="800219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557474" y="1750480"/>
                <a:ext cx="5131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557474" y="1411926"/>
                <a:ext cx="5131343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4871367" y="4099531"/>
              <a:ext cx="98352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80126" y="4057295"/>
            <a:ext cx="6210614" cy="923330"/>
            <a:chOff x="4871367" y="4099531"/>
            <a:chExt cx="6210614" cy="923330"/>
          </a:xfrm>
        </p:grpSpPr>
        <p:grpSp>
          <p:nvGrpSpPr>
            <p:cNvPr id="17" name="Group 16"/>
            <p:cNvGrpSpPr/>
            <p:nvPr/>
          </p:nvGrpSpPr>
          <p:grpSpPr>
            <a:xfrm>
              <a:off x="5950638" y="4161087"/>
              <a:ext cx="5131343" cy="800219"/>
              <a:chOff x="6557474" y="1411926"/>
              <a:chExt cx="5131343" cy="80021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557474" y="1750480"/>
                <a:ext cx="5131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557474" y="1411926"/>
                <a:ext cx="5131343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71367" y="4099531"/>
              <a:ext cx="98352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82398" y="5219631"/>
            <a:ext cx="6210614" cy="923330"/>
            <a:chOff x="4871367" y="4099531"/>
            <a:chExt cx="6210614" cy="923330"/>
          </a:xfrm>
        </p:grpSpPr>
        <p:grpSp>
          <p:nvGrpSpPr>
            <p:cNvPr id="22" name="Group 21"/>
            <p:cNvGrpSpPr/>
            <p:nvPr/>
          </p:nvGrpSpPr>
          <p:grpSpPr>
            <a:xfrm>
              <a:off x="5950638" y="4161087"/>
              <a:ext cx="5131343" cy="800219"/>
              <a:chOff x="6557474" y="1411926"/>
              <a:chExt cx="5131343" cy="800219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557474" y="1750480"/>
                <a:ext cx="5131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557474" y="1411926"/>
                <a:ext cx="5131343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871367" y="4099531"/>
              <a:ext cx="98352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3392" y="116633"/>
            <a:ext cx="11568608" cy="710877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Portfolio Presentation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840121" y="3789040"/>
            <a:ext cx="556818" cy="5568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840121" y="4509120"/>
            <a:ext cx="556818" cy="5568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840121" y="5229200"/>
            <a:ext cx="556818" cy="5568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840121" y="5949280"/>
            <a:ext cx="556818" cy="5568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3392" y="836712"/>
            <a:ext cx="5949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0553" y="38711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0553" y="459120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0553" y="531128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0553" y="603136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460961" y="4420681"/>
            <a:ext cx="4921731" cy="738664"/>
            <a:chOff x="2551705" y="4283314"/>
            <a:chExt cx="2357003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60961" y="3701843"/>
            <a:ext cx="4921731" cy="738664"/>
            <a:chOff x="2551705" y="4283314"/>
            <a:chExt cx="2357003" cy="738664"/>
          </a:xfrm>
        </p:grpSpPr>
        <p:sp>
          <p:nvSpPr>
            <p:cNvPr id="27" name="TextBox 26"/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460961" y="5139519"/>
            <a:ext cx="4921731" cy="738664"/>
            <a:chOff x="2551705" y="4283314"/>
            <a:chExt cx="2357003" cy="738664"/>
          </a:xfrm>
        </p:grpSpPr>
        <p:sp>
          <p:nvSpPr>
            <p:cNvPr id="30" name="TextBox 29"/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60961" y="5858357"/>
            <a:ext cx="4921731" cy="738664"/>
            <a:chOff x="2551705" y="4283314"/>
            <a:chExt cx="2357003" cy="738664"/>
          </a:xfrm>
        </p:grpSpPr>
        <p:sp>
          <p:nvSpPr>
            <p:cNvPr id="33" name="TextBox 32"/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" name="Oval 34"/>
          <p:cNvSpPr/>
          <p:nvPr/>
        </p:nvSpPr>
        <p:spPr>
          <a:xfrm>
            <a:off x="6797553" y="2364404"/>
            <a:ext cx="2642381" cy="26423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35"/>
          <p:cNvSpPr/>
          <p:nvPr/>
        </p:nvSpPr>
        <p:spPr>
          <a:xfrm>
            <a:off x="8830585" y="1626220"/>
            <a:ext cx="1820258" cy="18202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/>
          <p:cNvSpPr/>
          <p:nvPr/>
        </p:nvSpPr>
        <p:spPr>
          <a:xfrm>
            <a:off x="8572453" y="868482"/>
            <a:ext cx="698295" cy="6982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Group 39"/>
          <p:cNvGrpSpPr/>
          <p:nvPr/>
        </p:nvGrpSpPr>
        <p:grpSpPr>
          <a:xfrm>
            <a:off x="7120192" y="3546478"/>
            <a:ext cx="1997102" cy="1048024"/>
            <a:chOff x="803640" y="3362835"/>
            <a:chExt cx="2059657" cy="1048024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964839" y="2519550"/>
            <a:ext cx="1551750" cy="673514"/>
            <a:chOff x="2113657" y="4283314"/>
            <a:chExt cx="3647460" cy="673514"/>
          </a:xfrm>
        </p:grpSpPr>
        <p:sp>
          <p:nvSpPr>
            <p:cNvPr id="45" name="TextBox 44"/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8" name="Oval 36">
            <a:extLst>
              <a:ext uri="{FF2B5EF4-FFF2-40B4-BE49-F238E27FC236}">
                <a16:creationId xmlns="" xmlns:a16="http://schemas.microsoft.com/office/drawing/2014/main" id="{9B2A93B4-7EDA-40A6-BB00-87A1CEF51C61}"/>
              </a:ext>
            </a:extLst>
          </p:cNvPr>
          <p:cNvSpPr/>
          <p:nvPr/>
        </p:nvSpPr>
        <p:spPr>
          <a:xfrm>
            <a:off x="9278504" y="343506"/>
            <a:ext cx="542820" cy="542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36">
            <a:extLst>
              <a:ext uri="{FF2B5EF4-FFF2-40B4-BE49-F238E27FC236}">
                <a16:creationId xmlns="" xmlns:a16="http://schemas.microsoft.com/office/drawing/2014/main" id="{5A160589-092D-44F7-A234-1ABCA5534F4D}"/>
              </a:ext>
            </a:extLst>
          </p:cNvPr>
          <p:cNvSpPr/>
          <p:nvPr/>
        </p:nvSpPr>
        <p:spPr>
          <a:xfrm>
            <a:off x="7861842" y="2975643"/>
            <a:ext cx="499643" cy="41766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0" name="Rectangle 16">
            <a:extLst>
              <a:ext uri="{FF2B5EF4-FFF2-40B4-BE49-F238E27FC236}">
                <a16:creationId xmlns="" xmlns:a16="http://schemas.microsoft.com/office/drawing/2014/main" id="{185DEAFE-11D3-4441-B823-DD2B3A2B7EBA}"/>
              </a:ext>
            </a:extLst>
          </p:cNvPr>
          <p:cNvSpPr/>
          <p:nvPr/>
        </p:nvSpPr>
        <p:spPr>
          <a:xfrm>
            <a:off x="9529471" y="2074760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Oval 21">
            <a:extLst>
              <a:ext uri="{FF2B5EF4-FFF2-40B4-BE49-F238E27FC236}">
                <a16:creationId xmlns="" xmlns:a16="http://schemas.microsoft.com/office/drawing/2014/main" id="{B29AFB51-0B07-4087-AFB3-BD43350DEDA2}"/>
              </a:ext>
            </a:extLst>
          </p:cNvPr>
          <p:cNvSpPr>
            <a:spLocks noChangeAspect="1"/>
          </p:cNvSpPr>
          <p:nvPr/>
        </p:nvSpPr>
        <p:spPr>
          <a:xfrm>
            <a:off x="8756025" y="1045092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52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="" xmlns:a16="http://schemas.microsoft.com/office/drawing/2014/main" id="{A3DBA440-D699-4BDB-B8A6-018C575946D4}"/>
              </a:ext>
            </a:extLst>
          </p:cNvPr>
          <p:cNvSpPr/>
          <p:nvPr/>
        </p:nvSpPr>
        <p:spPr>
          <a:xfrm>
            <a:off x="4217026" y="1889154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Oval 6">
            <a:extLst>
              <a:ext uri="{FF2B5EF4-FFF2-40B4-BE49-F238E27FC236}">
                <a16:creationId xmlns="" xmlns:a16="http://schemas.microsoft.com/office/drawing/2014/main" id="{C0FD287D-6A14-4823-A690-D1756B8B8119}"/>
              </a:ext>
            </a:extLst>
          </p:cNvPr>
          <p:cNvSpPr/>
          <p:nvPr/>
        </p:nvSpPr>
        <p:spPr>
          <a:xfrm>
            <a:off x="4211627" y="3337120"/>
            <a:ext cx="702055" cy="702055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C4194ED9-D671-4A59-B3DC-878DD4600714}"/>
              </a:ext>
            </a:extLst>
          </p:cNvPr>
          <p:cNvSpPr/>
          <p:nvPr/>
        </p:nvSpPr>
        <p:spPr>
          <a:xfrm>
            <a:off x="6754520" y="1889154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Oval 8">
            <a:extLst>
              <a:ext uri="{FF2B5EF4-FFF2-40B4-BE49-F238E27FC236}">
                <a16:creationId xmlns="" xmlns:a16="http://schemas.microsoft.com/office/drawing/2014/main" id="{D07B4928-6F8C-4047-9683-6FEF5320503E}"/>
              </a:ext>
            </a:extLst>
          </p:cNvPr>
          <p:cNvSpPr/>
          <p:nvPr/>
        </p:nvSpPr>
        <p:spPr>
          <a:xfrm>
            <a:off x="6749121" y="3337120"/>
            <a:ext cx="702055" cy="702055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="" xmlns:a16="http://schemas.microsoft.com/office/drawing/2014/main" id="{78D7EB02-7463-49B5-B381-29A22EAB34F9}"/>
              </a:ext>
            </a:extLst>
          </p:cNvPr>
          <p:cNvSpPr/>
          <p:nvPr/>
        </p:nvSpPr>
        <p:spPr>
          <a:xfrm>
            <a:off x="9292013" y="1889154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Oval 10">
            <a:extLst>
              <a:ext uri="{FF2B5EF4-FFF2-40B4-BE49-F238E27FC236}">
                <a16:creationId xmlns="" xmlns:a16="http://schemas.microsoft.com/office/drawing/2014/main" id="{18E3F1DD-A831-4D06-810B-E57E3A2C087B}"/>
              </a:ext>
            </a:extLst>
          </p:cNvPr>
          <p:cNvSpPr/>
          <p:nvPr/>
        </p:nvSpPr>
        <p:spPr>
          <a:xfrm>
            <a:off x="9286614" y="3337120"/>
            <a:ext cx="702055" cy="702055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" name="Group 17">
            <a:extLst>
              <a:ext uri="{FF2B5EF4-FFF2-40B4-BE49-F238E27FC236}">
                <a16:creationId xmlns="" xmlns:a16="http://schemas.microsoft.com/office/drawing/2014/main" id="{726835C6-8E93-4D5C-AA64-C22C7091623B}"/>
              </a:ext>
            </a:extLst>
          </p:cNvPr>
          <p:cNvGrpSpPr/>
          <p:nvPr/>
        </p:nvGrpSpPr>
        <p:grpSpPr>
          <a:xfrm>
            <a:off x="3840024" y="4399214"/>
            <a:ext cx="1487941" cy="1477328"/>
            <a:chOff x="2725123" y="4283314"/>
            <a:chExt cx="1292073" cy="1477328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2738918-B741-4E88-B70E-10568B8F00FB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DE7E223E-572C-467F-A562-2A2F7F01370D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0">
            <a:extLst>
              <a:ext uri="{FF2B5EF4-FFF2-40B4-BE49-F238E27FC236}">
                <a16:creationId xmlns="" xmlns:a16="http://schemas.microsoft.com/office/drawing/2014/main" id="{3CAF2CBA-3485-45C4-855E-FE03D62C303F}"/>
              </a:ext>
            </a:extLst>
          </p:cNvPr>
          <p:cNvGrpSpPr/>
          <p:nvPr/>
        </p:nvGrpSpPr>
        <p:grpSpPr>
          <a:xfrm>
            <a:off x="6382474" y="4399214"/>
            <a:ext cx="1487941" cy="1477328"/>
            <a:chOff x="2725123" y="4283314"/>
            <a:chExt cx="1292073" cy="1477328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DD3AC9F1-93F5-4CC0-B01F-AB7390F4D4AB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187520F3-EA45-4AA5-B268-464C85D1073A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3">
            <a:extLst>
              <a:ext uri="{FF2B5EF4-FFF2-40B4-BE49-F238E27FC236}">
                <a16:creationId xmlns="" xmlns:a16="http://schemas.microsoft.com/office/drawing/2014/main" id="{E6037B9D-2528-4B0A-BF6D-174B499F46A6}"/>
              </a:ext>
            </a:extLst>
          </p:cNvPr>
          <p:cNvGrpSpPr/>
          <p:nvPr/>
        </p:nvGrpSpPr>
        <p:grpSpPr>
          <a:xfrm>
            <a:off x="8924924" y="4399214"/>
            <a:ext cx="1487941" cy="1477328"/>
            <a:chOff x="2725123" y="4283314"/>
            <a:chExt cx="1292073" cy="1477328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89B41CC5-59AE-4939-85BA-94E1EA8F20D9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F0E0EDE2-C29F-427B-B747-9649B1186368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E26325B-A286-43C4-94DD-5F480995BF49}"/>
              </a:ext>
            </a:extLst>
          </p:cNvPr>
          <p:cNvSpPr txBox="1"/>
          <p:nvPr/>
        </p:nvSpPr>
        <p:spPr>
          <a:xfrm>
            <a:off x="868736" y="2790218"/>
            <a:ext cx="231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44AE1A-A26E-4F11-969D-66C380024C8D}"/>
              </a:ext>
            </a:extLst>
          </p:cNvPr>
          <p:cNvSpPr txBox="1"/>
          <p:nvPr/>
        </p:nvSpPr>
        <p:spPr>
          <a:xfrm>
            <a:off x="868736" y="3057176"/>
            <a:ext cx="2522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4D90109-DC01-4C4A-BE09-A0553FA9E178}"/>
              </a:ext>
            </a:extLst>
          </p:cNvPr>
          <p:cNvSpPr txBox="1"/>
          <p:nvPr/>
        </p:nvSpPr>
        <p:spPr>
          <a:xfrm>
            <a:off x="868736" y="1830077"/>
            <a:ext cx="252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Arrow Style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="" xmlns:a16="http://schemas.microsoft.com/office/drawing/2014/main" id="{56502DEC-C70C-42DA-A51B-A45E4D905E34}"/>
              </a:ext>
            </a:extLst>
          </p:cNvPr>
          <p:cNvSpPr/>
          <p:nvPr/>
        </p:nvSpPr>
        <p:spPr>
          <a:xfrm rot="2700000">
            <a:off x="4451034" y="345600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="" xmlns:a16="http://schemas.microsoft.com/office/drawing/2014/main" id="{CA0FB838-5A08-4B0C-AFA9-BC6C04B21949}"/>
              </a:ext>
            </a:extLst>
          </p:cNvPr>
          <p:cNvSpPr/>
          <p:nvPr/>
        </p:nvSpPr>
        <p:spPr>
          <a:xfrm>
            <a:off x="6943988" y="3533943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Oval 21">
            <a:extLst>
              <a:ext uri="{FF2B5EF4-FFF2-40B4-BE49-F238E27FC236}">
                <a16:creationId xmlns="" xmlns:a16="http://schemas.microsoft.com/office/drawing/2014/main" id="{6792865A-FFC6-46D2-BA1E-ECC40E235FBD}"/>
              </a:ext>
            </a:extLst>
          </p:cNvPr>
          <p:cNvSpPr>
            <a:spLocks noChangeAspect="1"/>
          </p:cNvSpPr>
          <p:nvPr/>
        </p:nvSpPr>
        <p:spPr>
          <a:xfrm>
            <a:off x="9460303" y="3509328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734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="" xmlns:a16="http://schemas.microsoft.com/office/drawing/2014/main" id="{2E204269-C6E2-4867-A1D9-1E4506C9B004}"/>
              </a:ext>
            </a:extLst>
          </p:cNvPr>
          <p:cNvGrpSpPr/>
          <p:nvPr/>
        </p:nvGrpSpPr>
        <p:grpSpPr>
          <a:xfrm>
            <a:off x="2337692" y="3736260"/>
            <a:ext cx="972108" cy="694944"/>
            <a:chOff x="1583668" y="2210875"/>
            <a:chExt cx="972108" cy="694944"/>
          </a:xfrm>
        </p:grpSpPr>
        <p:sp>
          <p:nvSpPr>
            <p:cNvPr id="4" name="Content Placeholder 3">
              <a:extLst>
                <a:ext uri="{FF2B5EF4-FFF2-40B4-BE49-F238E27FC236}">
                  <a16:creationId xmlns="" xmlns:a16="http://schemas.microsoft.com/office/drawing/2014/main" id="{8BEC3CFF-0FB3-4255-B0E0-E8D41F2B32B9}"/>
                </a:ext>
              </a:extLst>
            </p:cNvPr>
            <p:cNvSpPr txBox="1">
              <a:spLocks/>
            </p:cNvSpPr>
            <p:nvPr/>
          </p:nvSpPr>
          <p:spPr>
            <a:xfrm>
              <a:off x="1583668" y="2210875"/>
              <a:ext cx="972108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1C1419BF-749F-475A-A119-731CEF2FF243}"/>
                </a:ext>
              </a:extLst>
            </p:cNvPr>
            <p:cNvSpPr txBox="1"/>
            <p:nvPr/>
          </p:nvSpPr>
          <p:spPr>
            <a:xfrm>
              <a:off x="1583668" y="2536487"/>
              <a:ext cx="9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80%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7">
            <a:extLst>
              <a:ext uri="{FF2B5EF4-FFF2-40B4-BE49-F238E27FC236}">
                <a16:creationId xmlns="" xmlns:a16="http://schemas.microsoft.com/office/drawing/2014/main" id="{9ADCEB30-17FA-44F3-925F-F12E247F5FD9}"/>
              </a:ext>
            </a:extLst>
          </p:cNvPr>
          <p:cNvGrpSpPr/>
          <p:nvPr/>
        </p:nvGrpSpPr>
        <p:grpSpPr>
          <a:xfrm>
            <a:off x="2337692" y="2225377"/>
            <a:ext cx="972108" cy="694944"/>
            <a:chOff x="1583668" y="2210875"/>
            <a:chExt cx="972108" cy="694944"/>
          </a:xfrm>
        </p:grpSpPr>
        <p:sp>
          <p:nvSpPr>
            <p:cNvPr id="7" name="Content Placeholder 3">
              <a:extLst>
                <a:ext uri="{FF2B5EF4-FFF2-40B4-BE49-F238E27FC236}">
                  <a16:creationId xmlns="" xmlns:a16="http://schemas.microsoft.com/office/drawing/2014/main" id="{995CAD65-CA11-4BAC-85B6-0225DD93C7BC}"/>
                </a:ext>
              </a:extLst>
            </p:cNvPr>
            <p:cNvSpPr txBox="1">
              <a:spLocks/>
            </p:cNvSpPr>
            <p:nvPr/>
          </p:nvSpPr>
          <p:spPr>
            <a:xfrm>
              <a:off x="1583668" y="2210875"/>
              <a:ext cx="972108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831D5CD2-A449-4FE4-91B4-6E2A117D237D}"/>
                </a:ext>
              </a:extLst>
            </p:cNvPr>
            <p:cNvSpPr txBox="1"/>
            <p:nvPr/>
          </p:nvSpPr>
          <p:spPr>
            <a:xfrm>
              <a:off x="1583668" y="2536487"/>
              <a:ext cx="9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60%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20">
            <a:extLst>
              <a:ext uri="{FF2B5EF4-FFF2-40B4-BE49-F238E27FC236}">
                <a16:creationId xmlns="" xmlns:a16="http://schemas.microsoft.com/office/drawing/2014/main" id="{86A44073-E652-42D8-9795-662D516CC38C}"/>
              </a:ext>
            </a:extLst>
          </p:cNvPr>
          <p:cNvGrpSpPr/>
          <p:nvPr/>
        </p:nvGrpSpPr>
        <p:grpSpPr>
          <a:xfrm>
            <a:off x="2337692" y="5234050"/>
            <a:ext cx="972108" cy="694944"/>
            <a:chOff x="1583668" y="2210875"/>
            <a:chExt cx="972108" cy="694944"/>
          </a:xfrm>
        </p:grpSpPr>
        <p:sp>
          <p:nvSpPr>
            <p:cNvPr id="10" name="Content Placeholder 3">
              <a:extLst>
                <a:ext uri="{FF2B5EF4-FFF2-40B4-BE49-F238E27FC236}">
                  <a16:creationId xmlns="" xmlns:a16="http://schemas.microsoft.com/office/drawing/2014/main" id="{972CA497-10FE-4098-888B-F1AC804FB51D}"/>
                </a:ext>
              </a:extLst>
            </p:cNvPr>
            <p:cNvSpPr txBox="1">
              <a:spLocks/>
            </p:cNvSpPr>
            <p:nvPr/>
          </p:nvSpPr>
          <p:spPr>
            <a:xfrm>
              <a:off x="1583668" y="2210875"/>
              <a:ext cx="972108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AD812900-0058-4590-90CD-3DB93FF4119C}"/>
                </a:ext>
              </a:extLst>
            </p:cNvPr>
            <p:cNvSpPr txBox="1"/>
            <p:nvPr/>
          </p:nvSpPr>
          <p:spPr>
            <a:xfrm>
              <a:off x="1583668" y="2536487"/>
              <a:ext cx="9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50%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710A772-0C1A-4EA7-AA78-0F20F8C6C8A5}"/>
              </a:ext>
            </a:extLst>
          </p:cNvPr>
          <p:cNvSpPr txBox="1"/>
          <p:nvPr/>
        </p:nvSpPr>
        <p:spPr>
          <a:xfrm>
            <a:off x="3617124" y="2188129"/>
            <a:ext cx="607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Easy to change colors, photos and Text.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2E414BE-5F4E-4446-9CDA-DE79FE47FE73}"/>
              </a:ext>
            </a:extLst>
          </p:cNvPr>
          <p:cNvSpPr txBox="1"/>
          <p:nvPr/>
        </p:nvSpPr>
        <p:spPr>
          <a:xfrm>
            <a:off x="3617124" y="3699012"/>
            <a:ext cx="607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Easy to change colors, photos and Text.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AB62935-92CC-4359-948E-A740BF8EB3DE}"/>
              </a:ext>
            </a:extLst>
          </p:cNvPr>
          <p:cNvSpPr txBox="1"/>
          <p:nvPr/>
        </p:nvSpPr>
        <p:spPr>
          <a:xfrm>
            <a:off x="3617124" y="5196802"/>
            <a:ext cx="607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Easy to change colors, photos and Text. </a:t>
            </a:r>
          </a:p>
        </p:txBody>
      </p:sp>
      <p:graphicFrame>
        <p:nvGraphicFramePr>
          <p:cNvPr id="15" name="Chart 9">
            <a:extLst>
              <a:ext uri="{FF2B5EF4-FFF2-40B4-BE49-F238E27FC236}">
                <a16:creationId xmlns="" xmlns:a16="http://schemas.microsoft.com/office/drawing/2014/main" id="{E6D141A9-8FDB-4D21-AF0B-1327B8FFF8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167633"/>
              </p:ext>
            </p:extLst>
          </p:nvPr>
        </p:nvGraphicFramePr>
        <p:xfrm>
          <a:off x="10060355" y="2033999"/>
          <a:ext cx="1115325" cy="10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9">
            <a:extLst>
              <a:ext uri="{FF2B5EF4-FFF2-40B4-BE49-F238E27FC236}">
                <a16:creationId xmlns="" xmlns:a16="http://schemas.microsoft.com/office/drawing/2014/main" id="{FFBEEB24-DAAE-4E0A-B982-2536BF6B5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355475"/>
              </p:ext>
            </p:extLst>
          </p:nvPr>
        </p:nvGraphicFramePr>
        <p:xfrm>
          <a:off x="10060355" y="3544882"/>
          <a:ext cx="1115325" cy="10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9">
            <a:extLst>
              <a:ext uri="{FF2B5EF4-FFF2-40B4-BE49-F238E27FC236}">
                <a16:creationId xmlns="" xmlns:a16="http://schemas.microsoft.com/office/drawing/2014/main" id="{1AFD686D-52D1-4612-94AF-98684FA452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273008"/>
              </p:ext>
            </p:extLst>
          </p:nvPr>
        </p:nvGraphicFramePr>
        <p:xfrm>
          <a:off x="10060355" y="5042672"/>
          <a:ext cx="1115325" cy="10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Rounded Rectangle 2">
            <a:extLst>
              <a:ext uri="{FF2B5EF4-FFF2-40B4-BE49-F238E27FC236}">
                <a16:creationId xmlns="" xmlns:a16="http://schemas.microsoft.com/office/drawing/2014/main" id="{A78B16AA-16F7-4469-BDBB-3DC0D4FE2282}"/>
              </a:ext>
            </a:extLst>
          </p:cNvPr>
          <p:cNvSpPr/>
          <p:nvPr/>
        </p:nvSpPr>
        <p:spPr>
          <a:xfrm>
            <a:off x="927082" y="1953604"/>
            <a:ext cx="10318204" cy="1238491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Oval 3">
            <a:extLst>
              <a:ext uri="{FF2B5EF4-FFF2-40B4-BE49-F238E27FC236}">
                <a16:creationId xmlns="" xmlns:a16="http://schemas.microsoft.com/office/drawing/2014/main" id="{EC312F0F-83F4-433D-9DA6-FA19EDE82882}"/>
              </a:ext>
            </a:extLst>
          </p:cNvPr>
          <p:cNvSpPr/>
          <p:nvPr/>
        </p:nvSpPr>
        <p:spPr>
          <a:xfrm>
            <a:off x="1019258" y="2036170"/>
            <a:ext cx="1073359" cy="10733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Rounded Rectangle 5">
            <a:extLst>
              <a:ext uri="{FF2B5EF4-FFF2-40B4-BE49-F238E27FC236}">
                <a16:creationId xmlns="" xmlns:a16="http://schemas.microsoft.com/office/drawing/2014/main" id="{AA77659F-9457-4595-B85F-5A0EAF8F9C9F}"/>
              </a:ext>
            </a:extLst>
          </p:cNvPr>
          <p:cNvSpPr/>
          <p:nvPr/>
        </p:nvSpPr>
        <p:spPr>
          <a:xfrm>
            <a:off x="939058" y="3464487"/>
            <a:ext cx="10305646" cy="1238491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Oval 6">
            <a:extLst>
              <a:ext uri="{FF2B5EF4-FFF2-40B4-BE49-F238E27FC236}">
                <a16:creationId xmlns="" xmlns:a16="http://schemas.microsoft.com/office/drawing/2014/main" id="{2FD768A3-FD39-412E-8FED-D1CC7498A50F}"/>
              </a:ext>
            </a:extLst>
          </p:cNvPr>
          <p:cNvSpPr/>
          <p:nvPr/>
        </p:nvSpPr>
        <p:spPr>
          <a:xfrm>
            <a:off x="1019258" y="3547053"/>
            <a:ext cx="1073359" cy="10733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Rounded Rectangle 7">
            <a:extLst>
              <a:ext uri="{FF2B5EF4-FFF2-40B4-BE49-F238E27FC236}">
                <a16:creationId xmlns="" xmlns:a16="http://schemas.microsoft.com/office/drawing/2014/main" id="{E9715F7F-5C55-498F-B117-889ED91FFD4B}"/>
              </a:ext>
            </a:extLst>
          </p:cNvPr>
          <p:cNvSpPr/>
          <p:nvPr/>
        </p:nvSpPr>
        <p:spPr>
          <a:xfrm>
            <a:off x="939058" y="4962277"/>
            <a:ext cx="10305646" cy="1238491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Oval 8">
            <a:extLst>
              <a:ext uri="{FF2B5EF4-FFF2-40B4-BE49-F238E27FC236}">
                <a16:creationId xmlns="" xmlns:a16="http://schemas.microsoft.com/office/drawing/2014/main" id="{0AB167C6-ABAE-41C5-A7CE-072490A3D163}"/>
              </a:ext>
            </a:extLst>
          </p:cNvPr>
          <p:cNvSpPr/>
          <p:nvPr/>
        </p:nvSpPr>
        <p:spPr>
          <a:xfrm>
            <a:off x="1019258" y="5044572"/>
            <a:ext cx="1073359" cy="10733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6145200-FD3F-4879-86F7-E8F016891CAB}"/>
              </a:ext>
            </a:extLst>
          </p:cNvPr>
          <p:cNvSpPr txBox="1"/>
          <p:nvPr/>
        </p:nvSpPr>
        <p:spPr>
          <a:xfrm>
            <a:off x="10301607" y="2372794"/>
            <a:ext cx="6499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60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F39552F-C40A-4C10-B475-A9101D7AC159}"/>
              </a:ext>
            </a:extLst>
          </p:cNvPr>
          <p:cNvSpPr txBox="1"/>
          <p:nvPr/>
        </p:nvSpPr>
        <p:spPr>
          <a:xfrm>
            <a:off x="10301607" y="3883677"/>
            <a:ext cx="6499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80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737F880-DDB1-4925-9794-40CBEB6B0A19}"/>
              </a:ext>
            </a:extLst>
          </p:cNvPr>
          <p:cNvSpPr txBox="1"/>
          <p:nvPr/>
        </p:nvSpPr>
        <p:spPr>
          <a:xfrm>
            <a:off x="10301607" y="5381467"/>
            <a:ext cx="6499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50</a:t>
            </a:r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="" xmlns:a16="http://schemas.microsoft.com/office/drawing/2014/main" id="{E0E8C982-C943-4894-88F3-38464FCEBB63}"/>
              </a:ext>
            </a:extLst>
          </p:cNvPr>
          <p:cNvSpPr/>
          <p:nvPr/>
        </p:nvSpPr>
        <p:spPr>
          <a:xfrm rot="2700000">
            <a:off x="1377911" y="3779386"/>
            <a:ext cx="321048" cy="57557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="" xmlns:a16="http://schemas.microsoft.com/office/drawing/2014/main" id="{CDF399D0-CEB9-4CF3-8A1C-62881EAD0B62}"/>
              </a:ext>
            </a:extLst>
          </p:cNvPr>
          <p:cNvSpPr/>
          <p:nvPr/>
        </p:nvSpPr>
        <p:spPr>
          <a:xfrm flipH="1">
            <a:off x="1303266" y="2388088"/>
            <a:ext cx="472882" cy="39009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Freeform 18">
            <a:extLst>
              <a:ext uri="{FF2B5EF4-FFF2-40B4-BE49-F238E27FC236}">
                <a16:creationId xmlns="" xmlns:a16="http://schemas.microsoft.com/office/drawing/2014/main" id="{D3CA8BFC-FF1B-49F1-8135-A3B34D1558BA}"/>
              </a:ext>
            </a:extLst>
          </p:cNvPr>
          <p:cNvSpPr/>
          <p:nvPr/>
        </p:nvSpPr>
        <p:spPr>
          <a:xfrm>
            <a:off x="1280409" y="5327837"/>
            <a:ext cx="516051" cy="41649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82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3770BF82-25E5-4771-ACA0-BC51182DE381}"/>
              </a:ext>
            </a:extLst>
          </p:cNvPr>
          <p:cNvSpPr txBox="1"/>
          <p:nvPr/>
        </p:nvSpPr>
        <p:spPr>
          <a:xfrm flipH="1">
            <a:off x="-99532" y="1753052"/>
            <a:ext cx="4297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</a:t>
            </a:r>
            <a:r>
              <a:rPr lang="ko-KR" altLang="en-US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</a:t>
            </a:r>
          </a:p>
          <a:p>
            <a:pPr algn="r"/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grpSp>
        <p:nvGrpSpPr>
          <p:cNvPr id="97" name="Group 69">
            <a:extLst>
              <a:ext uri="{FF2B5EF4-FFF2-40B4-BE49-F238E27FC236}">
                <a16:creationId xmlns="" xmlns:a16="http://schemas.microsoft.com/office/drawing/2014/main" id="{B969B459-8076-4786-9B58-9882FABFD662}"/>
              </a:ext>
            </a:extLst>
          </p:cNvPr>
          <p:cNvGrpSpPr/>
          <p:nvPr/>
        </p:nvGrpSpPr>
        <p:grpSpPr>
          <a:xfrm>
            <a:off x="4622574" y="5610663"/>
            <a:ext cx="2856410" cy="1107996"/>
            <a:chOff x="2551705" y="4283314"/>
            <a:chExt cx="2357003" cy="1107996"/>
          </a:xfrm>
          <a:solidFill>
            <a:schemeClr val="tx1">
              <a:alpha val="60000"/>
            </a:schemeClr>
          </a:solidFill>
        </p:grpSpPr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0CFB87A0-9F4D-4279-9317-2D97222C05B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47F64F0F-B53B-4B68-A856-14ABB7E3F0D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idx="21"/>
          </p:nvPr>
        </p:nvSpPr>
        <p:spPr/>
      </p:sp>
    </p:spTree>
    <p:extLst>
      <p:ext uri="{BB962C8B-B14F-4D97-AF65-F5344CB8AC3E}">
        <p14:creationId xmlns:p14="http://schemas.microsoft.com/office/powerpoint/2010/main" val="1385048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2">
            <a:extLst>
              <a:ext uri="{FF2B5EF4-FFF2-40B4-BE49-F238E27FC236}">
                <a16:creationId xmlns="" xmlns:a16="http://schemas.microsoft.com/office/drawing/2014/main" id="{50A53B32-5B41-4318-8E6F-80EF9E919081}"/>
              </a:ext>
            </a:extLst>
          </p:cNvPr>
          <p:cNvGrpSpPr/>
          <p:nvPr/>
        </p:nvGrpSpPr>
        <p:grpSpPr>
          <a:xfrm>
            <a:off x="2938935" y="2064251"/>
            <a:ext cx="2595164" cy="2890383"/>
            <a:chOff x="2051720" y="2290328"/>
            <a:chExt cx="2454909" cy="2734172"/>
          </a:xfrm>
        </p:grpSpPr>
        <p:sp>
          <p:nvSpPr>
            <p:cNvPr id="4" name="Oval 29">
              <a:extLst>
                <a:ext uri="{FF2B5EF4-FFF2-40B4-BE49-F238E27FC236}">
                  <a16:creationId xmlns="" xmlns:a16="http://schemas.microsoft.com/office/drawing/2014/main" id="{4A95FC40-963B-40A3-92C8-239D0F127808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0">
              <a:solidFill>
                <a:schemeClr val="accent3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Oval 30">
              <a:extLst>
                <a:ext uri="{FF2B5EF4-FFF2-40B4-BE49-F238E27FC236}">
                  <a16:creationId xmlns="" xmlns:a16="http://schemas.microsoft.com/office/drawing/2014/main" id="{279A4645-F2A7-4370-AD0F-C9DA1E8ECE1C}"/>
                </a:ext>
              </a:extLst>
            </p:cNvPr>
            <p:cNvSpPr/>
            <p:nvPr/>
          </p:nvSpPr>
          <p:spPr>
            <a:xfrm>
              <a:off x="2051720" y="3282923"/>
              <a:ext cx="748982" cy="74898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0">
              <a:solidFill>
                <a:schemeClr val="accent3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Oval 31">
              <a:extLst>
                <a:ext uri="{FF2B5EF4-FFF2-40B4-BE49-F238E27FC236}">
                  <a16:creationId xmlns="" xmlns:a16="http://schemas.microsoft.com/office/drawing/2014/main" id="{62D77A0C-97EE-429F-AC04-1B072AED05FD}"/>
                </a:ext>
              </a:extLst>
            </p:cNvPr>
            <p:cNvSpPr/>
            <p:nvPr/>
          </p:nvSpPr>
          <p:spPr>
            <a:xfrm>
              <a:off x="2503258" y="2290328"/>
              <a:ext cx="748982" cy="74898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0">
              <a:solidFill>
                <a:schemeClr val="accent3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Oval 32">
              <a:extLst>
                <a:ext uri="{FF2B5EF4-FFF2-40B4-BE49-F238E27FC236}">
                  <a16:creationId xmlns="" xmlns:a16="http://schemas.microsoft.com/office/drawing/2014/main" id="{87AE9D67-B5F5-4EC3-A87B-D49F41ADA4B5}"/>
                </a:ext>
              </a:extLst>
            </p:cNvPr>
            <p:cNvSpPr/>
            <p:nvPr/>
          </p:nvSpPr>
          <p:spPr>
            <a:xfrm>
              <a:off x="2503258" y="4275518"/>
              <a:ext cx="748982" cy="74898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0">
              <a:solidFill>
                <a:schemeClr val="accent3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8" name="Straight Connector 33">
              <a:extLst>
                <a:ext uri="{FF2B5EF4-FFF2-40B4-BE49-F238E27FC236}">
                  <a16:creationId xmlns="" xmlns:a16="http://schemas.microsoft.com/office/drawing/2014/main" id="{B8C29643-AEA4-4160-8377-4E0CD13AAB46}"/>
                </a:ext>
              </a:extLst>
            </p:cNvPr>
            <p:cNvCxnSpPr>
              <a:stCxn id="4" idx="1"/>
              <a:endCxn id="6" idx="5"/>
            </p:cNvCxnSpPr>
            <p:nvPr/>
          </p:nvCxnSpPr>
          <p:spPr>
            <a:xfrm flipH="1" flipV="1">
              <a:off x="3142554" y="2929624"/>
              <a:ext cx="394012" cy="321401"/>
            </a:xfrm>
            <a:prstGeom prst="line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36">
              <a:extLst>
                <a:ext uri="{FF2B5EF4-FFF2-40B4-BE49-F238E27FC236}">
                  <a16:creationId xmlns="" xmlns:a16="http://schemas.microsoft.com/office/drawing/2014/main" id="{6603594F-8A7C-41E1-BE26-F39DBCF716A0}"/>
                </a:ext>
              </a:extLst>
            </p:cNvPr>
            <p:cNvCxnSpPr>
              <a:stCxn id="4" idx="2"/>
              <a:endCxn id="5" idx="6"/>
            </p:cNvCxnSpPr>
            <p:nvPr/>
          </p:nvCxnSpPr>
          <p:spPr>
            <a:xfrm flipH="1">
              <a:off x="2800702" y="3652838"/>
              <a:ext cx="569427" cy="4576"/>
            </a:xfrm>
            <a:prstGeom prst="line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9">
              <a:extLst>
                <a:ext uri="{FF2B5EF4-FFF2-40B4-BE49-F238E27FC236}">
                  <a16:creationId xmlns="" xmlns:a16="http://schemas.microsoft.com/office/drawing/2014/main" id="{6DFDA759-351B-459D-AD19-55B92B265F64}"/>
                </a:ext>
              </a:extLst>
            </p:cNvPr>
            <p:cNvCxnSpPr>
              <a:stCxn id="4" idx="3"/>
              <a:endCxn id="7" idx="7"/>
            </p:cNvCxnSpPr>
            <p:nvPr/>
          </p:nvCxnSpPr>
          <p:spPr>
            <a:xfrm flipH="1">
              <a:off x="3142554" y="4054651"/>
              <a:ext cx="394012" cy="330553"/>
            </a:xfrm>
            <a:prstGeom prst="line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44">
            <a:extLst>
              <a:ext uri="{FF2B5EF4-FFF2-40B4-BE49-F238E27FC236}">
                <a16:creationId xmlns="" xmlns:a16="http://schemas.microsoft.com/office/drawing/2014/main" id="{6B0E5CB9-F6FD-407E-85F1-FB2D3CA3207F}"/>
              </a:ext>
            </a:extLst>
          </p:cNvPr>
          <p:cNvGrpSpPr/>
          <p:nvPr/>
        </p:nvGrpSpPr>
        <p:grpSpPr>
          <a:xfrm flipH="1">
            <a:off x="6670875" y="2059576"/>
            <a:ext cx="2595164" cy="2899732"/>
            <a:chOff x="2051720" y="2281484"/>
            <a:chExt cx="2454909" cy="2743016"/>
          </a:xfrm>
        </p:grpSpPr>
        <p:sp>
          <p:nvSpPr>
            <p:cNvPr id="12" name="Oval 45">
              <a:extLst>
                <a:ext uri="{FF2B5EF4-FFF2-40B4-BE49-F238E27FC236}">
                  <a16:creationId xmlns="" xmlns:a16="http://schemas.microsoft.com/office/drawing/2014/main" id="{3262232E-3C30-442D-A3D3-BE5EB07929CD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solidFill>
              <a:schemeClr val="accent4">
                <a:lumMod val="95000"/>
              </a:schemeClr>
            </a:solidFill>
            <a:ln w="63500">
              <a:solidFill>
                <a:schemeClr val="accent4"/>
              </a:solidFill>
            </a:ln>
            <a:effectLst>
              <a:innerShdw blurRad="127000" dist="127000" dir="19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Oval 46">
              <a:extLst>
                <a:ext uri="{FF2B5EF4-FFF2-40B4-BE49-F238E27FC236}">
                  <a16:creationId xmlns="" xmlns:a16="http://schemas.microsoft.com/office/drawing/2014/main" id="{685799CA-4FC9-4752-B4E5-0CF00854B368}"/>
                </a:ext>
              </a:extLst>
            </p:cNvPr>
            <p:cNvSpPr/>
            <p:nvPr/>
          </p:nvSpPr>
          <p:spPr>
            <a:xfrm>
              <a:off x="2051720" y="3282923"/>
              <a:ext cx="748982" cy="748982"/>
            </a:xfrm>
            <a:prstGeom prst="ellipse">
              <a:avLst/>
            </a:prstGeom>
            <a:solidFill>
              <a:schemeClr val="accent4">
                <a:lumMod val="95000"/>
              </a:schemeClr>
            </a:solidFill>
            <a:ln w="63500">
              <a:solidFill>
                <a:schemeClr val="accent4"/>
              </a:solidFill>
            </a:ln>
            <a:effectLst>
              <a:innerShdw blurRad="127000" dist="127000" dir="19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Oval 48">
              <a:extLst>
                <a:ext uri="{FF2B5EF4-FFF2-40B4-BE49-F238E27FC236}">
                  <a16:creationId xmlns="" xmlns:a16="http://schemas.microsoft.com/office/drawing/2014/main" id="{4E45C981-3B8B-42B9-B418-D6EAFD58FDF8}"/>
                </a:ext>
              </a:extLst>
            </p:cNvPr>
            <p:cNvSpPr/>
            <p:nvPr/>
          </p:nvSpPr>
          <p:spPr>
            <a:xfrm>
              <a:off x="2503258" y="4275518"/>
              <a:ext cx="748982" cy="748982"/>
            </a:xfrm>
            <a:prstGeom prst="ellipse">
              <a:avLst/>
            </a:prstGeom>
            <a:solidFill>
              <a:schemeClr val="accent4">
                <a:lumMod val="95000"/>
              </a:schemeClr>
            </a:solidFill>
            <a:ln w="63500">
              <a:solidFill>
                <a:schemeClr val="accent4"/>
              </a:solidFill>
            </a:ln>
            <a:effectLst>
              <a:innerShdw blurRad="127000" dist="127000" dir="19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15" name="Straight Connector 49">
              <a:extLst>
                <a:ext uri="{FF2B5EF4-FFF2-40B4-BE49-F238E27FC236}">
                  <a16:creationId xmlns="" xmlns:a16="http://schemas.microsoft.com/office/drawing/2014/main" id="{6295279D-9B26-4D78-9DEA-AB81208BAC73}"/>
                </a:ext>
              </a:extLst>
            </p:cNvPr>
            <p:cNvCxnSpPr>
              <a:stCxn id="12" idx="1"/>
            </p:cNvCxnSpPr>
            <p:nvPr/>
          </p:nvCxnSpPr>
          <p:spPr>
            <a:xfrm flipH="1" flipV="1">
              <a:off x="3142554" y="2929624"/>
              <a:ext cx="394012" cy="321401"/>
            </a:xfrm>
            <a:prstGeom prst="line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50">
              <a:extLst>
                <a:ext uri="{FF2B5EF4-FFF2-40B4-BE49-F238E27FC236}">
                  <a16:creationId xmlns="" xmlns:a16="http://schemas.microsoft.com/office/drawing/2014/main" id="{8D451AE0-EABF-424B-821A-4C95FFCFB494}"/>
                </a:ext>
              </a:extLst>
            </p:cNvPr>
            <p:cNvCxnSpPr>
              <a:stCxn id="12" idx="2"/>
              <a:endCxn id="13" idx="6"/>
            </p:cNvCxnSpPr>
            <p:nvPr/>
          </p:nvCxnSpPr>
          <p:spPr>
            <a:xfrm flipH="1">
              <a:off x="2800702" y="3652838"/>
              <a:ext cx="569427" cy="4576"/>
            </a:xfrm>
            <a:prstGeom prst="line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51">
              <a:extLst>
                <a:ext uri="{FF2B5EF4-FFF2-40B4-BE49-F238E27FC236}">
                  <a16:creationId xmlns="" xmlns:a16="http://schemas.microsoft.com/office/drawing/2014/main" id="{44288AA7-3A81-4102-9CDD-BC175933F687}"/>
                </a:ext>
              </a:extLst>
            </p:cNvPr>
            <p:cNvCxnSpPr>
              <a:stCxn id="12" idx="3"/>
              <a:endCxn id="14" idx="7"/>
            </p:cNvCxnSpPr>
            <p:nvPr/>
          </p:nvCxnSpPr>
          <p:spPr>
            <a:xfrm flipH="1">
              <a:off x="3142554" y="4054651"/>
              <a:ext cx="394012" cy="330553"/>
            </a:xfrm>
            <a:prstGeom prst="line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19">
              <a:extLst>
                <a:ext uri="{FF2B5EF4-FFF2-40B4-BE49-F238E27FC236}">
                  <a16:creationId xmlns="" xmlns:a16="http://schemas.microsoft.com/office/drawing/2014/main" id="{CCF6FA5A-0D01-45F5-AFD8-1C315DE42147}"/>
                </a:ext>
              </a:extLst>
            </p:cNvPr>
            <p:cNvSpPr/>
            <p:nvPr/>
          </p:nvSpPr>
          <p:spPr>
            <a:xfrm>
              <a:off x="2515710" y="2281484"/>
              <a:ext cx="748982" cy="748982"/>
            </a:xfrm>
            <a:prstGeom prst="ellipse">
              <a:avLst/>
            </a:prstGeom>
            <a:solidFill>
              <a:schemeClr val="accent4">
                <a:lumMod val="95000"/>
              </a:schemeClr>
            </a:solidFill>
            <a:ln w="63500">
              <a:solidFill>
                <a:schemeClr val="accent4"/>
              </a:solidFill>
            </a:ln>
            <a:effectLst>
              <a:innerShdw blurRad="127000" dist="127000" dir="19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Right Arrow 13">
            <a:extLst>
              <a:ext uri="{FF2B5EF4-FFF2-40B4-BE49-F238E27FC236}">
                <a16:creationId xmlns="" xmlns:a16="http://schemas.microsoft.com/office/drawing/2014/main" id="{00C3C3B5-D701-442A-B16A-147F73934268}"/>
              </a:ext>
            </a:extLst>
          </p:cNvPr>
          <p:cNvSpPr/>
          <p:nvPr/>
        </p:nvSpPr>
        <p:spPr>
          <a:xfrm rot="10800000">
            <a:off x="5624621" y="2927578"/>
            <a:ext cx="673639" cy="597196"/>
          </a:xfrm>
          <a:prstGeom prst="rightArrow">
            <a:avLst/>
          </a:prstGeom>
          <a:solidFill>
            <a:schemeClr val="accent4">
              <a:lumMod val="95000"/>
            </a:schemeClr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ight Arrow 57">
            <a:extLst>
              <a:ext uri="{FF2B5EF4-FFF2-40B4-BE49-F238E27FC236}">
                <a16:creationId xmlns="" xmlns:a16="http://schemas.microsoft.com/office/drawing/2014/main" id="{3331204F-79B0-4A70-80D1-DA4DFD5910DE}"/>
              </a:ext>
            </a:extLst>
          </p:cNvPr>
          <p:cNvSpPr/>
          <p:nvPr/>
        </p:nvSpPr>
        <p:spPr>
          <a:xfrm>
            <a:off x="5994794" y="3572196"/>
            <a:ext cx="585560" cy="51911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63500">
            <a:solidFill>
              <a:schemeClr val="accent3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86">
            <a:extLst>
              <a:ext uri="{FF2B5EF4-FFF2-40B4-BE49-F238E27FC236}">
                <a16:creationId xmlns="" xmlns:a16="http://schemas.microsoft.com/office/drawing/2014/main" id="{977A0D7C-66D1-4C0E-9DCE-C43FE8C6372B}"/>
              </a:ext>
            </a:extLst>
          </p:cNvPr>
          <p:cNvGrpSpPr/>
          <p:nvPr/>
        </p:nvGrpSpPr>
        <p:grpSpPr>
          <a:xfrm>
            <a:off x="8887337" y="2018074"/>
            <a:ext cx="2012872" cy="870780"/>
            <a:chOff x="1696746" y="1788479"/>
            <a:chExt cx="1371977" cy="870780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2F875899-0686-4511-8399-950DCF4C5C7A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759AEC2-59EA-407C-9580-E4B556CD9BFD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89">
            <a:extLst>
              <a:ext uri="{FF2B5EF4-FFF2-40B4-BE49-F238E27FC236}">
                <a16:creationId xmlns="" xmlns:a16="http://schemas.microsoft.com/office/drawing/2014/main" id="{8CA49503-0CC4-43FE-9138-0E763A654085}"/>
              </a:ext>
            </a:extLst>
          </p:cNvPr>
          <p:cNvGrpSpPr/>
          <p:nvPr/>
        </p:nvGrpSpPr>
        <p:grpSpPr>
          <a:xfrm>
            <a:off x="9355574" y="3072079"/>
            <a:ext cx="2012872" cy="870780"/>
            <a:chOff x="1696746" y="1788479"/>
            <a:chExt cx="1371977" cy="870780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7675C928-AE48-4FD3-9358-943CEB426C02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A8FEA5AA-BF1F-4482-83D5-C728D5CAD1CF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92">
            <a:extLst>
              <a:ext uri="{FF2B5EF4-FFF2-40B4-BE49-F238E27FC236}">
                <a16:creationId xmlns="" xmlns:a16="http://schemas.microsoft.com/office/drawing/2014/main" id="{5C54B966-32C0-4F09-96F1-44F8BD978EF1}"/>
              </a:ext>
            </a:extLst>
          </p:cNvPr>
          <p:cNvGrpSpPr/>
          <p:nvPr/>
        </p:nvGrpSpPr>
        <p:grpSpPr>
          <a:xfrm>
            <a:off x="8887337" y="4126084"/>
            <a:ext cx="2012872" cy="870780"/>
            <a:chOff x="1696746" y="1788479"/>
            <a:chExt cx="1371977" cy="870780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25BFC05A-CBD0-4AF0-A1CC-6C29C6D7A592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C741A30D-54A0-4BEA-A7E9-29CD7F83E455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95">
            <a:extLst>
              <a:ext uri="{FF2B5EF4-FFF2-40B4-BE49-F238E27FC236}">
                <a16:creationId xmlns="" xmlns:a16="http://schemas.microsoft.com/office/drawing/2014/main" id="{65BADC42-7974-466C-8482-BC3D3BB953DE}"/>
              </a:ext>
            </a:extLst>
          </p:cNvPr>
          <p:cNvGrpSpPr/>
          <p:nvPr/>
        </p:nvGrpSpPr>
        <p:grpSpPr>
          <a:xfrm>
            <a:off x="1318295" y="2018074"/>
            <a:ext cx="1975499" cy="870780"/>
            <a:chOff x="1696746" y="1788479"/>
            <a:chExt cx="1371977" cy="870780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37CAEE2B-D5F0-4E2F-ABAE-7DBCFC07641D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0D3F4C6C-5C23-483A-826F-069C1D348A03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98">
            <a:extLst>
              <a:ext uri="{FF2B5EF4-FFF2-40B4-BE49-F238E27FC236}">
                <a16:creationId xmlns="" xmlns:a16="http://schemas.microsoft.com/office/drawing/2014/main" id="{0BBB9B88-BFE3-4E8C-A753-62546076F4A0}"/>
              </a:ext>
            </a:extLst>
          </p:cNvPr>
          <p:cNvGrpSpPr/>
          <p:nvPr/>
        </p:nvGrpSpPr>
        <p:grpSpPr>
          <a:xfrm>
            <a:off x="845845" y="3072079"/>
            <a:ext cx="1975499" cy="870780"/>
            <a:chOff x="1696746" y="1788479"/>
            <a:chExt cx="1371977" cy="870780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848D88E0-8CDA-4842-93AC-094BD2A7B09C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C9C28436-350F-4598-A59C-4DEE8D93DB99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101">
            <a:extLst>
              <a:ext uri="{FF2B5EF4-FFF2-40B4-BE49-F238E27FC236}">
                <a16:creationId xmlns="" xmlns:a16="http://schemas.microsoft.com/office/drawing/2014/main" id="{FD49B098-1951-42BE-A777-613928CD132A}"/>
              </a:ext>
            </a:extLst>
          </p:cNvPr>
          <p:cNvGrpSpPr/>
          <p:nvPr/>
        </p:nvGrpSpPr>
        <p:grpSpPr>
          <a:xfrm>
            <a:off x="1318295" y="4126084"/>
            <a:ext cx="1975499" cy="870780"/>
            <a:chOff x="1696746" y="1788479"/>
            <a:chExt cx="1371977" cy="870780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17551843-E27A-475F-9804-426CA6A25885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1DF7661E-D3CF-499A-8B9F-1B25CC3DF8E2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104">
            <a:extLst>
              <a:ext uri="{FF2B5EF4-FFF2-40B4-BE49-F238E27FC236}">
                <a16:creationId xmlns="" xmlns:a16="http://schemas.microsoft.com/office/drawing/2014/main" id="{91649B43-3831-426D-B815-5E4337E3BBF3}"/>
              </a:ext>
            </a:extLst>
          </p:cNvPr>
          <p:cNvGrpSpPr/>
          <p:nvPr/>
        </p:nvGrpSpPr>
        <p:grpSpPr>
          <a:xfrm>
            <a:off x="3010475" y="5184801"/>
            <a:ext cx="2986457" cy="1077218"/>
            <a:chOff x="1353016" y="1766707"/>
            <a:chExt cx="2452106" cy="1077218"/>
          </a:xfrm>
        </p:grpSpPr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1B713FB8-0BB6-49B9-9586-1066A1E755D9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741810B7-B935-4B52-9BFC-B358838B6B69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112">
            <a:extLst>
              <a:ext uri="{FF2B5EF4-FFF2-40B4-BE49-F238E27FC236}">
                <a16:creationId xmlns="" xmlns:a16="http://schemas.microsoft.com/office/drawing/2014/main" id="{C4B069C3-3260-4C4D-AC77-AD9FBCC52C55}"/>
              </a:ext>
            </a:extLst>
          </p:cNvPr>
          <p:cNvGrpSpPr/>
          <p:nvPr/>
        </p:nvGrpSpPr>
        <p:grpSpPr>
          <a:xfrm>
            <a:off x="6187234" y="5183457"/>
            <a:ext cx="2986457" cy="1077218"/>
            <a:chOff x="1353016" y="1766707"/>
            <a:chExt cx="2452106" cy="1077218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3CDAE383-77DC-4769-8C7E-40CC05FE1945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060E7AC0-990D-4CD7-BC74-3BD61B60B203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6" name="Rectangle 9">
            <a:extLst>
              <a:ext uri="{FF2B5EF4-FFF2-40B4-BE49-F238E27FC236}">
                <a16:creationId xmlns="" xmlns:a16="http://schemas.microsoft.com/office/drawing/2014/main" id="{C964705E-5D8B-480D-8D67-39F7B3C0AB6E}"/>
              </a:ext>
            </a:extLst>
          </p:cNvPr>
          <p:cNvSpPr/>
          <p:nvPr/>
        </p:nvSpPr>
        <p:spPr>
          <a:xfrm>
            <a:off x="4728012" y="3304027"/>
            <a:ext cx="467728" cy="46696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Round Same Side Corner Rectangle 11">
            <a:extLst>
              <a:ext uri="{FF2B5EF4-FFF2-40B4-BE49-F238E27FC236}">
                <a16:creationId xmlns="" xmlns:a16="http://schemas.microsoft.com/office/drawing/2014/main" id="{8D912E74-EDFB-4900-9568-B82DE79C765B}"/>
              </a:ext>
            </a:extLst>
          </p:cNvPr>
          <p:cNvSpPr>
            <a:spLocks noChangeAspect="1"/>
          </p:cNvSpPr>
          <p:nvPr/>
        </p:nvSpPr>
        <p:spPr>
          <a:xfrm rot="9900000">
            <a:off x="7097606" y="3299756"/>
            <a:ext cx="498196" cy="42312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Rounded Rectangle 27">
            <a:extLst>
              <a:ext uri="{FF2B5EF4-FFF2-40B4-BE49-F238E27FC236}">
                <a16:creationId xmlns="" xmlns:a16="http://schemas.microsoft.com/office/drawing/2014/main" id="{9DC7C7AE-E4A1-41D4-8502-8F0020CE4868}"/>
              </a:ext>
            </a:extLst>
          </p:cNvPr>
          <p:cNvSpPr/>
          <p:nvPr/>
        </p:nvSpPr>
        <p:spPr>
          <a:xfrm>
            <a:off x="8265530" y="443630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Rounded Rectangle 7">
            <a:extLst>
              <a:ext uri="{FF2B5EF4-FFF2-40B4-BE49-F238E27FC236}">
                <a16:creationId xmlns="" xmlns:a16="http://schemas.microsoft.com/office/drawing/2014/main" id="{639C294E-41F0-4DFB-94DE-AE0DF671B36E}"/>
              </a:ext>
            </a:extLst>
          </p:cNvPr>
          <p:cNvSpPr/>
          <p:nvPr/>
        </p:nvSpPr>
        <p:spPr>
          <a:xfrm>
            <a:off x="8720548" y="3357916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Rectangle 16">
            <a:extLst>
              <a:ext uri="{FF2B5EF4-FFF2-40B4-BE49-F238E27FC236}">
                <a16:creationId xmlns="" xmlns:a16="http://schemas.microsoft.com/office/drawing/2014/main" id="{0C614D2A-C067-4155-ABF3-636C6A9D7097}"/>
              </a:ext>
            </a:extLst>
          </p:cNvPr>
          <p:cNvSpPr/>
          <p:nvPr/>
        </p:nvSpPr>
        <p:spPr>
          <a:xfrm>
            <a:off x="3626547" y="4433911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Block Arc 10">
            <a:extLst>
              <a:ext uri="{FF2B5EF4-FFF2-40B4-BE49-F238E27FC236}">
                <a16:creationId xmlns="" xmlns:a16="http://schemas.microsoft.com/office/drawing/2014/main" id="{CA3AC680-D80E-4AF1-9E68-837C5C2D27FD}"/>
              </a:ext>
            </a:extLst>
          </p:cNvPr>
          <p:cNvSpPr/>
          <p:nvPr/>
        </p:nvSpPr>
        <p:spPr>
          <a:xfrm>
            <a:off x="8177061" y="232761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Round Same Side Corner Rectangle 36">
            <a:extLst>
              <a:ext uri="{FF2B5EF4-FFF2-40B4-BE49-F238E27FC236}">
                <a16:creationId xmlns="" xmlns:a16="http://schemas.microsoft.com/office/drawing/2014/main" id="{193D5D8B-0022-4C5B-9F42-928B61464077}"/>
              </a:ext>
            </a:extLst>
          </p:cNvPr>
          <p:cNvSpPr>
            <a:spLocks noChangeAspect="1"/>
          </p:cNvSpPr>
          <p:nvPr/>
        </p:nvSpPr>
        <p:spPr>
          <a:xfrm>
            <a:off x="3621203" y="2311632"/>
            <a:ext cx="381905" cy="30194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Oval 21">
            <a:extLst>
              <a:ext uri="{FF2B5EF4-FFF2-40B4-BE49-F238E27FC236}">
                <a16:creationId xmlns="" xmlns:a16="http://schemas.microsoft.com/office/drawing/2014/main" id="{10933092-31F9-4C89-BF2D-24C91670A11D}"/>
              </a:ext>
            </a:extLst>
          </p:cNvPr>
          <p:cNvSpPr>
            <a:spLocks noChangeAspect="1"/>
          </p:cNvSpPr>
          <p:nvPr/>
        </p:nvSpPr>
        <p:spPr>
          <a:xfrm>
            <a:off x="3158523" y="3325703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87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8">
            <a:extLst>
              <a:ext uri="{FF2B5EF4-FFF2-40B4-BE49-F238E27FC236}">
                <a16:creationId xmlns="" xmlns:a16="http://schemas.microsoft.com/office/drawing/2014/main" id="{6FA3411A-A206-4B9B-AC44-40D88318AB44}"/>
              </a:ext>
            </a:extLst>
          </p:cNvPr>
          <p:cNvSpPr/>
          <p:nvPr/>
        </p:nvSpPr>
        <p:spPr>
          <a:xfrm rot="16200000">
            <a:off x="2887321" y="3759173"/>
            <a:ext cx="1260000" cy="2628000"/>
          </a:xfrm>
          <a:prstGeom prst="roundRect">
            <a:avLst>
              <a:gd name="adj" fmla="val 10715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Rounded Rectangle 39">
            <a:extLst>
              <a:ext uri="{FF2B5EF4-FFF2-40B4-BE49-F238E27FC236}">
                <a16:creationId xmlns="" xmlns:a16="http://schemas.microsoft.com/office/drawing/2014/main" id="{E1D5BA6B-0F5C-431F-9D5B-15E24DC232C6}"/>
              </a:ext>
            </a:extLst>
          </p:cNvPr>
          <p:cNvSpPr/>
          <p:nvPr/>
        </p:nvSpPr>
        <p:spPr>
          <a:xfrm rot="16200000">
            <a:off x="5523616" y="2682652"/>
            <a:ext cx="1260000" cy="2628000"/>
          </a:xfrm>
          <a:prstGeom prst="roundRect">
            <a:avLst>
              <a:gd name="adj" fmla="val 10715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Rounded Rectangle 40">
            <a:extLst>
              <a:ext uri="{FF2B5EF4-FFF2-40B4-BE49-F238E27FC236}">
                <a16:creationId xmlns="" xmlns:a16="http://schemas.microsoft.com/office/drawing/2014/main" id="{C7980C9B-35D4-42EA-B693-E097F8468B74}"/>
              </a:ext>
            </a:extLst>
          </p:cNvPr>
          <p:cNvSpPr/>
          <p:nvPr/>
        </p:nvSpPr>
        <p:spPr>
          <a:xfrm rot="16200000">
            <a:off x="8159911" y="1606131"/>
            <a:ext cx="1260000" cy="2628000"/>
          </a:xfrm>
          <a:prstGeom prst="roundRect">
            <a:avLst>
              <a:gd name="adj" fmla="val 10715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5450904B-88EF-4194-839B-EFA202B59829}"/>
              </a:ext>
            </a:extLst>
          </p:cNvPr>
          <p:cNvSpPr/>
          <p:nvPr/>
        </p:nvSpPr>
        <p:spPr>
          <a:xfrm>
            <a:off x="1862230" y="5334081"/>
            <a:ext cx="741115" cy="741115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C32DB7E8-7E77-461F-8A64-2E8AA80A106B}"/>
              </a:ext>
            </a:extLst>
          </p:cNvPr>
          <p:cNvSpPr/>
          <p:nvPr/>
        </p:nvSpPr>
        <p:spPr>
          <a:xfrm>
            <a:off x="4485938" y="4201087"/>
            <a:ext cx="741115" cy="741115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03DC71DE-8681-4EF7-B6A6-62E36A8E05FA}"/>
              </a:ext>
            </a:extLst>
          </p:cNvPr>
          <p:cNvSpPr/>
          <p:nvPr/>
        </p:nvSpPr>
        <p:spPr>
          <a:xfrm>
            <a:off x="7109646" y="3068092"/>
            <a:ext cx="741115" cy="741115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1C445B28-BC30-4DD2-ADD7-508B0DD64FBA}"/>
              </a:ext>
            </a:extLst>
          </p:cNvPr>
          <p:cNvSpPr/>
          <p:nvPr/>
        </p:nvSpPr>
        <p:spPr>
          <a:xfrm>
            <a:off x="9733354" y="1935097"/>
            <a:ext cx="741115" cy="741115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0" name="Group 60">
            <a:extLst>
              <a:ext uri="{FF2B5EF4-FFF2-40B4-BE49-F238E27FC236}">
                <a16:creationId xmlns="" xmlns:a16="http://schemas.microsoft.com/office/drawing/2014/main" id="{7B87399E-1120-4FCF-9B1F-705E1A2A2653}"/>
              </a:ext>
            </a:extLst>
          </p:cNvPr>
          <p:cNvGrpSpPr/>
          <p:nvPr/>
        </p:nvGrpSpPr>
        <p:grpSpPr>
          <a:xfrm>
            <a:off x="5307616" y="3627319"/>
            <a:ext cx="1692000" cy="738664"/>
            <a:chOff x="3942643" y="3330651"/>
            <a:chExt cx="1258713" cy="738664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592664B-F961-49EF-9001-E21C0AF564A9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5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267AC19B-C8EE-4687-986B-D43C0FF98C63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B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66">
            <a:extLst>
              <a:ext uri="{FF2B5EF4-FFF2-40B4-BE49-F238E27FC236}">
                <a16:creationId xmlns="" xmlns:a16="http://schemas.microsoft.com/office/drawing/2014/main" id="{DD293470-9BAA-42A9-B3D8-057D1504A318}"/>
              </a:ext>
            </a:extLst>
          </p:cNvPr>
          <p:cNvGrpSpPr/>
          <p:nvPr/>
        </p:nvGrpSpPr>
        <p:grpSpPr>
          <a:xfrm>
            <a:off x="5307616" y="4887320"/>
            <a:ext cx="3384000" cy="923330"/>
            <a:chOff x="2551705" y="4283314"/>
            <a:chExt cx="2357003" cy="923330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983D636-9ABA-4219-9D76-838734BA7DE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845C99CC-7CE6-4C8C-9D50-E91440BF930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69">
            <a:extLst>
              <a:ext uri="{FF2B5EF4-FFF2-40B4-BE49-F238E27FC236}">
                <a16:creationId xmlns="" xmlns:a16="http://schemas.microsoft.com/office/drawing/2014/main" id="{33FAEB33-9B2C-4CB2-A33B-DF15C5A16FE5}"/>
              </a:ext>
            </a:extLst>
          </p:cNvPr>
          <p:cNvGrpSpPr/>
          <p:nvPr/>
        </p:nvGrpSpPr>
        <p:grpSpPr>
          <a:xfrm>
            <a:off x="7943909" y="3744209"/>
            <a:ext cx="3384000" cy="923330"/>
            <a:chOff x="2551705" y="4283314"/>
            <a:chExt cx="2357003" cy="923330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CB9D55F7-A3F0-401A-AAC7-5207F10DEE62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8F427481-1FB0-4C2D-8199-DF8472FD3BC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72">
            <a:extLst>
              <a:ext uri="{FF2B5EF4-FFF2-40B4-BE49-F238E27FC236}">
                <a16:creationId xmlns="" xmlns:a16="http://schemas.microsoft.com/office/drawing/2014/main" id="{2FB27610-CFF8-475A-905D-B0FE9742CA90}"/>
              </a:ext>
            </a:extLst>
          </p:cNvPr>
          <p:cNvGrpSpPr/>
          <p:nvPr/>
        </p:nvGrpSpPr>
        <p:grpSpPr>
          <a:xfrm>
            <a:off x="979321" y="3335056"/>
            <a:ext cx="3384000" cy="923330"/>
            <a:chOff x="2551705" y="4283314"/>
            <a:chExt cx="2357003" cy="923330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12A19BC1-AFB7-4F99-8838-F1D38CE06C30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B0AA30FB-7942-49FA-BCFF-F38EBE684C0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75">
            <a:extLst>
              <a:ext uri="{FF2B5EF4-FFF2-40B4-BE49-F238E27FC236}">
                <a16:creationId xmlns="" xmlns:a16="http://schemas.microsoft.com/office/drawing/2014/main" id="{DCB770EC-9788-48AD-99F8-4EB8F1AC6701}"/>
              </a:ext>
            </a:extLst>
          </p:cNvPr>
          <p:cNvGrpSpPr/>
          <p:nvPr/>
        </p:nvGrpSpPr>
        <p:grpSpPr>
          <a:xfrm>
            <a:off x="3615616" y="2230361"/>
            <a:ext cx="3384000" cy="923330"/>
            <a:chOff x="2551705" y="4283314"/>
            <a:chExt cx="2357003" cy="923330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1616DB1B-44BC-4E93-9F92-838076F5EE8F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9C4BDFC9-5618-4DAB-B138-8262F2C7858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82">
            <a:extLst>
              <a:ext uri="{FF2B5EF4-FFF2-40B4-BE49-F238E27FC236}">
                <a16:creationId xmlns="" xmlns:a16="http://schemas.microsoft.com/office/drawing/2014/main" id="{377D18A7-40DE-4282-AC5B-765C9B9F33F4}"/>
              </a:ext>
            </a:extLst>
          </p:cNvPr>
          <p:cNvGrpSpPr/>
          <p:nvPr/>
        </p:nvGrpSpPr>
        <p:grpSpPr>
          <a:xfrm>
            <a:off x="2671321" y="4703840"/>
            <a:ext cx="1692000" cy="738664"/>
            <a:chOff x="3942643" y="3330651"/>
            <a:chExt cx="1258713" cy="738664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2CB63934-C779-4FCC-B42F-F95570EFDCCF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5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B898A487-000D-4C2D-969F-D4F7B7F10D71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85">
            <a:extLst>
              <a:ext uri="{FF2B5EF4-FFF2-40B4-BE49-F238E27FC236}">
                <a16:creationId xmlns="" xmlns:a16="http://schemas.microsoft.com/office/drawing/2014/main" id="{11F77693-E419-42C8-866B-1F9704EC87FA}"/>
              </a:ext>
            </a:extLst>
          </p:cNvPr>
          <p:cNvGrpSpPr/>
          <p:nvPr/>
        </p:nvGrpSpPr>
        <p:grpSpPr>
          <a:xfrm>
            <a:off x="7943911" y="2550799"/>
            <a:ext cx="1692000" cy="738664"/>
            <a:chOff x="3942643" y="3330651"/>
            <a:chExt cx="1258713" cy="738664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20D024EB-A49F-4338-B2D9-D8C73B668DCC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5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77C24E61-BE15-4E67-807B-BEE46AB44604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C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04C63876-7F32-4CE5-A60D-D9C202319D26}"/>
              </a:ext>
            </a:extLst>
          </p:cNvPr>
          <p:cNvSpPr/>
          <p:nvPr/>
        </p:nvSpPr>
        <p:spPr>
          <a:xfrm>
            <a:off x="4697890" y="4413503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Rounded Rectangle 32">
            <a:extLst>
              <a:ext uri="{FF2B5EF4-FFF2-40B4-BE49-F238E27FC236}">
                <a16:creationId xmlns="" xmlns:a16="http://schemas.microsoft.com/office/drawing/2014/main" id="{8F27537A-0FD4-48AD-A2EE-327AD12947EE}"/>
              </a:ext>
            </a:extLst>
          </p:cNvPr>
          <p:cNvSpPr/>
          <p:nvPr/>
        </p:nvSpPr>
        <p:spPr>
          <a:xfrm>
            <a:off x="2071468" y="555424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25">
            <a:extLst>
              <a:ext uri="{FF2B5EF4-FFF2-40B4-BE49-F238E27FC236}">
                <a16:creationId xmlns="" xmlns:a16="http://schemas.microsoft.com/office/drawing/2014/main" id="{A2ADA007-8303-4B9E-9781-6CB9AF2802D9}"/>
              </a:ext>
            </a:extLst>
          </p:cNvPr>
          <p:cNvSpPr/>
          <p:nvPr/>
        </p:nvSpPr>
        <p:spPr>
          <a:xfrm>
            <a:off x="7269827" y="3287622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Donut 24">
            <a:extLst>
              <a:ext uri="{FF2B5EF4-FFF2-40B4-BE49-F238E27FC236}">
                <a16:creationId xmlns="" xmlns:a16="http://schemas.microsoft.com/office/drawing/2014/main" id="{6BE59031-2066-4F3B-AADC-F8DB170429ED}"/>
              </a:ext>
            </a:extLst>
          </p:cNvPr>
          <p:cNvSpPr/>
          <p:nvPr/>
        </p:nvSpPr>
        <p:spPr>
          <a:xfrm>
            <a:off x="9914597" y="2115728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159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">
            <a:extLst>
              <a:ext uri="{FF2B5EF4-FFF2-40B4-BE49-F238E27FC236}">
                <a16:creationId xmlns="" xmlns:a16="http://schemas.microsoft.com/office/drawing/2014/main" id="{EDF61D33-4A35-4270-8B99-97C24306BAC7}"/>
              </a:ext>
            </a:extLst>
          </p:cNvPr>
          <p:cNvGrpSpPr/>
          <p:nvPr/>
        </p:nvGrpSpPr>
        <p:grpSpPr>
          <a:xfrm>
            <a:off x="676641" y="2211282"/>
            <a:ext cx="3060000" cy="72000"/>
            <a:chOff x="3843032" y="6553200"/>
            <a:chExt cx="2066410" cy="87086"/>
          </a:xfrm>
        </p:grpSpPr>
        <p:sp>
          <p:nvSpPr>
            <p:cNvPr id="23" name="Rectangle 5">
              <a:extLst>
                <a:ext uri="{FF2B5EF4-FFF2-40B4-BE49-F238E27FC236}">
                  <a16:creationId xmlns="" xmlns:a16="http://schemas.microsoft.com/office/drawing/2014/main" id="{65FEB13D-1C2A-443B-B032-6F54F6755F7A}"/>
                </a:ext>
              </a:extLst>
            </p:cNvPr>
            <p:cNvSpPr/>
            <p:nvPr userDrawn="1"/>
          </p:nvSpPr>
          <p:spPr>
            <a:xfrm flipV="1">
              <a:off x="3843032" y="6553200"/>
              <a:ext cx="413282" cy="870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Rectangle 6">
              <a:extLst>
                <a:ext uri="{FF2B5EF4-FFF2-40B4-BE49-F238E27FC236}">
                  <a16:creationId xmlns="" xmlns:a16="http://schemas.microsoft.com/office/drawing/2014/main" id="{AA23143B-BCB0-479F-A03D-1AC75006E034}"/>
                </a:ext>
              </a:extLst>
            </p:cNvPr>
            <p:cNvSpPr/>
            <p:nvPr userDrawn="1"/>
          </p:nvSpPr>
          <p:spPr>
            <a:xfrm flipV="1">
              <a:off x="4256314" y="6553200"/>
              <a:ext cx="413282" cy="870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7" name="Rectangle 7">
              <a:extLst>
                <a:ext uri="{FF2B5EF4-FFF2-40B4-BE49-F238E27FC236}">
                  <a16:creationId xmlns="" xmlns:a16="http://schemas.microsoft.com/office/drawing/2014/main" id="{45959AAE-9C52-4AD5-8D0E-40BAFCF882E1}"/>
                </a:ext>
              </a:extLst>
            </p:cNvPr>
            <p:cNvSpPr/>
            <p:nvPr userDrawn="1"/>
          </p:nvSpPr>
          <p:spPr>
            <a:xfrm flipV="1">
              <a:off x="4669596" y="6553200"/>
              <a:ext cx="413282" cy="870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0" name="Rectangle 8">
              <a:extLst>
                <a:ext uri="{FF2B5EF4-FFF2-40B4-BE49-F238E27FC236}">
                  <a16:creationId xmlns="" xmlns:a16="http://schemas.microsoft.com/office/drawing/2014/main" id="{3367DF70-327C-4A41-A621-865F38E49DDF}"/>
                </a:ext>
              </a:extLst>
            </p:cNvPr>
            <p:cNvSpPr/>
            <p:nvPr userDrawn="1"/>
          </p:nvSpPr>
          <p:spPr>
            <a:xfrm flipV="1">
              <a:off x="5082878" y="6553200"/>
              <a:ext cx="413282" cy="870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3" name="Rectangle 9">
              <a:extLst>
                <a:ext uri="{FF2B5EF4-FFF2-40B4-BE49-F238E27FC236}">
                  <a16:creationId xmlns="" xmlns:a16="http://schemas.microsoft.com/office/drawing/2014/main" id="{F1A47574-C4DB-4D5E-83B8-F42460579926}"/>
                </a:ext>
              </a:extLst>
            </p:cNvPr>
            <p:cNvSpPr/>
            <p:nvPr userDrawn="1"/>
          </p:nvSpPr>
          <p:spPr>
            <a:xfrm flipV="1">
              <a:off x="5496160" y="6553200"/>
              <a:ext cx="413282" cy="870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 flipH="1">
            <a:off x="1019175" y="444751"/>
            <a:ext cx="2821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</a:t>
            </a:r>
          </a:p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0757" y="2428131"/>
            <a:ext cx="3159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14BAAB08-13FE-4A03-B140-8B8D642E391C}"/>
              </a:ext>
            </a:extLst>
          </p:cNvPr>
          <p:cNvSpPr/>
          <p:nvPr/>
        </p:nvSpPr>
        <p:spPr>
          <a:xfrm>
            <a:off x="8524279" y="5934566"/>
            <a:ext cx="1755392" cy="38951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A45DD0E-9ADE-4FA1-9592-E241480CDDDB}"/>
              </a:ext>
            </a:extLst>
          </p:cNvPr>
          <p:cNvSpPr/>
          <p:nvPr/>
        </p:nvSpPr>
        <p:spPr>
          <a:xfrm>
            <a:off x="8816719" y="5975434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92B9E5E-F9E7-4676-BB72-21F9C0F8163D}"/>
              </a:ext>
            </a:extLst>
          </p:cNvPr>
          <p:cNvSpPr/>
          <p:nvPr/>
        </p:nvSpPr>
        <p:spPr>
          <a:xfrm>
            <a:off x="8348366" y="4942895"/>
            <a:ext cx="3159839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7E5DF81D-0E0C-4707-A378-7CF22E940841}"/>
              </a:ext>
            </a:extLst>
          </p:cNvPr>
          <p:cNvSpPr/>
          <p:nvPr/>
        </p:nvSpPr>
        <p:spPr>
          <a:xfrm>
            <a:off x="4702933" y="3189795"/>
            <a:ext cx="3159839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EEFF4D6-CE54-4AF6-9683-E8863BC217AC}"/>
              </a:ext>
            </a:extLst>
          </p:cNvPr>
          <p:cNvSpPr/>
          <p:nvPr/>
        </p:nvSpPr>
        <p:spPr>
          <a:xfrm>
            <a:off x="1106891" y="5982191"/>
            <a:ext cx="3159839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2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081998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714376" y="4067483"/>
            <a:ext cx="3829050" cy="1183253"/>
          </a:xfrm>
          <a:custGeom>
            <a:avLst/>
            <a:gdLst>
              <a:gd name="connsiteX0" fmla="*/ 0 w 3114675"/>
              <a:gd name="connsiteY0" fmla="*/ 1143000 h 1143000"/>
              <a:gd name="connsiteX1" fmla="*/ 647700 w 3114675"/>
              <a:gd name="connsiteY1" fmla="*/ 28575 h 1143000"/>
              <a:gd name="connsiteX2" fmla="*/ 2457450 w 3114675"/>
              <a:gd name="connsiteY2" fmla="*/ 0 h 1143000"/>
              <a:gd name="connsiteX3" fmla="*/ 3114675 w 3114675"/>
              <a:gd name="connsiteY3" fmla="*/ 1047750 h 1143000"/>
              <a:gd name="connsiteX4" fmla="*/ 57150 w 3114675"/>
              <a:gd name="connsiteY4" fmla="*/ 104775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4675" h="1143000">
                <a:moveTo>
                  <a:pt x="0" y="1143000"/>
                </a:moveTo>
                <a:lnTo>
                  <a:pt x="647700" y="28575"/>
                </a:lnTo>
                <a:lnTo>
                  <a:pt x="2457450" y="0"/>
                </a:lnTo>
                <a:lnTo>
                  <a:pt x="3114675" y="1047750"/>
                </a:lnTo>
                <a:lnTo>
                  <a:pt x="57150" y="1047750"/>
                </a:lnTo>
              </a:path>
            </a:pathLst>
          </a:custGeom>
          <a:solidFill>
            <a:schemeClr val="tx1"/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517601" y="2715373"/>
            <a:ext cx="2236317" cy="2907213"/>
            <a:chOff x="3491880" y="3356992"/>
            <a:chExt cx="2160240" cy="2808312"/>
          </a:xfrm>
        </p:grpSpPr>
        <p:sp>
          <p:nvSpPr>
            <p:cNvPr id="3" name="Rounded Rectangle 2"/>
            <p:cNvSpPr/>
            <p:nvPr/>
          </p:nvSpPr>
          <p:spPr>
            <a:xfrm>
              <a:off x="3491880" y="3356992"/>
              <a:ext cx="2160240" cy="2808312"/>
            </a:xfrm>
            <a:prstGeom prst="roundRect">
              <a:avLst>
                <a:gd name="adj" fmla="val 6085"/>
              </a:avLst>
            </a:prstGeom>
            <a:solidFill>
              <a:schemeClr val="bg1"/>
            </a:solidFill>
            <a:ln w="2698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 fov="5700000">
                <a:rot lat="17373598" lon="0" rev="0"/>
              </a:camera>
              <a:lightRig rig="threePt" dir="t"/>
            </a:scene3d>
            <a:sp3d extrusionH="82550">
              <a:bevelT w="127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4391980" y="5373216"/>
              <a:ext cx="360040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Freeform 7"/>
          <p:cNvSpPr/>
          <p:nvPr/>
        </p:nvSpPr>
        <p:spPr>
          <a:xfrm>
            <a:off x="619125" y="1482012"/>
            <a:ext cx="4318075" cy="3293387"/>
          </a:xfrm>
          <a:custGeom>
            <a:avLst/>
            <a:gdLst>
              <a:gd name="connsiteX0" fmla="*/ 704850 w 4076700"/>
              <a:gd name="connsiteY0" fmla="*/ 3171825 h 3181350"/>
              <a:gd name="connsiteX1" fmla="*/ 3143250 w 4076700"/>
              <a:gd name="connsiteY1" fmla="*/ 3181350 h 3181350"/>
              <a:gd name="connsiteX2" fmla="*/ 4076700 w 4076700"/>
              <a:gd name="connsiteY2" fmla="*/ 0 h 3181350"/>
              <a:gd name="connsiteX3" fmla="*/ 0 w 4076700"/>
              <a:gd name="connsiteY3" fmla="*/ 0 h 3181350"/>
              <a:gd name="connsiteX4" fmla="*/ 704850 w 4076700"/>
              <a:gd name="connsiteY4" fmla="*/ 3171825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700" h="3181350">
                <a:moveTo>
                  <a:pt x="704850" y="3171825"/>
                </a:moveTo>
                <a:lnTo>
                  <a:pt x="3143250" y="3181350"/>
                </a:lnTo>
                <a:lnTo>
                  <a:pt x="4076700" y="0"/>
                </a:lnTo>
                <a:lnTo>
                  <a:pt x="0" y="0"/>
                </a:lnTo>
                <a:lnTo>
                  <a:pt x="704850" y="317182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9000"/>
                </a:schemeClr>
              </a:gs>
              <a:gs pos="60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Tablet Infographic</a:t>
            </a:r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27915" y="1552544"/>
            <a:ext cx="5127185" cy="1044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0740727" y="1182132"/>
            <a:ext cx="760950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500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115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27915" y="3340937"/>
            <a:ext cx="5127185" cy="10442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10740727" y="2970525"/>
            <a:ext cx="760950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500" dirty="0">
                <a:solidFill>
                  <a:schemeClr val="accent3"/>
                </a:solidFill>
                <a:cs typeface="Arial" pitchFamily="34" charset="0"/>
              </a:rPr>
              <a:t>2</a:t>
            </a:r>
            <a:endParaRPr lang="ko-KR" altLang="en-US" sz="115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327915" y="5129330"/>
            <a:ext cx="5127185" cy="10442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10740727" y="4758918"/>
            <a:ext cx="760950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500" dirty="0">
                <a:solidFill>
                  <a:schemeClr val="accent5"/>
                </a:solidFill>
                <a:cs typeface="Arial" pitchFamily="34" charset="0"/>
              </a:rPr>
              <a:t>3</a:t>
            </a:r>
            <a:endParaRPr lang="ko-KR" altLang="en-US" sz="11500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5670248" y="1654019"/>
            <a:ext cx="4473878" cy="868447"/>
            <a:chOff x="6281688" y="2516611"/>
            <a:chExt cx="3456562" cy="868447"/>
          </a:xfrm>
        </p:grpSpPr>
        <p:sp>
          <p:nvSpPr>
            <p:cNvPr id="134" name="TextBox 133"/>
            <p:cNvSpPr txBox="1"/>
            <p:nvPr/>
          </p:nvSpPr>
          <p:spPr>
            <a:xfrm>
              <a:off x="6286221" y="2738727"/>
              <a:ext cx="3452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281688" y="2516611"/>
              <a:ext cx="3456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70248" y="3442412"/>
            <a:ext cx="4473878" cy="868447"/>
            <a:chOff x="6281688" y="2516611"/>
            <a:chExt cx="3456562" cy="868447"/>
          </a:xfrm>
        </p:grpSpPr>
        <p:sp>
          <p:nvSpPr>
            <p:cNvPr id="137" name="TextBox 136"/>
            <p:cNvSpPr txBox="1"/>
            <p:nvPr/>
          </p:nvSpPr>
          <p:spPr>
            <a:xfrm>
              <a:off x="6286221" y="2738727"/>
              <a:ext cx="3452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281688" y="2516611"/>
              <a:ext cx="3456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670248" y="5230805"/>
            <a:ext cx="4473878" cy="868447"/>
            <a:chOff x="6281688" y="2516611"/>
            <a:chExt cx="3456562" cy="868447"/>
          </a:xfrm>
        </p:grpSpPr>
        <p:sp>
          <p:nvSpPr>
            <p:cNvPr id="140" name="TextBox 139"/>
            <p:cNvSpPr txBox="1"/>
            <p:nvPr/>
          </p:nvSpPr>
          <p:spPr>
            <a:xfrm>
              <a:off x="6286221" y="2738727"/>
              <a:ext cx="3452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281688" y="2516611"/>
              <a:ext cx="3456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29273ACC-DFB0-4DFC-AF67-C3E40F32ED22}"/>
              </a:ext>
            </a:extLst>
          </p:cNvPr>
          <p:cNvGrpSpPr/>
          <p:nvPr/>
        </p:nvGrpSpPr>
        <p:grpSpPr>
          <a:xfrm>
            <a:off x="593863" y="5431854"/>
            <a:ext cx="4057710" cy="739825"/>
            <a:chOff x="876108" y="5174679"/>
            <a:chExt cx="3226520" cy="739825"/>
          </a:xfrm>
        </p:grpSpPr>
        <p:sp>
          <p:nvSpPr>
            <p:cNvPr id="142" name="TextBox 141"/>
            <p:cNvSpPr txBox="1"/>
            <p:nvPr/>
          </p:nvSpPr>
          <p:spPr>
            <a:xfrm>
              <a:off x="876108" y="5174679"/>
              <a:ext cx="3226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76108" y="5452839"/>
              <a:ext cx="3226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6817" y="1268762"/>
            <a:ext cx="3261086" cy="3137524"/>
            <a:chOff x="501017" y="1268760"/>
            <a:chExt cx="3150148" cy="3030789"/>
          </a:xfrm>
        </p:grpSpPr>
        <p:sp>
          <p:nvSpPr>
            <p:cNvPr id="63" name="Oval 62"/>
            <p:cNvSpPr/>
            <p:nvPr/>
          </p:nvSpPr>
          <p:spPr>
            <a:xfrm>
              <a:off x="1789280" y="2604135"/>
              <a:ext cx="245282" cy="24528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75817" y="3723485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623889" y="3364189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415977" y="3543465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152117" y="3027329"/>
              <a:ext cx="479884" cy="4798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141208" y="3172337"/>
              <a:ext cx="479884" cy="4798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52099" y="3063581"/>
              <a:ext cx="479884" cy="4798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23889" y="2852617"/>
              <a:ext cx="371128" cy="371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518445" y="2641653"/>
              <a:ext cx="371128" cy="371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911921" y="2305475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046419" y="2656201"/>
              <a:ext cx="371128" cy="371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329569" y="2329833"/>
              <a:ext cx="479884" cy="4798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84287" y="2827217"/>
              <a:ext cx="245282" cy="24528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740067" y="2084551"/>
              <a:ext cx="245282" cy="24528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518488" y="2305475"/>
              <a:ext cx="245282" cy="24528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803584" y="3412279"/>
              <a:ext cx="245282" cy="24528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628013" y="4011517"/>
              <a:ext cx="245282" cy="24528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Oval 66"/>
            <p:cNvSpPr/>
            <p:nvPr/>
          </p:nvSpPr>
          <p:spPr>
            <a:xfrm flipV="1">
              <a:off x="2200779" y="3844613"/>
              <a:ext cx="191280" cy="19128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31275" y="2355648"/>
              <a:ext cx="371128" cy="371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Oval 68"/>
            <p:cNvSpPr/>
            <p:nvPr/>
          </p:nvSpPr>
          <p:spPr>
            <a:xfrm flipV="1">
              <a:off x="2214042" y="2015912"/>
              <a:ext cx="191280" cy="19128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Oval 69"/>
            <p:cNvSpPr/>
            <p:nvPr/>
          </p:nvSpPr>
          <p:spPr>
            <a:xfrm flipV="1">
              <a:off x="1911921" y="1707261"/>
              <a:ext cx="191280" cy="19128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Oval 70"/>
            <p:cNvSpPr/>
            <p:nvPr/>
          </p:nvSpPr>
          <p:spPr>
            <a:xfrm flipV="1">
              <a:off x="2001105" y="2015912"/>
              <a:ext cx="108162" cy="10816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Oval 71"/>
            <p:cNvSpPr/>
            <p:nvPr/>
          </p:nvSpPr>
          <p:spPr>
            <a:xfrm flipV="1">
              <a:off x="1465051" y="2153111"/>
              <a:ext cx="108162" cy="10816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Oval 72"/>
            <p:cNvSpPr/>
            <p:nvPr/>
          </p:nvSpPr>
          <p:spPr>
            <a:xfrm flipV="1">
              <a:off x="976125" y="3120268"/>
              <a:ext cx="108162" cy="10816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73"/>
            <p:cNvSpPr/>
            <p:nvPr/>
          </p:nvSpPr>
          <p:spPr>
            <a:xfrm flipV="1">
              <a:off x="2577920" y="2071568"/>
              <a:ext cx="108162" cy="10816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Oval 74"/>
            <p:cNvSpPr/>
            <p:nvPr/>
          </p:nvSpPr>
          <p:spPr>
            <a:xfrm flipV="1">
              <a:off x="1644427" y="1825078"/>
              <a:ext cx="191280" cy="19128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Oval 75"/>
            <p:cNvSpPr/>
            <p:nvPr/>
          </p:nvSpPr>
          <p:spPr>
            <a:xfrm flipV="1">
              <a:off x="1723349" y="1653180"/>
              <a:ext cx="108162" cy="10816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Oval 76"/>
            <p:cNvSpPr/>
            <p:nvPr/>
          </p:nvSpPr>
          <p:spPr>
            <a:xfrm flipV="1">
              <a:off x="1953480" y="1473450"/>
              <a:ext cx="108162" cy="10816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Oval 79"/>
            <p:cNvSpPr/>
            <p:nvPr/>
          </p:nvSpPr>
          <p:spPr>
            <a:xfrm flipV="1">
              <a:off x="2214042" y="1611621"/>
              <a:ext cx="191280" cy="19128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Oval 80"/>
            <p:cNvSpPr/>
            <p:nvPr/>
          </p:nvSpPr>
          <p:spPr>
            <a:xfrm flipV="1">
              <a:off x="3214968" y="2124074"/>
              <a:ext cx="191280" cy="19128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Oval 81"/>
            <p:cNvSpPr/>
            <p:nvPr/>
          </p:nvSpPr>
          <p:spPr>
            <a:xfrm flipV="1">
              <a:off x="2875087" y="2346157"/>
              <a:ext cx="191280" cy="19128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Oval 84"/>
            <p:cNvSpPr/>
            <p:nvPr/>
          </p:nvSpPr>
          <p:spPr>
            <a:xfrm flipV="1">
              <a:off x="2954009" y="2174259"/>
              <a:ext cx="108162" cy="10816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Oval 85"/>
            <p:cNvSpPr/>
            <p:nvPr/>
          </p:nvSpPr>
          <p:spPr>
            <a:xfrm flipV="1">
              <a:off x="3106806" y="1898541"/>
              <a:ext cx="108162" cy="10816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Oval 86"/>
            <p:cNvSpPr/>
            <p:nvPr/>
          </p:nvSpPr>
          <p:spPr>
            <a:xfrm flipV="1">
              <a:off x="2751745" y="1932794"/>
              <a:ext cx="191280" cy="19128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87"/>
            <p:cNvSpPr/>
            <p:nvPr/>
          </p:nvSpPr>
          <p:spPr>
            <a:xfrm flipV="1">
              <a:off x="976125" y="1754179"/>
              <a:ext cx="108162" cy="10816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Oval 88"/>
            <p:cNvSpPr/>
            <p:nvPr/>
          </p:nvSpPr>
          <p:spPr>
            <a:xfrm flipV="1">
              <a:off x="1369411" y="1893914"/>
              <a:ext cx="191280" cy="19128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Oval 89"/>
            <p:cNvSpPr/>
            <p:nvPr/>
          </p:nvSpPr>
          <p:spPr>
            <a:xfrm flipV="1">
              <a:off x="1108452" y="1944099"/>
              <a:ext cx="108162" cy="10816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Oval 90"/>
            <p:cNvSpPr/>
            <p:nvPr/>
          </p:nvSpPr>
          <p:spPr>
            <a:xfrm flipV="1">
              <a:off x="1261249" y="1668381"/>
              <a:ext cx="108162" cy="10816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Oval 91"/>
            <p:cNvSpPr/>
            <p:nvPr/>
          </p:nvSpPr>
          <p:spPr>
            <a:xfrm flipV="1">
              <a:off x="1145515" y="2167029"/>
              <a:ext cx="191280" cy="19128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Oval 92"/>
            <p:cNvSpPr/>
            <p:nvPr/>
          </p:nvSpPr>
          <p:spPr>
            <a:xfrm flipV="1">
              <a:off x="2379823" y="2881539"/>
              <a:ext cx="108162" cy="10816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Oval 93"/>
            <p:cNvSpPr/>
            <p:nvPr/>
          </p:nvSpPr>
          <p:spPr>
            <a:xfrm flipV="1">
              <a:off x="1657390" y="3263314"/>
              <a:ext cx="108162" cy="10816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Oval 94"/>
            <p:cNvSpPr/>
            <p:nvPr/>
          </p:nvSpPr>
          <p:spPr>
            <a:xfrm flipV="1">
              <a:off x="707944" y="2752886"/>
              <a:ext cx="191280" cy="19128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Oval 95"/>
            <p:cNvSpPr/>
            <p:nvPr/>
          </p:nvSpPr>
          <p:spPr>
            <a:xfrm flipV="1">
              <a:off x="599782" y="2527353"/>
              <a:ext cx="108162" cy="10816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Oval 96"/>
            <p:cNvSpPr/>
            <p:nvPr/>
          </p:nvSpPr>
          <p:spPr>
            <a:xfrm flipV="1">
              <a:off x="2254889" y="1428746"/>
              <a:ext cx="83060" cy="8306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Oval 97"/>
            <p:cNvSpPr/>
            <p:nvPr/>
          </p:nvSpPr>
          <p:spPr>
            <a:xfrm flipV="1">
              <a:off x="2004882" y="1268760"/>
              <a:ext cx="46968" cy="46968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98"/>
            <p:cNvSpPr/>
            <p:nvPr/>
          </p:nvSpPr>
          <p:spPr>
            <a:xfrm flipV="1">
              <a:off x="1713095" y="1362696"/>
              <a:ext cx="83060" cy="8306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Oval 99"/>
            <p:cNvSpPr/>
            <p:nvPr/>
          </p:nvSpPr>
          <p:spPr>
            <a:xfrm flipV="1">
              <a:off x="3413037" y="1768217"/>
              <a:ext cx="83060" cy="8306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Oval 100"/>
            <p:cNvSpPr/>
            <p:nvPr/>
          </p:nvSpPr>
          <p:spPr>
            <a:xfrm flipV="1">
              <a:off x="3163030" y="1608231"/>
              <a:ext cx="46968" cy="46968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Oval 101"/>
            <p:cNvSpPr/>
            <p:nvPr/>
          </p:nvSpPr>
          <p:spPr>
            <a:xfrm flipV="1">
              <a:off x="2871243" y="1702167"/>
              <a:ext cx="83060" cy="8306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Oval 102"/>
            <p:cNvSpPr/>
            <p:nvPr/>
          </p:nvSpPr>
          <p:spPr>
            <a:xfrm flipV="1">
              <a:off x="3496097" y="2304228"/>
              <a:ext cx="108162" cy="10816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Oval 103"/>
            <p:cNvSpPr/>
            <p:nvPr/>
          </p:nvSpPr>
          <p:spPr>
            <a:xfrm flipV="1">
              <a:off x="3269078" y="2467697"/>
              <a:ext cx="83060" cy="8306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Oval 105"/>
            <p:cNvSpPr/>
            <p:nvPr/>
          </p:nvSpPr>
          <p:spPr>
            <a:xfrm flipV="1">
              <a:off x="3568105" y="2050797"/>
              <a:ext cx="83060" cy="8306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Oval 106"/>
            <p:cNvSpPr/>
            <p:nvPr/>
          </p:nvSpPr>
          <p:spPr>
            <a:xfrm flipV="1">
              <a:off x="683636" y="1991110"/>
              <a:ext cx="191280" cy="19128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Oval 107"/>
            <p:cNvSpPr/>
            <p:nvPr/>
          </p:nvSpPr>
          <p:spPr>
            <a:xfrm flipV="1">
              <a:off x="748215" y="1802175"/>
              <a:ext cx="83060" cy="8306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Oval 108"/>
            <p:cNvSpPr/>
            <p:nvPr/>
          </p:nvSpPr>
          <p:spPr>
            <a:xfrm flipV="1">
              <a:off x="681583" y="2247486"/>
              <a:ext cx="108162" cy="10816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Oval 109"/>
            <p:cNvSpPr/>
            <p:nvPr/>
          </p:nvSpPr>
          <p:spPr>
            <a:xfrm flipV="1">
              <a:off x="501017" y="1924654"/>
              <a:ext cx="83060" cy="8306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Oval 122"/>
            <p:cNvSpPr/>
            <p:nvPr/>
          </p:nvSpPr>
          <p:spPr>
            <a:xfrm flipV="1">
              <a:off x="1272963" y="1340768"/>
              <a:ext cx="83060" cy="8306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Oval 123"/>
            <p:cNvSpPr/>
            <p:nvPr/>
          </p:nvSpPr>
          <p:spPr>
            <a:xfrm flipV="1">
              <a:off x="984931" y="1545740"/>
              <a:ext cx="83060" cy="8306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Oval 124"/>
            <p:cNvSpPr/>
            <p:nvPr/>
          </p:nvSpPr>
          <p:spPr>
            <a:xfrm flipV="1">
              <a:off x="2569107" y="1761764"/>
              <a:ext cx="83060" cy="8306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Oval 125"/>
            <p:cNvSpPr/>
            <p:nvPr/>
          </p:nvSpPr>
          <p:spPr>
            <a:xfrm flipV="1">
              <a:off x="563935" y="3140968"/>
              <a:ext cx="83060" cy="8306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Oval 126"/>
            <p:cNvSpPr/>
            <p:nvPr/>
          </p:nvSpPr>
          <p:spPr>
            <a:xfrm flipV="1">
              <a:off x="3084215" y="3645024"/>
              <a:ext cx="83060" cy="8306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Rectangle 16">
            <a:extLst>
              <a:ext uri="{FF2B5EF4-FFF2-40B4-BE49-F238E27FC236}">
                <a16:creationId xmlns="" xmlns:a16="http://schemas.microsoft.com/office/drawing/2014/main" id="{567F2724-D05B-413A-B7D3-0356BAE33486}"/>
              </a:ext>
            </a:extLst>
          </p:cNvPr>
          <p:cNvSpPr/>
          <p:nvPr/>
        </p:nvSpPr>
        <p:spPr>
          <a:xfrm>
            <a:off x="2413565" y="3019419"/>
            <a:ext cx="261169" cy="16671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Oval 21">
            <a:extLst>
              <a:ext uri="{FF2B5EF4-FFF2-40B4-BE49-F238E27FC236}">
                <a16:creationId xmlns="" xmlns:a16="http://schemas.microsoft.com/office/drawing/2014/main" id="{F3FD89C9-0883-4DDB-B687-E5E219F7E1F4}"/>
              </a:ext>
            </a:extLst>
          </p:cNvPr>
          <p:cNvSpPr>
            <a:spLocks noChangeAspect="1"/>
          </p:cNvSpPr>
          <p:nvPr/>
        </p:nvSpPr>
        <p:spPr>
          <a:xfrm>
            <a:off x="3336771" y="2773510"/>
            <a:ext cx="224834" cy="22671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Donut 8">
            <a:extLst>
              <a:ext uri="{FF2B5EF4-FFF2-40B4-BE49-F238E27FC236}">
                <a16:creationId xmlns="" xmlns:a16="http://schemas.microsoft.com/office/drawing/2014/main" id="{E24BCA15-D9AE-4A7D-97AD-3821C86BEA2B}"/>
              </a:ext>
            </a:extLst>
          </p:cNvPr>
          <p:cNvSpPr/>
          <p:nvPr/>
        </p:nvSpPr>
        <p:spPr>
          <a:xfrm>
            <a:off x="3905680" y="2742036"/>
            <a:ext cx="229229" cy="274002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Teardrop 6">
            <a:extLst>
              <a:ext uri="{FF2B5EF4-FFF2-40B4-BE49-F238E27FC236}">
                <a16:creationId xmlns="" xmlns:a16="http://schemas.microsoft.com/office/drawing/2014/main" id="{8ED76E2B-C76A-40ED-B611-9751996B0E6C}"/>
              </a:ext>
            </a:extLst>
          </p:cNvPr>
          <p:cNvSpPr/>
          <p:nvPr/>
        </p:nvSpPr>
        <p:spPr>
          <a:xfrm rot="8100000">
            <a:off x="1966012" y="3338232"/>
            <a:ext cx="269630" cy="2618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Rounded Rectangle 27">
            <a:extLst>
              <a:ext uri="{FF2B5EF4-FFF2-40B4-BE49-F238E27FC236}">
                <a16:creationId xmlns="" xmlns:a16="http://schemas.microsoft.com/office/drawing/2014/main" id="{DB953740-CEDA-4255-9C04-1ADE4C2F5ECF}"/>
              </a:ext>
            </a:extLst>
          </p:cNvPr>
          <p:cNvSpPr/>
          <p:nvPr/>
        </p:nvSpPr>
        <p:spPr>
          <a:xfrm>
            <a:off x="1806704" y="3966047"/>
            <a:ext cx="322505" cy="24061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Rounded Rectangle 7">
            <a:extLst>
              <a:ext uri="{FF2B5EF4-FFF2-40B4-BE49-F238E27FC236}">
                <a16:creationId xmlns="" xmlns:a16="http://schemas.microsoft.com/office/drawing/2014/main" id="{C59389E1-44D9-433D-90ED-9A8B48871880}"/>
              </a:ext>
            </a:extLst>
          </p:cNvPr>
          <p:cNvSpPr/>
          <p:nvPr/>
        </p:nvSpPr>
        <p:spPr>
          <a:xfrm>
            <a:off x="2775443" y="2477662"/>
            <a:ext cx="313207" cy="2625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Rectangle 16">
            <a:extLst>
              <a:ext uri="{FF2B5EF4-FFF2-40B4-BE49-F238E27FC236}">
                <a16:creationId xmlns="" xmlns:a16="http://schemas.microsoft.com/office/drawing/2014/main" id="{BB501D02-58E1-4C57-9746-478FEBC76A24}"/>
              </a:ext>
            </a:extLst>
          </p:cNvPr>
          <p:cNvSpPr/>
          <p:nvPr/>
        </p:nvSpPr>
        <p:spPr>
          <a:xfrm rot="2700000">
            <a:off x="3050379" y="3164368"/>
            <a:ext cx="185608" cy="34259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Rectangle 9">
            <a:extLst>
              <a:ext uri="{FF2B5EF4-FFF2-40B4-BE49-F238E27FC236}">
                <a16:creationId xmlns="" xmlns:a16="http://schemas.microsoft.com/office/drawing/2014/main" id="{06B9E90E-EBF7-47ED-9818-5F6BAC5DB54C}"/>
              </a:ext>
            </a:extLst>
          </p:cNvPr>
          <p:cNvSpPr/>
          <p:nvPr/>
        </p:nvSpPr>
        <p:spPr>
          <a:xfrm>
            <a:off x="2494444" y="3586046"/>
            <a:ext cx="311943" cy="28362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Freeform 19">
            <a:extLst>
              <a:ext uri="{FF2B5EF4-FFF2-40B4-BE49-F238E27FC236}">
                <a16:creationId xmlns="" xmlns:a16="http://schemas.microsoft.com/office/drawing/2014/main" id="{D72B3ECF-A201-425E-9492-3B625D8EF7D7}"/>
              </a:ext>
            </a:extLst>
          </p:cNvPr>
          <p:cNvSpPr/>
          <p:nvPr/>
        </p:nvSpPr>
        <p:spPr>
          <a:xfrm>
            <a:off x="3659490" y="3250165"/>
            <a:ext cx="241792" cy="237915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Block Arc 14">
            <a:extLst>
              <a:ext uri="{FF2B5EF4-FFF2-40B4-BE49-F238E27FC236}">
                <a16:creationId xmlns="" xmlns:a16="http://schemas.microsoft.com/office/drawing/2014/main" id="{5F7B2355-32DF-4675-802A-69EF86FCB974}"/>
              </a:ext>
            </a:extLst>
          </p:cNvPr>
          <p:cNvSpPr/>
          <p:nvPr/>
        </p:nvSpPr>
        <p:spPr>
          <a:xfrm rot="16200000">
            <a:off x="3288455" y="3746368"/>
            <a:ext cx="357516" cy="34748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Rectangle 36">
            <a:extLst>
              <a:ext uri="{FF2B5EF4-FFF2-40B4-BE49-F238E27FC236}">
                <a16:creationId xmlns="" xmlns:a16="http://schemas.microsoft.com/office/drawing/2014/main" id="{B6FC5678-EFA1-4C4D-9A95-B20C414410F3}"/>
              </a:ext>
            </a:extLst>
          </p:cNvPr>
          <p:cNvSpPr/>
          <p:nvPr/>
        </p:nvSpPr>
        <p:spPr>
          <a:xfrm>
            <a:off x="2135136" y="2490097"/>
            <a:ext cx="295480" cy="24699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8" name="Donut 39">
            <a:extLst>
              <a:ext uri="{FF2B5EF4-FFF2-40B4-BE49-F238E27FC236}">
                <a16:creationId xmlns="" xmlns:a16="http://schemas.microsoft.com/office/drawing/2014/main" id="{0FC70545-D8D2-41DC-ABC0-37D0F3CB4956}"/>
              </a:ext>
            </a:extLst>
          </p:cNvPr>
          <p:cNvSpPr/>
          <p:nvPr/>
        </p:nvSpPr>
        <p:spPr>
          <a:xfrm>
            <a:off x="1621321" y="2488276"/>
            <a:ext cx="197859" cy="1978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73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="" xmlns:a16="http://schemas.microsoft.com/office/drawing/2014/main" id="{8D2AEDEA-138C-4E5C-A144-D9A066EB8E5F}"/>
              </a:ext>
            </a:extLst>
          </p:cNvPr>
          <p:cNvGrpSpPr/>
          <p:nvPr/>
        </p:nvGrpSpPr>
        <p:grpSpPr>
          <a:xfrm>
            <a:off x="9375914" y="4979574"/>
            <a:ext cx="1815812" cy="1292662"/>
            <a:chOff x="3017859" y="4283314"/>
            <a:chExt cx="1890849" cy="1292662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9BAA426D-AA1D-4BD1-988E-B07E4D24B99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1833D557-5015-41F6-ABA9-0D394B64A554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4">
            <a:extLst>
              <a:ext uri="{FF2B5EF4-FFF2-40B4-BE49-F238E27FC236}">
                <a16:creationId xmlns="" xmlns:a16="http://schemas.microsoft.com/office/drawing/2014/main" id="{0E5362F9-06D7-4708-B3D2-E5EBFECF4455}"/>
              </a:ext>
            </a:extLst>
          </p:cNvPr>
          <p:cNvGrpSpPr/>
          <p:nvPr/>
        </p:nvGrpSpPr>
        <p:grpSpPr>
          <a:xfrm>
            <a:off x="990129" y="4979574"/>
            <a:ext cx="1815812" cy="1292662"/>
            <a:chOff x="3017859" y="4283314"/>
            <a:chExt cx="1890849" cy="1292662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30EE570-2A0C-42E0-854B-E9D82DC3DE4E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50ED10B5-8864-4D49-AFE1-4DCA9E2081A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="" xmlns:a16="http://schemas.microsoft.com/office/drawing/2014/main" id="{7AC27586-8FD7-4501-93B4-A6BEC47413C3}"/>
              </a:ext>
            </a:extLst>
          </p:cNvPr>
          <p:cNvGrpSpPr/>
          <p:nvPr/>
        </p:nvGrpSpPr>
        <p:grpSpPr>
          <a:xfrm>
            <a:off x="3088965" y="4010413"/>
            <a:ext cx="1815812" cy="1292662"/>
            <a:chOff x="3017859" y="4283314"/>
            <a:chExt cx="1890849" cy="1292662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26BAEDC3-EEDD-479F-AEAD-BEBFF770266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6D57C61-85F0-4B36-AEFC-2CBDE4B2F57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="" xmlns:a16="http://schemas.microsoft.com/office/drawing/2014/main" id="{2452198E-92DC-4F2D-B251-1D0D76DADEE8}"/>
              </a:ext>
            </a:extLst>
          </p:cNvPr>
          <p:cNvGrpSpPr/>
          <p:nvPr/>
        </p:nvGrpSpPr>
        <p:grpSpPr>
          <a:xfrm>
            <a:off x="5181028" y="4979574"/>
            <a:ext cx="1845367" cy="1292662"/>
            <a:chOff x="3017861" y="4283314"/>
            <a:chExt cx="1921626" cy="1292662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51ED339A-AC62-4211-94BA-746490617AEB}"/>
                </a:ext>
              </a:extLst>
            </p:cNvPr>
            <p:cNvSpPr txBox="1"/>
            <p:nvPr/>
          </p:nvSpPr>
          <p:spPr>
            <a:xfrm>
              <a:off x="3021853" y="4560313"/>
              <a:ext cx="19176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C8A0369D-A913-45C2-A361-C1AF806C2939}"/>
                </a:ext>
              </a:extLst>
            </p:cNvPr>
            <p:cNvSpPr txBox="1"/>
            <p:nvPr/>
          </p:nvSpPr>
          <p:spPr>
            <a:xfrm>
              <a:off x="3017861" y="4283314"/>
              <a:ext cx="1901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="" xmlns:a16="http://schemas.microsoft.com/office/drawing/2014/main" id="{5146E0A7-BB0F-4CEF-83E9-CDBC939CACD8}"/>
              </a:ext>
            </a:extLst>
          </p:cNvPr>
          <p:cNvGrpSpPr/>
          <p:nvPr/>
        </p:nvGrpSpPr>
        <p:grpSpPr>
          <a:xfrm>
            <a:off x="7302251" y="4010413"/>
            <a:ext cx="1815812" cy="1292662"/>
            <a:chOff x="3017859" y="4283314"/>
            <a:chExt cx="1890849" cy="1292662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8F32D994-B570-41CD-A2FF-67B237FE642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301571AD-F08D-4826-9F79-4DB101B3D431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Oval 19">
            <a:extLst>
              <a:ext uri="{FF2B5EF4-FFF2-40B4-BE49-F238E27FC236}">
                <a16:creationId xmlns="" xmlns:a16="http://schemas.microsoft.com/office/drawing/2014/main" id="{A4267D12-C05C-4BE7-A3E5-D74E89DA197A}"/>
              </a:ext>
            </a:extLst>
          </p:cNvPr>
          <p:cNvSpPr/>
          <p:nvPr/>
        </p:nvSpPr>
        <p:spPr>
          <a:xfrm>
            <a:off x="1044686" y="2894979"/>
            <a:ext cx="1633084" cy="1633084"/>
          </a:xfrm>
          <a:prstGeom prst="ellipse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8">
            <a:extLst>
              <a:ext uri="{FF2B5EF4-FFF2-40B4-BE49-F238E27FC236}">
                <a16:creationId xmlns="" xmlns:a16="http://schemas.microsoft.com/office/drawing/2014/main" id="{EF0FD477-E2A0-44CD-9301-E49DDEA6CD1E}"/>
              </a:ext>
            </a:extLst>
          </p:cNvPr>
          <p:cNvSpPr/>
          <p:nvPr/>
        </p:nvSpPr>
        <p:spPr>
          <a:xfrm>
            <a:off x="1940410" y="2645421"/>
            <a:ext cx="810975" cy="8109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Oval 25">
            <a:extLst>
              <a:ext uri="{FF2B5EF4-FFF2-40B4-BE49-F238E27FC236}">
                <a16:creationId xmlns="" xmlns:a16="http://schemas.microsoft.com/office/drawing/2014/main" id="{46B7E6CE-4532-4769-A919-A1E87B3B8557}"/>
              </a:ext>
            </a:extLst>
          </p:cNvPr>
          <p:cNvSpPr/>
          <p:nvPr/>
        </p:nvSpPr>
        <p:spPr>
          <a:xfrm>
            <a:off x="3077090" y="1996093"/>
            <a:ext cx="1633083" cy="1633083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4">
            <a:extLst>
              <a:ext uri="{FF2B5EF4-FFF2-40B4-BE49-F238E27FC236}">
                <a16:creationId xmlns="" xmlns:a16="http://schemas.microsoft.com/office/drawing/2014/main" id="{7A53E4A5-03A6-4036-8457-B174578B9E49}"/>
              </a:ext>
            </a:extLst>
          </p:cNvPr>
          <p:cNvSpPr/>
          <p:nvPr/>
        </p:nvSpPr>
        <p:spPr>
          <a:xfrm>
            <a:off x="4037573" y="1704645"/>
            <a:ext cx="810975" cy="8109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30">
            <a:extLst>
              <a:ext uri="{FF2B5EF4-FFF2-40B4-BE49-F238E27FC236}">
                <a16:creationId xmlns="" xmlns:a16="http://schemas.microsoft.com/office/drawing/2014/main" id="{36CF5D2B-9FE2-4E44-9405-A267A89F1495}"/>
              </a:ext>
            </a:extLst>
          </p:cNvPr>
          <p:cNvSpPr/>
          <p:nvPr/>
        </p:nvSpPr>
        <p:spPr>
          <a:xfrm>
            <a:off x="5209536" y="2894978"/>
            <a:ext cx="1633084" cy="1633084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9">
            <a:extLst>
              <a:ext uri="{FF2B5EF4-FFF2-40B4-BE49-F238E27FC236}">
                <a16:creationId xmlns="" xmlns:a16="http://schemas.microsoft.com/office/drawing/2014/main" id="{F74D6578-1030-4BC9-9ED5-1A2E2B14383F}"/>
              </a:ext>
            </a:extLst>
          </p:cNvPr>
          <p:cNvSpPr/>
          <p:nvPr/>
        </p:nvSpPr>
        <p:spPr>
          <a:xfrm>
            <a:off x="6186912" y="2732050"/>
            <a:ext cx="810975" cy="8109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35">
            <a:extLst>
              <a:ext uri="{FF2B5EF4-FFF2-40B4-BE49-F238E27FC236}">
                <a16:creationId xmlns="" xmlns:a16="http://schemas.microsoft.com/office/drawing/2014/main" id="{6521B493-1C50-4B12-BBF5-3250A7399FB6}"/>
              </a:ext>
            </a:extLst>
          </p:cNvPr>
          <p:cNvSpPr/>
          <p:nvPr/>
        </p:nvSpPr>
        <p:spPr>
          <a:xfrm>
            <a:off x="9365375" y="2894979"/>
            <a:ext cx="1633084" cy="1633083"/>
          </a:xfrm>
          <a:prstGeom prst="ellipse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34">
            <a:extLst>
              <a:ext uri="{FF2B5EF4-FFF2-40B4-BE49-F238E27FC236}">
                <a16:creationId xmlns="" xmlns:a16="http://schemas.microsoft.com/office/drawing/2014/main" id="{CDD59E6D-1941-40F9-A619-C9B5EF1D6213}"/>
              </a:ext>
            </a:extLst>
          </p:cNvPr>
          <p:cNvSpPr/>
          <p:nvPr/>
        </p:nvSpPr>
        <p:spPr>
          <a:xfrm>
            <a:off x="10391290" y="2666767"/>
            <a:ext cx="810975" cy="810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Oval 40">
            <a:extLst>
              <a:ext uri="{FF2B5EF4-FFF2-40B4-BE49-F238E27FC236}">
                <a16:creationId xmlns="" xmlns:a16="http://schemas.microsoft.com/office/drawing/2014/main" id="{A2CDB6C8-CFD2-4719-A323-7920C987CF26}"/>
              </a:ext>
            </a:extLst>
          </p:cNvPr>
          <p:cNvSpPr/>
          <p:nvPr/>
        </p:nvSpPr>
        <p:spPr>
          <a:xfrm>
            <a:off x="7348765" y="1996093"/>
            <a:ext cx="1633084" cy="1633084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39">
            <a:extLst>
              <a:ext uri="{FF2B5EF4-FFF2-40B4-BE49-F238E27FC236}">
                <a16:creationId xmlns="" xmlns:a16="http://schemas.microsoft.com/office/drawing/2014/main" id="{DE9F095A-1880-408A-A0E2-4AF5BCDBFEAB}"/>
              </a:ext>
            </a:extLst>
          </p:cNvPr>
          <p:cNvSpPr/>
          <p:nvPr/>
        </p:nvSpPr>
        <p:spPr>
          <a:xfrm>
            <a:off x="8260574" y="1749457"/>
            <a:ext cx="810976" cy="8109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08B774A-E944-4EE7-9587-9F4C7A9F8ACC}"/>
              </a:ext>
            </a:extLst>
          </p:cNvPr>
          <p:cNvSpPr txBox="1"/>
          <p:nvPr/>
        </p:nvSpPr>
        <p:spPr>
          <a:xfrm>
            <a:off x="1381521" y="3509116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/>
                </a:solidFill>
                <a:cs typeface="Arial" pitchFamily="34" charset="0"/>
              </a:rPr>
              <a:t>42%</a:t>
            </a:r>
            <a:endParaRPr lang="ko-KR" altLang="en-US" sz="32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04C06BA-D97B-4102-A2C0-CF393D3A1028}"/>
              </a:ext>
            </a:extLst>
          </p:cNvPr>
          <p:cNvSpPr txBox="1"/>
          <p:nvPr/>
        </p:nvSpPr>
        <p:spPr>
          <a:xfrm>
            <a:off x="3446305" y="2610229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38%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678F003-DFE3-4DCA-858B-73E3D3A74FF0}"/>
              </a:ext>
            </a:extLst>
          </p:cNvPr>
          <p:cNvSpPr txBox="1"/>
          <p:nvPr/>
        </p:nvSpPr>
        <p:spPr>
          <a:xfrm>
            <a:off x="5574414" y="3509116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54%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933361B-6F3C-4B56-9C83-AB970FD3F2F1}"/>
              </a:ext>
            </a:extLst>
          </p:cNvPr>
          <p:cNvSpPr txBox="1"/>
          <p:nvPr/>
        </p:nvSpPr>
        <p:spPr>
          <a:xfrm>
            <a:off x="7693643" y="2610229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67%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5098BD9-862B-4DB6-9ADF-964BDE01A55A}"/>
              </a:ext>
            </a:extLst>
          </p:cNvPr>
          <p:cNvSpPr txBox="1"/>
          <p:nvPr/>
        </p:nvSpPr>
        <p:spPr>
          <a:xfrm>
            <a:off x="9767306" y="3509116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75%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Isosceles Triangle 51">
            <a:extLst>
              <a:ext uri="{FF2B5EF4-FFF2-40B4-BE49-F238E27FC236}">
                <a16:creationId xmlns="" xmlns:a16="http://schemas.microsoft.com/office/drawing/2014/main" id="{38EE810F-0D64-472D-B2F3-F9A8C5AC59B5}"/>
              </a:ext>
            </a:extLst>
          </p:cNvPr>
          <p:cNvSpPr/>
          <p:nvPr/>
        </p:nvSpPr>
        <p:spPr>
          <a:xfrm>
            <a:off x="2193352" y="2925280"/>
            <a:ext cx="340192" cy="249465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6">
            <a:extLst>
              <a:ext uri="{FF2B5EF4-FFF2-40B4-BE49-F238E27FC236}">
                <a16:creationId xmlns="" xmlns:a16="http://schemas.microsoft.com/office/drawing/2014/main" id="{77A43B0A-AE46-42B6-8BB1-42AC9B014E20}"/>
              </a:ext>
            </a:extLst>
          </p:cNvPr>
          <p:cNvSpPr/>
          <p:nvPr/>
        </p:nvSpPr>
        <p:spPr>
          <a:xfrm>
            <a:off x="10645034" y="2902616"/>
            <a:ext cx="353425" cy="35932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11">
            <a:extLst>
              <a:ext uri="{FF2B5EF4-FFF2-40B4-BE49-F238E27FC236}">
                <a16:creationId xmlns="" xmlns:a16="http://schemas.microsoft.com/office/drawing/2014/main" id="{362D2F54-3726-4DEA-8199-18076706A711}"/>
              </a:ext>
            </a:extLst>
          </p:cNvPr>
          <p:cNvSpPr>
            <a:spLocks noChangeAspect="1"/>
          </p:cNvSpPr>
          <p:nvPr/>
        </p:nvSpPr>
        <p:spPr>
          <a:xfrm rot="9900000">
            <a:off x="6454129" y="2959055"/>
            <a:ext cx="404501" cy="34354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ectangle 36">
            <a:extLst>
              <a:ext uri="{FF2B5EF4-FFF2-40B4-BE49-F238E27FC236}">
                <a16:creationId xmlns="" xmlns:a16="http://schemas.microsoft.com/office/drawing/2014/main" id="{FF85F00E-FB5B-467F-AF24-CF0ADD275424}"/>
              </a:ext>
            </a:extLst>
          </p:cNvPr>
          <p:cNvSpPr/>
          <p:nvPr/>
        </p:nvSpPr>
        <p:spPr>
          <a:xfrm>
            <a:off x="4280262" y="1960446"/>
            <a:ext cx="345390" cy="28871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27">
            <a:extLst>
              <a:ext uri="{FF2B5EF4-FFF2-40B4-BE49-F238E27FC236}">
                <a16:creationId xmlns="" xmlns:a16="http://schemas.microsoft.com/office/drawing/2014/main" id="{8A87FBD8-53E9-4E77-83CD-41A823EE5AE1}"/>
              </a:ext>
            </a:extLst>
          </p:cNvPr>
          <p:cNvSpPr/>
          <p:nvPr/>
        </p:nvSpPr>
        <p:spPr>
          <a:xfrm>
            <a:off x="8495952" y="2019049"/>
            <a:ext cx="353832" cy="27179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624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4">
            <a:extLst>
              <a:ext uri="{FF2B5EF4-FFF2-40B4-BE49-F238E27FC236}">
                <a16:creationId xmlns="" xmlns:a16="http://schemas.microsoft.com/office/drawing/2014/main" id="{BD610AE7-8EB5-423B-A1BC-73228EF214F8}"/>
              </a:ext>
            </a:extLst>
          </p:cNvPr>
          <p:cNvGrpSpPr/>
          <p:nvPr/>
        </p:nvGrpSpPr>
        <p:grpSpPr>
          <a:xfrm>
            <a:off x="4184079" y="2921555"/>
            <a:ext cx="1116000" cy="72000"/>
            <a:chOff x="3843032" y="6553200"/>
            <a:chExt cx="2066410" cy="87086"/>
          </a:xfrm>
        </p:grpSpPr>
        <p:sp>
          <p:nvSpPr>
            <p:cNvPr id="22" name="Rectangle 5">
              <a:extLst>
                <a:ext uri="{FF2B5EF4-FFF2-40B4-BE49-F238E27FC236}">
                  <a16:creationId xmlns="" xmlns:a16="http://schemas.microsoft.com/office/drawing/2014/main" id="{7EB92C83-325A-4D0A-8AD3-CFB38A04C051}"/>
                </a:ext>
              </a:extLst>
            </p:cNvPr>
            <p:cNvSpPr/>
            <p:nvPr userDrawn="1"/>
          </p:nvSpPr>
          <p:spPr>
            <a:xfrm flipV="1">
              <a:off x="3843032" y="6553200"/>
              <a:ext cx="413282" cy="870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3" name="Rectangle 6">
              <a:extLst>
                <a:ext uri="{FF2B5EF4-FFF2-40B4-BE49-F238E27FC236}">
                  <a16:creationId xmlns="" xmlns:a16="http://schemas.microsoft.com/office/drawing/2014/main" id="{EC5F7D66-4456-4429-8484-1E0685CD9DB8}"/>
                </a:ext>
              </a:extLst>
            </p:cNvPr>
            <p:cNvSpPr/>
            <p:nvPr userDrawn="1"/>
          </p:nvSpPr>
          <p:spPr>
            <a:xfrm flipV="1">
              <a:off x="4256314" y="6553200"/>
              <a:ext cx="413282" cy="870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Rectangle 7">
              <a:extLst>
                <a:ext uri="{FF2B5EF4-FFF2-40B4-BE49-F238E27FC236}">
                  <a16:creationId xmlns="" xmlns:a16="http://schemas.microsoft.com/office/drawing/2014/main" id="{FF5F22D0-F31A-43D4-B23D-F6C3475F66C9}"/>
                </a:ext>
              </a:extLst>
            </p:cNvPr>
            <p:cNvSpPr/>
            <p:nvPr userDrawn="1"/>
          </p:nvSpPr>
          <p:spPr>
            <a:xfrm flipV="1">
              <a:off x="4669596" y="6553200"/>
              <a:ext cx="413282" cy="870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Rectangle 8">
              <a:extLst>
                <a:ext uri="{FF2B5EF4-FFF2-40B4-BE49-F238E27FC236}">
                  <a16:creationId xmlns="" xmlns:a16="http://schemas.microsoft.com/office/drawing/2014/main" id="{6190DAD9-039B-406C-84DE-CA2D45E1A99F}"/>
                </a:ext>
              </a:extLst>
            </p:cNvPr>
            <p:cNvSpPr/>
            <p:nvPr userDrawn="1"/>
          </p:nvSpPr>
          <p:spPr>
            <a:xfrm flipV="1">
              <a:off x="5082878" y="6553200"/>
              <a:ext cx="413282" cy="870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7" name="Rectangle 9">
              <a:extLst>
                <a:ext uri="{FF2B5EF4-FFF2-40B4-BE49-F238E27FC236}">
                  <a16:creationId xmlns="" xmlns:a16="http://schemas.microsoft.com/office/drawing/2014/main" id="{4A241B51-00D9-4739-931A-A5F5A5198995}"/>
                </a:ext>
              </a:extLst>
            </p:cNvPr>
            <p:cNvSpPr/>
            <p:nvPr userDrawn="1"/>
          </p:nvSpPr>
          <p:spPr>
            <a:xfrm flipV="1">
              <a:off x="5496160" y="6553200"/>
              <a:ext cx="413282" cy="870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F2560E6-C468-42F3-85CC-189DA8AE49CE}"/>
              </a:ext>
            </a:extLst>
          </p:cNvPr>
          <p:cNvSpPr txBox="1"/>
          <p:nvPr/>
        </p:nvSpPr>
        <p:spPr>
          <a:xfrm>
            <a:off x="713362" y="3438073"/>
            <a:ext cx="3243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Easy to change colors, photos and Text. I hope and I believe that this Template will your Time, Money and Reputation. 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1438B7C-428C-4B3F-A69A-47A375D502BB}"/>
              </a:ext>
            </a:extLst>
          </p:cNvPr>
          <p:cNvSpPr/>
          <p:nvPr/>
        </p:nvSpPr>
        <p:spPr>
          <a:xfrm>
            <a:off x="2289928" y="811574"/>
            <a:ext cx="3184475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36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35518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C60F8851-BB0E-48E9-B7F8-85C9FE2DA551}"/>
              </a:ext>
            </a:extLst>
          </p:cNvPr>
          <p:cNvGrpSpPr/>
          <p:nvPr/>
        </p:nvGrpSpPr>
        <p:grpSpPr>
          <a:xfrm>
            <a:off x="1023808" y="2273685"/>
            <a:ext cx="3120445" cy="3120445"/>
            <a:chOff x="9736228" y="216750"/>
            <a:chExt cx="3448947" cy="3448947"/>
          </a:xfrm>
        </p:grpSpPr>
        <p:sp>
          <p:nvSpPr>
            <p:cNvPr id="118" name="Oval 8">
              <a:extLst>
                <a:ext uri="{FF2B5EF4-FFF2-40B4-BE49-F238E27FC236}">
                  <a16:creationId xmlns="" xmlns:a16="http://schemas.microsoft.com/office/drawing/2014/main" id="{84537779-C449-49F7-B0D3-1C7B860042BE}"/>
                </a:ext>
              </a:extLst>
            </p:cNvPr>
            <p:cNvSpPr/>
            <p:nvPr/>
          </p:nvSpPr>
          <p:spPr>
            <a:xfrm>
              <a:off x="9736228" y="216750"/>
              <a:ext cx="3448947" cy="3448947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6" name="Oval 9">
              <a:extLst>
                <a:ext uri="{FF2B5EF4-FFF2-40B4-BE49-F238E27FC236}">
                  <a16:creationId xmlns="" xmlns:a16="http://schemas.microsoft.com/office/drawing/2014/main" id="{4F44E471-FE27-442A-B08F-B9B7040C6ECD}"/>
                </a:ext>
              </a:extLst>
            </p:cNvPr>
            <p:cNvSpPr/>
            <p:nvPr/>
          </p:nvSpPr>
          <p:spPr>
            <a:xfrm>
              <a:off x="9736228" y="216750"/>
              <a:ext cx="3448947" cy="3448947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Arc 15">
            <a:extLst>
              <a:ext uri="{FF2B5EF4-FFF2-40B4-BE49-F238E27FC236}">
                <a16:creationId xmlns="" xmlns:a16="http://schemas.microsoft.com/office/drawing/2014/main" id="{464C298B-7EF2-4521-A187-F1712C1A88AE}"/>
              </a:ext>
            </a:extLst>
          </p:cNvPr>
          <p:cNvSpPr/>
          <p:nvPr/>
        </p:nvSpPr>
        <p:spPr>
          <a:xfrm>
            <a:off x="627959" y="1911490"/>
            <a:ext cx="3970151" cy="3970151"/>
          </a:xfrm>
          <a:prstGeom prst="arc">
            <a:avLst>
              <a:gd name="adj1" fmla="val 16200000"/>
              <a:gd name="adj2" fmla="val 5433205"/>
            </a:avLst>
          </a:prstGeom>
          <a:ln w="53975">
            <a:gradFill>
              <a:gsLst>
                <a:gs pos="82000">
                  <a:srgbClr val="D9D9D9"/>
                </a:gs>
                <a:gs pos="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6">
            <a:extLst>
              <a:ext uri="{FF2B5EF4-FFF2-40B4-BE49-F238E27FC236}">
                <a16:creationId xmlns="" xmlns:a16="http://schemas.microsoft.com/office/drawing/2014/main" id="{DD50002D-0D49-484D-82AA-807B6E35F8DD}"/>
              </a:ext>
            </a:extLst>
          </p:cNvPr>
          <p:cNvSpPr/>
          <p:nvPr/>
        </p:nvSpPr>
        <p:spPr>
          <a:xfrm>
            <a:off x="3242330" y="1968456"/>
            <a:ext cx="216118" cy="2161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Oval 18">
            <a:extLst>
              <a:ext uri="{FF2B5EF4-FFF2-40B4-BE49-F238E27FC236}">
                <a16:creationId xmlns="" xmlns:a16="http://schemas.microsoft.com/office/drawing/2014/main" id="{3156BA8D-D224-4475-8D7C-4C32743812DD}"/>
              </a:ext>
            </a:extLst>
          </p:cNvPr>
          <p:cNvSpPr/>
          <p:nvPr/>
        </p:nvSpPr>
        <p:spPr>
          <a:xfrm>
            <a:off x="5139511" y="1765729"/>
            <a:ext cx="612000" cy="61200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" name="Group 17">
            <a:extLst>
              <a:ext uri="{FF2B5EF4-FFF2-40B4-BE49-F238E27FC236}">
                <a16:creationId xmlns="" xmlns:a16="http://schemas.microsoft.com/office/drawing/2014/main" id="{DAACA08E-F187-4ED6-80ED-286B6674221D}"/>
              </a:ext>
            </a:extLst>
          </p:cNvPr>
          <p:cNvGrpSpPr/>
          <p:nvPr/>
        </p:nvGrpSpPr>
        <p:grpSpPr>
          <a:xfrm>
            <a:off x="5878631" y="1742083"/>
            <a:ext cx="4616540" cy="668670"/>
            <a:chOff x="4716014" y="1639851"/>
            <a:chExt cx="3888434" cy="668379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FAADCF99-E168-4CA3-BEDE-BA4BC55F7468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4E0C9467-4905-4C44-B267-FF90707E4BED}"/>
                </a:ext>
              </a:extLst>
            </p:cNvPr>
            <p:cNvSpPr txBox="1"/>
            <p:nvPr/>
          </p:nvSpPr>
          <p:spPr>
            <a:xfrm>
              <a:off x="4716014" y="1639851"/>
              <a:ext cx="3888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Oval 24">
            <a:extLst>
              <a:ext uri="{FF2B5EF4-FFF2-40B4-BE49-F238E27FC236}">
                <a16:creationId xmlns="" xmlns:a16="http://schemas.microsoft.com/office/drawing/2014/main" id="{9700E8BD-2C60-4CD4-B7A6-2531A0523FD1}"/>
              </a:ext>
            </a:extLst>
          </p:cNvPr>
          <p:cNvSpPr/>
          <p:nvPr/>
        </p:nvSpPr>
        <p:spPr>
          <a:xfrm>
            <a:off x="6085138" y="3601975"/>
            <a:ext cx="612000" cy="61200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" name="Group 25">
            <a:extLst>
              <a:ext uri="{FF2B5EF4-FFF2-40B4-BE49-F238E27FC236}">
                <a16:creationId xmlns="" xmlns:a16="http://schemas.microsoft.com/office/drawing/2014/main" id="{14ED5839-E52A-4BF7-A213-B6F3207370BA}"/>
              </a:ext>
            </a:extLst>
          </p:cNvPr>
          <p:cNvGrpSpPr/>
          <p:nvPr/>
        </p:nvGrpSpPr>
        <p:grpSpPr>
          <a:xfrm>
            <a:off x="6824258" y="3578329"/>
            <a:ext cx="4616540" cy="668670"/>
            <a:chOff x="4716014" y="1639851"/>
            <a:chExt cx="3888434" cy="668379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6351AA71-936B-4E18-9E47-2F39B7AAAF80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25B7FD3-4EA9-419D-BFDC-54E563790BAF}"/>
                </a:ext>
              </a:extLst>
            </p:cNvPr>
            <p:cNvSpPr txBox="1"/>
            <p:nvPr/>
          </p:nvSpPr>
          <p:spPr>
            <a:xfrm>
              <a:off x="4716014" y="1639851"/>
              <a:ext cx="3888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Oval 29">
            <a:extLst>
              <a:ext uri="{FF2B5EF4-FFF2-40B4-BE49-F238E27FC236}">
                <a16:creationId xmlns="" xmlns:a16="http://schemas.microsoft.com/office/drawing/2014/main" id="{D30DF385-7F71-40BF-9562-547C57B0340A}"/>
              </a:ext>
            </a:extLst>
          </p:cNvPr>
          <p:cNvSpPr/>
          <p:nvPr/>
        </p:nvSpPr>
        <p:spPr>
          <a:xfrm>
            <a:off x="5015684" y="5438221"/>
            <a:ext cx="612000" cy="61200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30">
            <a:extLst>
              <a:ext uri="{FF2B5EF4-FFF2-40B4-BE49-F238E27FC236}">
                <a16:creationId xmlns="" xmlns:a16="http://schemas.microsoft.com/office/drawing/2014/main" id="{221963CC-1438-4DDE-8296-E54FAF51445B}"/>
              </a:ext>
            </a:extLst>
          </p:cNvPr>
          <p:cNvGrpSpPr/>
          <p:nvPr/>
        </p:nvGrpSpPr>
        <p:grpSpPr>
          <a:xfrm>
            <a:off x="5754804" y="5414575"/>
            <a:ext cx="4616540" cy="668670"/>
            <a:chOff x="4716014" y="1639851"/>
            <a:chExt cx="3888434" cy="668379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3E39D3F4-CADE-4431-85EF-FD44845CA4C4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51786648-2DC3-4C7C-9C14-B01B55146335}"/>
                </a:ext>
              </a:extLst>
            </p:cNvPr>
            <p:cNvSpPr txBox="1"/>
            <p:nvPr/>
          </p:nvSpPr>
          <p:spPr>
            <a:xfrm>
              <a:off x="4716014" y="1639851"/>
              <a:ext cx="3888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Oval 34">
            <a:extLst>
              <a:ext uri="{FF2B5EF4-FFF2-40B4-BE49-F238E27FC236}">
                <a16:creationId xmlns="" xmlns:a16="http://schemas.microsoft.com/office/drawing/2014/main" id="{F41B5F80-FD6A-4BF2-9761-89C8EF8362DB}"/>
              </a:ext>
            </a:extLst>
          </p:cNvPr>
          <p:cNvSpPr/>
          <p:nvPr/>
        </p:nvSpPr>
        <p:spPr>
          <a:xfrm>
            <a:off x="5835206" y="2683852"/>
            <a:ext cx="612000" cy="61200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35">
            <a:extLst>
              <a:ext uri="{FF2B5EF4-FFF2-40B4-BE49-F238E27FC236}">
                <a16:creationId xmlns="" xmlns:a16="http://schemas.microsoft.com/office/drawing/2014/main" id="{9F046176-D8AF-479E-ADB7-9A2A9BE1017A}"/>
              </a:ext>
            </a:extLst>
          </p:cNvPr>
          <p:cNvGrpSpPr/>
          <p:nvPr/>
        </p:nvGrpSpPr>
        <p:grpSpPr>
          <a:xfrm>
            <a:off x="6574326" y="2660206"/>
            <a:ext cx="4616540" cy="668670"/>
            <a:chOff x="4716014" y="1639851"/>
            <a:chExt cx="3888434" cy="668379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9039467B-214D-4DC4-9AB3-A4B913BB3068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AA7E417C-8028-4E0F-9E51-7A9FC548E5A5}"/>
                </a:ext>
              </a:extLst>
            </p:cNvPr>
            <p:cNvSpPr txBox="1"/>
            <p:nvPr/>
          </p:nvSpPr>
          <p:spPr>
            <a:xfrm>
              <a:off x="4716014" y="1639851"/>
              <a:ext cx="3888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Oval 39">
            <a:extLst>
              <a:ext uri="{FF2B5EF4-FFF2-40B4-BE49-F238E27FC236}">
                <a16:creationId xmlns="" xmlns:a16="http://schemas.microsoft.com/office/drawing/2014/main" id="{8DCF0273-2B36-4B9D-9796-A1848AF9DC5F}"/>
              </a:ext>
            </a:extLst>
          </p:cNvPr>
          <p:cNvSpPr/>
          <p:nvPr/>
        </p:nvSpPr>
        <p:spPr>
          <a:xfrm>
            <a:off x="5859589" y="4520098"/>
            <a:ext cx="612000" cy="61200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1" name="Group 40">
            <a:extLst>
              <a:ext uri="{FF2B5EF4-FFF2-40B4-BE49-F238E27FC236}">
                <a16:creationId xmlns="" xmlns:a16="http://schemas.microsoft.com/office/drawing/2014/main" id="{22EE35B6-8803-4F85-BB70-2BEEB3BBC6D2}"/>
              </a:ext>
            </a:extLst>
          </p:cNvPr>
          <p:cNvGrpSpPr/>
          <p:nvPr/>
        </p:nvGrpSpPr>
        <p:grpSpPr>
          <a:xfrm>
            <a:off x="6598709" y="4496452"/>
            <a:ext cx="4616540" cy="668670"/>
            <a:chOff x="4716014" y="1639851"/>
            <a:chExt cx="3888434" cy="668379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28075F92-C8A1-4078-828E-C65A5C8A16BC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D7A5D8F0-6A09-4ABA-8B47-E8B51179569C}"/>
                </a:ext>
              </a:extLst>
            </p:cNvPr>
            <p:cNvSpPr txBox="1"/>
            <p:nvPr/>
          </p:nvSpPr>
          <p:spPr>
            <a:xfrm>
              <a:off x="4716014" y="1639851"/>
              <a:ext cx="3888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Oval 43">
            <a:extLst>
              <a:ext uri="{FF2B5EF4-FFF2-40B4-BE49-F238E27FC236}">
                <a16:creationId xmlns="" xmlns:a16="http://schemas.microsoft.com/office/drawing/2014/main" id="{CFAFE1B7-DE95-4A37-BCA6-0C8101A9B7C0}"/>
              </a:ext>
            </a:extLst>
          </p:cNvPr>
          <p:cNvSpPr/>
          <p:nvPr/>
        </p:nvSpPr>
        <p:spPr>
          <a:xfrm>
            <a:off x="4271386" y="2886579"/>
            <a:ext cx="216118" cy="2161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46">
            <a:extLst>
              <a:ext uri="{FF2B5EF4-FFF2-40B4-BE49-F238E27FC236}">
                <a16:creationId xmlns="" xmlns:a16="http://schemas.microsoft.com/office/drawing/2014/main" id="{981B54E6-4596-4596-99CA-F3B439B2FA48}"/>
              </a:ext>
            </a:extLst>
          </p:cNvPr>
          <p:cNvSpPr/>
          <p:nvPr/>
        </p:nvSpPr>
        <p:spPr>
          <a:xfrm>
            <a:off x="3242330" y="5640948"/>
            <a:ext cx="216118" cy="2161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8" name="Straight Connector 47">
            <a:extLst>
              <a:ext uri="{FF2B5EF4-FFF2-40B4-BE49-F238E27FC236}">
                <a16:creationId xmlns="" xmlns:a16="http://schemas.microsoft.com/office/drawing/2014/main" id="{8BB6E5DD-FE62-4BF7-AF44-45C203ADE8EA}"/>
              </a:ext>
            </a:extLst>
          </p:cNvPr>
          <p:cNvCxnSpPr>
            <a:cxnSpLocks/>
          </p:cNvCxnSpPr>
          <p:nvPr/>
        </p:nvCxnSpPr>
        <p:spPr>
          <a:xfrm>
            <a:off x="3773842" y="2076562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52">
            <a:extLst>
              <a:ext uri="{FF2B5EF4-FFF2-40B4-BE49-F238E27FC236}">
                <a16:creationId xmlns="" xmlns:a16="http://schemas.microsoft.com/office/drawing/2014/main" id="{69FFBBCB-44C6-42FF-A5A8-623F1F85C536}"/>
              </a:ext>
            </a:extLst>
          </p:cNvPr>
          <p:cNvCxnSpPr>
            <a:cxnSpLocks/>
          </p:cNvCxnSpPr>
          <p:nvPr/>
        </p:nvCxnSpPr>
        <p:spPr>
          <a:xfrm>
            <a:off x="4636218" y="2994685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53">
            <a:extLst>
              <a:ext uri="{FF2B5EF4-FFF2-40B4-BE49-F238E27FC236}">
                <a16:creationId xmlns="" xmlns:a16="http://schemas.microsoft.com/office/drawing/2014/main" id="{C6E04783-3F43-4950-A10A-E659DC629DF0}"/>
              </a:ext>
            </a:extLst>
          </p:cNvPr>
          <p:cNvCxnSpPr>
            <a:cxnSpLocks/>
          </p:cNvCxnSpPr>
          <p:nvPr/>
        </p:nvCxnSpPr>
        <p:spPr>
          <a:xfrm>
            <a:off x="4877621" y="3912808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54">
            <a:extLst>
              <a:ext uri="{FF2B5EF4-FFF2-40B4-BE49-F238E27FC236}">
                <a16:creationId xmlns="" xmlns:a16="http://schemas.microsoft.com/office/drawing/2014/main" id="{466202FC-F557-4682-AD72-3A0288A376BC}"/>
              </a:ext>
            </a:extLst>
          </p:cNvPr>
          <p:cNvCxnSpPr>
            <a:cxnSpLocks/>
          </p:cNvCxnSpPr>
          <p:nvPr/>
        </p:nvCxnSpPr>
        <p:spPr>
          <a:xfrm>
            <a:off x="4638183" y="4830931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5">
            <a:extLst>
              <a:ext uri="{FF2B5EF4-FFF2-40B4-BE49-F238E27FC236}">
                <a16:creationId xmlns="" xmlns:a16="http://schemas.microsoft.com/office/drawing/2014/main" id="{4B0D1407-2A21-4D3D-BEA4-D014A917D927}"/>
              </a:ext>
            </a:extLst>
          </p:cNvPr>
          <p:cNvCxnSpPr>
            <a:cxnSpLocks/>
          </p:cNvCxnSpPr>
          <p:nvPr/>
        </p:nvCxnSpPr>
        <p:spPr>
          <a:xfrm>
            <a:off x="3711928" y="5749054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allelogram 30">
            <a:extLst>
              <a:ext uri="{FF2B5EF4-FFF2-40B4-BE49-F238E27FC236}">
                <a16:creationId xmlns="" xmlns:a16="http://schemas.microsoft.com/office/drawing/2014/main" id="{99EF75D0-7735-463F-896F-B2C614962BA4}"/>
              </a:ext>
            </a:extLst>
          </p:cNvPr>
          <p:cNvSpPr/>
          <p:nvPr/>
        </p:nvSpPr>
        <p:spPr>
          <a:xfrm flipH="1">
            <a:off x="5186913" y="5628122"/>
            <a:ext cx="292786" cy="29351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Freeform 18">
            <a:extLst>
              <a:ext uri="{FF2B5EF4-FFF2-40B4-BE49-F238E27FC236}">
                <a16:creationId xmlns="" xmlns:a16="http://schemas.microsoft.com/office/drawing/2014/main" id="{92923EF9-CCA0-4D59-9650-CA01A148F7CD}"/>
              </a:ext>
            </a:extLst>
          </p:cNvPr>
          <p:cNvSpPr/>
          <p:nvPr/>
        </p:nvSpPr>
        <p:spPr>
          <a:xfrm>
            <a:off x="5262902" y="1948962"/>
            <a:ext cx="355852" cy="287199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Oval 7">
            <a:extLst>
              <a:ext uri="{FF2B5EF4-FFF2-40B4-BE49-F238E27FC236}">
                <a16:creationId xmlns="" xmlns:a16="http://schemas.microsoft.com/office/drawing/2014/main" id="{251A2B8A-4CBF-4605-A43B-99F9A8460D18}"/>
              </a:ext>
            </a:extLst>
          </p:cNvPr>
          <p:cNvSpPr/>
          <p:nvPr/>
        </p:nvSpPr>
        <p:spPr>
          <a:xfrm>
            <a:off x="5999795" y="2854647"/>
            <a:ext cx="300772" cy="3007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Rounded Rectangle 25">
            <a:extLst>
              <a:ext uri="{FF2B5EF4-FFF2-40B4-BE49-F238E27FC236}">
                <a16:creationId xmlns="" xmlns:a16="http://schemas.microsoft.com/office/drawing/2014/main" id="{82E86D5D-7E8B-4858-97F3-A2EEB1B2C8A6}"/>
              </a:ext>
            </a:extLst>
          </p:cNvPr>
          <p:cNvSpPr/>
          <p:nvPr/>
        </p:nvSpPr>
        <p:spPr>
          <a:xfrm>
            <a:off x="5994963" y="4709735"/>
            <a:ext cx="343140" cy="251467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Block Arc 25">
            <a:extLst>
              <a:ext uri="{FF2B5EF4-FFF2-40B4-BE49-F238E27FC236}">
                <a16:creationId xmlns="" xmlns:a16="http://schemas.microsoft.com/office/drawing/2014/main" id="{3D8EF129-19CE-4B6C-956C-FF7E82D7CF89}"/>
              </a:ext>
            </a:extLst>
          </p:cNvPr>
          <p:cNvSpPr>
            <a:spLocks noChangeAspect="1"/>
          </p:cNvSpPr>
          <p:nvPr/>
        </p:nvSpPr>
        <p:spPr>
          <a:xfrm>
            <a:off x="6288678" y="3736465"/>
            <a:ext cx="236253" cy="34131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9ED5C456-B6F4-4738-8D58-35F640ABD00F}"/>
              </a:ext>
            </a:extLst>
          </p:cNvPr>
          <p:cNvSpPr/>
          <p:nvPr/>
        </p:nvSpPr>
        <p:spPr>
          <a:xfrm>
            <a:off x="1312075" y="2561952"/>
            <a:ext cx="2543911" cy="254391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alpha val="60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noFill/>
          </a:ln>
          <a:effectLst>
            <a:outerShdw blurRad="127000" dist="127000" dir="8100000" algn="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44">
            <a:extLst>
              <a:ext uri="{FF2B5EF4-FFF2-40B4-BE49-F238E27FC236}">
                <a16:creationId xmlns="" xmlns:a16="http://schemas.microsoft.com/office/drawing/2014/main" id="{E74D83F1-A377-4C76-84DC-71A76E0AE540}"/>
              </a:ext>
            </a:extLst>
          </p:cNvPr>
          <p:cNvSpPr/>
          <p:nvPr/>
        </p:nvSpPr>
        <p:spPr>
          <a:xfrm>
            <a:off x="4504261" y="3804702"/>
            <a:ext cx="216118" cy="2161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45">
            <a:extLst>
              <a:ext uri="{FF2B5EF4-FFF2-40B4-BE49-F238E27FC236}">
                <a16:creationId xmlns="" xmlns:a16="http://schemas.microsoft.com/office/drawing/2014/main" id="{6EAB0994-721B-42F1-B356-20CAA2F57F8D}"/>
              </a:ext>
            </a:extLst>
          </p:cNvPr>
          <p:cNvSpPr/>
          <p:nvPr/>
        </p:nvSpPr>
        <p:spPr>
          <a:xfrm>
            <a:off x="4250934" y="4722825"/>
            <a:ext cx="216118" cy="2161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501B882C-F94E-4841-B46B-8493241AA19F}"/>
              </a:ext>
            </a:extLst>
          </p:cNvPr>
          <p:cNvGrpSpPr/>
          <p:nvPr/>
        </p:nvGrpSpPr>
        <p:grpSpPr>
          <a:xfrm>
            <a:off x="1835787" y="3023122"/>
            <a:ext cx="1496485" cy="1484584"/>
            <a:chOff x="1835787" y="3023122"/>
            <a:chExt cx="1496485" cy="1484584"/>
          </a:xfrm>
        </p:grpSpPr>
        <p:sp>
          <p:nvSpPr>
            <p:cNvPr id="124" name="자유형: 도형 123">
              <a:extLst>
                <a:ext uri="{FF2B5EF4-FFF2-40B4-BE49-F238E27FC236}">
                  <a16:creationId xmlns="" xmlns:a16="http://schemas.microsoft.com/office/drawing/2014/main" id="{0814E34B-CB77-4C1F-9E0F-ADF494D6EF8E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1841738" y="3017171"/>
              <a:ext cx="1484584" cy="1496485"/>
            </a:xfrm>
            <a:custGeom>
              <a:avLst/>
              <a:gdLst>
                <a:gd name="connsiteX0" fmla="*/ 302812 w 1172060"/>
                <a:gd name="connsiteY0" fmla="*/ 668924 h 1181456"/>
                <a:gd name="connsiteX1" fmla="*/ 629231 w 1172060"/>
                <a:gd name="connsiteY1" fmla="*/ 315506 h 1181456"/>
                <a:gd name="connsiteX2" fmla="*/ 1063707 w 1172060"/>
                <a:gd name="connsiteY2" fmla="*/ 395423 h 1181456"/>
                <a:gd name="connsiteX3" fmla="*/ 998378 w 1172060"/>
                <a:gd name="connsiteY3" fmla="*/ 964382 h 1181456"/>
                <a:gd name="connsiteX4" fmla="*/ 403821 w 1172060"/>
                <a:gd name="connsiteY4" fmla="*/ 1073546 h 1181456"/>
                <a:gd name="connsiteX5" fmla="*/ 403085 w 1172060"/>
                <a:gd name="connsiteY5" fmla="*/ 1072441 h 1181456"/>
                <a:gd name="connsiteX6" fmla="*/ 302812 w 1172060"/>
                <a:gd name="connsiteY6" fmla="*/ 668924 h 1181456"/>
                <a:gd name="connsiteX7" fmla="*/ 237854 w 1172060"/>
                <a:gd name="connsiteY7" fmla="*/ 595408 h 1181456"/>
                <a:gd name="connsiteX8" fmla="*/ 542985 w 1172060"/>
                <a:gd name="connsiteY8" fmla="*/ 262697 h 1181456"/>
                <a:gd name="connsiteX9" fmla="*/ 561746 w 1172060"/>
                <a:gd name="connsiteY9" fmla="*/ 261886 h 1181456"/>
                <a:gd name="connsiteX10" fmla="*/ 600889 w 1172060"/>
                <a:gd name="connsiteY10" fmla="*/ 297782 h 1181456"/>
                <a:gd name="connsiteX11" fmla="*/ 601700 w 1172060"/>
                <a:gd name="connsiteY11" fmla="*/ 316543 h 1181456"/>
                <a:gd name="connsiteX12" fmla="*/ 296568 w 1172060"/>
                <a:gd name="connsiteY12" fmla="*/ 649254 h 1181456"/>
                <a:gd name="connsiteX13" fmla="*/ 277807 w 1172060"/>
                <a:gd name="connsiteY13" fmla="*/ 650065 h 1181456"/>
                <a:gd name="connsiteX14" fmla="*/ 238665 w 1172060"/>
                <a:gd name="connsiteY14" fmla="*/ 614168 h 1181456"/>
                <a:gd name="connsiteX15" fmla="*/ 237854 w 1172060"/>
                <a:gd name="connsiteY15" fmla="*/ 595408 h 1181456"/>
                <a:gd name="connsiteX16" fmla="*/ 170715 w 1172060"/>
                <a:gd name="connsiteY16" fmla="*/ 196213 h 1181456"/>
                <a:gd name="connsiteX17" fmla="*/ 330127 w 1172060"/>
                <a:gd name="connsiteY17" fmla="*/ 165192 h 1181456"/>
                <a:gd name="connsiteX18" fmla="*/ 440075 w 1172060"/>
                <a:gd name="connsiteY18" fmla="*/ 1218 h 1181456"/>
                <a:gd name="connsiteX19" fmla="*/ 521596 w 1172060"/>
                <a:gd name="connsiteY19" fmla="*/ 248757 h 1181456"/>
                <a:gd name="connsiteX20" fmla="*/ 234141 w 1172060"/>
                <a:gd name="connsiteY20" fmla="*/ 569990 h 1181456"/>
                <a:gd name="connsiteX21" fmla="*/ 35337 w 1172060"/>
                <a:gd name="connsiteY21" fmla="*/ 578003 h 1181456"/>
                <a:gd name="connsiteX22" fmla="*/ 123970 w 1172060"/>
                <a:gd name="connsiteY22" fmla="*/ 403571 h 1181456"/>
                <a:gd name="connsiteX23" fmla="*/ 170715 w 1172060"/>
                <a:gd name="connsiteY23" fmla="*/ 196213 h 1181456"/>
                <a:gd name="connsiteX0" fmla="*/ 302812 w 1172060"/>
                <a:gd name="connsiteY0" fmla="*/ 668924 h 1181456"/>
                <a:gd name="connsiteX1" fmla="*/ 629231 w 1172060"/>
                <a:gd name="connsiteY1" fmla="*/ 315506 h 1181456"/>
                <a:gd name="connsiteX2" fmla="*/ 1063707 w 1172060"/>
                <a:gd name="connsiteY2" fmla="*/ 395423 h 1181456"/>
                <a:gd name="connsiteX3" fmla="*/ 998378 w 1172060"/>
                <a:gd name="connsiteY3" fmla="*/ 964382 h 1181456"/>
                <a:gd name="connsiteX4" fmla="*/ 403821 w 1172060"/>
                <a:gd name="connsiteY4" fmla="*/ 1073546 h 1181456"/>
                <a:gd name="connsiteX5" fmla="*/ 403085 w 1172060"/>
                <a:gd name="connsiteY5" fmla="*/ 1072441 h 1181456"/>
                <a:gd name="connsiteX6" fmla="*/ 302812 w 1172060"/>
                <a:gd name="connsiteY6" fmla="*/ 668924 h 1181456"/>
                <a:gd name="connsiteX7" fmla="*/ 237854 w 1172060"/>
                <a:gd name="connsiteY7" fmla="*/ 595408 h 1181456"/>
                <a:gd name="connsiteX8" fmla="*/ 542985 w 1172060"/>
                <a:gd name="connsiteY8" fmla="*/ 262697 h 1181456"/>
                <a:gd name="connsiteX9" fmla="*/ 561746 w 1172060"/>
                <a:gd name="connsiteY9" fmla="*/ 261886 h 1181456"/>
                <a:gd name="connsiteX10" fmla="*/ 600889 w 1172060"/>
                <a:gd name="connsiteY10" fmla="*/ 297782 h 1181456"/>
                <a:gd name="connsiteX11" fmla="*/ 601700 w 1172060"/>
                <a:gd name="connsiteY11" fmla="*/ 316543 h 1181456"/>
                <a:gd name="connsiteX12" fmla="*/ 277807 w 1172060"/>
                <a:gd name="connsiteY12" fmla="*/ 650065 h 1181456"/>
                <a:gd name="connsiteX13" fmla="*/ 238665 w 1172060"/>
                <a:gd name="connsiteY13" fmla="*/ 614168 h 1181456"/>
                <a:gd name="connsiteX14" fmla="*/ 237854 w 1172060"/>
                <a:gd name="connsiteY14" fmla="*/ 595408 h 1181456"/>
                <a:gd name="connsiteX15" fmla="*/ 170715 w 1172060"/>
                <a:gd name="connsiteY15" fmla="*/ 196213 h 1181456"/>
                <a:gd name="connsiteX16" fmla="*/ 330127 w 1172060"/>
                <a:gd name="connsiteY16" fmla="*/ 165192 h 1181456"/>
                <a:gd name="connsiteX17" fmla="*/ 440075 w 1172060"/>
                <a:gd name="connsiteY17" fmla="*/ 1218 h 1181456"/>
                <a:gd name="connsiteX18" fmla="*/ 521596 w 1172060"/>
                <a:gd name="connsiteY18" fmla="*/ 248757 h 1181456"/>
                <a:gd name="connsiteX19" fmla="*/ 234141 w 1172060"/>
                <a:gd name="connsiteY19" fmla="*/ 569990 h 1181456"/>
                <a:gd name="connsiteX20" fmla="*/ 35337 w 1172060"/>
                <a:gd name="connsiteY20" fmla="*/ 578003 h 1181456"/>
                <a:gd name="connsiteX21" fmla="*/ 123970 w 1172060"/>
                <a:gd name="connsiteY21" fmla="*/ 403571 h 1181456"/>
                <a:gd name="connsiteX22" fmla="*/ 170715 w 1172060"/>
                <a:gd name="connsiteY22" fmla="*/ 196213 h 1181456"/>
                <a:gd name="connsiteX0" fmla="*/ 302812 w 1172060"/>
                <a:gd name="connsiteY0" fmla="*/ 668924 h 1181456"/>
                <a:gd name="connsiteX1" fmla="*/ 629231 w 1172060"/>
                <a:gd name="connsiteY1" fmla="*/ 315506 h 1181456"/>
                <a:gd name="connsiteX2" fmla="*/ 1063707 w 1172060"/>
                <a:gd name="connsiteY2" fmla="*/ 395423 h 1181456"/>
                <a:gd name="connsiteX3" fmla="*/ 998378 w 1172060"/>
                <a:gd name="connsiteY3" fmla="*/ 964382 h 1181456"/>
                <a:gd name="connsiteX4" fmla="*/ 403821 w 1172060"/>
                <a:gd name="connsiteY4" fmla="*/ 1073546 h 1181456"/>
                <a:gd name="connsiteX5" fmla="*/ 403085 w 1172060"/>
                <a:gd name="connsiteY5" fmla="*/ 1072441 h 1181456"/>
                <a:gd name="connsiteX6" fmla="*/ 302812 w 1172060"/>
                <a:gd name="connsiteY6" fmla="*/ 668924 h 1181456"/>
                <a:gd name="connsiteX7" fmla="*/ 237854 w 1172060"/>
                <a:gd name="connsiteY7" fmla="*/ 595408 h 1181456"/>
                <a:gd name="connsiteX8" fmla="*/ 542985 w 1172060"/>
                <a:gd name="connsiteY8" fmla="*/ 262697 h 1181456"/>
                <a:gd name="connsiteX9" fmla="*/ 561746 w 1172060"/>
                <a:gd name="connsiteY9" fmla="*/ 261886 h 1181456"/>
                <a:gd name="connsiteX10" fmla="*/ 600889 w 1172060"/>
                <a:gd name="connsiteY10" fmla="*/ 297782 h 1181456"/>
                <a:gd name="connsiteX11" fmla="*/ 277807 w 1172060"/>
                <a:gd name="connsiteY11" fmla="*/ 650065 h 1181456"/>
                <a:gd name="connsiteX12" fmla="*/ 238665 w 1172060"/>
                <a:gd name="connsiteY12" fmla="*/ 614168 h 1181456"/>
                <a:gd name="connsiteX13" fmla="*/ 237854 w 1172060"/>
                <a:gd name="connsiteY13" fmla="*/ 595408 h 1181456"/>
                <a:gd name="connsiteX14" fmla="*/ 170715 w 1172060"/>
                <a:gd name="connsiteY14" fmla="*/ 196213 h 1181456"/>
                <a:gd name="connsiteX15" fmla="*/ 330127 w 1172060"/>
                <a:gd name="connsiteY15" fmla="*/ 165192 h 1181456"/>
                <a:gd name="connsiteX16" fmla="*/ 440075 w 1172060"/>
                <a:gd name="connsiteY16" fmla="*/ 1218 h 1181456"/>
                <a:gd name="connsiteX17" fmla="*/ 521596 w 1172060"/>
                <a:gd name="connsiteY17" fmla="*/ 248757 h 1181456"/>
                <a:gd name="connsiteX18" fmla="*/ 234141 w 1172060"/>
                <a:gd name="connsiteY18" fmla="*/ 569990 h 1181456"/>
                <a:gd name="connsiteX19" fmla="*/ 35337 w 1172060"/>
                <a:gd name="connsiteY19" fmla="*/ 578003 h 1181456"/>
                <a:gd name="connsiteX20" fmla="*/ 123970 w 1172060"/>
                <a:gd name="connsiteY20" fmla="*/ 403571 h 1181456"/>
                <a:gd name="connsiteX21" fmla="*/ 170715 w 1172060"/>
                <a:gd name="connsiteY21" fmla="*/ 196213 h 118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2060" h="1181456">
                  <a:moveTo>
                    <a:pt x="302812" y="668924"/>
                  </a:moveTo>
                  <a:lnTo>
                    <a:pt x="629231" y="315506"/>
                  </a:lnTo>
                  <a:cubicBezTo>
                    <a:pt x="848283" y="306381"/>
                    <a:pt x="978182" y="305056"/>
                    <a:pt x="1063707" y="395423"/>
                  </a:cubicBezTo>
                  <a:cubicBezTo>
                    <a:pt x="1170280" y="508029"/>
                    <a:pt x="1267197" y="650379"/>
                    <a:pt x="998378" y="964382"/>
                  </a:cubicBezTo>
                  <a:cubicBezTo>
                    <a:pt x="696240" y="1276281"/>
                    <a:pt x="521556" y="1194524"/>
                    <a:pt x="403821" y="1073546"/>
                  </a:cubicBezTo>
                  <a:lnTo>
                    <a:pt x="403085" y="1072441"/>
                  </a:lnTo>
                  <a:cubicBezTo>
                    <a:pt x="324908" y="984678"/>
                    <a:pt x="302320" y="883213"/>
                    <a:pt x="302812" y="668924"/>
                  </a:cubicBezTo>
                  <a:close/>
                  <a:moveTo>
                    <a:pt x="237854" y="595408"/>
                  </a:moveTo>
                  <a:lnTo>
                    <a:pt x="542985" y="262697"/>
                  </a:lnTo>
                  <a:cubicBezTo>
                    <a:pt x="547942" y="257292"/>
                    <a:pt x="556341" y="256929"/>
                    <a:pt x="561746" y="261886"/>
                  </a:cubicBezTo>
                  <a:lnTo>
                    <a:pt x="600889" y="297782"/>
                  </a:lnTo>
                  <a:cubicBezTo>
                    <a:pt x="553566" y="362478"/>
                    <a:pt x="338178" y="597334"/>
                    <a:pt x="277807" y="650065"/>
                  </a:cubicBezTo>
                  <a:lnTo>
                    <a:pt x="238665" y="614168"/>
                  </a:lnTo>
                  <a:cubicBezTo>
                    <a:pt x="233260" y="609211"/>
                    <a:pt x="232898" y="600812"/>
                    <a:pt x="237854" y="595408"/>
                  </a:cubicBezTo>
                  <a:close/>
                  <a:moveTo>
                    <a:pt x="170715" y="196213"/>
                  </a:moveTo>
                  <a:cubicBezTo>
                    <a:pt x="239941" y="133429"/>
                    <a:pt x="250327" y="149631"/>
                    <a:pt x="330127" y="165192"/>
                  </a:cubicBezTo>
                  <a:cubicBezTo>
                    <a:pt x="445765" y="184636"/>
                    <a:pt x="396659" y="17962"/>
                    <a:pt x="440075" y="1218"/>
                  </a:cubicBezTo>
                  <a:cubicBezTo>
                    <a:pt x="478089" y="-13442"/>
                    <a:pt x="565874" y="106294"/>
                    <a:pt x="521596" y="248757"/>
                  </a:cubicBezTo>
                  <a:cubicBezTo>
                    <a:pt x="421713" y="357668"/>
                    <a:pt x="334023" y="461079"/>
                    <a:pt x="234141" y="569990"/>
                  </a:cubicBezTo>
                  <a:cubicBezTo>
                    <a:pt x="126009" y="620334"/>
                    <a:pt x="81210" y="609522"/>
                    <a:pt x="35337" y="578003"/>
                  </a:cubicBezTo>
                  <a:cubicBezTo>
                    <a:pt x="-10537" y="546484"/>
                    <a:pt x="-37835" y="446419"/>
                    <a:pt x="123970" y="403571"/>
                  </a:cubicBezTo>
                  <a:cubicBezTo>
                    <a:pt x="185254" y="392132"/>
                    <a:pt x="69653" y="346354"/>
                    <a:pt x="170715" y="196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Block Arc 11">
              <a:extLst>
                <a:ext uri="{FF2B5EF4-FFF2-40B4-BE49-F238E27FC236}">
                  <a16:creationId xmlns="" xmlns:a16="http://schemas.microsoft.com/office/drawing/2014/main" id="{B38D1B55-1CE4-43AA-A930-AAEAB4D47DB9}"/>
                </a:ext>
              </a:extLst>
            </p:cNvPr>
            <p:cNvSpPr/>
            <p:nvPr/>
          </p:nvSpPr>
          <p:spPr>
            <a:xfrm>
              <a:off x="2422268" y="3729779"/>
              <a:ext cx="323524" cy="526416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089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4">
            <a:extLst>
              <a:ext uri="{FF2B5EF4-FFF2-40B4-BE49-F238E27FC236}">
                <a16:creationId xmlns="" xmlns:a16="http://schemas.microsoft.com/office/drawing/2014/main" id="{1245629D-9E37-4774-806D-52926E5D394E}"/>
              </a:ext>
            </a:extLst>
          </p:cNvPr>
          <p:cNvSpPr/>
          <p:nvPr/>
        </p:nvSpPr>
        <p:spPr>
          <a:xfrm>
            <a:off x="4193453" y="3274846"/>
            <a:ext cx="1658427" cy="1658427"/>
          </a:xfrm>
          <a:prstGeom prst="ellipse">
            <a:avLst/>
          </a:prstGeom>
          <a:solidFill>
            <a:schemeClr val="tx1"/>
          </a:solidFill>
          <a:ln w="698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val 7">
            <a:extLst>
              <a:ext uri="{FF2B5EF4-FFF2-40B4-BE49-F238E27FC236}">
                <a16:creationId xmlns="" xmlns:a16="http://schemas.microsoft.com/office/drawing/2014/main" id="{CBD7D3A2-BD4B-44C9-A082-C4F57AD32A11}"/>
              </a:ext>
            </a:extLst>
          </p:cNvPr>
          <p:cNvSpPr/>
          <p:nvPr/>
        </p:nvSpPr>
        <p:spPr>
          <a:xfrm>
            <a:off x="6231330" y="3209850"/>
            <a:ext cx="1658427" cy="1658427"/>
          </a:xfrm>
          <a:prstGeom prst="ellipse">
            <a:avLst/>
          </a:prstGeom>
          <a:solidFill>
            <a:schemeClr val="tx1"/>
          </a:solidFill>
          <a:ln w="698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Block Arc 14">
            <a:extLst>
              <a:ext uri="{FF2B5EF4-FFF2-40B4-BE49-F238E27FC236}">
                <a16:creationId xmlns="" xmlns:a16="http://schemas.microsoft.com/office/drawing/2014/main" id="{3EC5C925-E77F-485C-A3DB-D24A4C143D82}"/>
              </a:ext>
            </a:extLst>
          </p:cNvPr>
          <p:cNvSpPr/>
          <p:nvPr/>
        </p:nvSpPr>
        <p:spPr>
          <a:xfrm rot="10800000">
            <a:off x="5987684" y="2954952"/>
            <a:ext cx="2146665" cy="2146665"/>
          </a:xfrm>
          <a:prstGeom prst="blockArc">
            <a:avLst>
              <a:gd name="adj1" fmla="val 10800000"/>
              <a:gd name="adj2" fmla="val 21566081"/>
              <a:gd name="adj3" fmla="val 50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15">
            <a:extLst>
              <a:ext uri="{FF2B5EF4-FFF2-40B4-BE49-F238E27FC236}">
                <a16:creationId xmlns="" xmlns:a16="http://schemas.microsoft.com/office/drawing/2014/main" id="{36134C1C-94FA-4503-9351-BC1C58430EE9}"/>
              </a:ext>
            </a:extLst>
          </p:cNvPr>
          <p:cNvCxnSpPr/>
          <p:nvPr/>
        </p:nvCxnSpPr>
        <p:spPr>
          <a:xfrm rot="10800000" flipH="1">
            <a:off x="8059093" y="4066384"/>
            <a:ext cx="468000" cy="0"/>
          </a:xfrm>
          <a:prstGeom prst="lin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6">
            <a:extLst>
              <a:ext uri="{FF2B5EF4-FFF2-40B4-BE49-F238E27FC236}">
                <a16:creationId xmlns="" xmlns:a16="http://schemas.microsoft.com/office/drawing/2014/main" id="{565C1D39-AC5E-41E0-B034-2BF9760FF20A}"/>
              </a:ext>
            </a:extLst>
          </p:cNvPr>
          <p:cNvCxnSpPr>
            <a:cxnSpLocks/>
          </p:cNvCxnSpPr>
          <p:nvPr/>
        </p:nvCxnSpPr>
        <p:spPr>
          <a:xfrm>
            <a:off x="7409891" y="4994757"/>
            <a:ext cx="185166" cy="430406"/>
          </a:xfrm>
          <a:prstGeom prst="lin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7">
            <a:extLst>
              <a:ext uri="{FF2B5EF4-FFF2-40B4-BE49-F238E27FC236}">
                <a16:creationId xmlns="" xmlns:a16="http://schemas.microsoft.com/office/drawing/2014/main" id="{70F1456E-F4F5-4775-81C4-41E25C20E23E}"/>
              </a:ext>
            </a:extLst>
          </p:cNvPr>
          <p:cNvCxnSpPr>
            <a:cxnSpLocks/>
          </p:cNvCxnSpPr>
          <p:nvPr/>
        </p:nvCxnSpPr>
        <p:spPr>
          <a:xfrm flipH="1">
            <a:off x="6146554" y="4868277"/>
            <a:ext cx="290800" cy="393188"/>
          </a:xfrm>
          <a:prstGeom prst="lin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6">
            <a:extLst>
              <a:ext uri="{FF2B5EF4-FFF2-40B4-BE49-F238E27FC236}">
                <a16:creationId xmlns="" xmlns:a16="http://schemas.microsoft.com/office/drawing/2014/main" id="{645FFF92-2420-44EF-AC07-5D5F7C5621B9}"/>
              </a:ext>
            </a:extLst>
          </p:cNvPr>
          <p:cNvGrpSpPr/>
          <p:nvPr/>
        </p:nvGrpSpPr>
        <p:grpSpPr>
          <a:xfrm>
            <a:off x="735820" y="3628440"/>
            <a:ext cx="1989414" cy="863315"/>
            <a:chOff x="993672" y="3698889"/>
            <a:chExt cx="1998939" cy="863315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EE142155-FB0A-48E7-A853-A4580202EA67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9E745B9-9F41-42B1-9B38-E3F4C074FC34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49">
            <a:extLst>
              <a:ext uri="{FF2B5EF4-FFF2-40B4-BE49-F238E27FC236}">
                <a16:creationId xmlns="" xmlns:a16="http://schemas.microsoft.com/office/drawing/2014/main" id="{7C653F78-7AC1-46C5-8D38-007C37A807E5}"/>
              </a:ext>
            </a:extLst>
          </p:cNvPr>
          <p:cNvGrpSpPr/>
          <p:nvPr/>
        </p:nvGrpSpPr>
        <p:grpSpPr>
          <a:xfrm>
            <a:off x="1801180" y="1956064"/>
            <a:ext cx="1989414" cy="863315"/>
            <a:chOff x="993672" y="3698889"/>
            <a:chExt cx="1998939" cy="863315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B516E32-F7E1-45EB-A0CE-25B8EB494093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AE71CC4C-DF99-40D2-9BD0-206EAC297BA5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52">
            <a:extLst>
              <a:ext uri="{FF2B5EF4-FFF2-40B4-BE49-F238E27FC236}">
                <a16:creationId xmlns="" xmlns:a16="http://schemas.microsoft.com/office/drawing/2014/main" id="{F72DB2FE-3A48-4480-8578-B002ACA8B086}"/>
              </a:ext>
            </a:extLst>
          </p:cNvPr>
          <p:cNvGrpSpPr/>
          <p:nvPr/>
        </p:nvGrpSpPr>
        <p:grpSpPr>
          <a:xfrm>
            <a:off x="6564804" y="2092227"/>
            <a:ext cx="1989414" cy="863315"/>
            <a:chOff x="993672" y="3698889"/>
            <a:chExt cx="1998939" cy="863315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80213652-01B3-43BE-9B09-51494586012A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952D7B7-996F-4001-B7FC-8E06FBF61037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55">
            <a:extLst>
              <a:ext uri="{FF2B5EF4-FFF2-40B4-BE49-F238E27FC236}">
                <a16:creationId xmlns="" xmlns:a16="http://schemas.microsoft.com/office/drawing/2014/main" id="{B8A7522C-4A69-48BB-9D3E-696F60941EC9}"/>
              </a:ext>
            </a:extLst>
          </p:cNvPr>
          <p:cNvGrpSpPr/>
          <p:nvPr/>
        </p:nvGrpSpPr>
        <p:grpSpPr>
          <a:xfrm>
            <a:off x="9345647" y="3628440"/>
            <a:ext cx="1989414" cy="863315"/>
            <a:chOff x="993672" y="3698889"/>
            <a:chExt cx="1998939" cy="863315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ACF4A7CB-F889-4054-B527-5A9BA28774E0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A0235106-086E-429D-B814-EC7E9FA175F9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58">
            <a:extLst>
              <a:ext uri="{FF2B5EF4-FFF2-40B4-BE49-F238E27FC236}">
                <a16:creationId xmlns="" xmlns:a16="http://schemas.microsoft.com/office/drawing/2014/main" id="{56E5FE64-57BB-4AE4-BFD7-A51E4F2894D0}"/>
              </a:ext>
            </a:extLst>
          </p:cNvPr>
          <p:cNvGrpSpPr/>
          <p:nvPr/>
        </p:nvGrpSpPr>
        <p:grpSpPr>
          <a:xfrm>
            <a:off x="8265500" y="5308149"/>
            <a:ext cx="1989414" cy="863315"/>
            <a:chOff x="993672" y="3698889"/>
            <a:chExt cx="1998939" cy="863315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4B7C11D3-0984-4700-BA45-E8FB51A778AC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5E8D924-2FD4-4FB9-99C1-EE0D43885DBB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61">
            <a:extLst>
              <a:ext uri="{FF2B5EF4-FFF2-40B4-BE49-F238E27FC236}">
                <a16:creationId xmlns="" xmlns:a16="http://schemas.microsoft.com/office/drawing/2014/main" id="{E896C858-D30B-4166-AB6F-2D5F1202DA87}"/>
              </a:ext>
            </a:extLst>
          </p:cNvPr>
          <p:cNvGrpSpPr/>
          <p:nvPr/>
        </p:nvGrpSpPr>
        <p:grpSpPr>
          <a:xfrm>
            <a:off x="3533700" y="5173787"/>
            <a:ext cx="1989414" cy="863315"/>
            <a:chOff x="993672" y="3698889"/>
            <a:chExt cx="1998939" cy="863315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8971779-2746-457D-9079-3A25C11FE776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DA4104C-3F5F-4FB3-9FFD-ECE26B8B7F35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Oval 68">
            <a:extLst>
              <a:ext uri="{FF2B5EF4-FFF2-40B4-BE49-F238E27FC236}">
                <a16:creationId xmlns="" xmlns:a16="http://schemas.microsoft.com/office/drawing/2014/main" id="{F601A5B9-C6F9-4933-A8FE-C0511DA2F5EB}"/>
              </a:ext>
            </a:extLst>
          </p:cNvPr>
          <p:cNvSpPr/>
          <p:nvPr/>
        </p:nvSpPr>
        <p:spPr>
          <a:xfrm>
            <a:off x="8527093" y="3707637"/>
            <a:ext cx="720000" cy="72000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Oval 69">
            <a:extLst>
              <a:ext uri="{FF2B5EF4-FFF2-40B4-BE49-F238E27FC236}">
                <a16:creationId xmlns="" xmlns:a16="http://schemas.microsoft.com/office/drawing/2014/main" id="{9B669287-2710-4C26-B0B7-DA7FB1C5B63A}"/>
              </a:ext>
            </a:extLst>
          </p:cNvPr>
          <p:cNvSpPr/>
          <p:nvPr/>
        </p:nvSpPr>
        <p:spPr>
          <a:xfrm>
            <a:off x="7405675" y="5385240"/>
            <a:ext cx="720000" cy="72000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Oval 70">
            <a:extLst>
              <a:ext uri="{FF2B5EF4-FFF2-40B4-BE49-F238E27FC236}">
                <a16:creationId xmlns="" xmlns:a16="http://schemas.microsoft.com/office/drawing/2014/main" id="{B50C55EF-68DF-45FC-BD6F-F5C654E7DA9B}"/>
              </a:ext>
            </a:extLst>
          </p:cNvPr>
          <p:cNvSpPr/>
          <p:nvPr/>
        </p:nvSpPr>
        <p:spPr>
          <a:xfrm>
            <a:off x="5620234" y="5245445"/>
            <a:ext cx="720000" cy="72000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3056C44C-95D5-48F8-B616-F8C4151FE043}"/>
              </a:ext>
            </a:extLst>
          </p:cNvPr>
          <p:cNvGrpSpPr/>
          <p:nvPr/>
        </p:nvGrpSpPr>
        <p:grpSpPr>
          <a:xfrm>
            <a:off x="2825067" y="2027722"/>
            <a:ext cx="3630932" cy="3132329"/>
            <a:chOff x="2825067" y="1916099"/>
            <a:chExt cx="3630932" cy="3132329"/>
          </a:xfrm>
        </p:grpSpPr>
        <p:sp>
          <p:nvSpPr>
            <p:cNvPr id="31" name="Block Arc 18">
              <a:extLst>
                <a:ext uri="{FF2B5EF4-FFF2-40B4-BE49-F238E27FC236}">
                  <a16:creationId xmlns="" xmlns:a16="http://schemas.microsoft.com/office/drawing/2014/main" id="{9FA0BC42-1496-41D4-97A7-1595CA0BF3E7}"/>
                </a:ext>
              </a:extLst>
            </p:cNvPr>
            <p:cNvSpPr/>
            <p:nvPr/>
          </p:nvSpPr>
          <p:spPr>
            <a:xfrm>
              <a:off x="3949335" y="2901763"/>
              <a:ext cx="2146665" cy="2146665"/>
            </a:xfrm>
            <a:prstGeom prst="blockArc">
              <a:avLst>
                <a:gd name="adj1" fmla="val 10800000"/>
                <a:gd name="adj2" fmla="val 21566081"/>
                <a:gd name="adj3" fmla="val 50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19">
              <a:extLst>
                <a:ext uri="{FF2B5EF4-FFF2-40B4-BE49-F238E27FC236}">
                  <a16:creationId xmlns="" xmlns:a16="http://schemas.microsoft.com/office/drawing/2014/main" id="{66F35C8D-8645-4BF2-BB84-CDA6F3D33A7B}"/>
                </a:ext>
              </a:extLst>
            </p:cNvPr>
            <p:cNvCxnSpPr/>
            <p:nvPr/>
          </p:nvCxnSpPr>
          <p:spPr>
            <a:xfrm flipH="1">
              <a:off x="3556594" y="3936996"/>
              <a:ext cx="468000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0">
              <a:extLst>
                <a:ext uri="{FF2B5EF4-FFF2-40B4-BE49-F238E27FC236}">
                  <a16:creationId xmlns="" xmlns:a16="http://schemas.microsoft.com/office/drawing/2014/main" id="{E112DCDA-C5C9-41AB-B25A-248E204F05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47548" y="2598807"/>
              <a:ext cx="149392" cy="41808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1">
              <a:extLst>
                <a:ext uri="{FF2B5EF4-FFF2-40B4-BE49-F238E27FC236}">
                  <a16:creationId xmlns="" xmlns:a16="http://schemas.microsoft.com/office/drawing/2014/main" id="{E5DDD893-3152-4844-8B08-5E7AC3D227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5689" y="2725009"/>
              <a:ext cx="288000" cy="43200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71">
              <a:extLst>
                <a:ext uri="{FF2B5EF4-FFF2-40B4-BE49-F238E27FC236}">
                  <a16:creationId xmlns="" xmlns:a16="http://schemas.microsoft.com/office/drawing/2014/main" id="{90A050B1-332B-4A20-ADB6-3BFCB934BD24}"/>
                </a:ext>
              </a:extLst>
            </p:cNvPr>
            <p:cNvSpPr/>
            <p:nvPr/>
          </p:nvSpPr>
          <p:spPr>
            <a:xfrm>
              <a:off x="2825067" y="3556662"/>
              <a:ext cx="720000" cy="7200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Oval 72">
              <a:extLst>
                <a:ext uri="{FF2B5EF4-FFF2-40B4-BE49-F238E27FC236}">
                  <a16:creationId xmlns="" xmlns:a16="http://schemas.microsoft.com/office/drawing/2014/main" id="{EF8DB14E-B6D5-4656-B8F3-1DC0BEA1051B}"/>
                </a:ext>
              </a:extLst>
            </p:cNvPr>
            <p:cNvSpPr/>
            <p:nvPr/>
          </p:nvSpPr>
          <p:spPr>
            <a:xfrm>
              <a:off x="3949335" y="1916099"/>
              <a:ext cx="720000" cy="7200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Oval 73">
              <a:extLst>
                <a:ext uri="{FF2B5EF4-FFF2-40B4-BE49-F238E27FC236}">
                  <a16:creationId xmlns="" xmlns:a16="http://schemas.microsoft.com/office/drawing/2014/main" id="{594AF615-10C9-4BE5-B413-E9FF24425724}"/>
                </a:ext>
              </a:extLst>
            </p:cNvPr>
            <p:cNvSpPr/>
            <p:nvPr/>
          </p:nvSpPr>
          <p:spPr>
            <a:xfrm>
              <a:off x="5735999" y="2052993"/>
              <a:ext cx="720000" cy="7200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Rectangle 9">
            <a:extLst>
              <a:ext uri="{FF2B5EF4-FFF2-40B4-BE49-F238E27FC236}">
                <a16:creationId xmlns="" xmlns:a16="http://schemas.microsoft.com/office/drawing/2014/main" id="{DDA45291-EB12-4DB6-B97A-6E806C2768AD}"/>
              </a:ext>
            </a:extLst>
          </p:cNvPr>
          <p:cNvSpPr/>
          <p:nvPr/>
        </p:nvSpPr>
        <p:spPr>
          <a:xfrm>
            <a:off x="4781414" y="3819925"/>
            <a:ext cx="519741" cy="51889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130">
            <a:extLst>
              <a:ext uri="{FF2B5EF4-FFF2-40B4-BE49-F238E27FC236}">
                <a16:creationId xmlns="" xmlns:a16="http://schemas.microsoft.com/office/drawing/2014/main" id="{F8781DCE-C3FA-4AD1-940A-EE40EC51BECC}"/>
              </a:ext>
            </a:extLst>
          </p:cNvPr>
          <p:cNvSpPr/>
          <p:nvPr/>
        </p:nvSpPr>
        <p:spPr>
          <a:xfrm>
            <a:off x="6800227" y="3792014"/>
            <a:ext cx="516551" cy="518896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Parallelogram 15">
            <a:extLst>
              <a:ext uri="{FF2B5EF4-FFF2-40B4-BE49-F238E27FC236}">
                <a16:creationId xmlns="" xmlns:a16="http://schemas.microsoft.com/office/drawing/2014/main" id="{B507A2DD-00BC-4FEC-96D8-6164E46E8A00}"/>
              </a:ext>
            </a:extLst>
          </p:cNvPr>
          <p:cNvSpPr/>
          <p:nvPr/>
        </p:nvSpPr>
        <p:spPr>
          <a:xfrm flipH="1">
            <a:off x="3002707" y="3839256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ectangle 36">
            <a:extLst>
              <a:ext uri="{FF2B5EF4-FFF2-40B4-BE49-F238E27FC236}">
                <a16:creationId xmlns="" xmlns:a16="http://schemas.microsoft.com/office/drawing/2014/main" id="{09C788E3-027C-4775-AE34-2BBEC9F9BE14}"/>
              </a:ext>
            </a:extLst>
          </p:cNvPr>
          <p:cNvSpPr/>
          <p:nvPr/>
        </p:nvSpPr>
        <p:spPr>
          <a:xfrm>
            <a:off x="5802297" y="5467185"/>
            <a:ext cx="355874" cy="297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 Same Side Corner Rectangle 36">
            <a:extLst>
              <a:ext uri="{FF2B5EF4-FFF2-40B4-BE49-F238E27FC236}">
                <a16:creationId xmlns="" xmlns:a16="http://schemas.microsoft.com/office/drawing/2014/main" id="{03B499E8-4D05-44F0-A9A5-9F79173E6DA5}"/>
              </a:ext>
            </a:extLst>
          </p:cNvPr>
          <p:cNvSpPr>
            <a:spLocks noChangeAspect="1"/>
          </p:cNvSpPr>
          <p:nvPr/>
        </p:nvSpPr>
        <p:spPr>
          <a:xfrm>
            <a:off x="5903689" y="2379877"/>
            <a:ext cx="368639" cy="29145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Oval 21">
            <a:extLst>
              <a:ext uri="{FF2B5EF4-FFF2-40B4-BE49-F238E27FC236}">
                <a16:creationId xmlns="" xmlns:a16="http://schemas.microsoft.com/office/drawing/2014/main" id="{1CC6696E-2066-4E0A-81BB-EEFF1982C246}"/>
              </a:ext>
            </a:extLst>
          </p:cNvPr>
          <p:cNvSpPr>
            <a:spLocks noChangeAspect="1"/>
          </p:cNvSpPr>
          <p:nvPr/>
        </p:nvSpPr>
        <p:spPr>
          <a:xfrm>
            <a:off x="4142061" y="2218133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ectangle 9">
            <a:extLst>
              <a:ext uri="{FF2B5EF4-FFF2-40B4-BE49-F238E27FC236}">
                <a16:creationId xmlns="" xmlns:a16="http://schemas.microsoft.com/office/drawing/2014/main" id="{D3D6D3D5-2D67-4E0C-8DCF-F528F7D13BB2}"/>
              </a:ext>
            </a:extLst>
          </p:cNvPr>
          <p:cNvSpPr/>
          <p:nvPr/>
        </p:nvSpPr>
        <p:spPr>
          <a:xfrm>
            <a:off x="8732345" y="3919874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Oval 21">
            <a:extLst>
              <a:ext uri="{FF2B5EF4-FFF2-40B4-BE49-F238E27FC236}">
                <a16:creationId xmlns="" xmlns:a16="http://schemas.microsoft.com/office/drawing/2014/main" id="{FEB2B760-B7E3-4B23-B7CF-77E067EA59A8}"/>
              </a:ext>
            </a:extLst>
          </p:cNvPr>
          <p:cNvSpPr>
            <a:spLocks noChangeAspect="1"/>
          </p:cNvSpPr>
          <p:nvPr/>
        </p:nvSpPr>
        <p:spPr>
          <a:xfrm>
            <a:off x="7588337" y="5570658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518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76B95EB-5259-41D9-9003-A54A46B417F6}"/>
              </a:ext>
            </a:extLst>
          </p:cNvPr>
          <p:cNvSpPr txBox="1"/>
          <p:nvPr/>
        </p:nvSpPr>
        <p:spPr>
          <a:xfrm>
            <a:off x="7102985" y="5415283"/>
            <a:ext cx="4853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7FB057B-5AD1-424F-A15B-D2D7CAD68007}"/>
              </a:ext>
            </a:extLst>
          </p:cNvPr>
          <p:cNvSpPr txBox="1"/>
          <p:nvPr/>
        </p:nvSpPr>
        <p:spPr>
          <a:xfrm>
            <a:off x="1341120" y="1211759"/>
            <a:ext cx="3840771" cy="13940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40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415793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FE71C8A2-408F-486C-9CA8-83AFCAD87B06}"/>
              </a:ext>
            </a:extLst>
          </p:cNvPr>
          <p:cNvSpPr/>
          <p:nvPr/>
        </p:nvSpPr>
        <p:spPr>
          <a:xfrm>
            <a:off x="5347975" y="2023513"/>
            <a:ext cx="1512168" cy="1512168"/>
          </a:xfrm>
          <a:prstGeom prst="ellipse">
            <a:avLst/>
          </a:prstGeom>
          <a:solidFill>
            <a:schemeClr val="tx1"/>
          </a:solidFill>
          <a:ln w="1206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9216F211-F699-4733-ADA6-B351C9074F79}"/>
              </a:ext>
            </a:extLst>
          </p:cNvPr>
          <p:cNvSpPr/>
          <p:nvPr/>
        </p:nvSpPr>
        <p:spPr>
          <a:xfrm>
            <a:off x="5351584" y="4543793"/>
            <a:ext cx="1512168" cy="1512168"/>
          </a:xfrm>
          <a:prstGeom prst="ellipse">
            <a:avLst/>
          </a:prstGeom>
          <a:solidFill>
            <a:schemeClr val="tx1"/>
          </a:solidFill>
          <a:ln w="1206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7CD6B7D3-BF37-4BF9-8E74-3ED2ED318C07}"/>
              </a:ext>
            </a:extLst>
          </p:cNvPr>
          <p:cNvSpPr/>
          <p:nvPr/>
        </p:nvSpPr>
        <p:spPr>
          <a:xfrm>
            <a:off x="3587624" y="3300607"/>
            <a:ext cx="1512168" cy="1512168"/>
          </a:xfrm>
          <a:prstGeom prst="ellipse">
            <a:avLst/>
          </a:prstGeom>
          <a:solidFill>
            <a:schemeClr val="tx1"/>
          </a:solidFill>
          <a:ln w="1206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D9291DD9-57AB-4A67-8773-ABA0437FE204}"/>
              </a:ext>
            </a:extLst>
          </p:cNvPr>
          <p:cNvSpPr/>
          <p:nvPr/>
        </p:nvSpPr>
        <p:spPr>
          <a:xfrm>
            <a:off x="7146079" y="3300607"/>
            <a:ext cx="1512168" cy="1512168"/>
          </a:xfrm>
          <a:prstGeom prst="ellipse">
            <a:avLst/>
          </a:prstGeom>
          <a:solidFill>
            <a:schemeClr val="tx1"/>
          </a:solidFill>
          <a:ln w="1206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DC38258-C46A-48A1-A2DC-A6A5A4760F8C}"/>
              </a:ext>
            </a:extLst>
          </p:cNvPr>
          <p:cNvSpPr txBox="1"/>
          <p:nvPr/>
        </p:nvSpPr>
        <p:spPr>
          <a:xfrm>
            <a:off x="5465512" y="2271767"/>
            <a:ext cx="12961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</a:rPr>
              <a:t>S</a:t>
            </a:r>
            <a:endParaRPr lang="ko-KR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238170C-46F5-4196-9CF7-1CF9E1551594}"/>
              </a:ext>
            </a:extLst>
          </p:cNvPr>
          <p:cNvSpPr txBox="1"/>
          <p:nvPr/>
        </p:nvSpPr>
        <p:spPr>
          <a:xfrm>
            <a:off x="3695636" y="3548860"/>
            <a:ext cx="12961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</a:rPr>
              <a:t>W</a:t>
            </a:r>
            <a:endParaRPr lang="ko-KR" altLang="en-US" sz="6000" b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DF66F19-BD50-4106-ACE7-5513C15282DA}"/>
              </a:ext>
            </a:extLst>
          </p:cNvPr>
          <p:cNvSpPr txBox="1"/>
          <p:nvPr/>
        </p:nvSpPr>
        <p:spPr>
          <a:xfrm>
            <a:off x="5478957" y="4812776"/>
            <a:ext cx="12961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3"/>
                </a:solidFill>
              </a:rPr>
              <a:t>O</a:t>
            </a:r>
            <a:endParaRPr lang="ko-KR" altLang="en-US" sz="6000" b="1" dirty="0">
              <a:solidFill>
                <a:schemeClr val="accent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EDE275-7F7C-4D1F-BAA9-4673E0E12AFD}"/>
              </a:ext>
            </a:extLst>
          </p:cNvPr>
          <p:cNvSpPr txBox="1"/>
          <p:nvPr/>
        </p:nvSpPr>
        <p:spPr>
          <a:xfrm>
            <a:off x="7245485" y="3548860"/>
            <a:ext cx="12961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4"/>
                </a:solidFill>
              </a:rPr>
              <a:t>T</a:t>
            </a:r>
            <a:endParaRPr lang="ko-KR" altLang="en-US" sz="6000" b="1" dirty="0">
              <a:solidFill>
                <a:schemeClr val="accent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D67EDE3-05D7-4873-931A-CAE8754D4770}"/>
              </a:ext>
            </a:extLst>
          </p:cNvPr>
          <p:cNvSpPr/>
          <p:nvPr/>
        </p:nvSpPr>
        <p:spPr>
          <a:xfrm>
            <a:off x="7537302" y="2199759"/>
            <a:ext cx="3718800" cy="687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="" xmlns:a16="http://schemas.microsoft.com/office/drawing/2014/main" id="{15C32134-A5C2-4DFB-8B9A-E3745D76B2D2}"/>
              </a:ext>
            </a:extLst>
          </p:cNvPr>
          <p:cNvSpPr/>
          <p:nvPr/>
        </p:nvSpPr>
        <p:spPr>
          <a:xfrm>
            <a:off x="7537302" y="5140588"/>
            <a:ext cx="3718800" cy="6878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="" xmlns:a16="http://schemas.microsoft.com/office/drawing/2014/main" id="{1D344623-7C4E-4C29-996C-1D35F5B180A9}"/>
              </a:ext>
            </a:extLst>
          </p:cNvPr>
          <p:cNvSpPr/>
          <p:nvPr/>
        </p:nvSpPr>
        <p:spPr>
          <a:xfrm>
            <a:off x="935914" y="5158780"/>
            <a:ext cx="3718784" cy="6878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="" xmlns:a16="http://schemas.microsoft.com/office/drawing/2014/main" id="{5C8E1F76-06F5-4DDA-9BD2-674EB5BC66EF}"/>
              </a:ext>
            </a:extLst>
          </p:cNvPr>
          <p:cNvSpPr/>
          <p:nvPr/>
        </p:nvSpPr>
        <p:spPr>
          <a:xfrm>
            <a:off x="935914" y="2199759"/>
            <a:ext cx="3718784" cy="6878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ight Arrow 20">
            <a:extLst>
              <a:ext uri="{FF2B5EF4-FFF2-40B4-BE49-F238E27FC236}">
                <a16:creationId xmlns="" xmlns:a16="http://schemas.microsoft.com/office/drawing/2014/main" id="{E7E88C0D-B9DF-4539-A8A7-D436751D0FDC}"/>
              </a:ext>
            </a:extLst>
          </p:cNvPr>
          <p:cNvSpPr/>
          <p:nvPr/>
        </p:nvSpPr>
        <p:spPr>
          <a:xfrm rot="19800000">
            <a:off x="5028240" y="3232766"/>
            <a:ext cx="360040" cy="24231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6" name="Right Arrow 21">
            <a:extLst>
              <a:ext uri="{FF2B5EF4-FFF2-40B4-BE49-F238E27FC236}">
                <a16:creationId xmlns="" xmlns:a16="http://schemas.microsoft.com/office/drawing/2014/main" id="{02DC0DDE-47CA-4C96-99BF-52C05A55A205}"/>
              </a:ext>
            </a:extLst>
          </p:cNvPr>
          <p:cNvSpPr/>
          <p:nvPr/>
        </p:nvSpPr>
        <p:spPr>
          <a:xfrm rot="1800000">
            <a:off x="6898334" y="3248162"/>
            <a:ext cx="360040" cy="2423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7" name="Right Arrow 22">
            <a:extLst>
              <a:ext uri="{FF2B5EF4-FFF2-40B4-BE49-F238E27FC236}">
                <a16:creationId xmlns="" xmlns:a16="http://schemas.microsoft.com/office/drawing/2014/main" id="{390AC0AC-009E-4435-A459-740B58E12E3E}"/>
              </a:ext>
            </a:extLst>
          </p:cNvPr>
          <p:cNvSpPr/>
          <p:nvPr/>
        </p:nvSpPr>
        <p:spPr>
          <a:xfrm rot="8100000">
            <a:off x="6845398" y="4617570"/>
            <a:ext cx="360040" cy="24231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8" name="Right Arrow 23">
            <a:extLst>
              <a:ext uri="{FF2B5EF4-FFF2-40B4-BE49-F238E27FC236}">
                <a16:creationId xmlns="" xmlns:a16="http://schemas.microsoft.com/office/drawing/2014/main" id="{41FFA601-2318-4F7D-8322-086A8254C6C9}"/>
              </a:ext>
            </a:extLst>
          </p:cNvPr>
          <p:cNvSpPr/>
          <p:nvPr/>
        </p:nvSpPr>
        <p:spPr>
          <a:xfrm rot="12600000">
            <a:off x="5023081" y="4598519"/>
            <a:ext cx="360040" cy="2423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13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97BFE844-7C8C-4738-8EE2-869A4B847D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04086" y="232660"/>
            <a:ext cx="4124057" cy="1813423"/>
          </a:xfrm>
        </p:spPr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grpSp>
        <p:nvGrpSpPr>
          <p:cNvPr id="54" name="Group 4">
            <a:extLst>
              <a:ext uri="{FF2B5EF4-FFF2-40B4-BE49-F238E27FC236}">
                <a16:creationId xmlns="" xmlns:a16="http://schemas.microsoft.com/office/drawing/2014/main" id="{BCDA4F5E-8128-4071-B85E-2FF55F1AC9CD}"/>
              </a:ext>
            </a:extLst>
          </p:cNvPr>
          <p:cNvGrpSpPr/>
          <p:nvPr/>
        </p:nvGrpSpPr>
        <p:grpSpPr>
          <a:xfrm>
            <a:off x="3833521" y="1084338"/>
            <a:ext cx="351774" cy="4306446"/>
            <a:chOff x="5706126" y="1412776"/>
            <a:chExt cx="288032" cy="4896544"/>
          </a:xfrm>
        </p:grpSpPr>
        <p:sp>
          <p:nvSpPr>
            <p:cNvPr id="55" name="Rectangle 1">
              <a:extLst>
                <a:ext uri="{FF2B5EF4-FFF2-40B4-BE49-F238E27FC236}">
                  <a16:creationId xmlns="" xmlns:a16="http://schemas.microsoft.com/office/drawing/2014/main" id="{27699925-0B89-4FF9-86F1-CA68298744D1}"/>
                </a:ext>
              </a:extLst>
            </p:cNvPr>
            <p:cNvSpPr/>
            <p:nvPr/>
          </p:nvSpPr>
          <p:spPr>
            <a:xfrm>
              <a:off x="5796136" y="1628800"/>
              <a:ext cx="108012" cy="4680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Flowchart: Extract 2">
              <a:extLst>
                <a:ext uri="{FF2B5EF4-FFF2-40B4-BE49-F238E27FC236}">
                  <a16:creationId xmlns="" xmlns:a16="http://schemas.microsoft.com/office/drawing/2014/main" id="{0318465E-F2FD-4F03-A45B-543F09684103}"/>
                </a:ext>
              </a:extLst>
            </p:cNvPr>
            <p:cNvSpPr/>
            <p:nvPr/>
          </p:nvSpPr>
          <p:spPr>
            <a:xfrm>
              <a:off x="5706126" y="1412776"/>
              <a:ext cx="288032" cy="288032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8">
            <a:extLst>
              <a:ext uri="{FF2B5EF4-FFF2-40B4-BE49-F238E27FC236}">
                <a16:creationId xmlns="" xmlns:a16="http://schemas.microsoft.com/office/drawing/2014/main" id="{4C4351CE-26A8-4770-9B42-24B64AE4A6CD}"/>
              </a:ext>
            </a:extLst>
          </p:cNvPr>
          <p:cNvGrpSpPr/>
          <p:nvPr/>
        </p:nvGrpSpPr>
        <p:grpSpPr>
          <a:xfrm>
            <a:off x="3165472" y="1541065"/>
            <a:ext cx="712269" cy="3849719"/>
            <a:chOff x="5020912" y="1869503"/>
            <a:chExt cx="712269" cy="4426944"/>
          </a:xfrm>
          <a:solidFill>
            <a:schemeClr val="accent2"/>
          </a:solidFill>
        </p:grpSpPr>
        <p:sp>
          <p:nvSpPr>
            <p:cNvPr id="58" name="Rectangle 38">
              <a:extLst>
                <a:ext uri="{FF2B5EF4-FFF2-40B4-BE49-F238E27FC236}">
                  <a16:creationId xmlns="" xmlns:a16="http://schemas.microsoft.com/office/drawing/2014/main" id="{40ECE4E4-D9F5-4687-A53B-CFBB09F64C28}"/>
                </a:ext>
              </a:extLst>
            </p:cNvPr>
            <p:cNvSpPr/>
            <p:nvPr/>
          </p:nvSpPr>
          <p:spPr>
            <a:xfrm>
              <a:off x="5602892" y="2542257"/>
              <a:ext cx="120775" cy="3754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Bent Arrow 6">
              <a:extLst>
                <a:ext uri="{FF2B5EF4-FFF2-40B4-BE49-F238E27FC236}">
                  <a16:creationId xmlns="" xmlns:a16="http://schemas.microsoft.com/office/drawing/2014/main" id="{226AFD54-3337-4005-BD93-C19DF241DCFD}"/>
                </a:ext>
              </a:extLst>
            </p:cNvPr>
            <p:cNvSpPr/>
            <p:nvPr/>
          </p:nvSpPr>
          <p:spPr>
            <a:xfrm flipH="1">
              <a:off x="5033203" y="1869503"/>
              <a:ext cx="699978" cy="911425"/>
            </a:xfrm>
            <a:prstGeom prst="bentArrow">
              <a:avLst>
                <a:gd name="adj1" fmla="val 17792"/>
                <a:gd name="adj2" fmla="val 25000"/>
                <a:gd name="adj3" fmla="val 33165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Bent Arrow 40">
              <a:extLst>
                <a:ext uri="{FF2B5EF4-FFF2-40B4-BE49-F238E27FC236}">
                  <a16:creationId xmlns="" xmlns:a16="http://schemas.microsoft.com/office/drawing/2014/main" id="{2A25E529-40D5-4F39-9FED-73376B0DFFDD}"/>
                </a:ext>
              </a:extLst>
            </p:cNvPr>
            <p:cNvSpPr/>
            <p:nvPr/>
          </p:nvSpPr>
          <p:spPr>
            <a:xfrm flipH="1">
              <a:off x="5020912" y="3314020"/>
              <a:ext cx="699978" cy="911425"/>
            </a:xfrm>
            <a:prstGeom prst="bentArrow">
              <a:avLst>
                <a:gd name="adj1" fmla="val 17792"/>
                <a:gd name="adj2" fmla="val 25000"/>
                <a:gd name="adj3" fmla="val 33165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Bent Arrow 41">
              <a:extLst>
                <a:ext uri="{FF2B5EF4-FFF2-40B4-BE49-F238E27FC236}">
                  <a16:creationId xmlns="" xmlns:a16="http://schemas.microsoft.com/office/drawing/2014/main" id="{FB4E7987-BE4D-4794-B397-35BD9664C536}"/>
                </a:ext>
              </a:extLst>
            </p:cNvPr>
            <p:cNvSpPr/>
            <p:nvPr/>
          </p:nvSpPr>
          <p:spPr>
            <a:xfrm flipH="1">
              <a:off x="5024150" y="4749823"/>
              <a:ext cx="699978" cy="911425"/>
            </a:xfrm>
            <a:prstGeom prst="bentArrow">
              <a:avLst>
                <a:gd name="adj1" fmla="val 17792"/>
                <a:gd name="adj2" fmla="val 25000"/>
                <a:gd name="adj3" fmla="val 33165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20">
            <a:extLst>
              <a:ext uri="{FF2B5EF4-FFF2-40B4-BE49-F238E27FC236}">
                <a16:creationId xmlns="" xmlns:a16="http://schemas.microsoft.com/office/drawing/2014/main" id="{7370C291-FD23-44F4-8B23-93BEFB5A14E7}"/>
              </a:ext>
            </a:extLst>
          </p:cNvPr>
          <p:cNvGrpSpPr/>
          <p:nvPr/>
        </p:nvGrpSpPr>
        <p:grpSpPr>
          <a:xfrm>
            <a:off x="4156720" y="2125515"/>
            <a:ext cx="696490" cy="3265270"/>
            <a:chOff x="6256766" y="2243260"/>
            <a:chExt cx="696490" cy="3849193"/>
          </a:xfrm>
          <a:solidFill>
            <a:schemeClr val="accent4"/>
          </a:solidFill>
        </p:grpSpPr>
        <p:sp>
          <p:nvSpPr>
            <p:cNvPr id="63" name="Rectangle 44">
              <a:extLst>
                <a:ext uri="{FF2B5EF4-FFF2-40B4-BE49-F238E27FC236}">
                  <a16:creationId xmlns="" xmlns:a16="http://schemas.microsoft.com/office/drawing/2014/main" id="{1211024A-B905-4AA3-8A00-7801DDBF7284}"/>
                </a:ext>
              </a:extLst>
            </p:cNvPr>
            <p:cNvSpPr/>
            <p:nvPr/>
          </p:nvSpPr>
          <p:spPr>
            <a:xfrm flipH="1">
              <a:off x="6257925" y="2973462"/>
              <a:ext cx="119272" cy="3118991"/>
            </a:xfrm>
            <a:custGeom>
              <a:avLst/>
              <a:gdLst/>
              <a:ahLst/>
              <a:cxnLst/>
              <a:rect l="l" t="t" r="r" b="b"/>
              <a:pathLst>
                <a:path w="119272" h="3118991">
                  <a:moveTo>
                    <a:pt x="119272" y="0"/>
                  </a:moveTo>
                  <a:lnTo>
                    <a:pt x="0" y="0"/>
                  </a:lnTo>
                  <a:lnTo>
                    <a:pt x="0" y="3118991"/>
                  </a:lnTo>
                  <a:lnTo>
                    <a:pt x="119272" y="31189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Bent Arrow 54">
              <a:extLst>
                <a:ext uri="{FF2B5EF4-FFF2-40B4-BE49-F238E27FC236}">
                  <a16:creationId xmlns="" xmlns:a16="http://schemas.microsoft.com/office/drawing/2014/main" id="{68A5BDA9-9FF2-48C8-8D09-8ECF87C22F0A}"/>
                </a:ext>
              </a:extLst>
            </p:cNvPr>
            <p:cNvSpPr/>
            <p:nvPr/>
          </p:nvSpPr>
          <p:spPr>
            <a:xfrm>
              <a:off x="6256766" y="2243260"/>
              <a:ext cx="693283" cy="911425"/>
            </a:xfrm>
            <a:prstGeom prst="bentArrow">
              <a:avLst>
                <a:gd name="adj1" fmla="val 17792"/>
                <a:gd name="adj2" fmla="val 25000"/>
                <a:gd name="adj3" fmla="val 33165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Bent Arrow 55">
              <a:extLst>
                <a:ext uri="{FF2B5EF4-FFF2-40B4-BE49-F238E27FC236}">
                  <a16:creationId xmlns="" xmlns:a16="http://schemas.microsoft.com/office/drawing/2014/main" id="{D83BE544-C955-4294-8DB0-148D11D47B37}"/>
                </a:ext>
              </a:extLst>
            </p:cNvPr>
            <p:cNvSpPr/>
            <p:nvPr/>
          </p:nvSpPr>
          <p:spPr>
            <a:xfrm>
              <a:off x="6259973" y="3745224"/>
              <a:ext cx="693283" cy="911425"/>
            </a:xfrm>
            <a:prstGeom prst="bentArrow">
              <a:avLst>
                <a:gd name="adj1" fmla="val 17792"/>
                <a:gd name="adj2" fmla="val 25000"/>
                <a:gd name="adj3" fmla="val 33165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Bent Arrow 56">
              <a:extLst>
                <a:ext uri="{FF2B5EF4-FFF2-40B4-BE49-F238E27FC236}">
                  <a16:creationId xmlns="" xmlns:a16="http://schemas.microsoft.com/office/drawing/2014/main" id="{B5A053E9-AD64-4752-961A-37700CE38E67}"/>
                </a:ext>
              </a:extLst>
            </p:cNvPr>
            <p:cNvSpPr/>
            <p:nvPr/>
          </p:nvSpPr>
          <p:spPr>
            <a:xfrm>
              <a:off x="6256766" y="5181027"/>
              <a:ext cx="693283" cy="911425"/>
            </a:xfrm>
            <a:custGeom>
              <a:avLst/>
              <a:gdLst/>
              <a:ahLst/>
              <a:cxnLst/>
              <a:rect l="l" t="t" r="r" b="b"/>
              <a:pathLst>
                <a:path w="693283" h="911425">
                  <a:moveTo>
                    <a:pt x="463356" y="0"/>
                  </a:moveTo>
                  <a:lnTo>
                    <a:pt x="693283" y="173321"/>
                  </a:lnTo>
                  <a:lnTo>
                    <a:pt x="463356" y="346642"/>
                  </a:lnTo>
                  <a:lnTo>
                    <a:pt x="463356" y="234995"/>
                  </a:lnTo>
                  <a:lnTo>
                    <a:pt x="303311" y="234995"/>
                  </a:lnTo>
                  <a:cubicBezTo>
                    <a:pt x="203921" y="234995"/>
                    <a:pt x="123349" y="315567"/>
                    <a:pt x="123349" y="414957"/>
                  </a:cubicBezTo>
                  <a:lnTo>
                    <a:pt x="123349" y="911425"/>
                  </a:lnTo>
                  <a:lnTo>
                    <a:pt x="0" y="911425"/>
                  </a:lnTo>
                  <a:lnTo>
                    <a:pt x="0" y="414958"/>
                  </a:lnTo>
                  <a:cubicBezTo>
                    <a:pt x="0" y="247444"/>
                    <a:pt x="135797" y="111647"/>
                    <a:pt x="303311" y="111647"/>
                  </a:cubicBezTo>
                  <a:lnTo>
                    <a:pt x="463356" y="1116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5B2501DF-6FDE-4070-A50A-E9A46081E664}"/>
              </a:ext>
            </a:extLst>
          </p:cNvPr>
          <p:cNvSpPr txBox="1"/>
          <p:nvPr/>
        </p:nvSpPr>
        <p:spPr>
          <a:xfrm>
            <a:off x="2879627" y="574949"/>
            <a:ext cx="225500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BUSINESS SUCCESS</a:t>
            </a:r>
          </a:p>
        </p:txBody>
      </p:sp>
      <p:grpSp>
        <p:nvGrpSpPr>
          <p:cNvPr id="68" name="Group 61">
            <a:extLst>
              <a:ext uri="{FF2B5EF4-FFF2-40B4-BE49-F238E27FC236}">
                <a16:creationId xmlns="" xmlns:a16="http://schemas.microsoft.com/office/drawing/2014/main" id="{EDCDEBA6-2B31-4D03-ADEB-57C3F9F3C7E5}"/>
              </a:ext>
            </a:extLst>
          </p:cNvPr>
          <p:cNvGrpSpPr/>
          <p:nvPr/>
        </p:nvGrpSpPr>
        <p:grpSpPr>
          <a:xfrm>
            <a:off x="1408858" y="1605360"/>
            <a:ext cx="1523727" cy="892552"/>
            <a:chOff x="5210294" y="837292"/>
            <a:chExt cx="1750034" cy="892552"/>
          </a:xfrm>
        </p:grpSpPr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83A63D6B-8C38-4854-B794-EF9CA1BD0947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bg1"/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5490B1F5-D18E-4622-B47E-FE68FAC5FB8F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VALUE</a:t>
              </a:r>
            </a:p>
          </p:txBody>
        </p:sp>
      </p:grpSp>
      <p:grpSp>
        <p:nvGrpSpPr>
          <p:cNvPr id="71" name="Group 69">
            <a:extLst>
              <a:ext uri="{FF2B5EF4-FFF2-40B4-BE49-F238E27FC236}">
                <a16:creationId xmlns="" xmlns:a16="http://schemas.microsoft.com/office/drawing/2014/main" id="{6320C361-6B86-4746-A980-1D51D6E0D25D}"/>
              </a:ext>
            </a:extLst>
          </p:cNvPr>
          <p:cNvGrpSpPr/>
          <p:nvPr/>
        </p:nvGrpSpPr>
        <p:grpSpPr>
          <a:xfrm>
            <a:off x="1408858" y="2870736"/>
            <a:ext cx="1523727" cy="892552"/>
            <a:chOff x="5210294" y="837292"/>
            <a:chExt cx="1750034" cy="892552"/>
          </a:xfrm>
        </p:grpSpPr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673F64C5-DF79-4461-A340-A501B438AE00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bg1"/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439B8A23-939B-42F7-A940-0E1964CCBA89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VALUE</a:t>
              </a:r>
            </a:p>
          </p:txBody>
        </p:sp>
      </p:grpSp>
      <p:grpSp>
        <p:nvGrpSpPr>
          <p:cNvPr id="74" name="Group 72">
            <a:extLst>
              <a:ext uri="{FF2B5EF4-FFF2-40B4-BE49-F238E27FC236}">
                <a16:creationId xmlns="" xmlns:a16="http://schemas.microsoft.com/office/drawing/2014/main" id="{CD982D76-E200-4B33-8830-1C098C098193}"/>
              </a:ext>
            </a:extLst>
          </p:cNvPr>
          <p:cNvGrpSpPr/>
          <p:nvPr/>
        </p:nvGrpSpPr>
        <p:grpSpPr>
          <a:xfrm>
            <a:off x="1408858" y="4136112"/>
            <a:ext cx="1523727" cy="892552"/>
            <a:chOff x="5210294" y="837292"/>
            <a:chExt cx="1750034" cy="892552"/>
          </a:xfrm>
        </p:grpSpPr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C83E6B8D-901F-4423-855F-4B887B80A06E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bg1"/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DDDC781E-AB88-4E36-98C9-3D94C3886C9E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VALUE</a:t>
              </a:r>
            </a:p>
          </p:txBody>
        </p:sp>
      </p:grpSp>
      <p:grpSp>
        <p:nvGrpSpPr>
          <p:cNvPr id="77" name="Group 75">
            <a:extLst>
              <a:ext uri="{FF2B5EF4-FFF2-40B4-BE49-F238E27FC236}">
                <a16:creationId xmlns="" xmlns:a16="http://schemas.microsoft.com/office/drawing/2014/main" id="{87F3882D-7F02-495C-8132-24D4ADDE70B5}"/>
              </a:ext>
            </a:extLst>
          </p:cNvPr>
          <p:cNvGrpSpPr/>
          <p:nvPr/>
        </p:nvGrpSpPr>
        <p:grpSpPr>
          <a:xfrm>
            <a:off x="5035799" y="2196336"/>
            <a:ext cx="1523727" cy="892552"/>
            <a:chOff x="5210294" y="837292"/>
            <a:chExt cx="1750034" cy="892552"/>
          </a:xfrm>
        </p:grpSpPr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609CA726-ED5B-443A-921C-3015898CB3F6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87AEB145-2BBC-4201-B186-0C5CB8DBD3F3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VALUE</a:t>
              </a:r>
            </a:p>
          </p:txBody>
        </p:sp>
      </p:grpSp>
      <p:grpSp>
        <p:nvGrpSpPr>
          <p:cNvPr id="80" name="Group 78">
            <a:extLst>
              <a:ext uri="{FF2B5EF4-FFF2-40B4-BE49-F238E27FC236}">
                <a16:creationId xmlns="" xmlns:a16="http://schemas.microsoft.com/office/drawing/2014/main" id="{050F0724-D704-4DA8-924F-AD2E5F4C63A6}"/>
              </a:ext>
            </a:extLst>
          </p:cNvPr>
          <p:cNvGrpSpPr/>
          <p:nvPr/>
        </p:nvGrpSpPr>
        <p:grpSpPr>
          <a:xfrm>
            <a:off x="5028308" y="3450674"/>
            <a:ext cx="1523727" cy="892552"/>
            <a:chOff x="5210294" y="837292"/>
            <a:chExt cx="1750034" cy="892552"/>
          </a:xfrm>
        </p:grpSpPr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4EAB9C51-9E18-4C86-B9FD-F3DD9744D7E6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927968B9-4C87-4062-AEED-0C2B3A62AAA4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VALUE</a:t>
              </a:r>
            </a:p>
          </p:txBody>
        </p:sp>
      </p:grpSp>
      <p:grpSp>
        <p:nvGrpSpPr>
          <p:cNvPr id="83" name="Group 81">
            <a:extLst>
              <a:ext uri="{FF2B5EF4-FFF2-40B4-BE49-F238E27FC236}">
                <a16:creationId xmlns="" xmlns:a16="http://schemas.microsoft.com/office/drawing/2014/main" id="{F483D504-1E02-4D38-8178-D8028A7B629A}"/>
              </a:ext>
            </a:extLst>
          </p:cNvPr>
          <p:cNvGrpSpPr/>
          <p:nvPr/>
        </p:nvGrpSpPr>
        <p:grpSpPr>
          <a:xfrm>
            <a:off x="5020817" y="4705012"/>
            <a:ext cx="1523727" cy="892552"/>
            <a:chOff x="5210294" y="837292"/>
            <a:chExt cx="1750034" cy="892552"/>
          </a:xfrm>
        </p:grpSpPr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770D0A30-B561-428F-BAB6-FA0F61CBD262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01093C7C-3FDC-49AF-B0EA-95B6A3D563A3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VALUE</a:t>
              </a:r>
            </a:p>
          </p:txBody>
        </p:sp>
      </p:grpSp>
      <p:sp>
        <p:nvSpPr>
          <p:cNvPr id="86" name="Rounded Rectangular Callout 84">
            <a:extLst>
              <a:ext uri="{FF2B5EF4-FFF2-40B4-BE49-F238E27FC236}">
                <a16:creationId xmlns="" xmlns:a16="http://schemas.microsoft.com/office/drawing/2014/main" id="{9DBDC55C-CF25-4F83-ABA5-3FE681F27DEA}"/>
              </a:ext>
            </a:extLst>
          </p:cNvPr>
          <p:cNvSpPr/>
          <p:nvPr/>
        </p:nvSpPr>
        <p:spPr>
          <a:xfrm flipH="1">
            <a:off x="764741" y="1184946"/>
            <a:ext cx="648072" cy="443458"/>
          </a:xfrm>
          <a:prstGeom prst="wedgeRoundRectCallout">
            <a:avLst>
              <a:gd name="adj1" fmla="val -51697"/>
              <a:gd name="adj2" fmla="val 85001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ounded Rectangular Callout 85">
            <a:extLst>
              <a:ext uri="{FF2B5EF4-FFF2-40B4-BE49-F238E27FC236}">
                <a16:creationId xmlns="" xmlns:a16="http://schemas.microsoft.com/office/drawing/2014/main" id="{0D76049D-C6AB-4736-8623-5B401C5B05E8}"/>
              </a:ext>
            </a:extLst>
          </p:cNvPr>
          <p:cNvSpPr/>
          <p:nvPr/>
        </p:nvSpPr>
        <p:spPr>
          <a:xfrm flipH="1">
            <a:off x="764741" y="2436577"/>
            <a:ext cx="648072" cy="443458"/>
          </a:xfrm>
          <a:prstGeom prst="wedgeRoundRectCallout">
            <a:avLst>
              <a:gd name="adj1" fmla="val -51697"/>
              <a:gd name="adj2" fmla="val 85001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ounded Rectangular Callout 86">
            <a:extLst>
              <a:ext uri="{FF2B5EF4-FFF2-40B4-BE49-F238E27FC236}">
                <a16:creationId xmlns="" xmlns:a16="http://schemas.microsoft.com/office/drawing/2014/main" id="{3371E1A1-46DB-4BCD-8F8B-D52AA857E32E}"/>
              </a:ext>
            </a:extLst>
          </p:cNvPr>
          <p:cNvSpPr/>
          <p:nvPr/>
        </p:nvSpPr>
        <p:spPr>
          <a:xfrm flipH="1">
            <a:off x="764741" y="3721069"/>
            <a:ext cx="648072" cy="443458"/>
          </a:xfrm>
          <a:prstGeom prst="wedgeRoundRectCallout">
            <a:avLst>
              <a:gd name="adj1" fmla="val -51697"/>
              <a:gd name="adj2" fmla="val 85001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9" name="Rounded Rectangular Callout 87">
            <a:extLst>
              <a:ext uri="{FF2B5EF4-FFF2-40B4-BE49-F238E27FC236}">
                <a16:creationId xmlns="" xmlns:a16="http://schemas.microsoft.com/office/drawing/2014/main" id="{621FFA65-2956-46C3-BAAD-243C1AA1C7F5}"/>
              </a:ext>
            </a:extLst>
          </p:cNvPr>
          <p:cNvSpPr/>
          <p:nvPr/>
        </p:nvSpPr>
        <p:spPr>
          <a:xfrm flipH="1">
            <a:off x="6466673" y="1812975"/>
            <a:ext cx="648072" cy="443458"/>
          </a:xfrm>
          <a:prstGeom prst="wedgeRoundRectCallout">
            <a:avLst>
              <a:gd name="adj1" fmla="val 52655"/>
              <a:gd name="adj2" fmla="val 78557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ounded Rectangular Callout 88">
            <a:extLst>
              <a:ext uri="{FF2B5EF4-FFF2-40B4-BE49-F238E27FC236}">
                <a16:creationId xmlns="" xmlns:a16="http://schemas.microsoft.com/office/drawing/2014/main" id="{228A02C1-F6EC-4593-9485-853D9C350496}"/>
              </a:ext>
            </a:extLst>
          </p:cNvPr>
          <p:cNvSpPr/>
          <p:nvPr/>
        </p:nvSpPr>
        <p:spPr>
          <a:xfrm flipH="1">
            <a:off x="6466673" y="3038914"/>
            <a:ext cx="648072" cy="443458"/>
          </a:xfrm>
          <a:prstGeom prst="wedgeRoundRectCallout">
            <a:avLst>
              <a:gd name="adj1" fmla="val 52655"/>
              <a:gd name="adj2" fmla="val 78557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ounded Rectangular Callout 89">
            <a:extLst>
              <a:ext uri="{FF2B5EF4-FFF2-40B4-BE49-F238E27FC236}">
                <a16:creationId xmlns="" xmlns:a16="http://schemas.microsoft.com/office/drawing/2014/main" id="{02CF8FBB-2AF3-4F4B-812B-C6C14CB7BEFF}"/>
              </a:ext>
            </a:extLst>
          </p:cNvPr>
          <p:cNvSpPr/>
          <p:nvPr/>
        </p:nvSpPr>
        <p:spPr>
          <a:xfrm flipH="1">
            <a:off x="6466673" y="4320371"/>
            <a:ext cx="648072" cy="443458"/>
          </a:xfrm>
          <a:prstGeom prst="wedgeRoundRectCallout">
            <a:avLst>
              <a:gd name="adj1" fmla="val 52655"/>
              <a:gd name="adj2" fmla="val 78557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ounded Rectangular Callout 95">
            <a:extLst>
              <a:ext uri="{FF2B5EF4-FFF2-40B4-BE49-F238E27FC236}">
                <a16:creationId xmlns="" xmlns:a16="http://schemas.microsoft.com/office/drawing/2014/main" id="{A78EF527-7489-4223-AA48-19C3DF13DEC5}"/>
              </a:ext>
            </a:extLst>
          </p:cNvPr>
          <p:cNvSpPr/>
          <p:nvPr/>
        </p:nvSpPr>
        <p:spPr>
          <a:xfrm flipH="1">
            <a:off x="4869039" y="296031"/>
            <a:ext cx="648072" cy="443458"/>
          </a:xfrm>
          <a:prstGeom prst="wedgeRoundRectCallout">
            <a:avLst>
              <a:gd name="adj1" fmla="val 52655"/>
              <a:gd name="adj2" fmla="val 7855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3" name="Rounded Rectangle 10">
            <a:extLst>
              <a:ext uri="{FF2B5EF4-FFF2-40B4-BE49-F238E27FC236}">
                <a16:creationId xmlns="" xmlns:a16="http://schemas.microsoft.com/office/drawing/2014/main" id="{7DCF4E1B-8251-46C9-A6C3-18C8C76DC853}"/>
              </a:ext>
            </a:extLst>
          </p:cNvPr>
          <p:cNvSpPr/>
          <p:nvPr/>
        </p:nvSpPr>
        <p:spPr>
          <a:xfrm>
            <a:off x="987325" y="2535117"/>
            <a:ext cx="194751" cy="257731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4" name="Rounded Rectangle 6">
            <a:extLst>
              <a:ext uri="{FF2B5EF4-FFF2-40B4-BE49-F238E27FC236}">
                <a16:creationId xmlns="" xmlns:a16="http://schemas.microsoft.com/office/drawing/2014/main" id="{C94DDCE9-DC68-438B-AC3B-4016836FD5BC}"/>
              </a:ext>
            </a:extLst>
          </p:cNvPr>
          <p:cNvSpPr/>
          <p:nvPr/>
        </p:nvSpPr>
        <p:spPr>
          <a:xfrm>
            <a:off x="949877" y="1271519"/>
            <a:ext cx="265122" cy="26954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5" name="Rectangle 16">
            <a:extLst>
              <a:ext uri="{FF2B5EF4-FFF2-40B4-BE49-F238E27FC236}">
                <a16:creationId xmlns="" xmlns:a16="http://schemas.microsoft.com/office/drawing/2014/main" id="{B319BE81-2FC8-4A13-983A-E33CE6542F0C}"/>
              </a:ext>
            </a:extLst>
          </p:cNvPr>
          <p:cNvSpPr/>
          <p:nvPr/>
        </p:nvSpPr>
        <p:spPr>
          <a:xfrm rot="2700000">
            <a:off x="987788" y="3752262"/>
            <a:ext cx="203762" cy="36530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6" name="Rectangle 9">
            <a:extLst>
              <a:ext uri="{FF2B5EF4-FFF2-40B4-BE49-F238E27FC236}">
                <a16:creationId xmlns="" xmlns:a16="http://schemas.microsoft.com/office/drawing/2014/main" id="{B00587E4-AB40-42CE-B0ED-4418313777C8}"/>
              </a:ext>
            </a:extLst>
          </p:cNvPr>
          <p:cNvSpPr/>
          <p:nvPr/>
        </p:nvSpPr>
        <p:spPr>
          <a:xfrm>
            <a:off x="6668459" y="1927899"/>
            <a:ext cx="252452" cy="23631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7" name="Oval 7">
            <a:extLst>
              <a:ext uri="{FF2B5EF4-FFF2-40B4-BE49-F238E27FC236}">
                <a16:creationId xmlns="" xmlns:a16="http://schemas.microsoft.com/office/drawing/2014/main" id="{AE45CF82-0663-4AAE-A00A-9824B4A83A6A}"/>
              </a:ext>
            </a:extLst>
          </p:cNvPr>
          <p:cNvSpPr/>
          <p:nvPr/>
        </p:nvSpPr>
        <p:spPr>
          <a:xfrm>
            <a:off x="6644081" y="3111943"/>
            <a:ext cx="276830" cy="2768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8" name="Donut 24">
            <a:extLst>
              <a:ext uri="{FF2B5EF4-FFF2-40B4-BE49-F238E27FC236}">
                <a16:creationId xmlns="" xmlns:a16="http://schemas.microsoft.com/office/drawing/2014/main" id="{61431EB4-2556-43C4-A2E9-45FA30BEA800}"/>
              </a:ext>
            </a:extLst>
          </p:cNvPr>
          <p:cNvSpPr/>
          <p:nvPr/>
        </p:nvSpPr>
        <p:spPr>
          <a:xfrm>
            <a:off x="6644081" y="4382542"/>
            <a:ext cx="302836" cy="30530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Oval 21">
            <a:extLst>
              <a:ext uri="{FF2B5EF4-FFF2-40B4-BE49-F238E27FC236}">
                <a16:creationId xmlns="" xmlns:a16="http://schemas.microsoft.com/office/drawing/2014/main" id="{00E79C71-A7BC-43EB-A6E8-B7DE0C79AF5F}"/>
              </a:ext>
            </a:extLst>
          </p:cNvPr>
          <p:cNvSpPr>
            <a:spLocks noChangeAspect="1"/>
          </p:cNvSpPr>
          <p:nvPr/>
        </p:nvSpPr>
        <p:spPr>
          <a:xfrm>
            <a:off x="5072058" y="386828"/>
            <a:ext cx="271772" cy="2740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0" name="Block Arc 10">
            <a:extLst>
              <a:ext uri="{FF2B5EF4-FFF2-40B4-BE49-F238E27FC236}">
                <a16:creationId xmlns="" xmlns:a16="http://schemas.microsoft.com/office/drawing/2014/main" id="{066DA901-40BE-4CF9-BBE0-2CDAE5DAA1CF}"/>
              </a:ext>
            </a:extLst>
          </p:cNvPr>
          <p:cNvSpPr/>
          <p:nvPr/>
        </p:nvSpPr>
        <p:spPr>
          <a:xfrm>
            <a:off x="3157374" y="5356097"/>
            <a:ext cx="1543513" cy="1045493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27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15462" y="5089674"/>
            <a:ext cx="5315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E726905-AD47-46DB-A5E5-F8C52D079E5C}"/>
              </a:ext>
            </a:extLst>
          </p:cNvPr>
          <p:cNvSpPr txBox="1"/>
          <p:nvPr/>
        </p:nvSpPr>
        <p:spPr>
          <a:xfrm>
            <a:off x="2760356" y="3610292"/>
            <a:ext cx="3170140" cy="13111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36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 Presentation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5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6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8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943860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56" name="Chart 2">
            <a:extLst>
              <a:ext uri="{FF2B5EF4-FFF2-40B4-BE49-F238E27FC236}">
                <a16:creationId xmlns="" xmlns:a16="http://schemas.microsoft.com/office/drawing/2014/main" id="{0CC87756-B00A-4239-9B12-A1F6562B34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210994"/>
              </p:ext>
            </p:extLst>
          </p:nvPr>
        </p:nvGraphicFramePr>
        <p:xfrm>
          <a:off x="6456040" y="2150847"/>
          <a:ext cx="4846328" cy="3992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7" name="Group 17">
            <a:extLst>
              <a:ext uri="{FF2B5EF4-FFF2-40B4-BE49-F238E27FC236}">
                <a16:creationId xmlns="" xmlns:a16="http://schemas.microsoft.com/office/drawing/2014/main" id="{9D6DCE61-C61A-4BC0-A67B-1384AF68A358}"/>
              </a:ext>
            </a:extLst>
          </p:cNvPr>
          <p:cNvGrpSpPr/>
          <p:nvPr/>
        </p:nvGrpSpPr>
        <p:grpSpPr>
          <a:xfrm>
            <a:off x="881063" y="2198592"/>
            <a:ext cx="5371602" cy="1127966"/>
            <a:chOff x="3501215" y="2000094"/>
            <a:chExt cx="4031191" cy="1127966"/>
          </a:xfrm>
        </p:grpSpPr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5F4E21E4-7605-4795-ACD5-5B797FDE3C36}"/>
                </a:ext>
              </a:extLst>
            </p:cNvPr>
            <p:cNvSpPr txBox="1"/>
            <p:nvPr/>
          </p:nvSpPr>
          <p:spPr>
            <a:xfrm>
              <a:off x="3507646" y="2297063"/>
              <a:ext cx="4024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F427E35-4615-486B-BE84-E1C9B2B582FC}"/>
                </a:ext>
              </a:extLst>
            </p:cNvPr>
            <p:cNvSpPr txBox="1"/>
            <p:nvPr/>
          </p:nvSpPr>
          <p:spPr>
            <a:xfrm>
              <a:off x="3501215" y="2000094"/>
              <a:ext cx="4029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8">
            <a:extLst>
              <a:ext uri="{FF2B5EF4-FFF2-40B4-BE49-F238E27FC236}">
                <a16:creationId xmlns="" xmlns:a16="http://schemas.microsoft.com/office/drawing/2014/main" id="{15C6D192-4795-41A6-9B32-2D82ABED2735}"/>
              </a:ext>
            </a:extLst>
          </p:cNvPr>
          <p:cNvGrpSpPr/>
          <p:nvPr/>
        </p:nvGrpSpPr>
        <p:grpSpPr>
          <a:xfrm>
            <a:off x="1396147" y="3662461"/>
            <a:ext cx="1761331" cy="758741"/>
            <a:chOff x="203895" y="3409836"/>
            <a:chExt cx="1761331" cy="758741"/>
          </a:xfrm>
        </p:grpSpPr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429A3037-5557-4C4D-8702-384B446125C6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$234,090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5C69DA8C-6C88-4145-9DC6-657ED6D9C389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27">
            <a:extLst>
              <a:ext uri="{FF2B5EF4-FFF2-40B4-BE49-F238E27FC236}">
                <a16:creationId xmlns="" xmlns:a16="http://schemas.microsoft.com/office/drawing/2014/main" id="{F4DC6196-7B08-4BA0-B8C0-471B9201567C}"/>
              </a:ext>
            </a:extLst>
          </p:cNvPr>
          <p:cNvGrpSpPr/>
          <p:nvPr/>
        </p:nvGrpSpPr>
        <p:grpSpPr>
          <a:xfrm>
            <a:off x="3664858" y="3662461"/>
            <a:ext cx="1761331" cy="758741"/>
            <a:chOff x="203895" y="3409836"/>
            <a:chExt cx="1761331" cy="758741"/>
          </a:xfrm>
        </p:grpSpPr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881C08AA-29DD-4CD8-9179-1C4509085C1D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$434,090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23193F38-D4E4-4107-AEDD-0FB3BCBAA08A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10">
            <a:extLst>
              <a:ext uri="{FF2B5EF4-FFF2-40B4-BE49-F238E27FC236}">
                <a16:creationId xmlns="" xmlns:a16="http://schemas.microsoft.com/office/drawing/2014/main" id="{27C63FB0-9BA5-4A25-866F-487C20CD0476}"/>
              </a:ext>
            </a:extLst>
          </p:cNvPr>
          <p:cNvGrpSpPr/>
          <p:nvPr/>
        </p:nvGrpSpPr>
        <p:grpSpPr>
          <a:xfrm>
            <a:off x="8256240" y="1868331"/>
            <a:ext cx="936104" cy="261610"/>
            <a:chOff x="6372200" y="5450740"/>
            <a:chExt cx="936104" cy="261610"/>
          </a:xfrm>
        </p:grpSpPr>
        <p:sp>
          <p:nvSpPr>
            <p:cNvPr id="68" name="Rectangle 9">
              <a:extLst>
                <a:ext uri="{FF2B5EF4-FFF2-40B4-BE49-F238E27FC236}">
                  <a16:creationId xmlns="" xmlns:a16="http://schemas.microsoft.com/office/drawing/2014/main" id="{6BAD4233-4EB4-4654-B81F-828B8725BAFE}"/>
                </a:ext>
              </a:extLst>
            </p:cNvPr>
            <p:cNvSpPr/>
            <p:nvPr/>
          </p:nvSpPr>
          <p:spPr>
            <a:xfrm>
              <a:off x="6372200" y="5517232"/>
              <a:ext cx="14401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8023F290-B3A6-43DB-BC29-E7321AF5D975}"/>
                </a:ext>
              </a:extLst>
            </p:cNvPr>
            <p:cNvSpPr txBox="1"/>
            <p:nvPr/>
          </p:nvSpPr>
          <p:spPr>
            <a:xfrm>
              <a:off x="6537971" y="5450740"/>
              <a:ext cx="7703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Item Title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38">
            <a:extLst>
              <a:ext uri="{FF2B5EF4-FFF2-40B4-BE49-F238E27FC236}">
                <a16:creationId xmlns="" xmlns:a16="http://schemas.microsoft.com/office/drawing/2014/main" id="{069A3C0B-D272-4A35-8CD6-AE7A70602034}"/>
              </a:ext>
            </a:extLst>
          </p:cNvPr>
          <p:cNvGrpSpPr/>
          <p:nvPr/>
        </p:nvGrpSpPr>
        <p:grpSpPr>
          <a:xfrm>
            <a:off x="9408368" y="1862815"/>
            <a:ext cx="936104" cy="261610"/>
            <a:chOff x="6372200" y="5450740"/>
            <a:chExt cx="936104" cy="261610"/>
          </a:xfrm>
        </p:grpSpPr>
        <p:sp>
          <p:nvSpPr>
            <p:cNvPr id="71" name="Rectangle 42">
              <a:extLst>
                <a:ext uri="{FF2B5EF4-FFF2-40B4-BE49-F238E27FC236}">
                  <a16:creationId xmlns="" xmlns:a16="http://schemas.microsoft.com/office/drawing/2014/main" id="{0A1CE41B-6C48-4C67-B6DA-DA24D10FCAE4}"/>
                </a:ext>
              </a:extLst>
            </p:cNvPr>
            <p:cNvSpPr/>
            <p:nvPr/>
          </p:nvSpPr>
          <p:spPr>
            <a:xfrm>
              <a:off x="6372200" y="5517232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5C5E5F87-F2A0-4015-BD23-58422BA39498}"/>
                </a:ext>
              </a:extLst>
            </p:cNvPr>
            <p:cNvSpPr txBox="1"/>
            <p:nvPr/>
          </p:nvSpPr>
          <p:spPr>
            <a:xfrm>
              <a:off x="6537971" y="5450740"/>
              <a:ext cx="7703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Item Title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827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5802466" y="2034936"/>
            <a:ext cx="5657349" cy="1127966"/>
            <a:chOff x="4572000" y="2000094"/>
            <a:chExt cx="2888786" cy="1127966"/>
          </a:xfrm>
        </p:grpSpPr>
        <p:sp>
          <p:nvSpPr>
            <p:cNvPr id="40" name="TextBox 39"/>
            <p:cNvSpPr txBox="1"/>
            <p:nvPr/>
          </p:nvSpPr>
          <p:spPr>
            <a:xfrm>
              <a:off x="4577084" y="2297063"/>
              <a:ext cx="2883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2000" y="2000094"/>
              <a:ext cx="288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1" name="Oval 90"/>
          <p:cNvSpPr/>
          <p:nvPr/>
        </p:nvSpPr>
        <p:spPr>
          <a:xfrm>
            <a:off x="5857584" y="3354980"/>
            <a:ext cx="566802" cy="5668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6505218" y="3297269"/>
            <a:ext cx="5098164" cy="682224"/>
            <a:chOff x="6516215" y="1781402"/>
            <a:chExt cx="3376305" cy="682224"/>
          </a:xfrm>
        </p:grpSpPr>
        <p:sp>
          <p:nvSpPr>
            <p:cNvPr id="93" name="TextBox 92"/>
            <p:cNvSpPr txBox="1"/>
            <p:nvPr/>
          </p:nvSpPr>
          <p:spPr>
            <a:xfrm>
              <a:off x="6516215" y="1781402"/>
              <a:ext cx="3376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516215" y="2001961"/>
              <a:ext cx="3376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0" name="Oval 109"/>
          <p:cNvSpPr/>
          <p:nvPr/>
        </p:nvSpPr>
        <p:spPr>
          <a:xfrm>
            <a:off x="5866092" y="4139334"/>
            <a:ext cx="566802" cy="5668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6505218" y="4087518"/>
            <a:ext cx="5098164" cy="682224"/>
            <a:chOff x="6516215" y="1781402"/>
            <a:chExt cx="3376305" cy="682224"/>
          </a:xfrm>
        </p:grpSpPr>
        <p:sp>
          <p:nvSpPr>
            <p:cNvPr id="112" name="TextBox 111"/>
            <p:cNvSpPr txBox="1"/>
            <p:nvPr/>
          </p:nvSpPr>
          <p:spPr>
            <a:xfrm>
              <a:off x="6516215" y="1781402"/>
              <a:ext cx="3376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516215" y="2001961"/>
              <a:ext cx="3376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6" name="Oval 125"/>
          <p:cNvSpPr/>
          <p:nvPr/>
        </p:nvSpPr>
        <p:spPr>
          <a:xfrm>
            <a:off x="5874600" y="4923688"/>
            <a:ext cx="566802" cy="5668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6505218" y="4877767"/>
            <a:ext cx="5098164" cy="682224"/>
            <a:chOff x="6516215" y="1781402"/>
            <a:chExt cx="3376305" cy="682224"/>
          </a:xfrm>
        </p:grpSpPr>
        <p:sp>
          <p:nvSpPr>
            <p:cNvPr id="128" name="TextBox 127"/>
            <p:cNvSpPr txBox="1"/>
            <p:nvPr/>
          </p:nvSpPr>
          <p:spPr>
            <a:xfrm>
              <a:off x="6516215" y="1781402"/>
              <a:ext cx="3376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516215" y="2001961"/>
              <a:ext cx="3376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Oval 125">
            <a:extLst>
              <a:ext uri="{FF2B5EF4-FFF2-40B4-BE49-F238E27FC236}">
                <a16:creationId xmlns="" xmlns:a16="http://schemas.microsoft.com/office/drawing/2014/main" id="{E6A7B491-D86C-49C7-92C0-8F94F92F2EA5}"/>
              </a:ext>
            </a:extLst>
          </p:cNvPr>
          <p:cNvSpPr/>
          <p:nvPr/>
        </p:nvSpPr>
        <p:spPr>
          <a:xfrm>
            <a:off x="5882985" y="5708041"/>
            <a:ext cx="566802" cy="5668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126">
            <a:extLst>
              <a:ext uri="{FF2B5EF4-FFF2-40B4-BE49-F238E27FC236}">
                <a16:creationId xmlns="" xmlns:a16="http://schemas.microsoft.com/office/drawing/2014/main" id="{2721F5BB-D3D7-46D6-81D3-5346E160F4C3}"/>
              </a:ext>
            </a:extLst>
          </p:cNvPr>
          <p:cNvGrpSpPr/>
          <p:nvPr/>
        </p:nvGrpSpPr>
        <p:grpSpPr>
          <a:xfrm>
            <a:off x="6505218" y="5668015"/>
            <a:ext cx="5098164" cy="682224"/>
            <a:chOff x="6516215" y="1781402"/>
            <a:chExt cx="3376305" cy="682224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DBAEB4AB-2F0D-4FFA-A83F-61BAC27385BC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7B9E1F84-3C5A-4ED7-8B0B-0D2DF9374A9D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9EB8463-7904-473B-9CC2-7FF2C146FD17}"/>
              </a:ext>
            </a:extLst>
          </p:cNvPr>
          <p:cNvSpPr txBox="1"/>
          <p:nvPr/>
        </p:nvSpPr>
        <p:spPr>
          <a:xfrm>
            <a:off x="5857583" y="397576"/>
            <a:ext cx="5602233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 Presentation </a:t>
            </a:r>
          </a:p>
        </p:txBody>
      </p:sp>
      <p:sp>
        <p:nvSpPr>
          <p:cNvPr id="28" name="Donut 39">
            <a:extLst>
              <a:ext uri="{FF2B5EF4-FFF2-40B4-BE49-F238E27FC236}">
                <a16:creationId xmlns="" xmlns:a16="http://schemas.microsoft.com/office/drawing/2014/main" id="{4DE8FE35-325C-480E-AE3D-22D84F9EB1FA}"/>
              </a:ext>
            </a:extLst>
          </p:cNvPr>
          <p:cNvSpPr/>
          <p:nvPr/>
        </p:nvSpPr>
        <p:spPr>
          <a:xfrm>
            <a:off x="6006139" y="5838406"/>
            <a:ext cx="330653" cy="3060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="" xmlns:a16="http://schemas.microsoft.com/office/drawing/2014/main" id="{CF08749F-4992-4E18-9A70-91A19B6EDE81}"/>
              </a:ext>
            </a:extLst>
          </p:cNvPr>
          <p:cNvSpPr/>
          <p:nvPr/>
        </p:nvSpPr>
        <p:spPr>
          <a:xfrm>
            <a:off x="5981761" y="3491368"/>
            <a:ext cx="336743" cy="2814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="" xmlns:a16="http://schemas.microsoft.com/office/drawing/2014/main" id="{51B48591-81AF-4080-8CCC-E4D235877493}"/>
              </a:ext>
            </a:extLst>
          </p:cNvPr>
          <p:cNvSpPr/>
          <p:nvPr/>
        </p:nvSpPr>
        <p:spPr>
          <a:xfrm>
            <a:off x="5983662" y="4318525"/>
            <a:ext cx="353565" cy="23236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Oval 21">
            <a:extLst>
              <a:ext uri="{FF2B5EF4-FFF2-40B4-BE49-F238E27FC236}">
                <a16:creationId xmlns="" xmlns:a16="http://schemas.microsoft.com/office/drawing/2014/main" id="{6F962769-3AC0-4E7C-B282-83F9DF665799}"/>
              </a:ext>
            </a:extLst>
          </p:cNvPr>
          <p:cNvSpPr>
            <a:spLocks noChangeAspect="1"/>
          </p:cNvSpPr>
          <p:nvPr/>
        </p:nvSpPr>
        <p:spPr>
          <a:xfrm>
            <a:off x="5990905" y="5029110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BE7BBEB3-D52C-4BCC-B681-4D807D8221E3}"/>
              </a:ext>
            </a:extLst>
          </p:cNvPr>
          <p:cNvGrpSpPr/>
          <p:nvPr/>
        </p:nvGrpSpPr>
        <p:grpSpPr>
          <a:xfrm>
            <a:off x="2656612" y="2358342"/>
            <a:ext cx="1090169" cy="1090169"/>
            <a:chOff x="2460435" y="1380960"/>
            <a:chExt cx="914400" cy="914400"/>
          </a:xfrm>
        </p:grpSpPr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2154FF70-C2E2-498C-90B0-900F32962624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AB41E924-5FFC-48E6-84FE-1CA90E3ED7A5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Block Arc 11">
              <a:extLst>
                <a:ext uri="{FF2B5EF4-FFF2-40B4-BE49-F238E27FC236}">
                  <a16:creationId xmlns="" xmlns:a16="http://schemas.microsoft.com/office/drawing/2014/main" id="{17FC89ED-C1B3-4EA2-98AB-4DCF21302E79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24097" y="4071201"/>
            <a:ext cx="1133923" cy="400110"/>
            <a:chOff x="2646023" y="4074921"/>
            <a:chExt cx="1376127" cy="48557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07928F71-6D8C-419B-97FE-39991A37B6AA}"/>
                </a:ext>
              </a:extLst>
            </p:cNvPr>
            <p:cNvSpPr/>
            <p:nvPr/>
          </p:nvSpPr>
          <p:spPr>
            <a:xfrm>
              <a:off x="2646023" y="4084561"/>
              <a:ext cx="1376127" cy="461665"/>
            </a:xfrm>
            <a:prstGeom prst="roundRect">
              <a:avLst>
                <a:gd name="adj" fmla="val 2825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E142D5CA-3956-42D7-86DC-DDD622905EFB}"/>
                </a:ext>
              </a:extLst>
            </p:cNvPr>
            <p:cNvSpPr txBox="1"/>
            <p:nvPr/>
          </p:nvSpPr>
          <p:spPr>
            <a:xfrm>
              <a:off x="2753831" y="4074921"/>
              <a:ext cx="1160511" cy="485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BUY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3487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Up Arrow Callout 44">
            <a:extLst>
              <a:ext uri="{FF2B5EF4-FFF2-40B4-BE49-F238E27FC236}">
                <a16:creationId xmlns="" xmlns:a16="http://schemas.microsoft.com/office/drawing/2014/main" id="{E981A0E1-9AD6-4559-AE5E-0B969BB3B4BA}"/>
              </a:ext>
            </a:extLst>
          </p:cNvPr>
          <p:cNvSpPr/>
          <p:nvPr/>
        </p:nvSpPr>
        <p:spPr>
          <a:xfrm>
            <a:off x="5628474" y="1769071"/>
            <a:ext cx="4906828" cy="2196000"/>
          </a:xfrm>
          <a:prstGeom prst="upArrowCallout">
            <a:avLst>
              <a:gd name="adj1" fmla="val 17823"/>
              <a:gd name="adj2" fmla="val 13406"/>
              <a:gd name="adj3" fmla="val 14234"/>
              <a:gd name="adj4" fmla="val 78865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Up Arrow Callout 46">
            <a:extLst>
              <a:ext uri="{FF2B5EF4-FFF2-40B4-BE49-F238E27FC236}">
                <a16:creationId xmlns="" xmlns:a16="http://schemas.microsoft.com/office/drawing/2014/main" id="{5C5360B5-7AD2-4488-8434-72669897007F}"/>
              </a:ext>
            </a:extLst>
          </p:cNvPr>
          <p:cNvSpPr/>
          <p:nvPr/>
        </p:nvSpPr>
        <p:spPr>
          <a:xfrm rot="10800000">
            <a:off x="1621220" y="4114071"/>
            <a:ext cx="4906828" cy="2196000"/>
          </a:xfrm>
          <a:prstGeom prst="upArrowCallout">
            <a:avLst>
              <a:gd name="adj1" fmla="val 17823"/>
              <a:gd name="adj2" fmla="val 13406"/>
              <a:gd name="adj3" fmla="val 14234"/>
              <a:gd name="adj4" fmla="val 78865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8">
            <a:extLst>
              <a:ext uri="{FF2B5EF4-FFF2-40B4-BE49-F238E27FC236}">
                <a16:creationId xmlns="" xmlns:a16="http://schemas.microsoft.com/office/drawing/2014/main" id="{5AA99CF3-CAB0-41B5-93A4-5C65F08632BF}"/>
              </a:ext>
            </a:extLst>
          </p:cNvPr>
          <p:cNvGrpSpPr/>
          <p:nvPr/>
        </p:nvGrpSpPr>
        <p:grpSpPr>
          <a:xfrm>
            <a:off x="2813068" y="2368630"/>
            <a:ext cx="2527679" cy="1477328"/>
            <a:chOff x="5889060" y="3872747"/>
            <a:chExt cx="2527679" cy="1477328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068CDDFD-BB10-4AA1-9CE5-26B39E7051C6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F663D5F-2120-4EE1-83AA-43938E2A3C88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51">
            <a:extLst>
              <a:ext uri="{FF2B5EF4-FFF2-40B4-BE49-F238E27FC236}">
                <a16:creationId xmlns="" xmlns:a16="http://schemas.microsoft.com/office/drawing/2014/main" id="{5E92B8D2-24B0-47F7-AB4F-DF71C2CF9565}"/>
              </a:ext>
            </a:extLst>
          </p:cNvPr>
          <p:cNvGrpSpPr/>
          <p:nvPr/>
        </p:nvGrpSpPr>
        <p:grpSpPr>
          <a:xfrm>
            <a:off x="6835597" y="4245205"/>
            <a:ext cx="2527679" cy="1477328"/>
            <a:chOff x="5889060" y="3872747"/>
            <a:chExt cx="2527679" cy="1477328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C2C1DB27-D3F2-4F9E-AB2E-C7E6B9349938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8F0E8A94-8A6A-4869-BDAE-ACEF1C4FD08F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64D1311-7F55-4EAE-95EB-6765C26206BF}"/>
              </a:ext>
            </a:extLst>
          </p:cNvPr>
          <p:cNvSpPr txBox="1"/>
          <p:nvPr/>
        </p:nvSpPr>
        <p:spPr>
          <a:xfrm>
            <a:off x="5958657" y="2555469"/>
            <a:ext cx="55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BF8FF7B-19AB-45C2-A547-6EC27F153D58}"/>
              </a:ext>
            </a:extLst>
          </p:cNvPr>
          <p:cNvSpPr txBox="1"/>
          <p:nvPr/>
        </p:nvSpPr>
        <p:spPr>
          <a:xfrm>
            <a:off x="9641074" y="4364758"/>
            <a:ext cx="55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C97F953-34F0-4867-8BBC-D05983A9B081}"/>
              </a:ext>
            </a:extLst>
          </p:cNvPr>
          <p:cNvSpPr txBox="1"/>
          <p:nvPr/>
        </p:nvSpPr>
        <p:spPr>
          <a:xfrm>
            <a:off x="5617727" y="4364758"/>
            <a:ext cx="55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EC9B0EC-1C23-4A1A-A9FD-F32A42303C57}"/>
              </a:ext>
            </a:extLst>
          </p:cNvPr>
          <p:cNvSpPr txBox="1"/>
          <p:nvPr/>
        </p:nvSpPr>
        <p:spPr>
          <a:xfrm>
            <a:off x="1964463" y="2555469"/>
            <a:ext cx="55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D2AFB74A-FF21-4769-90EB-9433769DEEA8}"/>
              </a:ext>
            </a:extLst>
          </p:cNvPr>
          <p:cNvSpPr/>
          <p:nvPr/>
        </p:nvSpPr>
        <p:spPr>
          <a:xfrm rot="5400000">
            <a:off x="8091915" y="2710466"/>
            <a:ext cx="1728000" cy="4535323"/>
          </a:xfrm>
          <a:custGeom>
            <a:avLst/>
            <a:gdLst>
              <a:gd name="connsiteX0" fmla="*/ 0 w 1728000"/>
              <a:gd name="connsiteY0" fmla="*/ 4535323 h 4535323"/>
              <a:gd name="connsiteX1" fmla="*/ 0 w 1728000"/>
              <a:gd name="connsiteY1" fmla="*/ 3276000 h 4535323"/>
              <a:gd name="connsiteX2" fmla="*/ 0 w 1728000"/>
              <a:gd name="connsiteY2" fmla="*/ 2370135 h 4535323"/>
              <a:gd name="connsiteX3" fmla="*/ 0 w 1728000"/>
              <a:gd name="connsiteY3" fmla="*/ 692383 h 4535323"/>
              <a:gd name="connsiteX4" fmla="*/ 710009 w 1728000"/>
              <a:gd name="connsiteY4" fmla="*/ 692383 h 4535323"/>
              <a:gd name="connsiteX5" fmla="*/ 710009 w 1728000"/>
              <a:gd name="connsiteY5" fmla="*/ 245964 h 4535323"/>
              <a:gd name="connsiteX6" fmla="*/ 632344 w 1728000"/>
              <a:gd name="connsiteY6" fmla="*/ 245964 h 4535323"/>
              <a:gd name="connsiteX7" fmla="*/ 864000 w 1728000"/>
              <a:gd name="connsiteY7" fmla="*/ 0 h 4535323"/>
              <a:gd name="connsiteX8" fmla="*/ 1095656 w 1728000"/>
              <a:gd name="connsiteY8" fmla="*/ 245964 h 4535323"/>
              <a:gd name="connsiteX9" fmla="*/ 1017991 w 1728000"/>
              <a:gd name="connsiteY9" fmla="*/ 245964 h 4535323"/>
              <a:gd name="connsiteX10" fmla="*/ 1017991 w 1728000"/>
              <a:gd name="connsiteY10" fmla="*/ 692383 h 4535323"/>
              <a:gd name="connsiteX11" fmla="*/ 1728000 w 1728000"/>
              <a:gd name="connsiteY11" fmla="*/ 692383 h 4535323"/>
              <a:gd name="connsiteX12" fmla="*/ 1728000 w 1728000"/>
              <a:gd name="connsiteY12" fmla="*/ 2370135 h 4535323"/>
              <a:gd name="connsiteX13" fmla="*/ 1728000 w 1728000"/>
              <a:gd name="connsiteY13" fmla="*/ 3276000 h 4535323"/>
              <a:gd name="connsiteX14" fmla="*/ 1728000 w 1728000"/>
              <a:gd name="connsiteY14" fmla="*/ 4535323 h 45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8000" h="4535323">
                <a:moveTo>
                  <a:pt x="0" y="4535323"/>
                </a:moveTo>
                <a:lnTo>
                  <a:pt x="0" y="3276000"/>
                </a:lnTo>
                <a:lnTo>
                  <a:pt x="0" y="2370135"/>
                </a:lnTo>
                <a:lnTo>
                  <a:pt x="0" y="692383"/>
                </a:lnTo>
                <a:lnTo>
                  <a:pt x="710009" y="692383"/>
                </a:lnTo>
                <a:lnTo>
                  <a:pt x="710009" y="245964"/>
                </a:lnTo>
                <a:lnTo>
                  <a:pt x="632344" y="245964"/>
                </a:lnTo>
                <a:lnTo>
                  <a:pt x="864000" y="0"/>
                </a:lnTo>
                <a:lnTo>
                  <a:pt x="1095656" y="245964"/>
                </a:lnTo>
                <a:lnTo>
                  <a:pt x="1017991" y="245964"/>
                </a:lnTo>
                <a:lnTo>
                  <a:pt x="1017991" y="692383"/>
                </a:lnTo>
                <a:lnTo>
                  <a:pt x="1728000" y="692383"/>
                </a:lnTo>
                <a:lnTo>
                  <a:pt x="1728000" y="2370135"/>
                </a:lnTo>
                <a:lnTo>
                  <a:pt x="1728000" y="3276000"/>
                </a:lnTo>
                <a:lnTo>
                  <a:pt x="1728000" y="4535323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A843F859-0382-4035-8A4D-4E6A221B7E84}"/>
              </a:ext>
            </a:extLst>
          </p:cNvPr>
          <p:cNvSpPr/>
          <p:nvPr/>
        </p:nvSpPr>
        <p:spPr>
          <a:xfrm rot="16200000">
            <a:off x="2346789" y="832993"/>
            <a:ext cx="1728002" cy="4536001"/>
          </a:xfrm>
          <a:custGeom>
            <a:avLst/>
            <a:gdLst>
              <a:gd name="connsiteX0" fmla="*/ 1728002 w 1728002"/>
              <a:gd name="connsiteY0" fmla="*/ 2370625 h 4536001"/>
              <a:gd name="connsiteX1" fmla="*/ 1728001 w 1728002"/>
              <a:gd name="connsiteY1" fmla="*/ 4536001 h 4536001"/>
              <a:gd name="connsiteX2" fmla="*/ 1 w 1728002"/>
              <a:gd name="connsiteY2" fmla="*/ 4536001 h 4536001"/>
              <a:gd name="connsiteX3" fmla="*/ 1 w 1728002"/>
              <a:gd name="connsiteY3" fmla="*/ 3276285 h 4536001"/>
              <a:gd name="connsiteX4" fmla="*/ 0 w 1728002"/>
              <a:gd name="connsiteY4" fmla="*/ 3276285 h 4536001"/>
              <a:gd name="connsiteX5" fmla="*/ 0 w 1728002"/>
              <a:gd name="connsiteY5" fmla="*/ 692443 h 4536001"/>
              <a:gd name="connsiteX6" fmla="*/ 710009 w 1728002"/>
              <a:gd name="connsiteY6" fmla="*/ 692443 h 4536001"/>
              <a:gd name="connsiteX7" fmla="*/ 710009 w 1728002"/>
              <a:gd name="connsiteY7" fmla="*/ 245964 h 4536001"/>
              <a:gd name="connsiteX8" fmla="*/ 632344 w 1728002"/>
              <a:gd name="connsiteY8" fmla="*/ 245964 h 4536001"/>
              <a:gd name="connsiteX9" fmla="*/ 864000 w 1728002"/>
              <a:gd name="connsiteY9" fmla="*/ 0 h 4536001"/>
              <a:gd name="connsiteX10" fmla="*/ 1095656 w 1728002"/>
              <a:gd name="connsiteY10" fmla="*/ 245964 h 4536001"/>
              <a:gd name="connsiteX11" fmla="*/ 1017991 w 1728002"/>
              <a:gd name="connsiteY11" fmla="*/ 245964 h 4536001"/>
              <a:gd name="connsiteX12" fmla="*/ 1017991 w 1728002"/>
              <a:gd name="connsiteY12" fmla="*/ 692443 h 4536001"/>
              <a:gd name="connsiteX13" fmla="*/ 1728000 w 1728002"/>
              <a:gd name="connsiteY13" fmla="*/ 692443 h 4536001"/>
              <a:gd name="connsiteX14" fmla="*/ 1728000 w 1728002"/>
              <a:gd name="connsiteY14" fmla="*/ 2370625 h 453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8002" h="4536001">
                <a:moveTo>
                  <a:pt x="1728002" y="2370625"/>
                </a:moveTo>
                <a:lnTo>
                  <a:pt x="1728001" y="4536001"/>
                </a:lnTo>
                <a:lnTo>
                  <a:pt x="1" y="4536001"/>
                </a:lnTo>
                <a:lnTo>
                  <a:pt x="1" y="3276285"/>
                </a:lnTo>
                <a:lnTo>
                  <a:pt x="0" y="3276285"/>
                </a:lnTo>
                <a:lnTo>
                  <a:pt x="0" y="692443"/>
                </a:lnTo>
                <a:lnTo>
                  <a:pt x="710009" y="692443"/>
                </a:lnTo>
                <a:lnTo>
                  <a:pt x="710009" y="245964"/>
                </a:lnTo>
                <a:lnTo>
                  <a:pt x="632344" y="245964"/>
                </a:lnTo>
                <a:lnTo>
                  <a:pt x="864000" y="0"/>
                </a:lnTo>
                <a:lnTo>
                  <a:pt x="1095656" y="245964"/>
                </a:lnTo>
                <a:lnTo>
                  <a:pt x="1017991" y="245964"/>
                </a:lnTo>
                <a:lnTo>
                  <a:pt x="1017991" y="692443"/>
                </a:lnTo>
                <a:lnTo>
                  <a:pt x="1728000" y="692443"/>
                </a:lnTo>
                <a:lnTo>
                  <a:pt x="1728000" y="2370625"/>
                </a:lnTo>
                <a:close/>
              </a:path>
            </a:pathLst>
          </a:cu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48">
            <a:extLst>
              <a:ext uri="{FF2B5EF4-FFF2-40B4-BE49-F238E27FC236}">
                <a16:creationId xmlns="" xmlns:a16="http://schemas.microsoft.com/office/drawing/2014/main" id="{23F2C46D-2318-4D56-A1E2-A2BC64965062}"/>
              </a:ext>
            </a:extLst>
          </p:cNvPr>
          <p:cNvGrpSpPr/>
          <p:nvPr/>
        </p:nvGrpSpPr>
        <p:grpSpPr>
          <a:xfrm>
            <a:off x="6822832" y="2368630"/>
            <a:ext cx="3604845" cy="1477328"/>
            <a:chOff x="5889060" y="3872747"/>
            <a:chExt cx="2527679" cy="1477328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B9672BEA-93C7-4104-8D14-6AF03D297F2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You can simply impress your audience and add a unique zing and appeal to 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7A9ACD44-F2A7-43EE-9FAF-D107BDE0EAAF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="" xmlns:a16="http://schemas.microsoft.com/office/drawing/2014/main" id="{BDF2C168-666A-4695-B313-761F55330821}"/>
              </a:ext>
            </a:extLst>
          </p:cNvPr>
          <p:cNvGrpSpPr/>
          <p:nvPr/>
        </p:nvGrpSpPr>
        <p:grpSpPr>
          <a:xfrm>
            <a:off x="1732087" y="4245205"/>
            <a:ext cx="3504800" cy="1477328"/>
            <a:chOff x="5889060" y="3872747"/>
            <a:chExt cx="2527679" cy="1477328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310AA4D6-E2D7-416D-9795-6EA49D0D2D8C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You can simply impress your audience and add a unique zing and appeal to 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7D650FC-F901-439F-82DA-2E8FBAFCDC2C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16">
            <a:extLst>
              <a:ext uri="{FF2B5EF4-FFF2-40B4-BE49-F238E27FC236}">
                <a16:creationId xmlns="" xmlns:a16="http://schemas.microsoft.com/office/drawing/2014/main" id="{A1B31A72-3E88-4D1F-A739-A4A329B57B40}"/>
              </a:ext>
            </a:extLst>
          </p:cNvPr>
          <p:cNvSpPr/>
          <p:nvPr/>
        </p:nvSpPr>
        <p:spPr>
          <a:xfrm rot="2700000">
            <a:off x="5825696" y="504600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="" xmlns:a16="http://schemas.microsoft.com/office/drawing/2014/main" id="{AC16F690-C081-4D94-ACA7-35CFF8B5EC38}"/>
              </a:ext>
            </a:extLst>
          </p:cNvPr>
          <p:cNvSpPr/>
          <p:nvPr/>
        </p:nvSpPr>
        <p:spPr>
          <a:xfrm>
            <a:off x="9775746" y="5112774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36">
            <a:extLst>
              <a:ext uri="{FF2B5EF4-FFF2-40B4-BE49-F238E27FC236}">
                <a16:creationId xmlns="" xmlns:a16="http://schemas.microsoft.com/office/drawing/2014/main" id="{E0DC5F7F-9FED-4D4C-978A-780FFA756345}"/>
              </a:ext>
            </a:extLst>
          </p:cNvPr>
          <p:cNvSpPr/>
          <p:nvPr/>
        </p:nvSpPr>
        <p:spPr>
          <a:xfrm>
            <a:off x="2060342" y="3200495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21">
            <a:extLst>
              <a:ext uri="{FF2B5EF4-FFF2-40B4-BE49-F238E27FC236}">
                <a16:creationId xmlns="" xmlns:a16="http://schemas.microsoft.com/office/drawing/2014/main" id="{4F392303-7C6B-4DC6-AB1E-754B14A5D695}"/>
              </a:ext>
            </a:extLst>
          </p:cNvPr>
          <p:cNvSpPr>
            <a:spLocks noChangeAspect="1"/>
          </p:cNvSpPr>
          <p:nvPr/>
        </p:nvSpPr>
        <p:spPr>
          <a:xfrm>
            <a:off x="6057374" y="3172130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405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="" xmlns:a16="http://schemas.microsoft.com/office/drawing/2014/main" id="{D21A5921-C942-409C-8EEB-E5D2A990AAC4}"/>
              </a:ext>
            </a:extLst>
          </p:cNvPr>
          <p:cNvSpPr txBox="1">
            <a:spLocks/>
          </p:cNvSpPr>
          <p:nvPr/>
        </p:nvSpPr>
        <p:spPr>
          <a:xfrm>
            <a:off x="1315229" y="5770797"/>
            <a:ext cx="2702856" cy="576062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GALLERY C</a:t>
            </a:r>
            <a:endParaRPr lang="ko-KR" alt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2172F5B7-C0C9-4F91-8D3C-E33A5455468C}"/>
              </a:ext>
            </a:extLst>
          </p:cNvPr>
          <p:cNvSpPr txBox="1">
            <a:spLocks/>
          </p:cNvSpPr>
          <p:nvPr/>
        </p:nvSpPr>
        <p:spPr>
          <a:xfrm>
            <a:off x="4448908" y="5769469"/>
            <a:ext cx="7042637" cy="578718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Get a modern PowerPoint  Presentation that is beautifully designed. hope and I believe that this Template will your Time, Money and Reputation.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DD4F769-F134-4D19-94FC-08804067A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414227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9C77A23B-31C8-4163-933C-FDB99C8ECA91}"/>
              </a:ext>
            </a:extLst>
          </p:cNvPr>
          <p:cNvSpPr/>
          <p:nvPr/>
        </p:nvSpPr>
        <p:spPr>
          <a:xfrm>
            <a:off x="7700064" y="5388351"/>
            <a:ext cx="720000" cy="72000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32A339C-F5F9-4616-93D1-D94C388B035D}"/>
              </a:ext>
            </a:extLst>
          </p:cNvPr>
          <p:cNvSpPr/>
          <p:nvPr/>
        </p:nvSpPr>
        <p:spPr>
          <a:xfrm>
            <a:off x="3877928" y="5388351"/>
            <a:ext cx="720000" cy="720000"/>
          </a:xfrm>
          <a:prstGeom prst="ellipse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92E7A810-5F80-49D3-BF3B-83FFE28EF7C4}"/>
              </a:ext>
            </a:extLst>
          </p:cNvPr>
          <p:cNvSpPr/>
          <p:nvPr/>
        </p:nvSpPr>
        <p:spPr>
          <a:xfrm>
            <a:off x="5788996" y="2060756"/>
            <a:ext cx="720000" cy="720000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A64BA886-FA11-4642-971E-B10C7CB626F1}"/>
              </a:ext>
            </a:extLst>
          </p:cNvPr>
          <p:cNvSpPr/>
          <p:nvPr/>
        </p:nvSpPr>
        <p:spPr>
          <a:xfrm>
            <a:off x="1966860" y="2060756"/>
            <a:ext cx="720000" cy="720000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88469E26-F591-4C64-BDE1-359AC6E52EEC}"/>
              </a:ext>
            </a:extLst>
          </p:cNvPr>
          <p:cNvSpPr/>
          <p:nvPr/>
        </p:nvSpPr>
        <p:spPr>
          <a:xfrm>
            <a:off x="9611132" y="2063666"/>
            <a:ext cx="720000" cy="720000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traight Arrow Connector 3">
            <a:extLst>
              <a:ext uri="{FF2B5EF4-FFF2-40B4-BE49-F238E27FC236}">
                <a16:creationId xmlns="" xmlns:a16="http://schemas.microsoft.com/office/drawing/2014/main" id="{3DBD3155-09A1-4FF7-BD1C-DA7EA97BAC52}"/>
              </a:ext>
            </a:extLst>
          </p:cNvPr>
          <p:cNvCxnSpPr>
            <a:cxnSpLocks/>
          </p:cNvCxnSpPr>
          <p:nvPr/>
        </p:nvCxnSpPr>
        <p:spPr>
          <a:xfrm>
            <a:off x="1000125" y="4074133"/>
            <a:ext cx="10239375" cy="0"/>
          </a:xfrm>
          <a:prstGeom prst="straightConnector1">
            <a:avLst/>
          </a:prstGeom>
          <a:ln w="50800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8">
            <a:extLst>
              <a:ext uri="{FF2B5EF4-FFF2-40B4-BE49-F238E27FC236}">
                <a16:creationId xmlns="" xmlns:a16="http://schemas.microsoft.com/office/drawing/2014/main" id="{B5A85CC0-A6A9-47AE-9FFE-D7F1FA0DDB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35451" y="2814736"/>
            <a:ext cx="13933" cy="1260000"/>
          </a:xfrm>
          <a:prstGeom prst="line">
            <a:avLst/>
          </a:prstGeom>
          <a:ln w="25400" cap="rnd">
            <a:solidFill>
              <a:schemeClr val="accent5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9">
            <a:extLst>
              <a:ext uri="{FF2B5EF4-FFF2-40B4-BE49-F238E27FC236}">
                <a16:creationId xmlns="" xmlns:a16="http://schemas.microsoft.com/office/drawing/2014/main" id="{E894AE3C-C03D-45CB-999B-06F482CF28AC}"/>
              </a:ext>
            </a:extLst>
          </p:cNvPr>
          <p:cNvCxnSpPr>
            <a:cxnSpLocks/>
          </p:cNvCxnSpPr>
          <p:nvPr/>
        </p:nvCxnSpPr>
        <p:spPr>
          <a:xfrm>
            <a:off x="9963621" y="2814736"/>
            <a:ext cx="0" cy="1260000"/>
          </a:xfrm>
          <a:prstGeom prst="line">
            <a:avLst/>
          </a:prstGeom>
          <a:ln w="25400" cap="rnd">
            <a:solidFill>
              <a:schemeClr val="accent3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0">
            <a:extLst>
              <a:ext uri="{FF2B5EF4-FFF2-40B4-BE49-F238E27FC236}">
                <a16:creationId xmlns="" xmlns:a16="http://schemas.microsoft.com/office/drawing/2014/main" id="{85E7C7C7-07B8-4B71-8143-E6CE6C8D68C5}"/>
              </a:ext>
            </a:extLst>
          </p:cNvPr>
          <p:cNvCxnSpPr>
            <a:cxnSpLocks/>
          </p:cNvCxnSpPr>
          <p:nvPr/>
        </p:nvCxnSpPr>
        <p:spPr>
          <a:xfrm rot="10800000">
            <a:off x="8056503" y="4074133"/>
            <a:ext cx="0" cy="1260000"/>
          </a:xfrm>
          <a:prstGeom prst="line">
            <a:avLst/>
          </a:prstGeom>
          <a:ln w="25400" cap="rnd">
            <a:solidFill>
              <a:schemeClr val="accent2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1">
            <a:extLst>
              <a:ext uri="{FF2B5EF4-FFF2-40B4-BE49-F238E27FC236}">
                <a16:creationId xmlns="" xmlns:a16="http://schemas.microsoft.com/office/drawing/2014/main" id="{F18816C4-97CE-4E53-B408-E309187A03E4}"/>
              </a:ext>
            </a:extLst>
          </p:cNvPr>
          <p:cNvCxnSpPr>
            <a:cxnSpLocks/>
          </p:cNvCxnSpPr>
          <p:nvPr/>
        </p:nvCxnSpPr>
        <p:spPr>
          <a:xfrm>
            <a:off x="2321213" y="2814736"/>
            <a:ext cx="0" cy="1260000"/>
          </a:xfrm>
          <a:prstGeom prst="line">
            <a:avLst/>
          </a:prstGeom>
          <a:ln w="25400" cap="rnd">
            <a:solidFill>
              <a:schemeClr val="accent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3">
            <a:extLst>
              <a:ext uri="{FF2B5EF4-FFF2-40B4-BE49-F238E27FC236}">
                <a16:creationId xmlns="" xmlns:a16="http://schemas.microsoft.com/office/drawing/2014/main" id="{61AB2E96-8A8D-4B71-A952-8722C68A0CFE}"/>
              </a:ext>
            </a:extLst>
          </p:cNvPr>
          <p:cNvCxnSpPr>
            <a:cxnSpLocks/>
          </p:cNvCxnSpPr>
          <p:nvPr/>
        </p:nvCxnSpPr>
        <p:spPr>
          <a:xfrm flipV="1">
            <a:off x="4228332" y="4074133"/>
            <a:ext cx="0" cy="1260000"/>
          </a:xfrm>
          <a:prstGeom prst="line">
            <a:avLst/>
          </a:prstGeom>
          <a:ln w="25400" cap="rnd">
            <a:solidFill>
              <a:schemeClr val="accent4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113">
            <a:extLst>
              <a:ext uri="{FF2B5EF4-FFF2-40B4-BE49-F238E27FC236}">
                <a16:creationId xmlns="" xmlns:a16="http://schemas.microsoft.com/office/drawing/2014/main" id="{79A55687-D107-456A-8788-06A5EFDF9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333" y="5574525"/>
            <a:ext cx="762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charset="0"/>
              </a:rPr>
              <a:t>2016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2" name="직사각형 113">
            <a:extLst>
              <a:ext uri="{FF2B5EF4-FFF2-40B4-BE49-F238E27FC236}">
                <a16:creationId xmlns="" xmlns:a16="http://schemas.microsoft.com/office/drawing/2014/main" id="{43A803DD-20A0-4CB2-A765-4C1E97B5E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453" y="2235688"/>
            <a:ext cx="762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5"/>
                </a:solidFill>
                <a:cs typeface="Arial" charset="0"/>
              </a:rPr>
              <a:t>2017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3" name="직사각형 113">
            <a:extLst>
              <a:ext uri="{FF2B5EF4-FFF2-40B4-BE49-F238E27FC236}">
                <a16:creationId xmlns="" xmlns:a16="http://schemas.microsoft.com/office/drawing/2014/main" id="{1917C8C7-FD4E-4E8D-921C-521F64FC4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573" y="5574525"/>
            <a:ext cx="762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charset="0"/>
              </a:rPr>
              <a:t>2018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4" name="직사각형 113">
            <a:extLst>
              <a:ext uri="{FF2B5EF4-FFF2-40B4-BE49-F238E27FC236}">
                <a16:creationId xmlns="" xmlns:a16="http://schemas.microsoft.com/office/drawing/2014/main" id="{6E05F657-74A0-4FD0-B721-E04A9C0E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692" y="2235688"/>
            <a:ext cx="762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charset="0"/>
              </a:rPr>
              <a:t>2019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25" name="직사각형 113">
            <a:extLst>
              <a:ext uri="{FF2B5EF4-FFF2-40B4-BE49-F238E27FC236}">
                <a16:creationId xmlns="" xmlns:a16="http://schemas.microsoft.com/office/drawing/2014/main" id="{CDBF059B-03D3-49E8-A1FE-BFC096DC7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213" y="2236034"/>
            <a:ext cx="762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charset="0"/>
              </a:rPr>
              <a:t>2015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26" name="Group 19">
            <a:extLst>
              <a:ext uri="{FF2B5EF4-FFF2-40B4-BE49-F238E27FC236}">
                <a16:creationId xmlns="" xmlns:a16="http://schemas.microsoft.com/office/drawing/2014/main" id="{AD07A6E2-F4CE-4EEC-820A-77B297B7B7CE}"/>
              </a:ext>
            </a:extLst>
          </p:cNvPr>
          <p:cNvGrpSpPr/>
          <p:nvPr/>
        </p:nvGrpSpPr>
        <p:grpSpPr>
          <a:xfrm>
            <a:off x="3258707" y="2386291"/>
            <a:ext cx="1951284" cy="1485668"/>
            <a:chOff x="2543198" y="4388490"/>
            <a:chExt cx="2577763" cy="1485668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D433298B-D6D1-40C1-8920-28F19BD023F8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6A713217-E2D0-42D8-9A10-0AFCAACF6491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2">
            <a:extLst>
              <a:ext uri="{FF2B5EF4-FFF2-40B4-BE49-F238E27FC236}">
                <a16:creationId xmlns="" xmlns:a16="http://schemas.microsoft.com/office/drawing/2014/main" id="{84B996E3-4C8B-496F-BB58-47E2CE85EAC6}"/>
              </a:ext>
            </a:extLst>
          </p:cNvPr>
          <p:cNvGrpSpPr/>
          <p:nvPr/>
        </p:nvGrpSpPr>
        <p:grpSpPr>
          <a:xfrm>
            <a:off x="7078221" y="2409128"/>
            <a:ext cx="1951284" cy="1485668"/>
            <a:chOff x="2543198" y="4388490"/>
            <a:chExt cx="2577763" cy="1485668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21F51F0C-C09D-4768-85E5-9566453BA420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86405AC-B764-4671-899A-02D3556CDB75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25">
            <a:extLst>
              <a:ext uri="{FF2B5EF4-FFF2-40B4-BE49-F238E27FC236}">
                <a16:creationId xmlns="" xmlns:a16="http://schemas.microsoft.com/office/drawing/2014/main" id="{113A435F-5A0E-49F0-8397-88FF4075B93F}"/>
              </a:ext>
            </a:extLst>
          </p:cNvPr>
          <p:cNvGrpSpPr/>
          <p:nvPr/>
        </p:nvGrpSpPr>
        <p:grpSpPr>
          <a:xfrm>
            <a:off x="5168464" y="4307246"/>
            <a:ext cx="1951284" cy="1485668"/>
            <a:chOff x="2543198" y="4388490"/>
            <a:chExt cx="2577763" cy="1485668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36080B99-A56B-400A-9BDD-F44AAA5E6264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611438C9-4157-41C4-8712-FFC99401C176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28">
            <a:extLst>
              <a:ext uri="{FF2B5EF4-FFF2-40B4-BE49-F238E27FC236}">
                <a16:creationId xmlns="" xmlns:a16="http://schemas.microsoft.com/office/drawing/2014/main" id="{2FF4F5C5-C3A2-4872-81BA-F91555B71391}"/>
              </a:ext>
            </a:extLst>
          </p:cNvPr>
          <p:cNvGrpSpPr/>
          <p:nvPr/>
        </p:nvGrpSpPr>
        <p:grpSpPr>
          <a:xfrm>
            <a:off x="1348950" y="4307246"/>
            <a:ext cx="1951284" cy="1485668"/>
            <a:chOff x="2543198" y="4388490"/>
            <a:chExt cx="2577763" cy="1485668"/>
          </a:xfrm>
        </p:grpSpPr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ED2F6212-5EF7-4800-87B4-13093775AE91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41481E0F-FC7D-47A2-98C5-700DB753CB78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1">
            <a:extLst>
              <a:ext uri="{FF2B5EF4-FFF2-40B4-BE49-F238E27FC236}">
                <a16:creationId xmlns="" xmlns:a16="http://schemas.microsoft.com/office/drawing/2014/main" id="{5ADEFEF4-9972-42AB-963C-592C87C50163}"/>
              </a:ext>
            </a:extLst>
          </p:cNvPr>
          <p:cNvGrpSpPr/>
          <p:nvPr/>
        </p:nvGrpSpPr>
        <p:grpSpPr>
          <a:xfrm>
            <a:off x="8987979" y="4307246"/>
            <a:ext cx="1951284" cy="1485668"/>
            <a:chOff x="2543198" y="4388490"/>
            <a:chExt cx="2577763" cy="1485668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2488C220-C164-44DA-88C5-1AE074BDFD89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02ED7F1B-13B4-40C4-8EED-F4F0E105004D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2">
            <a:extLst>
              <a:ext uri="{FF2B5EF4-FFF2-40B4-BE49-F238E27FC236}">
                <a16:creationId xmlns="" xmlns:a16="http://schemas.microsoft.com/office/drawing/2014/main" id="{AB51FCD4-D277-463E-A9A4-D51551C14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348657"/>
              </p:ext>
            </p:extLst>
          </p:nvPr>
        </p:nvGraphicFramePr>
        <p:xfrm>
          <a:off x="9068737" y="2248746"/>
          <a:ext cx="2133906" cy="391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6462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$65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117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" name="Rectangle 5">
            <a:extLst>
              <a:ext uri="{FF2B5EF4-FFF2-40B4-BE49-F238E27FC236}">
                <a16:creationId xmlns="" xmlns:a16="http://schemas.microsoft.com/office/drawing/2014/main" id="{D3F52E81-624C-468C-B1D3-DE4A35E9A5FC}"/>
              </a:ext>
            </a:extLst>
          </p:cNvPr>
          <p:cNvSpPr/>
          <p:nvPr/>
        </p:nvSpPr>
        <p:spPr>
          <a:xfrm>
            <a:off x="9774541" y="1887167"/>
            <a:ext cx="722300" cy="72229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8" name="Table 2">
            <a:extLst>
              <a:ext uri="{FF2B5EF4-FFF2-40B4-BE49-F238E27FC236}">
                <a16:creationId xmlns="" xmlns:a16="http://schemas.microsoft.com/office/drawing/2014/main" id="{462F6903-27FE-40BE-B459-A31C96083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6097"/>
              </p:ext>
            </p:extLst>
          </p:nvPr>
        </p:nvGraphicFramePr>
        <p:xfrm>
          <a:off x="6375611" y="2248746"/>
          <a:ext cx="2133906" cy="391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6462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$90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117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" name="Rectangle 5">
            <a:extLst>
              <a:ext uri="{FF2B5EF4-FFF2-40B4-BE49-F238E27FC236}">
                <a16:creationId xmlns="" xmlns:a16="http://schemas.microsoft.com/office/drawing/2014/main" id="{D97B328E-6E34-4D10-B59D-135F5F71F93B}"/>
              </a:ext>
            </a:extLst>
          </p:cNvPr>
          <p:cNvSpPr/>
          <p:nvPr/>
        </p:nvSpPr>
        <p:spPr>
          <a:xfrm>
            <a:off x="7081415" y="1887167"/>
            <a:ext cx="722300" cy="72229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6" name="Table 2">
            <a:extLst>
              <a:ext uri="{FF2B5EF4-FFF2-40B4-BE49-F238E27FC236}">
                <a16:creationId xmlns="" xmlns:a16="http://schemas.microsoft.com/office/drawing/2014/main" id="{4275E01E-4636-40F0-8282-AE0C39A0D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146930"/>
              </p:ext>
            </p:extLst>
          </p:nvPr>
        </p:nvGraphicFramePr>
        <p:xfrm>
          <a:off x="989357" y="2248746"/>
          <a:ext cx="2133906" cy="391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6462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$85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117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" name="Rectangle 5">
            <a:extLst>
              <a:ext uri="{FF2B5EF4-FFF2-40B4-BE49-F238E27FC236}">
                <a16:creationId xmlns="" xmlns:a16="http://schemas.microsoft.com/office/drawing/2014/main" id="{E87B78BF-FBF2-49B0-892C-7C93CBF38CFF}"/>
              </a:ext>
            </a:extLst>
          </p:cNvPr>
          <p:cNvSpPr/>
          <p:nvPr/>
        </p:nvSpPr>
        <p:spPr>
          <a:xfrm>
            <a:off x="1695161" y="1887167"/>
            <a:ext cx="722300" cy="72229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="" xmlns:a16="http://schemas.microsoft.com/office/drawing/2014/main" id="{8AA82CA6-4A58-466C-A413-36D5BBC7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65623"/>
              </p:ext>
            </p:extLst>
          </p:nvPr>
        </p:nvGraphicFramePr>
        <p:xfrm>
          <a:off x="3682484" y="2248746"/>
          <a:ext cx="2133906" cy="391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6462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117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Rectangle 5">
            <a:extLst>
              <a:ext uri="{FF2B5EF4-FFF2-40B4-BE49-F238E27FC236}">
                <a16:creationId xmlns="" xmlns:a16="http://schemas.microsoft.com/office/drawing/2014/main" id="{4AE801A0-B0C2-44E7-A88A-F2741A1F0CB9}"/>
              </a:ext>
            </a:extLst>
          </p:cNvPr>
          <p:cNvSpPr/>
          <p:nvPr/>
        </p:nvSpPr>
        <p:spPr>
          <a:xfrm>
            <a:off x="4388288" y="1887167"/>
            <a:ext cx="722300" cy="72229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Round Same Side Corner Rectangle 11">
            <a:extLst>
              <a:ext uri="{FF2B5EF4-FFF2-40B4-BE49-F238E27FC236}">
                <a16:creationId xmlns="" xmlns:a16="http://schemas.microsoft.com/office/drawing/2014/main" id="{39F79B7D-4DB8-4337-971B-4E5114C695A9}"/>
              </a:ext>
            </a:extLst>
          </p:cNvPr>
          <p:cNvSpPr>
            <a:spLocks noChangeAspect="1"/>
          </p:cNvSpPr>
          <p:nvPr/>
        </p:nvSpPr>
        <p:spPr>
          <a:xfrm rot="9900000">
            <a:off x="4564817" y="210171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27">
            <a:extLst>
              <a:ext uri="{FF2B5EF4-FFF2-40B4-BE49-F238E27FC236}">
                <a16:creationId xmlns="" xmlns:a16="http://schemas.microsoft.com/office/drawing/2014/main" id="{19475F2A-D01F-4C27-8524-0B57AD425E88}"/>
              </a:ext>
            </a:extLst>
          </p:cNvPr>
          <p:cNvSpPr/>
          <p:nvPr/>
        </p:nvSpPr>
        <p:spPr>
          <a:xfrm>
            <a:off x="1868332" y="210813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16">
            <a:extLst>
              <a:ext uri="{FF2B5EF4-FFF2-40B4-BE49-F238E27FC236}">
                <a16:creationId xmlns="" xmlns:a16="http://schemas.microsoft.com/office/drawing/2014/main" id="{89E3BBF3-2A25-4307-8384-B627035A45EA}"/>
              </a:ext>
            </a:extLst>
          </p:cNvPr>
          <p:cNvSpPr/>
          <p:nvPr/>
        </p:nvSpPr>
        <p:spPr>
          <a:xfrm>
            <a:off x="9955926" y="2108133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Oval 21">
            <a:extLst>
              <a:ext uri="{FF2B5EF4-FFF2-40B4-BE49-F238E27FC236}">
                <a16:creationId xmlns="" xmlns:a16="http://schemas.microsoft.com/office/drawing/2014/main" id="{71B94555-542B-42A7-9762-F64388B7E77D}"/>
              </a:ext>
            </a:extLst>
          </p:cNvPr>
          <p:cNvSpPr>
            <a:spLocks noChangeAspect="1"/>
          </p:cNvSpPr>
          <p:nvPr/>
        </p:nvSpPr>
        <p:spPr>
          <a:xfrm>
            <a:off x="7257847" y="2056199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72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303"/>
          <p:cNvGrpSpPr/>
          <p:nvPr/>
        </p:nvGrpSpPr>
        <p:grpSpPr>
          <a:xfrm>
            <a:off x="2419188" y="2068878"/>
            <a:ext cx="6920707" cy="4020907"/>
            <a:chOff x="637381" y="1143000"/>
            <a:chExt cx="7869238" cy="4572000"/>
          </a:xfrm>
          <a:solidFill>
            <a:schemeClr val="bg1">
              <a:lumMod val="50000"/>
            </a:schemeClr>
          </a:solidFill>
        </p:grpSpPr>
        <p:sp>
          <p:nvSpPr>
            <p:cNvPr id="306" name="Freeform 305"/>
            <p:cNvSpPr>
              <a:spLocks noEditPoints="1"/>
            </p:cNvSpPr>
            <p:nvPr/>
          </p:nvSpPr>
          <p:spPr bwMode="auto">
            <a:xfrm>
              <a:off x="637381" y="1982787"/>
              <a:ext cx="3430588" cy="3732213"/>
            </a:xfrm>
            <a:custGeom>
              <a:avLst/>
              <a:gdLst>
                <a:gd name="T0" fmla="*/ 1503 w 2161"/>
                <a:gd name="T1" fmla="*/ 2272 h 2351"/>
                <a:gd name="T2" fmla="*/ 1677 w 2161"/>
                <a:gd name="T3" fmla="*/ 1440 h 2351"/>
                <a:gd name="T4" fmla="*/ 1475 w 2161"/>
                <a:gd name="T5" fmla="*/ 1175 h 2351"/>
                <a:gd name="T6" fmla="*/ 1401 w 2161"/>
                <a:gd name="T7" fmla="*/ 1164 h 2351"/>
                <a:gd name="T8" fmla="*/ 253 w 2161"/>
                <a:gd name="T9" fmla="*/ 1129 h 2351"/>
                <a:gd name="T10" fmla="*/ 1279 w 2161"/>
                <a:gd name="T11" fmla="*/ 1145 h 2351"/>
                <a:gd name="T12" fmla="*/ 117 w 2161"/>
                <a:gd name="T13" fmla="*/ 1077 h 2351"/>
                <a:gd name="T14" fmla="*/ 1283 w 2161"/>
                <a:gd name="T15" fmla="*/ 1061 h 2351"/>
                <a:gd name="T16" fmla="*/ 1501 w 2161"/>
                <a:gd name="T17" fmla="*/ 726 h 2351"/>
                <a:gd name="T18" fmla="*/ 1141 w 2161"/>
                <a:gd name="T19" fmla="*/ 792 h 2351"/>
                <a:gd name="T20" fmla="*/ 1302 w 2161"/>
                <a:gd name="T21" fmla="*/ 745 h 2351"/>
                <a:gd name="T22" fmla="*/ 1187 w 2161"/>
                <a:gd name="T23" fmla="*/ 712 h 2351"/>
                <a:gd name="T24" fmla="*/ 1595 w 2161"/>
                <a:gd name="T25" fmla="*/ 689 h 2351"/>
                <a:gd name="T26" fmla="*/ 1558 w 2161"/>
                <a:gd name="T27" fmla="*/ 717 h 2351"/>
                <a:gd name="T28" fmla="*/ 541 w 2161"/>
                <a:gd name="T29" fmla="*/ 553 h 2351"/>
                <a:gd name="T30" fmla="*/ 49 w 2161"/>
                <a:gd name="T31" fmla="*/ 386 h 2351"/>
                <a:gd name="T32" fmla="*/ 1215 w 2161"/>
                <a:gd name="T33" fmla="*/ 326 h 2351"/>
                <a:gd name="T34" fmla="*/ 1283 w 2161"/>
                <a:gd name="T35" fmla="*/ 295 h 2351"/>
                <a:gd name="T36" fmla="*/ 1234 w 2161"/>
                <a:gd name="T37" fmla="*/ 298 h 2351"/>
                <a:gd name="T38" fmla="*/ 1160 w 2161"/>
                <a:gd name="T39" fmla="*/ 251 h 2351"/>
                <a:gd name="T40" fmla="*/ 2021 w 2161"/>
                <a:gd name="T41" fmla="*/ 265 h 2351"/>
                <a:gd name="T42" fmla="*/ 2136 w 2161"/>
                <a:gd name="T43" fmla="*/ 199 h 2351"/>
                <a:gd name="T44" fmla="*/ 1630 w 2161"/>
                <a:gd name="T45" fmla="*/ 129 h 2351"/>
                <a:gd name="T46" fmla="*/ 979 w 2161"/>
                <a:gd name="T47" fmla="*/ 101 h 2351"/>
                <a:gd name="T48" fmla="*/ 1094 w 2161"/>
                <a:gd name="T49" fmla="*/ 127 h 2351"/>
                <a:gd name="T50" fmla="*/ 1201 w 2161"/>
                <a:gd name="T51" fmla="*/ 98 h 2351"/>
                <a:gd name="T52" fmla="*/ 1113 w 2161"/>
                <a:gd name="T53" fmla="*/ 239 h 2351"/>
                <a:gd name="T54" fmla="*/ 1043 w 2161"/>
                <a:gd name="T55" fmla="*/ 400 h 2351"/>
                <a:gd name="T56" fmla="*/ 1216 w 2161"/>
                <a:gd name="T57" fmla="*/ 565 h 2351"/>
                <a:gd name="T58" fmla="*/ 1274 w 2161"/>
                <a:gd name="T59" fmla="*/ 415 h 2351"/>
                <a:gd name="T60" fmla="*/ 1441 w 2161"/>
                <a:gd name="T61" fmla="*/ 400 h 2351"/>
                <a:gd name="T62" fmla="*/ 1546 w 2161"/>
                <a:gd name="T63" fmla="*/ 530 h 2351"/>
                <a:gd name="T64" fmla="*/ 1459 w 2161"/>
                <a:gd name="T65" fmla="*/ 651 h 2351"/>
                <a:gd name="T66" fmla="*/ 1414 w 2161"/>
                <a:gd name="T67" fmla="*/ 747 h 2351"/>
                <a:gd name="T68" fmla="*/ 1223 w 2161"/>
                <a:gd name="T69" fmla="*/ 995 h 2351"/>
                <a:gd name="T70" fmla="*/ 1021 w 2161"/>
                <a:gd name="T71" fmla="*/ 1023 h 2351"/>
                <a:gd name="T72" fmla="*/ 1133 w 2161"/>
                <a:gd name="T73" fmla="*/ 1122 h 2351"/>
                <a:gd name="T74" fmla="*/ 1267 w 2161"/>
                <a:gd name="T75" fmla="*/ 1295 h 2351"/>
                <a:gd name="T76" fmla="*/ 1398 w 2161"/>
                <a:gd name="T77" fmla="*/ 1274 h 2351"/>
                <a:gd name="T78" fmla="*/ 1703 w 2161"/>
                <a:gd name="T79" fmla="*/ 1442 h 2351"/>
                <a:gd name="T80" fmla="*/ 1805 w 2161"/>
                <a:gd name="T81" fmla="*/ 1688 h 2351"/>
                <a:gd name="T82" fmla="*/ 1632 w 2161"/>
                <a:gd name="T83" fmla="*/ 1878 h 2351"/>
                <a:gd name="T84" fmla="*/ 1469 w 2161"/>
                <a:gd name="T85" fmla="*/ 2061 h 2351"/>
                <a:gd name="T86" fmla="*/ 1393 w 2161"/>
                <a:gd name="T87" fmla="*/ 2243 h 2351"/>
                <a:gd name="T88" fmla="*/ 1417 w 2161"/>
                <a:gd name="T89" fmla="*/ 2339 h 2351"/>
                <a:gd name="T90" fmla="*/ 1335 w 2161"/>
                <a:gd name="T91" fmla="*/ 2070 h 2351"/>
                <a:gd name="T92" fmla="*/ 1216 w 2161"/>
                <a:gd name="T93" fmla="*/ 1510 h 2351"/>
                <a:gd name="T94" fmla="*/ 1241 w 2161"/>
                <a:gd name="T95" fmla="*/ 1321 h 2351"/>
                <a:gd name="T96" fmla="*/ 986 w 2161"/>
                <a:gd name="T97" fmla="*/ 1204 h 2351"/>
                <a:gd name="T98" fmla="*/ 768 w 2161"/>
                <a:gd name="T99" fmla="*/ 974 h 2351"/>
                <a:gd name="T100" fmla="*/ 759 w 2161"/>
                <a:gd name="T101" fmla="*/ 1030 h 2351"/>
                <a:gd name="T102" fmla="*/ 628 w 2161"/>
                <a:gd name="T103" fmla="*/ 688 h 2351"/>
                <a:gd name="T104" fmla="*/ 614 w 2161"/>
                <a:gd name="T105" fmla="*/ 668 h 2351"/>
                <a:gd name="T106" fmla="*/ 323 w 2161"/>
                <a:gd name="T107" fmla="*/ 375 h 2351"/>
                <a:gd name="T108" fmla="*/ 139 w 2161"/>
                <a:gd name="T109" fmla="*/ 490 h 2351"/>
                <a:gd name="T110" fmla="*/ 63 w 2161"/>
                <a:gd name="T111" fmla="*/ 344 h 2351"/>
                <a:gd name="T112" fmla="*/ 61 w 2161"/>
                <a:gd name="T113" fmla="*/ 211 h 2351"/>
                <a:gd name="T114" fmla="*/ 70 w 2161"/>
                <a:gd name="T115" fmla="*/ 103 h 2351"/>
                <a:gd name="T116" fmla="*/ 275 w 2161"/>
                <a:gd name="T117" fmla="*/ 54 h 2351"/>
                <a:gd name="T118" fmla="*/ 539 w 2161"/>
                <a:gd name="T119" fmla="*/ 61 h 2351"/>
                <a:gd name="T120" fmla="*/ 682 w 2161"/>
                <a:gd name="T121" fmla="*/ 82 h 2351"/>
                <a:gd name="T122" fmla="*/ 867 w 2161"/>
                <a:gd name="T123" fmla="*/ 146 h 2351"/>
                <a:gd name="T124" fmla="*/ 1026 w 2161"/>
                <a:gd name="T125" fmla="*/ 152 h 2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61" h="2351">
                  <a:moveTo>
                    <a:pt x="1401" y="2278"/>
                  </a:moveTo>
                  <a:lnTo>
                    <a:pt x="1415" y="2286"/>
                  </a:lnTo>
                  <a:lnTo>
                    <a:pt x="1429" y="2299"/>
                  </a:lnTo>
                  <a:lnTo>
                    <a:pt x="1443" y="2311"/>
                  </a:lnTo>
                  <a:lnTo>
                    <a:pt x="1459" y="2320"/>
                  </a:lnTo>
                  <a:lnTo>
                    <a:pt x="1459" y="2328"/>
                  </a:lnTo>
                  <a:lnTo>
                    <a:pt x="1450" y="2328"/>
                  </a:lnTo>
                  <a:lnTo>
                    <a:pt x="1441" y="2330"/>
                  </a:lnTo>
                  <a:lnTo>
                    <a:pt x="1427" y="2330"/>
                  </a:lnTo>
                  <a:lnTo>
                    <a:pt x="1415" y="2327"/>
                  </a:lnTo>
                  <a:lnTo>
                    <a:pt x="1408" y="2325"/>
                  </a:lnTo>
                  <a:lnTo>
                    <a:pt x="1405" y="2311"/>
                  </a:lnTo>
                  <a:lnTo>
                    <a:pt x="1401" y="2293"/>
                  </a:lnTo>
                  <a:lnTo>
                    <a:pt x="1401" y="2278"/>
                  </a:lnTo>
                  <a:close/>
                  <a:moveTo>
                    <a:pt x="1513" y="2248"/>
                  </a:moveTo>
                  <a:lnTo>
                    <a:pt x="1527" y="2251"/>
                  </a:lnTo>
                  <a:lnTo>
                    <a:pt x="1543" y="2257"/>
                  </a:lnTo>
                  <a:lnTo>
                    <a:pt x="1555" y="2262"/>
                  </a:lnTo>
                  <a:lnTo>
                    <a:pt x="1551" y="2262"/>
                  </a:lnTo>
                  <a:lnTo>
                    <a:pt x="1539" y="2269"/>
                  </a:lnTo>
                  <a:lnTo>
                    <a:pt x="1527" y="2274"/>
                  </a:lnTo>
                  <a:lnTo>
                    <a:pt x="1513" y="2278"/>
                  </a:lnTo>
                  <a:lnTo>
                    <a:pt x="1513" y="2271"/>
                  </a:lnTo>
                  <a:lnTo>
                    <a:pt x="1515" y="2269"/>
                  </a:lnTo>
                  <a:lnTo>
                    <a:pt x="1518" y="2267"/>
                  </a:lnTo>
                  <a:lnTo>
                    <a:pt x="1520" y="2265"/>
                  </a:lnTo>
                  <a:lnTo>
                    <a:pt x="1520" y="2264"/>
                  </a:lnTo>
                  <a:lnTo>
                    <a:pt x="1522" y="2262"/>
                  </a:lnTo>
                  <a:lnTo>
                    <a:pt x="1523" y="2258"/>
                  </a:lnTo>
                  <a:lnTo>
                    <a:pt x="1520" y="2258"/>
                  </a:lnTo>
                  <a:lnTo>
                    <a:pt x="1511" y="2267"/>
                  </a:lnTo>
                  <a:lnTo>
                    <a:pt x="1503" y="2272"/>
                  </a:lnTo>
                  <a:lnTo>
                    <a:pt x="1494" y="2274"/>
                  </a:lnTo>
                  <a:lnTo>
                    <a:pt x="1482" y="2278"/>
                  </a:lnTo>
                  <a:lnTo>
                    <a:pt x="1482" y="2262"/>
                  </a:lnTo>
                  <a:lnTo>
                    <a:pt x="1492" y="2258"/>
                  </a:lnTo>
                  <a:lnTo>
                    <a:pt x="1503" y="2253"/>
                  </a:lnTo>
                  <a:lnTo>
                    <a:pt x="1513" y="2248"/>
                  </a:lnTo>
                  <a:close/>
                  <a:moveTo>
                    <a:pt x="1485" y="2051"/>
                  </a:moveTo>
                  <a:lnTo>
                    <a:pt x="1489" y="2054"/>
                  </a:lnTo>
                  <a:lnTo>
                    <a:pt x="1492" y="2056"/>
                  </a:lnTo>
                  <a:lnTo>
                    <a:pt x="1494" y="2058"/>
                  </a:lnTo>
                  <a:lnTo>
                    <a:pt x="1496" y="2061"/>
                  </a:lnTo>
                  <a:lnTo>
                    <a:pt x="1496" y="2065"/>
                  </a:lnTo>
                  <a:lnTo>
                    <a:pt x="1497" y="2070"/>
                  </a:lnTo>
                  <a:lnTo>
                    <a:pt x="1489" y="2070"/>
                  </a:lnTo>
                  <a:lnTo>
                    <a:pt x="1487" y="2066"/>
                  </a:lnTo>
                  <a:lnTo>
                    <a:pt x="1485" y="2063"/>
                  </a:lnTo>
                  <a:lnTo>
                    <a:pt x="1485" y="2061"/>
                  </a:lnTo>
                  <a:lnTo>
                    <a:pt x="1483" y="2059"/>
                  </a:lnTo>
                  <a:lnTo>
                    <a:pt x="1485" y="2056"/>
                  </a:lnTo>
                  <a:lnTo>
                    <a:pt x="1485" y="2051"/>
                  </a:lnTo>
                  <a:close/>
                  <a:moveTo>
                    <a:pt x="1654" y="1414"/>
                  </a:moveTo>
                  <a:lnTo>
                    <a:pt x="1647" y="1426"/>
                  </a:lnTo>
                  <a:lnTo>
                    <a:pt x="1642" y="1426"/>
                  </a:lnTo>
                  <a:lnTo>
                    <a:pt x="1642" y="1429"/>
                  </a:lnTo>
                  <a:lnTo>
                    <a:pt x="1653" y="1433"/>
                  </a:lnTo>
                  <a:lnTo>
                    <a:pt x="1663" y="1438"/>
                  </a:lnTo>
                  <a:lnTo>
                    <a:pt x="1670" y="1443"/>
                  </a:lnTo>
                  <a:lnTo>
                    <a:pt x="1674" y="1445"/>
                  </a:lnTo>
                  <a:lnTo>
                    <a:pt x="1675" y="1443"/>
                  </a:lnTo>
                  <a:lnTo>
                    <a:pt x="1675" y="1442"/>
                  </a:lnTo>
                  <a:lnTo>
                    <a:pt x="1675" y="1442"/>
                  </a:lnTo>
                  <a:lnTo>
                    <a:pt x="1677" y="1440"/>
                  </a:lnTo>
                  <a:lnTo>
                    <a:pt x="1677" y="1436"/>
                  </a:lnTo>
                  <a:lnTo>
                    <a:pt x="1670" y="1436"/>
                  </a:lnTo>
                  <a:lnTo>
                    <a:pt x="1668" y="1436"/>
                  </a:lnTo>
                  <a:lnTo>
                    <a:pt x="1667" y="1435"/>
                  </a:lnTo>
                  <a:lnTo>
                    <a:pt x="1665" y="1435"/>
                  </a:lnTo>
                  <a:lnTo>
                    <a:pt x="1661" y="1435"/>
                  </a:lnTo>
                  <a:lnTo>
                    <a:pt x="1658" y="1433"/>
                  </a:lnTo>
                  <a:lnTo>
                    <a:pt x="1658" y="1414"/>
                  </a:lnTo>
                  <a:lnTo>
                    <a:pt x="1654" y="1414"/>
                  </a:lnTo>
                  <a:close/>
                  <a:moveTo>
                    <a:pt x="1354" y="1286"/>
                  </a:moveTo>
                  <a:lnTo>
                    <a:pt x="1356" y="1291"/>
                  </a:lnTo>
                  <a:lnTo>
                    <a:pt x="1356" y="1293"/>
                  </a:lnTo>
                  <a:lnTo>
                    <a:pt x="1356" y="1295"/>
                  </a:lnTo>
                  <a:lnTo>
                    <a:pt x="1356" y="1295"/>
                  </a:lnTo>
                  <a:lnTo>
                    <a:pt x="1358" y="1297"/>
                  </a:lnTo>
                  <a:lnTo>
                    <a:pt x="1359" y="1297"/>
                  </a:lnTo>
                  <a:lnTo>
                    <a:pt x="1363" y="1298"/>
                  </a:lnTo>
                  <a:lnTo>
                    <a:pt x="1363" y="1291"/>
                  </a:lnTo>
                  <a:lnTo>
                    <a:pt x="1354" y="1286"/>
                  </a:lnTo>
                  <a:close/>
                  <a:moveTo>
                    <a:pt x="1482" y="1175"/>
                  </a:moveTo>
                  <a:lnTo>
                    <a:pt x="1489" y="1176"/>
                  </a:lnTo>
                  <a:lnTo>
                    <a:pt x="1497" y="1180"/>
                  </a:lnTo>
                  <a:lnTo>
                    <a:pt x="1494" y="1182"/>
                  </a:lnTo>
                  <a:lnTo>
                    <a:pt x="1492" y="1185"/>
                  </a:lnTo>
                  <a:lnTo>
                    <a:pt x="1489" y="1187"/>
                  </a:lnTo>
                  <a:lnTo>
                    <a:pt x="1483" y="1187"/>
                  </a:lnTo>
                  <a:lnTo>
                    <a:pt x="1478" y="1185"/>
                  </a:lnTo>
                  <a:lnTo>
                    <a:pt x="1473" y="1185"/>
                  </a:lnTo>
                  <a:lnTo>
                    <a:pt x="1468" y="1185"/>
                  </a:lnTo>
                  <a:lnTo>
                    <a:pt x="1462" y="1187"/>
                  </a:lnTo>
                  <a:lnTo>
                    <a:pt x="1462" y="1176"/>
                  </a:lnTo>
                  <a:lnTo>
                    <a:pt x="1475" y="1175"/>
                  </a:lnTo>
                  <a:lnTo>
                    <a:pt x="1482" y="1175"/>
                  </a:lnTo>
                  <a:close/>
                  <a:moveTo>
                    <a:pt x="1417" y="1164"/>
                  </a:moveTo>
                  <a:lnTo>
                    <a:pt x="1424" y="1164"/>
                  </a:lnTo>
                  <a:lnTo>
                    <a:pt x="1431" y="1166"/>
                  </a:lnTo>
                  <a:lnTo>
                    <a:pt x="1438" y="1166"/>
                  </a:lnTo>
                  <a:lnTo>
                    <a:pt x="1443" y="1168"/>
                  </a:lnTo>
                  <a:lnTo>
                    <a:pt x="1443" y="1176"/>
                  </a:lnTo>
                  <a:lnTo>
                    <a:pt x="1417" y="1176"/>
                  </a:lnTo>
                  <a:lnTo>
                    <a:pt x="1417" y="1164"/>
                  </a:lnTo>
                  <a:close/>
                  <a:moveTo>
                    <a:pt x="1270" y="1164"/>
                  </a:moveTo>
                  <a:lnTo>
                    <a:pt x="1279" y="1166"/>
                  </a:lnTo>
                  <a:lnTo>
                    <a:pt x="1284" y="1169"/>
                  </a:lnTo>
                  <a:lnTo>
                    <a:pt x="1291" y="1173"/>
                  </a:lnTo>
                  <a:lnTo>
                    <a:pt x="1297" y="1176"/>
                  </a:lnTo>
                  <a:lnTo>
                    <a:pt x="1297" y="1180"/>
                  </a:lnTo>
                  <a:lnTo>
                    <a:pt x="1290" y="1180"/>
                  </a:lnTo>
                  <a:lnTo>
                    <a:pt x="1284" y="1182"/>
                  </a:lnTo>
                  <a:lnTo>
                    <a:pt x="1279" y="1183"/>
                  </a:lnTo>
                  <a:lnTo>
                    <a:pt x="1276" y="1182"/>
                  </a:lnTo>
                  <a:lnTo>
                    <a:pt x="1269" y="1182"/>
                  </a:lnTo>
                  <a:lnTo>
                    <a:pt x="1263" y="1180"/>
                  </a:lnTo>
                  <a:lnTo>
                    <a:pt x="1263" y="1168"/>
                  </a:lnTo>
                  <a:lnTo>
                    <a:pt x="1265" y="1168"/>
                  </a:lnTo>
                  <a:lnTo>
                    <a:pt x="1267" y="1166"/>
                  </a:lnTo>
                  <a:lnTo>
                    <a:pt x="1269" y="1166"/>
                  </a:lnTo>
                  <a:lnTo>
                    <a:pt x="1269" y="1166"/>
                  </a:lnTo>
                  <a:lnTo>
                    <a:pt x="1270" y="1164"/>
                  </a:lnTo>
                  <a:close/>
                  <a:moveTo>
                    <a:pt x="1331" y="1148"/>
                  </a:moveTo>
                  <a:lnTo>
                    <a:pt x="1352" y="1150"/>
                  </a:lnTo>
                  <a:lnTo>
                    <a:pt x="1370" y="1154"/>
                  </a:lnTo>
                  <a:lnTo>
                    <a:pt x="1384" y="1159"/>
                  </a:lnTo>
                  <a:lnTo>
                    <a:pt x="1401" y="1164"/>
                  </a:lnTo>
                  <a:lnTo>
                    <a:pt x="1401" y="1173"/>
                  </a:lnTo>
                  <a:lnTo>
                    <a:pt x="1394" y="1173"/>
                  </a:lnTo>
                  <a:lnTo>
                    <a:pt x="1391" y="1175"/>
                  </a:lnTo>
                  <a:lnTo>
                    <a:pt x="1386" y="1176"/>
                  </a:lnTo>
                  <a:lnTo>
                    <a:pt x="1382" y="1178"/>
                  </a:lnTo>
                  <a:lnTo>
                    <a:pt x="1379" y="1180"/>
                  </a:lnTo>
                  <a:lnTo>
                    <a:pt x="1373" y="1180"/>
                  </a:lnTo>
                  <a:lnTo>
                    <a:pt x="1373" y="1178"/>
                  </a:lnTo>
                  <a:lnTo>
                    <a:pt x="1373" y="1176"/>
                  </a:lnTo>
                  <a:lnTo>
                    <a:pt x="1372" y="1175"/>
                  </a:lnTo>
                  <a:lnTo>
                    <a:pt x="1370" y="1173"/>
                  </a:lnTo>
                  <a:lnTo>
                    <a:pt x="1368" y="1171"/>
                  </a:lnTo>
                  <a:lnTo>
                    <a:pt x="1366" y="1173"/>
                  </a:lnTo>
                  <a:lnTo>
                    <a:pt x="1363" y="1183"/>
                  </a:lnTo>
                  <a:lnTo>
                    <a:pt x="1358" y="1183"/>
                  </a:lnTo>
                  <a:lnTo>
                    <a:pt x="1345" y="1182"/>
                  </a:lnTo>
                  <a:lnTo>
                    <a:pt x="1331" y="1180"/>
                  </a:lnTo>
                  <a:lnTo>
                    <a:pt x="1321" y="1180"/>
                  </a:lnTo>
                  <a:lnTo>
                    <a:pt x="1316" y="1168"/>
                  </a:lnTo>
                  <a:lnTo>
                    <a:pt x="1325" y="1168"/>
                  </a:lnTo>
                  <a:lnTo>
                    <a:pt x="1331" y="1168"/>
                  </a:lnTo>
                  <a:lnTo>
                    <a:pt x="1338" y="1166"/>
                  </a:lnTo>
                  <a:lnTo>
                    <a:pt x="1344" y="1164"/>
                  </a:lnTo>
                  <a:lnTo>
                    <a:pt x="1340" y="1162"/>
                  </a:lnTo>
                  <a:lnTo>
                    <a:pt x="1337" y="1159"/>
                  </a:lnTo>
                  <a:lnTo>
                    <a:pt x="1335" y="1157"/>
                  </a:lnTo>
                  <a:lnTo>
                    <a:pt x="1333" y="1154"/>
                  </a:lnTo>
                  <a:lnTo>
                    <a:pt x="1331" y="1148"/>
                  </a:lnTo>
                  <a:close/>
                  <a:moveTo>
                    <a:pt x="211" y="1110"/>
                  </a:moveTo>
                  <a:lnTo>
                    <a:pt x="227" y="1115"/>
                  </a:lnTo>
                  <a:lnTo>
                    <a:pt x="239" y="1122"/>
                  </a:lnTo>
                  <a:lnTo>
                    <a:pt x="253" y="1129"/>
                  </a:lnTo>
                  <a:lnTo>
                    <a:pt x="253" y="1133"/>
                  </a:lnTo>
                  <a:lnTo>
                    <a:pt x="249" y="1133"/>
                  </a:lnTo>
                  <a:lnTo>
                    <a:pt x="237" y="1141"/>
                  </a:lnTo>
                  <a:lnTo>
                    <a:pt x="225" y="1143"/>
                  </a:lnTo>
                  <a:lnTo>
                    <a:pt x="214" y="1145"/>
                  </a:lnTo>
                  <a:lnTo>
                    <a:pt x="202" y="1148"/>
                  </a:lnTo>
                  <a:lnTo>
                    <a:pt x="202" y="1145"/>
                  </a:lnTo>
                  <a:lnTo>
                    <a:pt x="199" y="1145"/>
                  </a:lnTo>
                  <a:lnTo>
                    <a:pt x="202" y="1136"/>
                  </a:lnTo>
                  <a:lnTo>
                    <a:pt x="202" y="1127"/>
                  </a:lnTo>
                  <a:lnTo>
                    <a:pt x="202" y="1115"/>
                  </a:lnTo>
                  <a:lnTo>
                    <a:pt x="206" y="1113"/>
                  </a:lnTo>
                  <a:lnTo>
                    <a:pt x="207" y="1113"/>
                  </a:lnTo>
                  <a:lnTo>
                    <a:pt x="207" y="1112"/>
                  </a:lnTo>
                  <a:lnTo>
                    <a:pt x="209" y="1112"/>
                  </a:lnTo>
                  <a:lnTo>
                    <a:pt x="211" y="1110"/>
                  </a:lnTo>
                  <a:close/>
                  <a:moveTo>
                    <a:pt x="1209" y="1099"/>
                  </a:moveTo>
                  <a:lnTo>
                    <a:pt x="1237" y="1105"/>
                  </a:lnTo>
                  <a:lnTo>
                    <a:pt x="1262" y="1113"/>
                  </a:lnTo>
                  <a:lnTo>
                    <a:pt x="1281" y="1122"/>
                  </a:lnTo>
                  <a:lnTo>
                    <a:pt x="1300" y="1131"/>
                  </a:lnTo>
                  <a:lnTo>
                    <a:pt x="1321" y="1141"/>
                  </a:lnTo>
                  <a:lnTo>
                    <a:pt x="1321" y="1148"/>
                  </a:lnTo>
                  <a:lnTo>
                    <a:pt x="1312" y="1148"/>
                  </a:lnTo>
                  <a:lnTo>
                    <a:pt x="1302" y="1152"/>
                  </a:lnTo>
                  <a:lnTo>
                    <a:pt x="1290" y="1155"/>
                  </a:lnTo>
                  <a:lnTo>
                    <a:pt x="1277" y="1157"/>
                  </a:lnTo>
                  <a:lnTo>
                    <a:pt x="1279" y="1154"/>
                  </a:lnTo>
                  <a:lnTo>
                    <a:pt x="1279" y="1150"/>
                  </a:lnTo>
                  <a:lnTo>
                    <a:pt x="1279" y="1148"/>
                  </a:lnTo>
                  <a:lnTo>
                    <a:pt x="1279" y="1147"/>
                  </a:lnTo>
                  <a:lnTo>
                    <a:pt x="1279" y="1145"/>
                  </a:lnTo>
                  <a:lnTo>
                    <a:pt x="1277" y="1141"/>
                  </a:lnTo>
                  <a:lnTo>
                    <a:pt x="1251" y="1134"/>
                  </a:lnTo>
                  <a:lnTo>
                    <a:pt x="1227" y="1122"/>
                  </a:lnTo>
                  <a:lnTo>
                    <a:pt x="1201" y="1110"/>
                  </a:lnTo>
                  <a:lnTo>
                    <a:pt x="1195" y="1115"/>
                  </a:lnTo>
                  <a:lnTo>
                    <a:pt x="1192" y="1120"/>
                  </a:lnTo>
                  <a:lnTo>
                    <a:pt x="1187" y="1126"/>
                  </a:lnTo>
                  <a:lnTo>
                    <a:pt x="1181" y="1124"/>
                  </a:lnTo>
                  <a:lnTo>
                    <a:pt x="1174" y="1120"/>
                  </a:lnTo>
                  <a:lnTo>
                    <a:pt x="1171" y="1119"/>
                  </a:lnTo>
                  <a:lnTo>
                    <a:pt x="1178" y="1119"/>
                  </a:lnTo>
                  <a:lnTo>
                    <a:pt x="1183" y="1112"/>
                  </a:lnTo>
                  <a:lnTo>
                    <a:pt x="1188" y="1108"/>
                  </a:lnTo>
                  <a:lnTo>
                    <a:pt x="1194" y="1103"/>
                  </a:lnTo>
                  <a:lnTo>
                    <a:pt x="1199" y="1103"/>
                  </a:lnTo>
                  <a:lnTo>
                    <a:pt x="1202" y="1101"/>
                  </a:lnTo>
                  <a:lnTo>
                    <a:pt x="1206" y="1101"/>
                  </a:lnTo>
                  <a:lnTo>
                    <a:pt x="1209" y="1099"/>
                  </a:lnTo>
                  <a:close/>
                  <a:moveTo>
                    <a:pt x="188" y="1091"/>
                  </a:moveTo>
                  <a:lnTo>
                    <a:pt x="202" y="1096"/>
                  </a:lnTo>
                  <a:lnTo>
                    <a:pt x="202" y="1099"/>
                  </a:lnTo>
                  <a:lnTo>
                    <a:pt x="199" y="1099"/>
                  </a:lnTo>
                  <a:lnTo>
                    <a:pt x="188" y="1103"/>
                  </a:lnTo>
                  <a:lnTo>
                    <a:pt x="178" y="1103"/>
                  </a:lnTo>
                  <a:lnTo>
                    <a:pt x="169" y="1103"/>
                  </a:lnTo>
                  <a:lnTo>
                    <a:pt x="169" y="1096"/>
                  </a:lnTo>
                  <a:lnTo>
                    <a:pt x="174" y="1094"/>
                  </a:lnTo>
                  <a:lnTo>
                    <a:pt x="179" y="1094"/>
                  </a:lnTo>
                  <a:lnTo>
                    <a:pt x="183" y="1093"/>
                  </a:lnTo>
                  <a:lnTo>
                    <a:pt x="188" y="1091"/>
                  </a:lnTo>
                  <a:close/>
                  <a:moveTo>
                    <a:pt x="111" y="1075"/>
                  </a:moveTo>
                  <a:lnTo>
                    <a:pt x="117" y="1077"/>
                  </a:lnTo>
                  <a:lnTo>
                    <a:pt x="124" y="1077"/>
                  </a:lnTo>
                  <a:lnTo>
                    <a:pt x="127" y="1077"/>
                  </a:lnTo>
                  <a:lnTo>
                    <a:pt x="132" y="1079"/>
                  </a:lnTo>
                  <a:lnTo>
                    <a:pt x="138" y="1080"/>
                  </a:lnTo>
                  <a:lnTo>
                    <a:pt x="138" y="1087"/>
                  </a:lnTo>
                  <a:lnTo>
                    <a:pt x="134" y="1087"/>
                  </a:lnTo>
                  <a:lnTo>
                    <a:pt x="129" y="1089"/>
                  </a:lnTo>
                  <a:lnTo>
                    <a:pt x="124" y="1091"/>
                  </a:lnTo>
                  <a:lnTo>
                    <a:pt x="118" y="1091"/>
                  </a:lnTo>
                  <a:lnTo>
                    <a:pt x="111" y="1091"/>
                  </a:lnTo>
                  <a:lnTo>
                    <a:pt x="111" y="1075"/>
                  </a:lnTo>
                  <a:close/>
                  <a:moveTo>
                    <a:pt x="1263" y="1072"/>
                  </a:moveTo>
                  <a:lnTo>
                    <a:pt x="1269" y="1075"/>
                  </a:lnTo>
                  <a:lnTo>
                    <a:pt x="1272" y="1079"/>
                  </a:lnTo>
                  <a:lnTo>
                    <a:pt x="1276" y="1082"/>
                  </a:lnTo>
                  <a:lnTo>
                    <a:pt x="1277" y="1087"/>
                  </a:lnTo>
                  <a:lnTo>
                    <a:pt x="1277" y="1096"/>
                  </a:lnTo>
                  <a:lnTo>
                    <a:pt x="1270" y="1096"/>
                  </a:lnTo>
                  <a:lnTo>
                    <a:pt x="1269" y="1091"/>
                  </a:lnTo>
                  <a:lnTo>
                    <a:pt x="1267" y="1089"/>
                  </a:lnTo>
                  <a:lnTo>
                    <a:pt x="1265" y="1086"/>
                  </a:lnTo>
                  <a:lnTo>
                    <a:pt x="1263" y="1082"/>
                  </a:lnTo>
                  <a:lnTo>
                    <a:pt x="1263" y="1079"/>
                  </a:lnTo>
                  <a:lnTo>
                    <a:pt x="1263" y="1072"/>
                  </a:lnTo>
                  <a:close/>
                  <a:moveTo>
                    <a:pt x="1255" y="1049"/>
                  </a:moveTo>
                  <a:lnTo>
                    <a:pt x="1277" y="1049"/>
                  </a:lnTo>
                  <a:lnTo>
                    <a:pt x="1279" y="1052"/>
                  </a:lnTo>
                  <a:lnTo>
                    <a:pt x="1283" y="1054"/>
                  </a:lnTo>
                  <a:lnTo>
                    <a:pt x="1283" y="1056"/>
                  </a:lnTo>
                  <a:lnTo>
                    <a:pt x="1284" y="1058"/>
                  </a:lnTo>
                  <a:lnTo>
                    <a:pt x="1284" y="1059"/>
                  </a:lnTo>
                  <a:lnTo>
                    <a:pt x="1283" y="1061"/>
                  </a:lnTo>
                  <a:lnTo>
                    <a:pt x="1283" y="1065"/>
                  </a:lnTo>
                  <a:lnTo>
                    <a:pt x="1277" y="1061"/>
                  </a:lnTo>
                  <a:lnTo>
                    <a:pt x="1272" y="1059"/>
                  </a:lnTo>
                  <a:lnTo>
                    <a:pt x="1267" y="1059"/>
                  </a:lnTo>
                  <a:lnTo>
                    <a:pt x="1263" y="1058"/>
                  </a:lnTo>
                  <a:lnTo>
                    <a:pt x="1260" y="1058"/>
                  </a:lnTo>
                  <a:lnTo>
                    <a:pt x="1256" y="1056"/>
                  </a:lnTo>
                  <a:lnTo>
                    <a:pt x="1255" y="1052"/>
                  </a:lnTo>
                  <a:lnTo>
                    <a:pt x="1255" y="1049"/>
                  </a:lnTo>
                  <a:close/>
                  <a:moveTo>
                    <a:pt x="1328" y="722"/>
                  </a:moveTo>
                  <a:lnTo>
                    <a:pt x="1326" y="726"/>
                  </a:lnTo>
                  <a:lnTo>
                    <a:pt x="1323" y="729"/>
                  </a:lnTo>
                  <a:lnTo>
                    <a:pt x="1321" y="731"/>
                  </a:lnTo>
                  <a:lnTo>
                    <a:pt x="1319" y="733"/>
                  </a:lnTo>
                  <a:lnTo>
                    <a:pt x="1319" y="735"/>
                  </a:lnTo>
                  <a:lnTo>
                    <a:pt x="1321" y="736"/>
                  </a:lnTo>
                  <a:lnTo>
                    <a:pt x="1325" y="738"/>
                  </a:lnTo>
                  <a:lnTo>
                    <a:pt x="1326" y="733"/>
                  </a:lnTo>
                  <a:lnTo>
                    <a:pt x="1326" y="731"/>
                  </a:lnTo>
                  <a:lnTo>
                    <a:pt x="1328" y="728"/>
                  </a:lnTo>
                  <a:lnTo>
                    <a:pt x="1330" y="726"/>
                  </a:lnTo>
                  <a:lnTo>
                    <a:pt x="1331" y="722"/>
                  </a:lnTo>
                  <a:lnTo>
                    <a:pt x="1328" y="722"/>
                  </a:lnTo>
                  <a:close/>
                  <a:moveTo>
                    <a:pt x="1501" y="691"/>
                  </a:moveTo>
                  <a:lnTo>
                    <a:pt x="1504" y="700"/>
                  </a:lnTo>
                  <a:lnTo>
                    <a:pt x="1506" y="712"/>
                  </a:lnTo>
                  <a:lnTo>
                    <a:pt x="1508" y="722"/>
                  </a:lnTo>
                  <a:lnTo>
                    <a:pt x="1506" y="724"/>
                  </a:lnTo>
                  <a:lnTo>
                    <a:pt x="1504" y="724"/>
                  </a:lnTo>
                  <a:lnTo>
                    <a:pt x="1503" y="724"/>
                  </a:lnTo>
                  <a:lnTo>
                    <a:pt x="1503" y="726"/>
                  </a:lnTo>
                  <a:lnTo>
                    <a:pt x="1501" y="726"/>
                  </a:lnTo>
                  <a:lnTo>
                    <a:pt x="1494" y="726"/>
                  </a:lnTo>
                  <a:lnTo>
                    <a:pt x="1492" y="724"/>
                  </a:lnTo>
                  <a:lnTo>
                    <a:pt x="1492" y="722"/>
                  </a:lnTo>
                  <a:lnTo>
                    <a:pt x="1492" y="721"/>
                  </a:lnTo>
                  <a:lnTo>
                    <a:pt x="1490" y="721"/>
                  </a:lnTo>
                  <a:lnTo>
                    <a:pt x="1489" y="719"/>
                  </a:lnTo>
                  <a:lnTo>
                    <a:pt x="1501" y="691"/>
                  </a:lnTo>
                  <a:close/>
                  <a:moveTo>
                    <a:pt x="1113" y="658"/>
                  </a:moveTo>
                  <a:lnTo>
                    <a:pt x="1105" y="670"/>
                  </a:lnTo>
                  <a:lnTo>
                    <a:pt x="1096" y="681"/>
                  </a:lnTo>
                  <a:lnTo>
                    <a:pt x="1091" y="696"/>
                  </a:lnTo>
                  <a:lnTo>
                    <a:pt x="1101" y="695"/>
                  </a:lnTo>
                  <a:lnTo>
                    <a:pt x="1108" y="698"/>
                  </a:lnTo>
                  <a:lnTo>
                    <a:pt x="1113" y="703"/>
                  </a:lnTo>
                  <a:lnTo>
                    <a:pt x="1120" y="712"/>
                  </a:lnTo>
                  <a:lnTo>
                    <a:pt x="1122" y="705"/>
                  </a:lnTo>
                  <a:lnTo>
                    <a:pt x="1122" y="700"/>
                  </a:lnTo>
                  <a:lnTo>
                    <a:pt x="1124" y="696"/>
                  </a:lnTo>
                  <a:lnTo>
                    <a:pt x="1124" y="691"/>
                  </a:lnTo>
                  <a:lnTo>
                    <a:pt x="1133" y="691"/>
                  </a:lnTo>
                  <a:lnTo>
                    <a:pt x="1138" y="703"/>
                  </a:lnTo>
                  <a:lnTo>
                    <a:pt x="1146" y="707"/>
                  </a:lnTo>
                  <a:lnTo>
                    <a:pt x="1153" y="710"/>
                  </a:lnTo>
                  <a:lnTo>
                    <a:pt x="1160" y="714"/>
                  </a:lnTo>
                  <a:lnTo>
                    <a:pt x="1167" y="722"/>
                  </a:lnTo>
                  <a:lnTo>
                    <a:pt x="1160" y="733"/>
                  </a:lnTo>
                  <a:lnTo>
                    <a:pt x="1152" y="745"/>
                  </a:lnTo>
                  <a:lnTo>
                    <a:pt x="1145" y="761"/>
                  </a:lnTo>
                  <a:lnTo>
                    <a:pt x="1139" y="775"/>
                  </a:lnTo>
                  <a:lnTo>
                    <a:pt x="1139" y="784"/>
                  </a:lnTo>
                  <a:lnTo>
                    <a:pt x="1141" y="789"/>
                  </a:lnTo>
                  <a:lnTo>
                    <a:pt x="1141" y="792"/>
                  </a:lnTo>
                  <a:lnTo>
                    <a:pt x="1143" y="794"/>
                  </a:lnTo>
                  <a:lnTo>
                    <a:pt x="1145" y="796"/>
                  </a:lnTo>
                  <a:lnTo>
                    <a:pt x="1146" y="798"/>
                  </a:lnTo>
                  <a:lnTo>
                    <a:pt x="1152" y="799"/>
                  </a:lnTo>
                  <a:lnTo>
                    <a:pt x="1152" y="796"/>
                  </a:lnTo>
                  <a:lnTo>
                    <a:pt x="1155" y="789"/>
                  </a:lnTo>
                  <a:lnTo>
                    <a:pt x="1160" y="778"/>
                  </a:lnTo>
                  <a:lnTo>
                    <a:pt x="1166" y="764"/>
                  </a:lnTo>
                  <a:lnTo>
                    <a:pt x="1171" y="752"/>
                  </a:lnTo>
                  <a:lnTo>
                    <a:pt x="1176" y="742"/>
                  </a:lnTo>
                  <a:lnTo>
                    <a:pt x="1178" y="735"/>
                  </a:lnTo>
                  <a:lnTo>
                    <a:pt x="1190" y="735"/>
                  </a:lnTo>
                  <a:lnTo>
                    <a:pt x="1192" y="754"/>
                  </a:lnTo>
                  <a:lnTo>
                    <a:pt x="1192" y="771"/>
                  </a:lnTo>
                  <a:lnTo>
                    <a:pt x="1192" y="792"/>
                  </a:lnTo>
                  <a:lnTo>
                    <a:pt x="1194" y="815"/>
                  </a:lnTo>
                  <a:lnTo>
                    <a:pt x="1216" y="818"/>
                  </a:lnTo>
                  <a:lnTo>
                    <a:pt x="1225" y="805"/>
                  </a:lnTo>
                  <a:lnTo>
                    <a:pt x="1241" y="796"/>
                  </a:lnTo>
                  <a:lnTo>
                    <a:pt x="1258" y="787"/>
                  </a:lnTo>
                  <a:lnTo>
                    <a:pt x="1276" y="780"/>
                  </a:lnTo>
                  <a:lnTo>
                    <a:pt x="1293" y="773"/>
                  </a:lnTo>
                  <a:lnTo>
                    <a:pt x="1309" y="764"/>
                  </a:lnTo>
                  <a:lnTo>
                    <a:pt x="1316" y="754"/>
                  </a:lnTo>
                  <a:lnTo>
                    <a:pt x="1312" y="754"/>
                  </a:lnTo>
                  <a:lnTo>
                    <a:pt x="1311" y="750"/>
                  </a:lnTo>
                  <a:lnTo>
                    <a:pt x="1311" y="749"/>
                  </a:lnTo>
                  <a:lnTo>
                    <a:pt x="1309" y="747"/>
                  </a:lnTo>
                  <a:lnTo>
                    <a:pt x="1309" y="747"/>
                  </a:lnTo>
                  <a:lnTo>
                    <a:pt x="1307" y="747"/>
                  </a:lnTo>
                  <a:lnTo>
                    <a:pt x="1305" y="747"/>
                  </a:lnTo>
                  <a:lnTo>
                    <a:pt x="1302" y="745"/>
                  </a:lnTo>
                  <a:lnTo>
                    <a:pt x="1295" y="750"/>
                  </a:lnTo>
                  <a:lnTo>
                    <a:pt x="1283" y="757"/>
                  </a:lnTo>
                  <a:lnTo>
                    <a:pt x="1269" y="768"/>
                  </a:lnTo>
                  <a:lnTo>
                    <a:pt x="1251" y="777"/>
                  </a:lnTo>
                  <a:lnTo>
                    <a:pt x="1235" y="787"/>
                  </a:lnTo>
                  <a:lnTo>
                    <a:pt x="1220" y="794"/>
                  </a:lnTo>
                  <a:lnTo>
                    <a:pt x="1209" y="798"/>
                  </a:lnTo>
                  <a:lnTo>
                    <a:pt x="1206" y="799"/>
                  </a:lnTo>
                  <a:lnTo>
                    <a:pt x="1204" y="798"/>
                  </a:lnTo>
                  <a:lnTo>
                    <a:pt x="1202" y="796"/>
                  </a:lnTo>
                  <a:lnTo>
                    <a:pt x="1202" y="794"/>
                  </a:lnTo>
                  <a:lnTo>
                    <a:pt x="1202" y="792"/>
                  </a:lnTo>
                  <a:lnTo>
                    <a:pt x="1201" y="789"/>
                  </a:lnTo>
                  <a:lnTo>
                    <a:pt x="1206" y="780"/>
                  </a:lnTo>
                  <a:lnTo>
                    <a:pt x="1206" y="773"/>
                  </a:lnTo>
                  <a:lnTo>
                    <a:pt x="1204" y="768"/>
                  </a:lnTo>
                  <a:lnTo>
                    <a:pt x="1202" y="759"/>
                  </a:lnTo>
                  <a:lnTo>
                    <a:pt x="1206" y="749"/>
                  </a:lnTo>
                  <a:lnTo>
                    <a:pt x="1208" y="747"/>
                  </a:lnTo>
                  <a:lnTo>
                    <a:pt x="1209" y="745"/>
                  </a:lnTo>
                  <a:lnTo>
                    <a:pt x="1211" y="743"/>
                  </a:lnTo>
                  <a:lnTo>
                    <a:pt x="1213" y="743"/>
                  </a:lnTo>
                  <a:lnTo>
                    <a:pt x="1215" y="743"/>
                  </a:lnTo>
                  <a:lnTo>
                    <a:pt x="1216" y="742"/>
                  </a:lnTo>
                  <a:lnTo>
                    <a:pt x="1218" y="740"/>
                  </a:lnTo>
                  <a:lnTo>
                    <a:pt x="1218" y="736"/>
                  </a:lnTo>
                  <a:lnTo>
                    <a:pt x="1220" y="731"/>
                  </a:lnTo>
                  <a:lnTo>
                    <a:pt x="1220" y="722"/>
                  </a:lnTo>
                  <a:lnTo>
                    <a:pt x="1211" y="717"/>
                  </a:lnTo>
                  <a:lnTo>
                    <a:pt x="1202" y="715"/>
                  </a:lnTo>
                  <a:lnTo>
                    <a:pt x="1195" y="715"/>
                  </a:lnTo>
                  <a:lnTo>
                    <a:pt x="1187" y="712"/>
                  </a:lnTo>
                  <a:lnTo>
                    <a:pt x="1174" y="703"/>
                  </a:lnTo>
                  <a:lnTo>
                    <a:pt x="1166" y="695"/>
                  </a:lnTo>
                  <a:lnTo>
                    <a:pt x="1160" y="684"/>
                  </a:lnTo>
                  <a:lnTo>
                    <a:pt x="1153" y="674"/>
                  </a:lnTo>
                  <a:lnTo>
                    <a:pt x="1145" y="667"/>
                  </a:lnTo>
                  <a:lnTo>
                    <a:pt x="1131" y="660"/>
                  </a:lnTo>
                  <a:lnTo>
                    <a:pt x="1113" y="658"/>
                  </a:lnTo>
                  <a:close/>
                  <a:moveTo>
                    <a:pt x="1469" y="639"/>
                  </a:moveTo>
                  <a:lnTo>
                    <a:pt x="1482" y="640"/>
                  </a:lnTo>
                  <a:lnTo>
                    <a:pt x="1490" y="642"/>
                  </a:lnTo>
                  <a:lnTo>
                    <a:pt x="1501" y="646"/>
                  </a:lnTo>
                  <a:lnTo>
                    <a:pt x="1501" y="654"/>
                  </a:lnTo>
                  <a:lnTo>
                    <a:pt x="1497" y="654"/>
                  </a:lnTo>
                  <a:lnTo>
                    <a:pt x="1494" y="656"/>
                  </a:lnTo>
                  <a:lnTo>
                    <a:pt x="1490" y="656"/>
                  </a:lnTo>
                  <a:lnTo>
                    <a:pt x="1487" y="656"/>
                  </a:lnTo>
                  <a:lnTo>
                    <a:pt x="1482" y="658"/>
                  </a:lnTo>
                  <a:lnTo>
                    <a:pt x="1478" y="653"/>
                  </a:lnTo>
                  <a:lnTo>
                    <a:pt x="1476" y="651"/>
                  </a:lnTo>
                  <a:lnTo>
                    <a:pt x="1475" y="647"/>
                  </a:lnTo>
                  <a:lnTo>
                    <a:pt x="1473" y="644"/>
                  </a:lnTo>
                  <a:lnTo>
                    <a:pt x="1469" y="639"/>
                  </a:lnTo>
                  <a:close/>
                  <a:moveTo>
                    <a:pt x="1551" y="619"/>
                  </a:moveTo>
                  <a:lnTo>
                    <a:pt x="1562" y="619"/>
                  </a:lnTo>
                  <a:lnTo>
                    <a:pt x="1562" y="633"/>
                  </a:lnTo>
                  <a:lnTo>
                    <a:pt x="1562" y="646"/>
                  </a:lnTo>
                  <a:lnTo>
                    <a:pt x="1564" y="656"/>
                  </a:lnTo>
                  <a:lnTo>
                    <a:pt x="1565" y="668"/>
                  </a:lnTo>
                  <a:lnTo>
                    <a:pt x="1585" y="668"/>
                  </a:lnTo>
                  <a:lnTo>
                    <a:pt x="1585" y="688"/>
                  </a:lnTo>
                  <a:lnTo>
                    <a:pt x="1593" y="688"/>
                  </a:lnTo>
                  <a:lnTo>
                    <a:pt x="1595" y="689"/>
                  </a:lnTo>
                  <a:lnTo>
                    <a:pt x="1597" y="689"/>
                  </a:lnTo>
                  <a:lnTo>
                    <a:pt x="1599" y="689"/>
                  </a:lnTo>
                  <a:lnTo>
                    <a:pt x="1600" y="689"/>
                  </a:lnTo>
                  <a:lnTo>
                    <a:pt x="1602" y="689"/>
                  </a:lnTo>
                  <a:lnTo>
                    <a:pt x="1604" y="691"/>
                  </a:lnTo>
                  <a:lnTo>
                    <a:pt x="1602" y="702"/>
                  </a:lnTo>
                  <a:lnTo>
                    <a:pt x="1599" y="714"/>
                  </a:lnTo>
                  <a:lnTo>
                    <a:pt x="1597" y="726"/>
                  </a:lnTo>
                  <a:lnTo>
                    <a:pt x="1593" y="726"/>
                  </a:lnTo>
                  <a:lnTo>
                    <a:pt x="1592" y="722"/>
                  </a:lnTo>
                  <a:lnTo>
                    <a:pt x="1592" y="721"/>
                  </a:lnTo>
                  <a:lnTo>
                    <a:pt x="1592" y="719"/>
                  </a:lnTo>
                  <a:lnTo>
                    <a:pt x="1590" y="717"/>
                  </a:lnTo>
                  <a:lnTo>
                    <a:pt x="1590" y="715"/>
                  </a:lnTo>
                  <a:lnTo>
                    <a:pt x="1588" y="719"/>
                  </a:lnTo>
                  <a:lnTo>
                    <a:pt x="1586" y="719"/>
                  </a:lnTo>
                  <a:lnTo>
                    <a:pt x="1586" y="721"/>
                  </a:lnTo>
                  <a:lnTo>
                    <a:pt x="1586" y="721"/>
                  </a:lnTo>
                  <a:lnTo>
                    <a:pt x="1586" y="721"/>
                  </a:lnTo>
                  <a:lnTo>
                    <a:pt x="1585" y="721"/>
                  </a:lnTo>
                  <a:lnTo>
                    <a:pt x="1581" y="722"/>
                  </a:lnTo>
                  <a:lnTo>
                    <a:pt x="1581" y="715"/>
                  </a:lnTo>
                  <a:lnTo>
                    <a:pt x="1583" y="714"/>
                  </a:lnTo>
                  <a:lnTo>
                    <a:pt x="1583" y="712"/>
                  </a:lnTo>
                  <a:lnTo>
                    <a:pt x="1585" y="710"/>
                  </a:lnTo>
                  <a:lnTo>
                    <a:pt x="1585" y="707"/>
                  </a:lnTo>
                  <a:lnTo>
                    <a:pt x="1585" y="703"/>
                  </a:lnTo>
                  <a:lnTo>
                    <a:pt x="1581" y="703"/>
                  </a:lnTo>
                  <a:lnTo>
                    <a:pt x="1574" y="710"/>
                  </a:lnTo>
                  <a:lnTo>
                    <a:pt x="1567" y="717"/>
                  </a:lnTo>
                  <a:lnTo>
                    <a:pt x="1558" y="722"/>
                  </a:lnTo>
                  <a:lnTo>
                    <a:pt x="1558" y="717"/>
                  </a:lnTo>
                  <a:lnTo>
                    <a:pt x="1558" y="712"/>
                  </a:lnTo>
                  <a:lnTo>
                    <a:pt x="1558" y="710"/>
                  </a:lnTo>
                  <a:lnTo>
                    <a:pt x="1557" y="709"/>
                  </a:lnTo>
                  <a:lnTo>
                    <a:pt x="1553" y="707"/>
                  </a:lnTo>
                  <a:lnTo>
                    <a:pt x="1548" y="707"/>
                  </a:lnTo>
                  <a:lnTo>
                    <a:pt x="1539" y="707"/>
                  </a:lnTo>
                  <a:lnTo>
                    <a:pt x="1536" y="707"/>
                  </a:lnTo>
                  <a:lnTo>
                    <a:pt x="1532" y="707"/>
                  </a:lnTo>
                  <a:lnTo>
                    <a:pt x="1527" y="705"/>
                  </a:lnTo>
                  <a:lnTo>
                    <a:pt x="1522" y="705"/>
                  </a:lnTo>
                  <a:lnTo>
                    <a:pt x="1517" y="703"/>
                  </a:lnTo>
                  <a:lnTo>
                    <a:pt x="1513" y="700"/>
                  </a:lnTo>
                  <a:lnTo>
                    <a:pt x="1523" y="686"/>
                  </a:lnTo>
                  <a:lnTo>
                    <a:pt x="1534" y="665"/>
                  </a:lnTo>
                  <a:lnTo>
                    <a:pt x="1541" y="642"/>
                  </a:lnTo>
                  <a:lnTo>
                    <a:pt x="1551" y="619"/>
                  </a:lnTo>
                  <a:close/>
                  <a:moveTo>
                    <a:pt x="1220" y="558"/>
                  </a:moveTo>
                  <a:lnTo>
                    <a:pt x="1235" y="558"/>
                  </a:lnTo>
                  <a:lnTo>
                    <a:pt x="1235" y="565"/>
                  </a:lnTo>
                  <a:lnTo>
                    <a:pt x="1232" y="565"/>
                  </a:lnTo>
                  <a:lnTo>
                    <a:pt x="1230" y="567"/>
                  </a:lnTo>
                  <a:lnTo>
                    <a:pt x="1229" y="567"/>
                  </a:lnTo>
                  <a:lnTo>
                    <a:pt x="1227" y="567"/>
                  </a:lnTo>
                  <a:lnTo>
                    <a:pt x="1225" y="569"/>
                  </a:lnTo>
                  <a:lnTo>
                    <a:pt x="1220" y="569"/>
                  </a:lnTo>
                  <a:lnTo>
                    <a:pt x="1220" y="558"/>
                  </a:lnTo>
                  <a:close/>
                  <a:moveTo>
                    <a:pt x="515" y="550"/>
                  </a:moveTo>
                  <a:lnTo>
                    <a:pt x="522" y="550"/>
                  </a:lnTo>
                  <a:lnTo>
                    <a:pt x="525" y="551"/>
                  </a:lnTo>
                  <a:lnTo>
                    <a:pt x="529" y="553"/>
                  </a:lnTo>
                  <a:lnTo>
                    <a:pt x="534" y="553"/>
                  </a:lnTo>
                  <a:lnTo>
                    <a:pt x="541" y="553"/>
                  </a:lnTo>
                  <a:lnTo>
                    <a:pt x="543" y="567"/>
                  </a:lnTo>
                  <a:lnTo>
                    <a:pt x="546" y="578"/>
                  </a:lnTo>
                  <a:lnTo>
                    <a:pt x="548" y="592"/>
                  </a:lnTo>
                  <a:lnTo>
                    <a:pt x="541" y="592"/>
                  </a:lnTo>
                  <a:lnTo>
                    <a:pt x="537" y="586"/>
                  </a:lnTo>
                  <a:lnTo>
                    <a:pt x="534" y="583"/>
                  </a:lnTo>
                  <a:lnTo>
                    <a:pt x="529" y="579"/>
                  </a:lnTo>
                  <a:lnTo>
                    <a:pt x="525" y="576"/>
                  </a:lnTo>
                  <a:lnTo>
                    <a:pt x="522" y="571"/>
                  </a:lnTo>
                  <a:lnTo>
                    <a:pt x="518" y="565"/>
                  </a:lnTo>
                  <a:lnTo>
                    <a:pt x="516" y="562"/>
                  </a:lnTo>
                  <a:lnTo>
                    <a:pt x="515" y="558"/>
                  </a:lnTo>
                  <a:lnTo>
                    <a:pt x="515" y="555"/>
                  </a:lnTo>
                  <a:lnTo>
                    <a:pt x="515" y="550"/>
                  </a:lnTo>
                  <a:close/>
                  <a:moveTo>
                    <a:pt x="246" y="454"/>
                  </a:moveTo>
                  <a:lnTo>
                    <a:pt x="251" y="462"/>
                  </a:lnTo>
                  <a:lnTo>
                    <a:pt x="251" y="469"/>
                  </a:lnTo>
                  <a:lnTo>
                    <a:pt x="246" y="478"/>
                  </a:lnTo>
                  <a:lnTo>
                    <a:pt x="239" y="483"/>
                  </a:lnTo>
                  <a:lnTo>
                    <a:pt x="232" y="487"/>
                  </a:lnTo>
                  <a:lnTo>
                    <a:pt x="230" y="489"/>
                  </a:lnTo>
                  <a:lnTo>
                    <a:pt x="227" y="485"/>
                  </a:lnTo>
                  <a:lnTo>
                    <a:pt x="225" y="482"/>
                  </a:lnTo>
                  <a:lnTo>
                    <a:pt x="223" y="476"/>
                  </a:lnTo>
                  <a:lnTo>
                    <a:pt x="223" y="471"/>
                  </a:lnTo>
                  <a:lnTo>
                    <a:pt x="221" y="466"/>
                  </a:lnTo>
                  <a:lnTo>
                    <a:pt x="234" y="461"/>
                  </a:lnTo>
                  <a:lnTo>
                    <a:pt x="237" y="459"/>
                  </a:lnTo>
                  <a:lnTo>
                    <a:pt x="242" y="457"/>
                  </a:lnTo>
                  <a:lnTo>
                    <a:pt x="246" y="454"/>
                  </a:lnTo>
                  <a:close/>
                  <a:moveTo>
                    <a:pt x="29" y="386"/>
                  </a:moveTo>
                  <a:lnTo>
                    <a:pt x="49" y="386"/>
                  </a:lnTo>
                  <a:lnTo>
                    <a:pt x="49" y="393"/>
                  </a:lnTo>
                  <a:lnTo>
                    <a:pt x="45" y="393"/>
                  </a:lnTo>
                  <a:lnTo>
                    <a:pt x="45" y="396"/>
                  </a:lnTo>
                  <a:lnTo>
                    <a:pt x="40" y="394"/>
                  </a:lnTo>
                  <a:lnTo>
                    <a:pt x="36" y="391"/>
                  </a:lnTo>
                  <a:lnTo>
                    <a:pt x="33" y="389"/>
                  </a:lnTo>
                  <a:lnTo>
                    <a:pt x="29" y="386"/>
                  </a:lnTo>
                  <a:close/>
                  <a:moveTo>
                    <a:pt x="1239" y="331"/>
                  </a:moveTo>
                  <a:lnTo>
                    <a:pt x="1244" y="335"/>
                  </a:lnTo>
                  <a:lnTo>
                    <a:pt x="1249" y="340"/>
                  </a:lnTo>
                  <a:lnTo>
                    <a:pt x="1253" y="347"/>
                  </a:lnTo>
                  <a:lnTo>
                    <a:pt x="1255" y="354"/>
                  </a:lnTo>
                  <a:lnTo>
                    <a:pt x="1251" y="354"/>
                  </a:lnTo>
                  <a:lnTo>
                    <a:pt x="1248" y="356"/>
                  </a:lnTo>
                  <a:lnTo>
                    <a:pt x="1246" y="356"/>
                  </a:lnTo>
                  <a:lnTo>
                    <a:pt x="1241" y="358"/>
                  </a:lnTo>
                  <a:lnTo>
                    <a:pt x="1235" y="358"/>
                  </a:lnTo>
                  <a:lnTo>
                    <a:pt x="1235" y="354"/>
                  </a:lnTo>
                  <a:lnTo>
                    <a:pt x="1234" y="354"/>
                  </a:lnTo>
                  <a:lnTo>
                    <a:pt x="1234" y="352"/>
                  </a:lnTo>
                  <a:lnTo>
                    <a:pt x="1234" y="352"/>
                  </a:lnTo>
                  <a:lnTo>
                    <a:pt x="1232" y="351"/>
                  </a:lnTo>
                  <a:lnTo>
                    <a:pt x="1234" y="347"/>
                  </a:lnTo>
                  <a:lnTo>
                    <a:pt x="1234" y="345"/>
                  </a:lnTo>
                  <a:lnTo>
                    <a:pt x="1234" y="345"/>
                  </a:lnTo>
                  <a:lnTo>
                    <a:pt x="1234" y="344"/>
                  </a:lnTo>
                  <a:lnTo>
                    <a:pt x="1235" y="342"/>
                  </a:lnTo>
                  <a:lnTo>
                    <a:pt x="1239" y="331"/>
                  </a:lnTo>
                  <a:close/>
                  <a:moveTo>
                    <a:pt x="1209" y="319"/>
                  </a:moveTo>
                  <a:lnTo>
                    <a:pt x="1213" y="323"/>
                  </a:lnTo>
                  <a:lnTo>
                    <a:pt x="1215" y="325"/>
                  </a:lnTo>
                  <a:lnTo>
                    <a:pt x="1215" y="326"/>
                  </a:lnTo>
                  <a:lnTo>
                    <a:pt x="1216" y="330"/>
                  </a:lnTo>
                  <a:lnTo>
                    <a:pt x="1216" y="333"/>
                  </a:lnTo>
                  <a:lnTo>
                    <a:pt x="1216" y="338"/>
                  </a:lnTo>
                  <a:lnTo>
                    <a:pt x="1213" y="338"/>
                  </a:lnTo>
                  <a:lnTo>
                    <a:pt x="1213" y="342"/>
                  </a:lnTo>
                  <a:lnTo>
                    <a:pt x="1206" y="340"/>
                  </a:lnTo>
                  <a:lnTo>
                    <a:pt x="1199" y="338"/>
                  </a:lnTo>
                  <a:lnTo>
                    <a:pt x="1194" y="335"/>
                  </a:lnTo>
                  <a:lnTo>
                    <a:pt x="1190" y="335"/>
                  </a:lnTo>
                  <a:lnTo>
                    <a:pt x="1190" y="331"/>
                  </a:lnTo>
                  <a:lnTo>
                    <a:pt x="1197" y="328"/>
                  </a:lnTo>
                  <a:lnTo>
                    <a:pt x="1204" y="325"/>
                  </a:lnTo>
                  <a:lnTo>
                    <a:pt x="1209" y="319"/>
                  </a:lnTo>
                  <a:close/>
                  <a:moveTo>
                    <a:pt x="1286" y="288"/>
                  </a:moveTo>
                  <a:lnTo>
                    <a:pt x="1290" y="290"/>
                  </a:lnTo>
                  <a:lnTo>
                    <a:pt x="1290" y="290"/>
                  </a:lnTo>
                  <a:lnTo>
                    <a:pt x="1291" y="291"/>
                  </a:lnTo>
                  <a:lnTo>
                    <a:pt x="1291" y="291"/>
                  </a:lnTo>
                  <a:lnTo>
                    <a:pt x="1293" y="293"/>
                  </a:lnTo>
                  <a:lnTo>
                    <a:pt x="1297" y="293"/>
                  </a:lnTo>
                  <a:lnTo>
                    <a:pt x="1297" y="295"/>
                  </a:lnTo>
                  <a:lnTo>
                    <a:pt x="1297" y="297"/>
                  </a:lnTo>
                  <a:lnTo>
                    <a:pt x="1295" y="298"/>
                  </a:lnTo>
                  <a:lnTo>
                    <a:pt x="1295" y="298"/>
                  </a:lnTo>
                  <a:lnTo>
                    <a:pt x="1293" y="300"/>
                  </a:lnTo>
                  <a:lnTo>
                    <a:pt x="1291" y="302"/>
                  </a:lnTo>
                  <a:lnTo>
                    <a:pt x="1290" y="302"/>
                  </a:lnTo>
                  <a:lnTo>
                    <a:pt x="1288" y="304"/>
                  </a:lnTo>
                  <a:lnTo>
                    <a:pt x="1286" y="304"/>
                  </a:lnTo>
                  <a:lnTo>
                    <a:pt x="1283" y="304"/>
                  </a:lnTo>
                  <a:lnTo>
                    <a:pt x="1283" y="298"/>
                  </a:lnTo>
                  <a:lnTo>
                    <a:pt x="1283" y="295"/>
                  </a:lnTo>
                  <a:lnTo>
                    <a:pt x="1284" y="293"/>
                  </a:lnTo>
                  <a:lnTo>
                    <a:pt x="1286" y="288"/>
                  </a:lnTo>
                  <a:close/>
                  <a:moveTo>
                    <a:pt x="0" y="269"/>
                  </a:moveTo>
                  <a:lnTo>
                    <a:pt x="17" y="272"/>
                  </a:lnTo>
                  <a:lnTo>
                    <a:pt x="29" y="277"/>
                  </a:lnTo>
                  <a:lnTo>
                    <a:pt x="38" y="288"/>
                  </a:lnTo>
                  <a:lnTo>
                    <a:pt x="35" y="291"/>
                  </a:lnTo>
                  <a:lnTo>
                    <a:pt x="31" y="291"/>
                  </a:lnTo>
                  <a:lnTo>
                    <a:pt x="29" y="293"/>
                  </a:lnTo>
                  <a:lnTo>
                    <a:pt x="28" y="295"/>
                  </a:lnTo>
                  <a:lnTo>
                    <a:pt x="22" y="297"/>
                  </a:lnTo>
                  <a:lnTo>
                    <a:pt x="19" y="293"/>
                  </a:lnTo>
                  <a:lnTo>
                    <a:pt x="14" y="290"/>
                  </a:lnTo>
                  <a:lnTo>
                    <a:pt x="10" y="286"/>
                  </a:lnTo>
                  <a:lnTo>
                    <a:pt x="5" y="284"/>
                  </a:lnTo>
                  <a:lnTo>
                    <a:pt x="3" y="283"/>
                  </a:lnTo>
                  <a:lnTo>
                    <a:pt x="0" y="279"/>
                  </a:lnTo>
                  <a:lnTo>
                    <a:pt x="0" y="276"/>
                  </a:lnTo>
                  <a:lnTo>
                    <a:pt x="0" y="269"/>
                  </a:lnTo>
                  <a:close/>
                  <a:moveTo>
                    <a:pt x="1178" y="227"/>
                  </a:moveTo>
                  <a:lnTo>
                    <a:pt x="1178" y="235"/>
                  </a:lnTo>
                  <a:lnTo>
                    <a:pt x="1180" y="239"/>
                  </a:lnTo>
                  <a:lnTo>
                    <a:pt x="1181" y="242"/>
                  </a:lnTo>
                  <a:lnTo>
                    <a:pt x="1181" y="248"/>
                  </a:lnTo>
                  <a:lnTo>
                    <a:pt x="1181" y="255"/>
                  </a:lnTo>
                  <a:lnTo>
                    <a:pt x="1201" y="255"/>
                  </a:lnTo>
                  <a:lnTo>
                    <a:pt x="1218" y="274"/>
                  </a:lnTo>
                  <a:lnTo>
                    <a:pt x="1235" y="293"/>
                  </a:lnTo>
                  <a:lnTo>
                    <a:pt x="1235" y="295"/>
                  </a:lnTo>
                  <a:lnTo>
                    <a:pt x="1234" y="297"/>
                  </a:lnTo>
                  <a:lnTo>
                    <a:pt x="1234" y="298"/>
                  </a:lnTo>
                  <a:lnTo>
                    <a:pt x="1234" y="298"/>
                  </a:lnTo>
                  <a:lnTo>
                    <a:pt x="1232" y="300"/>
                  </a:lnTo>
                  <a:lnTo>
                    <a:pt x="1229" y="304"/>
                  </a:lnTo>
                  <a:lnTo>
                    <a:pt x="1227" y="305"/>
                  </a:lnTo>
                  <a:lnTo>
                    <a:pt x="1225" y="307"/>
                  </a:lnTo>
                  <a:lnTo>
                    <a:pt x="1223" y="307"/>
                  </a:lnTo>
                  <a:lnTo>
                    <a:pt x="1218" y="307"/>
                  </a:lnTo>
                  <a:lnTo>
                    <a:pt x="1213" y="309"/>
                  </a:lnTo>
                  <a:lnTo>
                    <a:pt x="1213" y="304"/>
                  </a:lnTo>
                  <a:lnTo>
                    <a:pt x="1213" y="298"/>
                  </a:lnTo>
                  <a:lnTo>
                    <a:pt x="1213" y="295"/>
                  </a:lnTo>
                  <a:lnTo>
                    <a:pt x="1213" y="293"/>
                  </a:lnTo>
                  <a:lnTo>
                    <a:pt x="1209" y="290"/>
                  </a:lnTo>
                  <a:lnTo>
                    <a:pt x="1206" y="288"/>
                  </a:lnTo>
                  <a:lnTo>
                    <a:pt x="1201" y="284"/>
                  </a:lnTo>
                  <a:lnTo>
                    <a:pt x="1195" y="298"/>
                  </a:lnTo>
                  <a:lnTo>
                    <a:pt x="1185" y="307"/>
                  </a:lnTo>
                  <a:lnTo>
                    <a:pt x="1171" y="312"/>
                  </a:lnTo>
                  <a:lnTo>
                    <a:pt x="1171" y="307"/>
                  </a:lnTo>
                  <a:lnTo>
                    <a:pt x="1171" y="304"/>
                  </a:lnTo>
                  <a:lnTo>
                    <a:pt x="1173" y="300"/>
                  </a:lnTo>
                  <a:lnTo>
                    <a:pt x="1171" y="297"/>
                  </a:lnTo>
                  <a:lnTo>
                    <a:pt x="1169" y="293"/>
                  </a:lnTo>
                  <a:lnTo>
                    <a:pt x="1167" y="288"/>
                  </a:lnTo>
                  <a:lnTo>
                    <a:pt x="1162" y="286"/>
                  </a:lnTo>
                  <a:lnTo>
                    <a:pt x="1159" y="284"/>
                  </a:lnTo>
                  <a:lnTo>
                    <a:pt x="1155" y="284"/>
                  </a:lnTo>
                  <a:lnTo>
                    <a:pt x="1152" y="283"/>
                  </a:lnTo>
                  <a:lnTo>
                    <a:pt x="1150" y="283"/>
                  </a:lnTo>
                  <a:lnTo>
                    <a:pt x="1146" y="281"/>
                  </a:lnTo>
                  <a:lnTo>
                    <a:pt x="1143" y="277"/>
                  </a:lnTo>
                  <a:lnTo>
                    <a:pt x="1153" y="265"/>
                  </a:lnTo>
                  <a:lnTo>
                    <a:pt x="1160" y="251"/>
                  </a:lnTo>
                  <a:lnTo>
                    <a:pt x="1167" y="237"/>
                  </a:lnTo>
                  <a:lnTo>
                    <a:pt x="1178" y="227"/>
                  </a:lnTo>
                  <a:close/>
                  <a:moveTo>
                    <a:pt x="2150" y="197"/>
                  </a:moveTo>
                  <a:lnTo>
                    <a:pt x="2152" y="201"/>
                  </a:lnTo>
                  <a:lnTo>
                    <a:pt x="2154" y="204"/>
                  </a:lnTo>
                  <a:lnTo>
                    <a:pt x="2155" y="206"/>
                  </a:lnTo>
                  <a:lnTo>
                    <a:pt x="2155" y="209"/>
                  </a:lnTo>
                  <a:lnTo>
                    <a:pt x="2157" y="213"/>
                  </a:lnTo>
                  <a:lnTo>
                    <a:pt x="2157" y="220"/>
                  </a:lnTo>
                  <a:lnTo>
                    <a:pt x="2157" y="225"/>
                  </a:lnTo>
                  <a:lnTo>
                    <a:pt x="2159" y="239"/>
                  </a:lnTo>
                  <a:lnTo>
                    <a:pt x="2161" y="255"/>
                  </a:lnTo>
                  <a:lnTo>
                    <a:pt x="2161" y="269"/>
                  </a:lnTo>
                  <a:lnTo>
                    <a:pt x="2141" y="279"/>
                  </a:lnTo>
                  <a:lnTo>
                    <a:pt x="2119" y="288"/>
                  </a:lnTo>
                  <a:lnTo>
                    <a:pt x="2098" y="298"/>
                  </a:lnTo>
                  <a:lnTo>
                    <a:pt x="2080" y="312"/>
                  </a:lnTo>
                  <a:lnTo>
                    <a:pt x="2075" y="309"/>
                  </a:lnTo>
                  <a:lnTo>
                    <a:pt x="2066" y="305"/>
                  </a:lnTo>
                  <a:lnTo>
                    <a:pt x="2054" y="298"/>
                  </a:lnTo>
                  <a:lnTo>
                    <a:pt x="2044" y="293"/>
                  </a:lnTo>
                  <a:lnTo>
                    <a:pt x="2035" y="288"/>
                  </a:lnTo>
                  <a:lnTo>
                    <a:pt x="2031" y="284"/>
                  </a:lnTo>
                  <a:lnTo>
                    <a:pt x="2033" y="283"/>
                  </a:lnTo>
                  <a:lnTo>
                    <a:pt x="2035" y="281"/>
                  </a:lnTo>
                  <a:lnTo>
                    <a:pt x="2035" y="281"/>
                  </a:lnTo>
                  <a:lnTo>
                    <a:pt x="2037" y="279"/>
                  </a:lnTo>
                  <a:lnTo>
                    <a:pt x="2037" y="277"/>
                  </a:lnTo>
                  <a:lnTo>
                    <a:pt x="2038" y="274"/>
                  </a:lnTo>
                  <a:lnTo>
                    <a:pt x="2033" y="270"/>
                  </a:lnTo>
                  <a:lnTo>
                    <a:pt x="2026" y="269"/>
                  </a:lnTo>
                  <a:lnTo>
                    <a:pt x="2021" y="265"/>
                  </a:lnTo>
                  <a:lnTo>
                    <a:pt x="2016" y="262"/>
                  </a:lnTo>
                  <a:lnTo>
                    <a:pt x="2019" y="262"/>
                  </a:lnTo>
                  <a:lnTo>
                    <a:pt x="2023" y="258"/>
                  </a:lnTo>
                  <a:lnTo>
                    <a:pt x="2024" y="256"/>
                  </a:lnTo>
                  <a:lnTo>
                    <a:pt x="2026" y="256"/>
                  </a:lnTo>
                  <a:lnTo>
                    <a:pt x="2028" y="255"/>
                  </a:lnTo>
                  <a:lnTo>
                    <a:pt x="2033" y="255"/>
                  </a:lnTo>
                  <a:lnTo>
                    <a:pt x="2038" y="255"/>
                  </a:lnTo>
                  <a:lnTo>
                    <a:pt x="2038" y="242"/>
                  </a:lnTo>
                  <a:lnTo>
                    <a:pt x="2012" y="242"/>
                  </a:lnTo>
                  <a:lnTo>
                    <a:pt x="2007" y="232"/>
                  </a:lnTo>
                  <a:lnTo>
                    <a:pt x="2016" y="225"/>
                  </a:lnTo>
                  <a:lnTo>
                    <a:pt x="2023" y="218"/>
                  </a:lnTo>
                  <a:lnTo>
                    <a:pt x="2031" y="215"/>
                  </a:lnTo>
                  <a:lnTo>
                    <a:pt x="2045" y="211"/>
                  </a:lnTo>
                  <a:lnTo>
                    <a:pt x="2051" y="216"/>
                  </a:lnTo>
                  <a:lnTo>
                    <a:pt x="2054" y="222"/>
                  </a:lnTo>
                  <a:lnTo>
                    <a:pt x="2058" y="225"/>
                  </a:lnTo>
                  <a:lnTo>
                    <a:pt x="2061" y="232"/>
                  </a:lnTo>
                  <a:lnTo>
                    <a:pt x="2072" y="223"/>
                  </a:lnTo>
                  <a:lnTo>
                    <a:pt x="2082" y="216"/>
                  </a:lnTo>
                  <a:lnTo>
                    <a:pt x="2096" y="211"/>
                  </a:lnTo>
                  <a:lnTo>
                    <a:pt x="2098" y="216"/>
                  </a:lnTo>
                  <a:lnTo>
                    <a:pt x="2101" y="218"/>
                  </a:lnTo>
                  <a:lnTo>
                    <a:pt x="2101" y="220"/>
                  </a:lnTo>
                  <a:lnTo>
                    <a:pt x="2103" y="220"/>
                  </a:lnTo>
                  <a:lnTo>
                    <a:pt x="2105" y="220"/>
                  </a:lnTo>
                  <a:lnTo>
                    <a:pt x="2108" y="220"/>
                  </a:lnTo>
                  <a:lnTo>
                    <a:pt x="2117" y="215"/>
                  </a:lnTo>
                  <a:lnTo>
                    <a:pt x="2122" y="209"/>
                  </a:lnTo>
                  <a:lnTo>
                    <a:pt x="2129" y="204"/>
                  </a:lnTo>
                  <a:lnTo>
                    <a:pt x="2136" y="199"/>
                  </a:lnTo>
                  <a:lnTo>
                    <a:pt x="2150" y="197"/>
                  </a:lnTo>
                  <a:close/>
                  <a:moveTo>
                    <a:pt x="1302" y="134"/>
                  </a:moveTo>
                  <a:lnTo>
                    <a:pt x="1305" y="136"/>
                  </a:lnTo>
                  <a:lnTo>
                    <a:pt x="1307" y="138"/>
                  </a:lnTo>
                  <a:lnTo>
                    <a:pt x="1309" y="138"/>
                  </a:lnTo>
                  <a:lnTo>
                    <a:pt x="1311" y="139"/>
                  </a:lnTo>
                  <a:lnTo>
                    <a:pt x="1311" y="141"/>
                  </a:lnTo>
                  <a:lnTo>
                    <a:pt x="1311" y="143"/>
                  </a:lnTo>
                  <a:lnTo>
                    <a:pt x="1312" y="146"/>
                  </a:lnTo>
                  <a:lnTo>
                    <a:pt x="1316" y="152"/>
                  </a:lnTo>
                  <a:lnTo>
                    <a:pt x="1318" y="157"/>
                  </a:lnTo>
                  <a:lnTo>
                    <a:pt x="1319" y="162"/>
                  </a:lnTo>
                  <a:lnTo>
                    <a:pt x="1321" y="169"/>
                  </a:lnTo>
                  <a:lnTo>
                    <a:pt x="1316" y="171"/>
                  </a:lnTo>
                  <a:lnTo>
                    <a:pt x="1311" y="173"/>
                  </a:lnTo>
                  <a:lnTo>
                    <a:pt x="1305" y="173"/>
                  </a:lnTo>
                  <a:lnTo>
                    <a:pt x="1297" y="174"/>
                  </a:lnTo>
                  <a:lnTo>
                    <a:pt x="1295" y="166"/>
                  </a:lnTo>
                  <a:lnTo>
                    <a:pt x="1293" y="157"/>
                  </a:lnTo>
                  <a:lnTo>
                    <a:pt x="1293" y="146"/>
                  </a:lnTo>
                  <a:lnTo>
                    <a:pt x="1297" y="143"/>
                  </a:lnTo>
                  <a:lnTo>
                    <a:pt x="1298" y="139"/>
                  </a:lnTo>
                  <a:lnTo>
                    <a:pt x="1302" y="134"/>
                  </a:lnTo>
                  <a:close/>
                  <a:moveTo>
                    <a:pt x="1604" y="105"/>
                  </a:moveTo>
                  <a:lnTo>
                    <a:pt x="1611" y="108"/>
                  </a:lnTo>
                  <a:lnTo>
                    <a:pt x="1618" y="112"/>
                  </a:lnTo>
                  <a:lnTo>
                    <a:pt x="1621" y="115"/>
                  </a:lnTo>
                  <a:lnTo>
                    <a:pt x="1626" y="119"/>
                  </a:lnTo>
                  <a:lnTo>
                    <a:pt x="1632" y="124"/>
                  </a:lnTo>
                  <a:lnTo>
                    <a:pt x="1630" y="127"/>
                  </a:lnTo>
                  <a:lnTo>
                    <a:pt x="1630" y="127"/>
                  </a:lnTo>
                  <a:lnTo>
                    <a:pt x="1630" y="129"/>
                  </a:lnTo>
                  <a:lnTo>
                    <a:pt x="1628" y="129"/>
                  </a:lnTo>
                  <a:lnTo>
                    <a:pt x="1628" y="131"/>
                  </a:lnTo>
                  <a:lnTo>
                    <a:pt x="1625" y="134"/>
                  </a:lnTo>
                  <a:lnTo>
                    <a:pt x="1625" y="136"/>
                  </a:lnTo>
                  <a:lnTo>
                    <a:pt x="1623" y="136"/>
                  </a:lnTo>
                  <a:lnTo>
                    <a:pt x="1621" y="136"/>
                  </a:lnTo>
                  <a:lnTo>
                    <a:pt x="1619" y="138"/>
                  </a:lnTo>
                  <a:lnTo>
                    <a:pt x="1616" y="139"/>
                  </a:lnTo>
                  <a:lnTo>
                    <a:pt x="1611" y="134"/>
                  </a:lnTo>
                  <a:lnTo>
                    <a:pt x="1606" y="129"/>
                  </a:lnTo>
                  <a:lnTo>
                    <a:pt x="1599" y="124"/>
                  </a:lnTo>
                  <a:lnTo>
                    <a:pt x="1593" y="120"/>
                  </a:lnTo>
                  <a:lnTo>
                    <a:pt x="1597" y="108"/>
                  </a:lnTo>
                  <a:lnTo>
                    <a:pt x="1600" y="108"/>
                  </a:lnTo>
                  <a:lnTo>
                    <a:pt x="1602" y="106"/>
                  </a:lnTo>
                  <a:lnTo>
                    <a:pt x="1602" y="106"/>
                  </a:lnTo>
                  <a:lnTo>
                    <a:pt x="1602" y="106"/>
                  </a:lnTo>
                  <a:lnTo>
                    <a:pt x="1604" y="105"/>
                  </a:lnTo>
                  <a:close/>
                  <a:moveTo>
                    <a:pt x="989" y="77"/>
                  </a:moveTo>
                  <a:lnTo>
                    <a:pt x="1005" y="87"/>
                  </a:lnTo>
                  <a:lnTo>
                    <a:pt x="1019" y="99"/>
                  </a:lnTo>
                  <a:lnTo>
                    <a:pt x="1033" y="112"/>
                  </a:lnTo>
                  <a:lnTo>
                    <a:pt x="1028" y="112"/>
                  </a:lnTo>
                  <a:lnTo>
                    <a:pt x="1024" y="117"/>
                  </a:lnTo>
                  <a:lnTo>
                    <a:pt x="1021" y="119"/>
                  </a:lnTo>
                  <a:lnTo>
                    <a:pt x="1016" y="119"/>
                  </a:lnTo>
                  <a:lnTo>
                    <a:pt x="1010" y="120"/>
                  </a:lnTo>
                  <a:lnTo>
                    <a:pt x="1002" y="120"/>
                  </a:lnTo>
                  <a:lnTo>
                    <a:pt x="995" y="113"/>
                  </a:lnTo>
                  <a:lnTo>
                    <a:pt x="988" y="108"/>
                  </a:lnTo>
                  <a:lnTo>
                    <a:pt x="979" y="105"/>
                  </a:lnTo>
                  <a:lnTo>
                    <a:pt x="979" y="101"/>
                  </a:lnTo>
                  <a:lnTo>
                    <a:pt x="995" y="92"/>
                  </a:lnTo>
                  <a:lnTo>
                    <a:pt x="993" y="89"/>
                  </a:lnTo>
                  <a:lnTo>
                    <a:pt x="991" y="87"/>
                  </a:lnTo>
                  <a:lnTo>
                    <a:pt x="991" y="84"/>
                  </a:lnTo>
                  <a:lnTo>
                    <a:pt x="989" y="77"/>
                  </a:lnTo>
                  <a:close/>
                  <a:moveTo>
                    <a:pt x="1063" y="0"/>
                  </a:moveTo>
                  <a:lnTo>
                    <a:pt x="1064" y="7"/>
                  </a:lnTo>
                  <a:lnTo>
                    <a:pt x="1064" y="12"/>
                  </a:lnTo>
                  <a:lnTo>
                    <a:pt x="1066" y="14"/>
                  </a:lnTo>
                  <a:lnTo>
                    <a:pt x="1068" y="16"/>
                  </a:lnTo>
                  <a:lnTo>
                    <a:pt x="1070" y="17"/>
                  </a:lnTo>
                  <a:lnTo>
                    <a:pt x="1073" y="21"/>
                  </a:lnTo>
                  <a:lnTo>
                    <a:pt x="1075" y="24"/>
                  </a:lnTo>
                  <a:lnTo>
                    <a:pt x="1073" y="28"/>
                  </a:lnTo>
                  <a:lnTo>
                    <a:pt x="1071" y="33"/>
                  </a:lnTo>
                  <a:lnTo>
                    <a:pt x="1070" y="37"/>
                  </a:lnTo>
                  <a:lnTo>
                    <a:pt x="1068" y="40"/>
                  </a:lnTo>
                  <a:lnTo>
                    <a:pt x="1066" y="47"/>
                  </a:lnTo>
                  <a:lnTo>
                    <a:pt x="1073" y="49"/>
                  </a:lnTo>
                  <a:lnTo>
                    <a:pt x="1077" y="52"/>
                  </a:lnTo>
                  <a:lnTo>
                    <a:pt x="1080" y="56"/>
                  </a:lnTo>
                  <a:lnTo>
                    <a:pt x="1082" y="59"/>
                  </a:lnTo>
                  <a:lnTo>
                    <a:pt x="1082" y="66"/>
                  </a:lnTo>
                  <a:lnTo>
                    <a:pt x="1082" y="73"/>
                  </a:lnTo>
                  <a:lnTo>
                    <a:pt x="1077" y="77"/>
                  </a:lnTo>
                  <a:lnTo>
                    <a:pt x="1073" y="80"/>
                  </a:lnTo>
                  <a:lnTo>
                    <a:pt x="1071" y="85"/>
                  </a:lnTo>
                  <a:lnTo>
                    <a:pt x="1070" y="91"/>
                  </a:lnTo>
                  <a:lnTo>
                    <a:pt x="1066" y="98"/>
                  </a:lnTo>
                  <a:lnTo>
                    <a:pt x="1091" y="98"/>
                  </a:lnTo>
                  <a:lnTo>
                    <a:pt x="1091" y="113"/>
                  </a:lnTo>
                  <a:lnTo>
                    <a:pt x="1094" y="127"/>
                  </a:lnTo>
                  <a:lnTo>
                    <a:pt x="1105" y="127"/>
                  </a:lnTo>
                  <a:lnTo>
                    <a:pt x="1110" y="122"/>
                  </a:lnTo>
                  <a:lnTo>
                    <a:pt x="1115" y="117"/>
                  </a:lnTo>
                  <a:lnTo>
                    <a:pt x="1120" y="112"/>
                  </a:lnTo>
                  <a:lnTo>
                    <a:pt x="1129" y="108"/>
                  </a:lnTo>
                  <a:lnTo>
                    <a:pt x="1129" y="119"/>
                  </a:lnTo>
                  <a:lnTo>
                    <a:pt x="1127" y="133"/>
                  </a:lnTo>
                  <a:lnTo>
                    <a:pt x="1126" y="145"/>
                  </a:lnTo>
                  <a:lnTo>
                    <a:pt x="1126" y="153"/>
                  </a:lnTo>
                  <a:lnTo>
                    <a:pt x="1124" y="159"/>
                  </a:lnTo>
                  <a:lnTo>
                    <a:pt x="1127" y="162"/>
                  </a:lnTo>
                  <a:lnTo>
                    <a:pt x="1129" y="164"/>
                  </a:lnTo>
                  <a:lnTo>
                    <a:pt x="1131" y="166"/>
                  </a:lnTo>
                  <a:lnTo>
                    <a:pt x="1134" y="167"/>
                  </a:lnTo>
                  <a:lnTo>
                    <a:pt x="1139" y="169"/>
                  </a:lnTo>
                  <a:lnTo>
                    <a:pt x="1148" y="155"/>
                  </a:lnTo>
                  <a:lnTo>
                    <a:pt x="1155" y="139"/>
                  </a:lnTo>
                  <a:lnTo>
                    <a:pt x="1155" y="127"/>
                  </a:lnTo>
                  <a:lnTo>
                    <a:pt x="1153" y="115"/>
                  </a:lnTo>
                  <a:lnTo>
                    <a:pt x="1153" y="103"/>
                  </a:lnTo>
                  <a:lnTo>
                    <a:pt x="1157" y="91"/>
                  </a:lnTo>
                  <a:lnTo>
                    <a:pt x="1167" y="82"/>
                  </a:lnTo>
                  <a:lnTo>
                    <a:pt x="1171" y="78"/>
                  </a:lnTo>
                  <a:lnTo>
                    <a:pt x="1174" y="78"/>
                  </a:lnTo>
                  <a:lnTo>
                    <a:pt x="1178" y="80"/>
                  </a:lnTo>
                  <a:lnTo>
                    <a:pt x="1181" y="82"/>
                  </a:lnTo>
                  <a:lnTo>
                    <a:pt x="1183" y="85"/>
                  </a:lnTo>
                  <a:lnTo>
                    <a:pt x="1187" y="89"/>
                  </a:lnTo>
                  <a:lnTo>
                    <a:pt x="1188" y="92"/>
                  </a:lnTo>
                  <a:lnTo>
                    <a:pt x="1192" y="94"/>
                  </a:lnTo>
                  <a:lnTo>
                    <a:pt x="1194" y="98"/>
                  </a:lnTo>
                  <a:lnTo>
                    <a:pt x="1201" y="98"/>
                  </a:lnTo>
                  <a:lnTo>
                    <a:pt x="1209" y="94"/>
                  </a:lnTo>
                  <a:lnTo>
                    <a:pt x="1218" y="92"/>
                  </a:lnTo>
                  <a:lnTo>
                    <a:pt x="1225" y="98"/>
                  </a:lnTo>
                  <a:lnTo>
                    <a:pt x="1225" y="112"/>
                  </a:lnTo>
                  <a:lnTo>
                    <a:pt x="1225" y="119"/>
                  </a:lnTo>
                  <a:lnTo>
                    <a:pt x="1223" y="131"/>
                  </a:lnTo>
                  <a:lnTo>
                    <a:pt x="1222" y="146"/>
                  </a:lnTo>
                  <a:lnTo>
                    <a:pt x="1218" y="164"/>
                  </a:lnTo>
                  <a:lnTo>
                    <a:pt x="1215" y="178"/>
                  </a:lnTo>
                  <a:lnTo>
                    <a:pt x="1213" y="188"/>
                  </a:lnTo>
                  <a:lnTo>
                    <a:pt x="1206" y="188"/>
                  </a:lnTo>
                  <a:lnTo>
                    <a:pt x="1202" y="187"/>
                  </a:lnTo>
                  <a:lnTo>
                    <a:pt x="1199" y="185"/>
                  </a:lnTo>
                  <a:lnTo>
                    <a:pt x="1195" y="183"/>
                  </a:lnTo>
                  <a:lnTo>
                    <a:pt x="1190" y="181"/>
                  </a:lnTo>
                  <a:lnTo>
                    <a:pt x="1190" y="185"/>
                  </a:lnTo>
                  <a:lnTo>
                    <a:pt x="1192" y="187"/>
                  </a:lnTo>
                  <a:lnTo>
                    <a:pt x="1194" y="188"/>
                  </a:lnTo>
                  <a:lnTo>
                    <a:pt x="1195" y="190"/>
                  </a:lnTo>
                  <a:lnTo>
                    <a:pt x="1195" y="192"/>
                  </a:lnTo>
                  <a:lnTo>
                    <a:pt x="1197" y="195"/>
                  </a:lnTo>
                  <a:lnTo>
                    <a:pt x="1197" y="201"/>
                  </a:lnTo>
                  <a:lnTo>
                    <a:pt x="1148" y="204"/>
                  </a:lnTo>
                  <a:lnTo>
                    <a:pt x="1148" y="208"/>
                  </a:lnTo>
                  <a:lnTo>
                    <a:pt x="1152" y="218"/>
                  </a:lnTo>
                  <a:lnTo>
                    <a:pt x="1150" y="229"/>
                  </a:lnTo>
                  <a:lnTo>
                    <a:pt x="1148" y="246"/>
                  </a:lnTo>
                  <a:lnTo>
                    <a:pt x="1139" y="246"/>
                  </a:lnTo>
                  <a:lnTo>
                    <a:pt x="1127" y="239"/>
                  </a:lnTo>
                  <a:lnTo>
                    <a:pt x="1110" y="235"/>
                  </a:lnTo>
                  <a:lnTo>
                    <a:pt x="1110" y="239"/>
                  </a:lnTo>
                  <a:lnTo>
                    <a:pt x="1113" y="239"/>
                  </a:lnTo>
                  <a:lnTo>
                    <a:pt x="1117" y="242"/>
                  </a:lnTo>
                  <a:lnTo>
                    <a:pt x="1119" y="244"/>
                  </a:lnTo>
                  <a:lnTo>
                    <a:pt x="1120" y="246"/>
                  </a:lnTo>
                  <a:lnTo>
                    <a:pt x="1122" y="248"/>
                  </a:lnTo>
                  <a:lnTo>
                    <a:pt x="1124" y="253"/>
                  </a:lnTo>
                  <a:lnTo>
                    <a:pt x="1124" y="258"/>
                  </a:lnTo>
                  <a:lnTo>
                    <a:pt x="1122" y="262"/>
                  </a:lnTo>
                  <a:lnTo>
                    <a:pt x="1119" y="265"/>
                  </a:lnTo>
                  <a:lnTo>
                    <a:pt x="1117" y="269"/>
                  </a:lnTo>
                  <a:lnTo>
                    <a:pt x="1108" y="276"/>
                  </a:lnTo>
                  <a:lnTo>
                    <a:pt x="1101" y="283"/>
                  </a:lnTo>
                  <a:lnTo>
                    <a:pt x="1098" y="291"/>
                  </a:lnTo>
                  <a:lnTo>
                    <a:pt x="1094" y="304"/>
                  </a:lnTo>
                  <a:lnTo>
                    <a:pt x="1087" y="304"/>
                  </a:lnTo>
                  <a:lnTo>
                    <a:pt x="1082" y="302"/>
                  </a:lnTo>
                  <a:lnTo>
                    <a:pt x="1077" y="300"/>
                  </a:lnTo>
                  <a:lnTo>
                    <a:pt x="1073" y="298"/>
                  </a:lnTo>
                  <a:lnTo>
                    <a:pt x="1066" y="297"/>
                  </a:lnTo>
                  <a:lnTo>
                    <a:pt x="1066" y="300"/>
                  </a:lnTo>
                  <a:lnTo>
                    <a:pt x="1075" y="300"/>
                  </a:lnTo>
                  <a:lnTo>
                    <a:pt x="1077" y="304"/>
                  </a:lnTo>
                  <a:lnTo>
                    <a:pt x="1078" y="307"/>
                  </a:lnTo>
                  <a:lnTo>
                    <a:pt x="1080" y="309"/>
                  </a:lnTo>
                  <a:lnTo>
                    <a:pt x="1080" y="312"/>
                  </a:lnTo>
                  <a:lnTo>
                    <a:pt x="1082" y="318"/>
                  </a:lnTo>
                  <a:lnTo>
                    <a:pt x="1082" y="323"/>
                  </a:lnTo>
                  <a:lnTo>
                    <a:pt x="1066" y="328"/>
                  </a:lnTo>
                  <a:lnTo>
                    <a:pt x="1052" y="337"/>
                  </a:lnTo>
                  <a:lnTo>
                    <a:pt x="1043" y="347"/>
                  </a:lnTo>
                  <a:lnTo>
                    <a:pt x="1037" y="363"/>
                  </a:lnTo>
                  <a:lnTo>
                    <a:pt x="1037" y="386"/>
                  </a:lnTo>
                  <a:lnTo>
                    <a:pt x="1043" y="400"/>
                  </a:lnTo>
                  <a:lnTo>
                    <a:pt x="1047" y="419"/>
                  </a:lnTo>
                  <a:lnTo>
                    <a:pt x="1047" y="438"/>
                  </a:lnTo>
                  <a:lnTo>
                    <a:pt x="1066" y="438"/>
                  </a:lnTo>
                  <a:lnTo>
                    <a:pt x="1066" y="447"/>
                  </a:lnTo>
                  <a:lnTo>
                    <a:pt x="1070" y="450"/>
                  </a:lnTo>
                  <a:lnTo>
                    <a:pt x="1070" y="454"/>
                  </a:lnTo>
                  <a:lnTo>
                    <a:pt x="1070" y="457"/>
                  </a:lnTo>
                  <a:lnTo>
                    <a:pt x="1070" y="459"/>
                  </a:lnTo>
                  <a:lnTo>
                    <a:pt x="1070" y="461"/>
                  </a:lnTo>
                  <a:lnTo>
                    <a:pt x="1070" y="462"/>
                  </a:lnTo>
                  <a:lnTo>
                    <a:pt x="1071" y="464"/>
                  </a:lnTo>
                  <a:lnTo>
                    <a:pt x="1077" y="464"/>
                  </a:lnTo>
                  <a:lnTo>
                    <a:pt x="1082" y="466"/>
                  </a:lnTo>
                  <a:lnTo>
                    <a:pt x="1094" y="464"/>
                  </a:lnTo>
                  <a:lnTo>
                    <a:pt x="1106" y="469"/>
                  </a:lnTo>
                  <a:lnTo>
                    <a:pt x="1119" y="478"/>
                  </a:lnTo>
                  <a:lnTo>
                    <a:pt x="1131" y="490"/>
                  </a:lnTo>
                  <a:lnTo>
                    <a:pt x="1141" y="501"/>
                  </a:lnTo>
                  <a:lnTo>
                    <a:pt x="1152" y="508"/>
                  </a:lnTo>
                  <a:lnTo>
                    <a:pt x="1157" y="510"/>
                  </a:lnTo>
                  <a:lnTo>
                    <a:pt x="1160" y="511"/>
                  </a:lnTo>
                  <a:lnTo>
                    <a:pt x="1164" y="510"/>
                  </a:lnTo>
                  <a:lnTo>
                    <a:pt x="1167" y="510"/>
                  </a:lnTo>
                  <a:lnTo>
                    <a:pt x="1169" y="508"/>
                  </a:lnTo>
                  <a:lnTo>
                    <a:pt x="1173" y="506"/>
                  </a:lnTo>
                  <a:lnTo>
                    <a:pt x="1174" y="504"/>
                  </a:lnTo>
                  <a:lnTo>
                    <a:pt x="1178" y="504"/>
                  </a:lnTo>
                  <a:lnTo>
                    <a:pt x="1206" y="511"/>
                  </a:lnTo>
                  <a:lnTo>
                    <a:pt x="1209" y="530"/>
                  </a:lnTo>
                  <a:lnTo>
                    <a:pt x="1213" y="544"/>
                  </a:lnTo>
                  <a:lnTo>
                    <a:pt x="1215" y="555"/>
                  </a:lnTo>
                  <a:lnTo>
                    <a:pt x="1216" y="565"/>
                  </a:lnTo>
                  <a:lnTo>
                    <a:pt x="1220" y="576"/>
                  </a:lnTo>
                  <a:lnTo>
                    <a:pt x="1229" y="588"/>
                  </a:lnTo>
                  <a:lnTo>
                    <a:pt x="1239" y="604"/>
                  </a:lnTo>
                  <a:lnTo>
                    <a:pt x="1242" y="602"/>
                  </a:lnTo>
                  <a:lnTo>
                    <a:pt x="1244" y="602"/>
                  </a:lnTo>
                  <a:lnTo>
                    <a:pt x="1244" y="602"/>
                  </a:lnTo>
                  <a:lnTo>
                    <a:pt x="1246" y="600"/>
                  </a:lnTo>
                  <a:lnTo>
                    <a:pt x="1248" y="600"/>
                  </a:lnTo>
                  <a:lnTo>
                    <a:pt x="1251" y="599"/>
                  </a:lnTo>
                  <a:lnTo>
                    <a:pt x="1253" y="599"/>
                  </a:lnTo>
                  <a:lnTo>
                    <a:pt x="1253" y="597"/>
                  </a:lnTo>
                  <a:lnTo>
                    <a:pt x="1253" y="597"/>
                  </a:lnTo>
                  <a:lnTo>
                    <a:pt x="1253" y="597"/>
                  </a:lnTo>
                  <a:lnTo>
                    <a:pt x="1253" y="595"/>
                  </a:lnTo>
                  <a:lnTo>
                    <a:pt x="1255" y="592"/>
                  </a:lnTo>
                  <a:lnTo>
                    <a:pt x="1255" y="581"/>
                  </a:lnTo>
                  <a:lnTo>
                    <a:pt x="1253" y="567"/>
                  </a:lnTo>
                  <a:lnTo>
                    <a:pt x="1249" y="550"/>
                  </a:lnTo>
                  <a:lnTo>
                    <a:pt x="1244" y="534"/>
                  </a:lnTo>
                  <a:lnTo>
                    <a:pt x="1258" y="527"/>
                  </a:lnTo>
                  <a:lnTo>
                    <a:pt x="1272" y="517"/>
                  </a:lnTo>
                  <a:lnTo>
                    <a:pt x="1281" y="503"/>
                  </a:lnTo>
                  <a:lnTo>
                    <a:pt x="1286" y="485"/>
                  </a:lnTo>
                  <a:lnTo>
                    <a:pt x="1288" y="475"/>
                  </a:lnTo>
                  <a:lnTo>
                    <a:pt x="1286" y="459"/>
                  </a:lnTo>
                  <a:lnTo>
                    <a:pt x="1286" y="443"/>
                  </a:lnTo>
                  <a:lnTo>
                    <a:pt x="1279" y="440"/>
                  </a:lnTo>
                  <a:lnTo>
                    <a:pt x="1276" y="438"/>
                  </a:lnTo>
                  <a:lnTo>
                    <a:pt x="1272" y="436"/>
                  </a:lnTo>
                  <a:lnTo>
                    <a:pt x="1269" y="433"/>
                  </a:lnTo>
                  <a:lnTo>
                    <a:pt x="1267" y="427"/>
                  </a:lnTo>
                  <a:lnTo>
                    <a:pt x="1274" y="415"/>
                  </a:lnTo>
                  <a:lnTo>
                    <a:pt x="1277" y="401"/>
                  </a:lnTo>
                  <a:lnTo>
                    <a:pt x="1274" y="386"/>
                  </a:lnTo>
                  <a:lnTo>
                    <a:pt x="1270" y="370"/>
                  </a:lnTo>
                  <a:lnTo>
                    <a:pt x="1265" y="352"/>
                  </a:lnTo>
                  <a:lnTo>
                    <a:pt x="1263" y="335"/>
                  </a:lnTo>
                  <a:lnTo>
                    <a:pt x="1267" y="335"/>
                  </a:lnTo>
                  <a:lnTo>
                    <a:pt x="1267" y="331"/>
                  </a:lnTo>
                  <a:lnTo>
                    <a:pt x="1291" y="335"/>
                  </a:lnTo>
                  <a:lnTo>
                    <a:pt x="1312" y="335"/>
                  </a:lnTo>
                  <a:lnTo>
                    <a:pt x="1335" y="331"/>
                  </a:lnTo>
                  <a:lnTo>
                    <a:pt x="1340" y="340"/>
                  </a:lnTo>
                  <a:lnTo>
                    <a:pt x="1345" y="352"/>
                  </a:lnTo>
                  <a:lnTo>
                    <a:pt x="1351" y="361"/>
                  </a:lnTo>
                  <a:lnTo>
                    <a:pt x="1356" y="365"/>
                  </a:lnTo>
                  <a:lnTo>
                    <a:pt x="1359" y="366"/>
                  </a:lnTo>
                  <a:lnTo>
                    <a:pt x="1365" y="366"/>
                  </a:lnTo>
                  <a:lnTo>
                    <a:pt x="1370" y="368"/>
                  </a:lnTo>
                  <a:lnTo>
                    <a:pt x="1375" y="370"/>
                  </a:lnTo>
                  <a:lnTo>
                    <a:pt x="1379" y="373"/>
                  </a:lnTo>
                  <a:lnTo>
                    <a:pt x="1380" y="382"/>
                  </a:lnTo>
                  <a:lnTo>
                    <a:pt x="1384" y="398"/>
                  </a:lnTo>
                  <a:lnTo>
                    <a:pt x="1386" y="412"/>
                  </a:lnTo>
                  <a:lnTo>
                    <a:pt x="1389" y="422"/>
                  </a:lnTo>
                  <a:lnTo>
                    <a:pt x="1391" y="424"/>
                  </a:lnTo>
                  <a:lnTo>
                    <a:pt x="1394" y="427"/>
                  </a:lnTo>
                  <a:lnTo>
                    <a:pt x="1398" y="429"/>
                  </a:lnTo>
                  <a:lnTo>
                    <a:pt x="1401" y="433"/>
                  </a:lnTo>
                  <a:lnTo>
                    <a:pt x="1407" y="434"/>
                  </a:lnTo>
                  <a:lnTo>
                    <a:pt x="1408" y="438"/>
                  </a:lnTo>
                  <a:lnTo>
                    <a:pt x="1422" y="427"/>
                  </a:lnTo>
                  <a:lnTo>
                    <a:pt x="1433" y="414"/>
                  </a:lnTo>
                  <a:lnTo>
                    <a:pt x="1441" y="400"/>
                  </a:lnTo>
                  <a:lnTo>
                    <a:pt x="1455" y="389"/>
                  </a:lnTo>
                  <a:lnTo>
                    <a:pt x="1457" y="401"/>
                  </a:lnTo>
                  <a:lnTo>
                    <a:pt x="1462" y="408"/>
                  </a:lnTo>
                  <a:lnTo>
                    <a:pt x="1469" y="415"/>
                  </a:lnTo>
                  <a:lnTo>
                    <a:pt x="1476" y="422"/>
                  </a:lnTo>
                  <a:lnTo>
                    <a:pt x="1482" y="431"/>
                  </a:lnTo>
                  <a:lnTo>
                    <a:pt x="1482" y="434"/>
                  </a:lnTo>
                  <a:lnTo>
                    <a:pt x="1482" y="438"/>
                  </a:lnTo>
                  <a:lnTo>
                    <a:pt x="1480" y="440"/>
                  </a:lnTo>
                  <a:lnTo>
                    <a:pt x="1480" y="443"/>
                  </a:lnTo>
                  <a:lnTo>
                    <a:pt x="1478" y="447"/>
                  </a:lnTo>
                  <a:lnTo>
                    <a:pt x="1480" y="450"/>
                  </a:lnTo>
                  <a:lnTo>
                    <a:pt x="1482" y="454"/>
                  </a:lnTo>
                  <a:lnTo>
                    <a:pt x="1483" y="455"/>
                  </a:lnTo>
                  <a:lnTo>
                    <a:pt x="1487" y="455"/>
                  </a:lnTo>
                  <a:lnTo>
                    <a:pt x="1490" y="455"/>
                  </a:lnTo>
                  <a:lnTo>
                    <a:pt x="1492" y="455"/>
                  </a:lnTo>
                  <a:lnTo>
                    <a:pt x="1496" y="455"/>
                  </a:lnTo>
                  <a:lnTo>
                    <a:pt x="1497" y="457"/>
                  </a:lnTo>
                  <a:lnTo>
                    <a:pt x="1503" y="471"/>
                  </a:lnTo>
                  <a:lnTo>
                    <a:pt x="1503" y="482"/>
                  </a:lnTo>
                  <a:lnTo>
                    <a:pt x="1501" y="492"/>
                  </a:lnTo>
                  <a:lnTo>
                    <a:pt x="1504" y="501"/>
                  </a:lnTo>
                  <a:lnTo>
                    <a:pt x="1517" y="511"/>
                  </a:lnTo>
                  <a:lnTo>
                    <a:pt x="1506" y="532"/>
                  </a:lnTo>
                  <a:lnTo>
                    <a:pt x="1494" y="550"/>
                  </a:lnTo>
                  <a:lnTo>
                    <a:pt x="1497" y="550"/>
                  </a:lnTo>
                  <a:lnTo>
                    <a:pt x="1508" y="539"/>
                  </a:lnTo>
                  <a:lnTo>
                    <a:pt x="1518" y="530"/>
                  </a:lnTo>
                  <a:lnTo>
                    <a:pt x="1527" y="520"/>
                  </a:lnTo>
                  <a:lnTo>
                    <a:pt x="1539" y="523"/>
                  </a:lnTo>
                  <a:lnTo>
                    <a:pt x="1546" y="530"/>
                  </a:lnTo>
                  <a:lnTo>
                    <a:pt x="1553" y="539"/>
                  </a:lnTo>
                  <a:lnTo>
                    <a:pt x="1555" y="553"/>
                  </a:lnTo>
                  <a:lnTo>
                    <a:pt x="1571" y="553"/>
                  </a:lnTo>
                  <a:lnTo>
                    <a:pt x="1571" y="558"/>
                  </a:lnTo>
                  <a:lnTo>
                    <a:pt x="1572" y="562"/>
                  </a:lnTo>
                  <a:lnTo>
                    <a:pt x="1572" y="567"/>
                  </a:lnTo>
                  <a:lnTo>
                    <a:pt x="1574" y="572"/>
                  </a:lnTo>
                  <a:lnTo>
                    <a:pt x="1572" y="578"/>
                  </a:lnTo>
                  <a:lnTo>
                    <a:pt x="1572" y="581"/>
                  </a:lnTo>
                  <a:lnTo>
                    <a:pt x="1572" y="585"/>
                  </a:lnTo>
                  <a:lnTo>
                    <a:pt x="1574" y="586"/>
                  </a:lnTo>
                  <a:lnTo>
                    <a:pt x="1574" y="590"/>
                  </a:lnTo>
                  <a:lnTo>
                    <a:pt x="1574" y="592"/>
                  </a:lnTo>
                  <a:lnTo>
                    <a:pt x="1574" y="595"/>
                  </a:lnTo>
                  <a:lnTo>
                    <a:pt x="1555" y="609"/>
                  </a:lnTo>
                  <a:lnTo>
                    <a:pt x="1534" y="618"/>
                  </a:lnTo>
                  <a:lnTo>
                    <a:pt x="1510" y="623"/>
                  </a:lnTo>
                  <a:lnTo>
                    <a:pt x="1485" y="626"/>
                  </a:lnTo>
                  <a:lnTo>
                    <a:pt x="1461" y="630"/>
                  </a:lnTo>
                  <a:lnTo>
                    <a:pt x="1436" y="633"/>
                  </a:lnTo>
                  <a:lnTo>
                    <a:pt x="1415" y="640"/>
                  </a:lnTo>
                  <a:lnTo>
                    <a:pt x="1396" y="649"/>
                  </a:lnTo>
                  <a:lnTo>
                    <a:pt x="1382" y="665"/>
                  </a:lnTo>
                  <a:lnTo>
                    <a:pt x="1386" y="665"/>
                  </a:lnTo>
                  <a:lnTo>
                    <a:pt x="1403" y="653"/>
                  </a:lnTo>
                  <a:lnTo>
                    <a:pt x="1424" y="644"/>
                  </a:lnTo>
                  <a:lnTo>
                    <a:pt x="1447" y="639"/>
                  </a:lnTo>
                  <a:lnTo>
                    <a:pt x="1448" y="642"/>
                  </a:lnTo>
                  <a:lnTo>
                    <a:pt x="1450" y="646"/>
                  </a:lnTo>
                  <a:lnTo>
                    <a:pt x="1452" y="647"/>
                  </a:lnTo>
                  <a:lnTo>
                    <a:pt x="1455" y="649"/>
                  </a:lnTo>
                  <a:lnTo>
                    <a:pt x="1459" y="651"/>
                  </a:lnTo>
                  <a:lnTo>
                    <a:pt x="1462" y="654"/>
                  </a:lnTo>
                  <a:lnTo>
                    <a:pt x="1457" y="663"/>
                  </a:lnTo>
                  <a:lnTo>
                    <a:pt x="1454" y="670"/>
                  </a:lnTo>
                  <a:lnTo>
                    <a:pt x="1452" y="677"/>
                  </a:lnTo>
                  <a:lnTo>
                    <a:pt x="1450" y="688"/>
                  </a:lnTo>
                  <a:lnTo>
                    <a:pt x="1464" y="695"/>
                  </a:lnTo>
                  <a:lnTo>
                    <a:pt x="1473" y="705"/>
                  </a:lnTo>
                  <a:lnTo>
                    <a:pt x="1480" y="715"/>
                  </a:lnTo>
                  <a:lnTo>
                    <a:pt x="1489" y="726"/>
                  </a:lnTo>
                  <a:lnTo>
                    <a:pt x="1489" y="729"/>
                  </a:lnTo>
                  <a:lnTo>
                    <a:pt x="1489" y="731"/>
                  </a:lnTo>
                  <a:lnTo>
                    <a:pt x="1487" y="731"/>
                  </a:lnTo>
                  <a:lnTo>
                    <a:pt x="1487" y="733"/>
                  </a:lnTo>
                  <a:lnTo>
                    <a:pt x="1485" y="735"/>
                  </a:lnTo>
                  <a:lnTo>
                    <a:pt x="1475" y="747"/>
                  </a:lnTo>
                  <a:lnTo>
                    <a:pt x="1461" y="757"/>
                  </a:lnTo>
                  <a:lnTo>
                    <a:pt x="1443" y="764"/>
                  </a:lnTo>
                  <a:lnTo>
                    <a:pt x="1443" y="749"/>
                  </a:lnTo>
                  <a:lnTo>
                    <a:pt x="1452" y="743"/>
                  </a:lnTo>
                  <a:lnTo>
                    <a:pt x="1459" y="738"/>
                  </a:lnTo>
                  <a:lnTo>
                    <a:pt x="1466" y="729"/>
                  </a:lnTo>
                  <a:lnTo>
                    <a:pt x="1459" y="726"/>
                  </a:lnTo>
                  <a:lnTo>
                    <a:pt x="1459" y="722"/>
                  </a:lnTo>
                  <a:lnTo>
                    <a:pt x="1457" y="722"/>
                  </a:lnTo>
                  <a:lnTo>
                    <a:pt x="1455" y="722"/>
                  </a:lnTo>
                  <a:lnTo>
                    <a:pt x="1455" y="722"/>
                  </a:lnTo>
                  <a:lnTo>
                    <a:pt x="1455" y="724"/>
                  </a:lnTo>
                  <a:lnTo>
                    <a:pt x="1455" y="726"/>
                  </a:lnTo>
                  <a:lnTo>
                    <a:pt x="1455" y="726"/>
                  </a:lnTo>
                  <a:lnTo>
                    <a:pt x="1443" y="735"/>
                  </a:lnTo>
                  <a:lnTo>
                    <a:pt x="1427" y="742"/>
                  </a:lnTo>
                  <a:lnTo>
                    <a:pt x="1414" y="747"/>
                  </a:lnTo>
                  <a:lnTo>
                    <a:pt x="1400" y="754"/>
                  </a:lnTo>
                  <a:lnTo>
                    <a:pt x="1387" y="763"/>
                  </a:lnTo>
                  <a:lnTo>
                    <a:pt x="1379" y="775"/>
                  </a:lnTo>
                  <a:lnTo>
                    <a:pt x="1373" y="792"/>
                  </a:lnTo>
                  <a:lnTo>
                    <a:pt x="1379" y="794"/>
                  </a:lnTo>
                  <a:lnTo>
                    <a:pt x="1386" y="796"/>
                  </a:lnTo>
                  <a:lnTo>
                    <a:pt x="1389" y="799"/>
                  </a:lnTo>
                  <a:lnTo>
                    <a:pt x="1382" y="799"/>
                  </a:lnTo>
                  <a:lnTo>
                    <a:pt x="1372" y="808"/>
                  </a:lnTo>
                  <a:lnTo>
                    <a:pt x="1358" y="811"/>
                  </a:lnTo>
                  <a:lnTo>
                    <a:pt x="1345" y="813"/>
                  </a:lnTo>
                  <a:lnTo>
                    <a:pt x="1331" y="815"/>
                  </a:lnTo>
                  <a:lnTo>
                    <a:pt x="1321" y="843"/>
                  </a:lnTo>
                  <a:lnTo>
                    <a:pt x="1309" y="873"/>
                  </a:lnTo>
                  <a:lnTo>
                    <a:pt x="1305" y="869"/>
                  </a:lnTo>
                  <a:lnTo>
                    <a:pt x="1304" y="867"/>
                  </a:lnTo>
                  <a:lnTo>
                    <a:pt x="1300" y="866"/>
                  </a:lnTo>
                  <a:lnTo>
                    <a:pt x="1298" y="864"/>
                  </a:lnTo>
                  <a:lnTo>
                    <a:pt x="1293" y="860"/>
                  </a:lnTo>
                  <a:lnTo>
                    <a:pt x="1293" y="869"/>
                  </a:lnTo>
                  <a:lnTo>
                    <a:pt x="1295" y="873"/>
                  </a:lnTo>
                  <a:lnTo>
                    <a:pt x="1298" y="883"/>
                  </a:lnTo>
                  <a:lnTo>
                    <a:pt x="1302" y="895"/>
                  </a:lnTo>
                  <a:lnTo>
                    <a:pt x="1305" y="906"/>
                  </a:lnTo>
                  <a:lnTo>
                    <a:pt x="1305" y="911"/>
                  </a:lnTo>
                  <a:lnTo>
                    <a:pt x="1291" y="920"/>
                  </a:lnTo>
                  <a:lnTo>
                    <a:pt x="1276" y="928"/>
                  </a:lnTo>
                  <a:lnTo>
                    <a:pt x="1260" y="939"/>
                  </a:lnTo>
                  <a:lnTo>
                    <a:pt x="1244" y="949"/>
                  </a:lnTo>
                  <a:lnTo>
                    <a:pt x="1234" y="963"/>
                  </a:lnTo>
                  <a:lnTo>
                    <a:pt x="1229" y="981"/>
                  </a:lnTo>
                  <a:lnTo>
                    <a:pt x="1223" y="995"/>
                  </a:lnTo>
                  <a:lnTo>
                    <a:pt x="1225" y="1012"/>
                  </a:lnTo>
                  <a:lnTo>
                    <a:pt x="1230" y="1031"/>
                  </a:lnTo>
                  <a:lnTo>
                    <a:pt x="1237" y="1051"/>
                  </a:lnTo>
                  <a:lnTo>
                    <a:pt x="1244" y="1070"/>
                  </a:lnTo>
                  <a:lnTo>
                    <a:pt x="1248" y="1087"/>
                  </a:lnTo>
                  <a:lnTo>
                    <a:pt x="1244" y="1087"/>
                  </a:lnTo>
                  <a:lnTo>
                    <a:pt x="1244" y="1091"/>
                  </a:lnTo>
                  <a:lnTo>
                    <a:pt x="1232" y="1087"/>
                  </a:lnTo>
                  <a:lnTo>
                    <a:pt x="1227" y="1072"/>
                  </a:lnTo>
                  <a:lnTo>
                    <a:pt x="1218" y="1052"/>
                  </a:lnTo>
                  <a:lnTo>
                    <a:pt x="1208" y="1031"/>
                  </a:lnTo>
                  <a:lnTo>
                    <a:pt x="1197" y="1016"/>
                  </a:lnTo>
                  <a:lnTo>
                    <a:pt x="1187" y="1007"/>
                  </a:lnTo>
                  <a:lnTo>
                    <a:pt x="1174" y="1005"/>
                  </a:lnTo>
                  <a:lnTo>
                    <a:pt x="1159" y="998"/>
                  </a:lnTo>
                  <a:lnTo>
                    <a:pt x="1141" y="991"/>
                  </a:lnTo>
                  <a:lnTo>
                    <a:pt x="1120" y="988"/>
                  </a:lnTo>
                  <a:lnTo>
                    <a:pt x="1120" y="991"/>
                  </a:lnTo>
                  <a:lnTo>
                    <a:pt x="1117" y="991"/>
                  </a:lnTo>
                  <a:lnTo>
                    <a:pt x="1119" y="997"/>
                  </a:lnTo>
                  <a:lnTo>
                    <a:pt x="1122" y="1002"/>
                  </a:lnTo>
                  <a:lnTo>
                    <a:pt x="1124" y="1005"/>
                  </a:lnTo>
                  <a:lnTo>
                    <a:pt x="1126" y="1009"/>
                  </a:lnTo>
                  <a:lnTo>
                    <a:pt x="1129" y="1014"/>
                  </a:lnTo>
                  <a:lnTo>
                    <a:pt x="1113" y="1014"/>
                  </a:lnTo>
                  <a:lnTo>
                    <a:pt x="1101" y="1009"/>
                  </a:lnTo>
                  <a:lnTo>
                    <a:pt x="1085" y="1005"/>
                  </a:lnTo>
                  <a:lnTo>
                    <a:pt x="1070" y="1005"/>
                  </a:lnTo>
                  <a:lnTo>
                    <a:pt x="1054" y="1007"/>
                  </a:lnTo>
                  <a:lnTo>
                    <a:pt x="1043" y="1010"/>
                  </a:lnTo>
                  <a:lnTo>
                    <a:pt x="1031" y="1016"/>
                  </a:lnTo>
                  <a:lnTo>
                    <a:pt x="1021" y="1023"/>
                  </a:lnTo>
                  <a:lnTo>
                    <a:pt x="1014" y="1033"/>
                  </a:lnTo>
                  <a:lnTo>
                    <a:pt x="1010" y="1042"/>
                  </a:lnTo>
                  <a:lnTo>
                    <a:pt x="1012" y="1049"/>
                  </a:lnTo>
                  <a:lnTo>
                    <a:pt x="1012" y="1058"/>
                  </a:lnTo>
                  <a:lnTo>
                    <a:pt x="1009" y="1068"/>
                  </a:lnTo>
                  <a:lnTo>
                    <a:pt x="1002" y="1091"/>
                  </a:lnTo>
                  <a:lnTo>
                    <a:pt x="1002" y="1108"/>
                  </a:lnTo>
                  <a:lnTo>
                    <a:pt x="1003" y="1126"/>
                  </a:lnTo>
                  <a:lnTo>
                    <a:pt x="1010" y="1143"/>
                  </a:lnTo>
                  <a:lnTo>
                    <a:pt x="1021" y="1164"/>
                  </a:lnTo>
                  <a:lnTo>
                    <a:pt x="1033" y="1166"/>
                  </a:lnTo>
                  <a:lnTo>
                    <a:pt x="1040" y="1168"/>
                  </a:lnTo>
                  <a:lnTo>
                    <a:pt x="1043" y="1171"/>
                  </a:lnTo>
                  <a:lnTo>
                    <a:pt x="1047" y="1173"/>
                  </a:lnTo>
                  <a:lnTo>
                    <a:pt x="1052" y="1175"/>
                  </a:lnTo>
                  <a:lnTo>
                    <a:pt x="1061" y="1171"/>
                  </a:lnTo>
                  <a:lnTo>
                    <a:pt x="1075" y="1164"/>
                  </a:lnTo>
                  <a:lnTo>
                    <a:pt x="1078" y="1162"/>
                  </a:lnTo>
                  <a:lnTo>
                    <a:pt x="1080" y="1162"/>
                  </a:lnTo>
                  <a:lnTo>
                    <a:pt x="1084" y="1162"/>
                  </a:lnTo>
                  <a:lnTo>
                    <a:pt x="1084" y="1162"/>
                  </a:lnTo>
                  <a:lnTo>
                    <a:pt x="1085" y="1162"/>
                  </a:lnTo>
                  <a:lnTo>
                    <a:pt x="1087" y="1162"/>
                  </a:lnTo>
                  <a:lnTo>
                    <a:pt x="1087" y="1161"/>
                  </a:lnTo>
                  <a:lnTo>
                    <a:pt x="1091" y="1157"/>
                  </a:lnTo>
                  <a:lnTo>
                    <a:pt x="1092" y="1152"/>
                  </a:lnTo>
                  <a:lnTo>
                    <a:pt x="1094" y="1147"/>
                  </a:lnTo>
                  <a:lnTo>
                    <a:pt x="1096" y="1141"/>
                  </a:lnTo>
                  <a:lnTo>
                    <a:pt x="1098" y="1138"/>
                  </a:lnTo>
                  <a:lnTo>
                    <a:pt x="1106" y="1129"/>
                  </a:lnTo>
                  <a:lnTo>
                    <a:pt x="1117" y="1124"/>
                  </a:lnTo>
                  <a:lnTo>
                    <a:pt x="1133" y="1122"/>
                  </a:lnTo>
                  <a:lnTo>
                    <a:pt x="1134" y="1126"/>
                  </a:lnTo>
                  <a:lnTo>
                    <a:pt x="1136" y="1127"/>
                  </a:lnTo>
                  <a:lnTo>
                    <a:pt x="1136" y="1129"/>
                  </a:lnTo>
                  <a:lnTo>
                    <a:pt x="1138" y="1129"/>
                  </a:lnTo>
                  <a:lnTo>
                    <a:pt x="1138" y="1127"/>
                  </a:lnTo>
                  <a:lnTo>
                    <a:pt x="1139" y="1127"/>
                  </a:lnTo>
                  <a:lnTo>
                    <a:pt x="1143" y="1127"/>
                  </a:lnTo>
                  <a:lnTo>
                    <a:pt x="1148" y="1126"/>
                  </a:lnTo>
                  <a:lnTo>
                    <a:pt x="1148" y="1141"/>
                  </a:lnTo>
                  <a:lnTo>
                    <a:pt x="1141" y="1148"/>
                  </a:lnTo>
                  <a:lnTo>
                    <a:pt x="1136" y="1161"/>
                  </a:lnTo>
                  <a:lnTo>
                    <a:pt x="1131" y="1178"/>
                  </a:lnTo>
                  <a:lnTo>
                    <a:pt x="1126" y="1194"/>
                  </a:lnTo>
                  <a:lnTo>
                    <a:pt x="1120" y="1206"/>
                  </a:lnTo>
                  <a:lnTo>
                    <a:pt x="1138" y="1206"/>
                  </a:lnTo>
                  <a:lnTo>
                    <a:pt x="1153" y="1204"/>
                  </a:lnTo>
                  <a:lnTo>
                    <a:pt x="1167" y="1204"/>
                  </a:lnTo>
                  <a:lnTo>
                    <a:pt x="1180" y="1206"/>
                  </a:lnTo>
                  <a:lnTo>
                    <a:pt x="1188" y="1211"/>
                  </a:lnTo>
                  <a:lnTo>
                    <a:pt x="1195" y="1222"/>
                  </a:lnTo>
                  <a:lnTo>
                    <a:pt x="1197" y="1237"/>
                  </a:lnTo>
                  <a:lnTo>
                    <a:pt x="1194" y="1248"/>
                  </a:lnTo>
                  <a:lnTo>
                    <a:pt x="1190" y="1262"/>
                  </a:lnTo>
                  <a:lnTo>
                    <a:pt x="1190" y="1276"/>
                  </a:lnTo>
                  <a:lnTo>
                    <a:pt x="1199" y="1285"/>
                  </a:lnTo>
                  <a:lnTo>
                    <a:pt x="1204" y="1291"/>
                  </a:lnTo>
                  <a:lnTo>
                    <a:pt x="1211" y="1298"/>
                  </a:lnTo>
                  <a:lnTo>
                    <a:pt x="1222" y="1304"/>
                  </a:lnTo>
                  <a:lnTo>
                    <a:pt x="1235" y="1307"/>
                  </a:lnTo>
                  <a:lnTo>
                    <a:pt x="1242" y="1298"/>
                  </a:lnTo>
                  <a:lnTo>
                    <a:pt x="1251" y="1295"/>
                  </a:lnTo>
                  <a:lnTo>
                    <a:pt x="1267" y="1295"/>
                  </a:lnTo>
                  <a:lnTo>
                    <a:pt x="1269" y="1298"/>
                  </a:lnTo>
                  <a:lnTo>
                    <a:pt x="1272" y="1302"/>
                  </a:lnTo>
                  <a:lnTo>
                    <a:pt x="1274" y="1304"/>
                  </a:lnTo>
                  <a:lnTo>
                    <a:pt x="1276" y="1304"/>
                  </a:lnTo>
                  <a:lnTo>
                    <a:pt x="1281" y="1305"/>
                  </a:lnTo>
                  <a:lnTo>
                    <a:pt x="1286" y="1307"/>
                  </a:lnTo>
                  <a:lnTo>
                    <a:pt x="1293" y="1293"/>
                  </a:lnTo>
                  <a:lnTo>
                    <a:pt x="1302" y="1283"/>
                  </a:lnTo>
                  <a:lnTo>
                    <a:pt x="1312" y="1274"/>
                  </a:lnTo>
                  <a:lnTo>
                    <a:pt x="1325" y="1267"/>
                  </a:lnTo>
                  <a:lnTo>
                    <a:pt x="1344" y="1264"/>
                  </a:lnTo>
                  <a:lnTo>
                    <a:pt x="1347" y="1262"/>
                  </a:lnTo>
                  <a:lnTo>
                    <a:pt x="1349" y="1262"/>
                  </a:lnTo>
                  <a:lnTo>
                    <a:pt x="1352" y="1262"/>
                  </a:lnTo>
                  <a:lnTo>
                    <a:pt x="1354" y="1262"/>
                  </a:lnTo>
                  <a:lnTo>
                    <a:pt x="1358" y="1264"/>
                  </a:lnTo>
                  <a:lnTo>
                    <a:pt x="1363" y="1264"/>
                  </a:lnTo>
                  <a:lnTo>
                    <a:pt x="1361" y="1267"/>
                  </a:lnTo>
                  <a:lnTo>
                    <a:pt x="1361" y="1271"/>
                  </a:lnTo>
                  <a:lnTo>
                    <a:pt x="1359" y="1271"/>
                  </a:lnTo>
                  <a:lnTo>
                    <a:pt x="1359" y="1272"/>
                  </a:lnTo>
                  <a:lnTo>
                    <a:pt x="1361" y="1272"/>
                  </a:lnTo>
                  <a:lnTo>
                    <a:pt x="1363" y="1274"/>
                  </a:lnTo>
                  <a:lnTo>
                    <a:pt x="1366" y="1276"/>
                  </a:lnTo>
                  <a:lnTo>
                    <a:pt x="1366" y="1272"/>
                  </a:lnTo>
                  <a:lnTo>
                    <a:pt x="1370" y="1269"/>
                  </a:lnTo>
                  <a:lnTo>
                    <a:pt x="1372" y="1267"/>
                  </a:lnTo>
                  <a:lnTo>
                    <a:pt x="1373" y="1265"/>
                  </a:lnTo>
                  <a:lnTo>
                    <a:pt x="1375" y="1264"/>
                  </a:lnTo>
                  <a:lnTo>
                    <a:pt x="1379" y="1262"/>
                  </a:lnTo>
                  <a:lnTo>
                    <a:pt x="1382" y="1260"/>
                  </a:lnTo>
                  <a:lnTo>
                    <a:pt x="1398" y="1274"/>
                  </a:lnTo>
                  <a:lnTo>
                    <a:pt x="1419" y="1281"/>
                  </a:lnTo>
                  <a:lnTo>
                    <a:pt x="1440" y="1283"/>
                  </a:lnTo>
                  <a:lnTo>
                    <a:pt x="1464" y="1281"/>
                  </a:lnTo>
                  <a:lnTo>
                    <a:pt x="1489" y="1279"/>
                  </a:lnTo>
                  <a:lnTo>
                    <a:pt x="1489" y="1283"/>
                  </a:lnTo>
                  <a:lnTo>
                    <a:pt x="1489" y="1285"/>
                  </a:lnTo>
                  <a:lnTo>
                    <a:pt x="1487" y="1286"/>
                  </a:lnTo>
                  <a:lnTo>
                    <a:pt x="1487" y="1286"/>
                  </a:lnTo>
                  <a:lnTo>
                    <a:pt x="1487" y="1288"/>
                  </a:lnTo>
                  <a:lnTo>
                    <a:pt x="1485" y="1291"/>
                  </a:lnTo>
                  <a:lnTo>
                    <a:pt x="1497" y="1295"/>
                  </a:lnTo>
                  <a:lnTo>
                    <a:pt x="1504" y="1300"/>
                  </a:lnTo>
                  <a:lnTo>
                    <a:pt x="1511" y="1305"/>
                  </a:lnTo>
                  <a:lnTo>
                    <a:pt x="1523" y="1311"/>
                  </a:lnTo>
                  <a:lnTo>
                    <a:pt x="1523" y="1321"/>
                  </a:lnTo>
                  <a:lnTo>
                    <a:pt x="1536" y="1325"/>
                  </a:lnTo>
                  <a:lnTo>
                    <a:pt x="1544" y="1326"/>
                  </a:lnTo>
                  <a:lnTo>
                    <a:pt x="1551" y="1333"/>
                  </a:lnTo>
                  <a:lnTo>
                    <a:pt x="1555" y="1344"/>
                  </a:lnTo>
                  <a:lnTo>
                    <a:pt x="1576" y="1346"/>
                  </a:lnTo>
                  <a:lnTo>
                    <a:pt x="1593" y="1347"/>
                  </a:lnTo>
                  <a:lnTo>
                    <a:pt x="1616" y="1349"/>
                  </a:lnTo>
                  <a:lnTo>
                    <a:pt x="1632" y="1370"/>
                  </a:lnTo>
                  <a:lnTo>
                    <a:pt x="1651" y="1389"/>
                  </a:lnTo>
                  <a:lnTo>
                    <a:pt x="1672" y="1405"/>
                  </a:lnTo>
                  <a:lnTo>
                    <a:pt x="1696" y="1417"/>
                  </a:lnTo>
                  <a:lnTo>
                    <a:pt x="1695" y="1424"/>
                  </a:lnTo>
                  <a:lnTo>
                    <a:pt x="1691" y="1428"/>
                  </a:lnTo>
                  <a:lnTo>
                    <a:pt x="1688" y="1433"/>
                  </a:lnTo>
                  <a:lnTo>
                    <a:pt x="1684" y="1436"/>
                  </a:lnTo>
                  <a:lnTo>
                    <a:pt x="1681" y="1442"/>
                  </a:lnTo>
                  <a:lnTo>
                    <a:pt x="1703" y="1442"/>
                  </a:lnTo>
                  <a:lnTo>
                    <a:pt x="1724" y="1449"/>
                  </a:lnTo>
                  <a:lnTo>
                    <a:pt x="1728" y="1461"/>
                  </a:lnTo>
                  <a:lnTo>
                    <a:pt x="1733" y="1459"/>
                  </a:lnTo>
                  <a:lnTo>
                    <a:pt x="1736" y="1457"/>
                  </a:lnTo>
                  <a:lnTo>
                    <a:pt x="1742" y="1459"/>
                  </a:lnTo>
                  <a:lnTo>
                    <a:pt x="1743" y="1459"/>
                  </a:lnTo>
                  <a:lnTo>
                    <a:pt x="1747" y="1461"/>
                  </a:lnTo>
                  <a:lnTo>
                    <a:pt x="1750" y="1463"/>
                  </a:lnTo>
                  <a:lnTo>
                    <a:pt x="1754" y="1464"/>
                  </a:lnTo>
                  <a:lnTo>
                    <a:pt x="1808" y="1468"/>
                  </a:lnTo>
                  <a:lnTo>
                    <a:pt x="1813" y="1473"/>
                  </a:lnTo>
                  <a:lnTo>
                    <a:pt x="1817" y="1483"/>
                  </a:lnTo>
                  <a:lnTo>
                    <a:pt x="1818" y="1492"/>
                  </a:lnTo>
                  <a:lnTo>
                    <a:pt x="1824" y="1499"/>
                  </a:lnTo>
                  <a:lnTo>
                    <a:pt x="1832" y="1501"/>
                  </a:lnTo>
                  <a:lnTo>
                    <a:pt x="1841" y="1501"/>
                  </a:lnTo>
                  <a:lnTo>
                    <a:pt x="1848" y="1499"/>
                  </a:lnTo>
                  <a:lnTo>
                    <a:pt x="1853" y="1506"/>
                  </a:lnTo>
                  <a:lnTo>
                    <a:pt x="1859" y="1511"/>
                  </a:lnTo>
                  <a:lnTo>
                    <a:pt x="1862" y="1517"/>
                  </a:lnTo>
                  <a:lnTo>
                    <a:pt x="1864" y="1524"/>
                  </a:lnTo>
                  <a:lnTo>
                    <a:pt x="1866" y="1532"/>
                  </a:lnTo>
                  <a:lnTo>
                    <a:pt x="1853" y="1548"/>
                  </a:lnTo>
                  <a:lnTo>
                    <a:pt x="1839" y="1567"/>
                  </a:lnTo>
                  <a:lnTo>
                    <a:pt x="1825" y="1588"/>
                  </a:lnTo>
                  <a:lnTo>
                    <a:pt x="1813" y="1609"/>
                  </a:lnTo>
                  <a:lnTo>
                    <a:pt x="1805" y="1625"/>
                  </a:lnTo>
                  <a:lnTo>
                    <a:pt x="1805" y="1635"/>
                  </a:lnTo>
                  <a:lnTo>
                    <a:pt x="1806" y="1649"/>
                  </a:lnTo>
                  <a:lnTo>
                    <a:pt x="1810" y="1665"/>
                  </a:lnTo>
                  <a:lnTo>
                    <a:pt x="1808" y="1679"/>
                  </a:lnTo>
                  <a:lnTo>
                    <a:pt x="1805" y="1688"/>
                  </a:lnTo>
                  <a:lnTo>
                    <a:pt x="1798" y="1702"/>
                  </a:lnTo>
                  <a:lnTo>
                    <a:pt x="1789" y="1717"/>
                  </a:lnTo>
                  <a:lnTo>
                    <a:pt x="1780" y="1733"/>
                  </a:lnTo>
                  <a:lnTo>
                    <a:pt x="1771" y="1745"/>
                  </a:lnTo>
                  <a:lnTo>
                    <a:pt x="1766" y="1752"/>
                  </a:lnTo>
                  <a:lnTo>
                    <a:pt x="1756" y="1756"/>
                  </a:lnTo>
                  <a:lnTo>
                    <a:pt x="1740" y="1758"/>
                  </a:lnTo>
                  <a:lnTo>
                    <a:pt x="1724" y="1759"/>
                  </a:lnTo>
                  <a:lnTo>
                    <a:pt x="1709" y="1763"/>
                  </a:lnTo>
                  <a:lnTo>
                    <a:pt x="1695" y="1768"/>
                  </a:lnTo>
                  <a:lnTo>
                    <a:pt x="1686" y="1778"/>
                  </a:lnTo>
                  <a:lnTo>
                    <a:pt x="1682" y="1784"/>
                  </a:lnTo>
                  <a:lnTo>
                    <a:pt x="1682" y="1787"/>
                  </a:lnTo>
                  <a:lnTo>
                    <a:pt x="1682" y="1791"/>
                  </a:lnTo>
                  <a:lnTo>
                    <a:pt x="1684" y="1796"/>
                  </a:lnTo>
                  <a:lnTo>
                    <a:pt x="1686" y="1801"/>
                  </a:lnTo>
                  <a:lnTo>
                    <a:pt x="1674" y="1801"/>
                  </a:lnTo>
                  <a:lnTo>
                    <a:pt x="1672" y="1824"/>
                  </a:lnTo>
                  <a:lnTo>
                    <a:pt x="1668" y="1843"/>
                  </a:lnTo>
                  <a:lnTo>
                    <a:pt x="1661" y="1859"/>
                  </a:lnTo>
                  <a:lnTo>
                    <a:pt x="1654" y="1874"/>
                  </a:lnTo>
                  <a:lnTo>
                    <a:pt x="1647" y="1894"/>
                  </a:lnTo>
                  <a:lnTo>
                    <a:pt x="1642" y="1894"/>
                  </a:lnTo>
                  <a:lnTo>
                    <a:pt x="1642" y="1887"/>
                  </a:lnTo>
                  <a:lnTo>
                    <a:pt x="1642" y="1883"/>
                  </a:lnTo>
                  <a:lnTo>
                    <a:pt x="1640" y="1878"/>
                  </a:lnTo>
                  <a:lnTo>
                    <a:pt x="1639" y="1874"/>
                  </a:lnTo>
                  <a:lnTo>
                    <a:pt x="1637" y="1876"/>
                  </a:lnTo>
                  <a:lnTo>
                    <a:pt x="1637" y="1876"/>
                  </a:lnTo>
                  <a:lnTo>
                    <a:pt x="1635" y="1876"/>
                  </a:lnTo>
                  <a:lnTo>
                    <a:pt x="1633" y="1878"/>
                  </a:lnTo>
                  <a:lnTo>
                    <a:pt x="1632" y="1878"/>
                  </a:lnTo>
                  <a:lnTo>
                    <a:pt x="1623" y="1899"/>
                  </a:lnTo>
                  <a:lnTo>
                    <a:pt x="1613" y="1913"/>
                  </a:lnTo>
                  <a:lnTo>
                    <a:pt x="1602" y="1925"/>
                  </a:lnTo>
                  <a:lnTo>
                    <a:pt x="1590" y="1939"/>
                  </a:lnTo>
                  <a:lnTo>
                    <a:pt x="1565" y="1934"/>
                  </a:lnTo>
                  <a:lnTo>
                    <a:pt x="1543" y="1929"/>
                  </a:lnTo>
                  <a:lnTo>
                    <a:pt x="1543" y="1936"/>
                  </a:lnTo>
                  <a:lnTo>
                    <a:pt x="1555" y="1943"/>
                  </a:lnTo>
                  <a:lnTo>
                    <a:pt x="1560" y="1953"/>
                  </a:lnTo>
                  <a:lnTo>
                    <a:pt x="1562" y="1963"/>
                  </a:lnTo>
                  <a:lnTo>
                    <a:pt x="1560" y="1976"/>
                  </a:lnTo>
                  <a:lnTo>
                    <a:pt x="1558" y="1990"/>
                  </a:lnTo>
                  <a:lnTo>
                    <a:pt x="1527" y="1991"/>
                  </a:lnTo>
                  <a:lnTo>
                    <a:pt x="1501" y="1998"/>
                  </a:lnTo>
                  <a:lnTo>
                    <a:pt x="1499" y="2002"/>
                  </a:lnTo>
                  <a:lnTo>
                    <a:pt x="1497" y="2007"/>
                  </a:lnTo>
                  <a:lnTo>
                    <a:pt x="1497" y="2014"/>
                  </a:lnTo>
                  <a:lnTo>
                    <a:pt x="1497" y="2021"/>
                  </a:lnTo>
                  <a:lnTo>
                    <a:pt x="1496" y="2025"/>
                  </a:lnTo>
                  <a:lnTo>
                    <a:pt x="1496" y="2026"/>
                  </a:lnTo>
                  <a:lnTo>
                    <a:pt x="1496" y="2030"/>
                  </a:lnTo>
                  <a:lnTo>
                    <a:pt x="1496" y="2033"/>
                  </a:lnTo>
                  <a:lnTo>
                    <a:pt x="1497" y="2040"/>
                  </a:lnTo>
                  <a:lnTo>
                    <a:pt x="1489" y="2040"/>
                  </a:lnTo>
                  <a:lnTo>
                    <a:pt x="1478" y="2042"/>
                  </a:lnTo>
                  <a:lnTo>
                    <a:pt x="1464" y="2042"/>
                  </a:lnTo>
                  <a:lnTo>
                    <a:pt x="1450" y="2044"/>
                  </a:lnTo>
                  <a:lnTo>
                    <a:pt x="1450" y="2051"/>
                  </a:lnTo>
                  <a:lnTo>
                    <a:pt x="1457" y="2054"/>
                  </a:lnTo>
                  <a:lnTo>
                    <a:pt x="1462" y="2058"/>
                  </a:lnTo>
                  <a:lnTo>
                    <a:pt x="1466" y="2059"/>
                  </a:lnTo>
                  <a:lnTo>
                    <a:pt x="1469" y="2061"/>
                  </a:lnTo>
                  <a:lnTo>
                    <a:pt x="1473" y="2065"/>
                  </a:lnTo>
                  <a:lnTo>
                    <a:pt x="1475" y="2068"/>
                  </a:lnTo>
                  <a:lnTo>
                    <a:pt x="1478" y="2073"/>
                  </a:lnTo>
                  <a:lnTo>
                    <a:pt x="1471" y="2075"/>
                  </a:lnTo>
                  <a:lnTo>
                    <a:pt x="1466" y="2077"/>
                  </a:lnTo>
                  <a:lnTo>
                    <a:pt x="1461" y="2079"/>
                  </a:lnTo>
                  <a:lnTo>
                    <a:pt x="1457" y="2080"/>
                  </a:lnTo>
                  <a:lnTo>
                    <a:pt x="1455" y="2086"/>
                  </a:lnTo>
                  <a:lnTo>
                    <a:pt x="1450" y="2096"/>
                  </a:lnTo>
                  <a:lnTo>
                    <a:pt x="1447" y="2107"/>
                  </a:lnTo>
                  <a:lnTo>
                    <a:pt x="1443" y="2117"/>
                  </a:lnTo>
                  <a:lnTo>
                    <a:pt x="1440" y="2119"/>
                  </a:lnTo>
                  <a:lnTo>
                    <a:pt x="1438" y="2119"/>
                  </a:lnTo>
                  <a:lnTo>
                    <a:pt x="1433" y="2121"/>
                  </a:lnTo>
                  <a:lnTo>
                    <a:pt x="1427" y="2121"/>
                  </a:lnTo>
                  <a:lnTo>
                    <a:pt x="1427" y="2126"/>
                  </a:lnTo>
                  <a:lnTo>
                    <a:pt x="1427" y="2129"/>
                  </a:lnTo>
                  <a:lnTo>
                    <a:pt x="1427" y="2131"/>
                  </a:lnTo>
                  <a:lnTo>
                    <a:pt x="1426" y="2133"/>
                  </a:lnTo>
                  <a:lnTo>
                    <a:pt x="1427" y="2135"/>
                  </a:lnTo>
                  <a:lnTo>
                    <a:pt x="1427" y="2136"/>
                  </a:lnTo>
                  <a:lnTo>
                    <a:pt x="1431" y="2143"/>
                  </a:lnTo>
                  <a:lnTo>
                    <a:pt x="1434" y="2149"/>
                  </a:lnTo>
                  <a:lnTo>
                    <a:pt x="1440" y="2152"/>
                  </a:lnTo>
                  <a:lnTo>
                    <a:pt x="1445" y="2155"/>
                  </a:lnTo>
                  <a:lnTo>
                    <a:pt x="1450" y="2159"/>
                  </a:lnTo>
                  <a:lnTo>
                    <a:pt x="1447" y="2171"/>
                  </a:lnTo>
                  <a:lnTo>
                    <a:pt x="1433" y="2178"/>
                  </a:lnTo>
                  <a:lnTo>
                    <a:pt x="1419" y="2192"/>
                  </a:lnTo>
                  <a:lnTo>
                    <a:pt x="1407" y="2210"/>
                  </a:lnTo>
                  <a:lnTo>
                    <a:pt x="1398" y="2227"/>
                  </a:lnTo>
                  <a:lnTo>
                    <a:pt x="1393" y="2243"/>
                  </a:lnTo>
                  <a:lnTo>
                    <a:pt x="1398" y="2248"/>
                  </a:lnTo>
                  <a:lnTo>
                    <a:pt x="1403" y="2253"/>
                  </a:lnTo>
                  <a:lnTo>
                    <a:pt x="1407" y="2258"/>
                  </a:lnTo>
                  <a:lnTo>
                    <a:pt x="1408" y="2267"/>
                  </a:lnTo>
                  <a:lnTo>
                    <a:pt x="1400" y="2269"/>
                  </a:lnTo>
                  <a:lnTo>
                    <a:pt x="1387" y="2276"/>
                  </a:lnTo>
                  <a:lnTo>
                    <a:pt x="1375" y="2286"/>
                  </a:lnTo>
                  <a:lnTo>
                    <a:pt x="1366" y="2297"/>
                  </a:lnTo>
                  <a:lnTo>
                    <a:pt x="1365" y="2300"/>
                  </a:lnTo>
                  <a:lnTo>
                    <a:pt x="1363" y="2304"/>
                  </a:lnTo>
                  <a:lnTo>
                    <a:pt x="1363" y="2307"/>
                  </a:lnTo>
                  <a:lnTo>
                    <a:pt x="1363" y="2313"/>
                  </a:lnTo>
                  <a:lnTo>
                    <a:pt x="1366" y="2313"/>
                  </a:lnTo>
                  <a:lnTo>
                    <a:pt x="1366" y="2309"/>
                  </a:lnTo>
                  <a:lnTo>
                    <a:pt x="1377" y="2297"/>
                  </a:lnTo>
                  <a:lnTo>
                    <a:pt x="1386" y="2285"/>
                  </a:lnTo>
                  <a:lnTo>
                    <a:pt x="1389" y="2286"/>
                  </a:lnTo>
                  <a:lnTo>
                    <a:pt x="1391" y="2286"/>
                  </a:lnTo>
                  <a:lnTo>
                    <a:pt x="1391" y="2288"/>
                  </a:lnTo>
                  <a:lnTo>
                    <a:pt x="1391" y="2288"/>
                  </a:lnTo>
                  <a:lnTo>
                    <a:pt x="1393" y="2290"/>
                  </a:lnTo>
                  <a:lnTo>
                    <a:pt x="1396" y="2299"/>
                  </a:lnTo>
                  <a:lnTo>
                    <a:pt x="1398" y="2309"/>
                  </a:lnTo>
                  <a:lnTo>
                    <a:pt x="1400" y="2321"/>
                  </a:lnTo>
                  <a:lnTo>
                    <a:pt x="1401" y="2332"/>
                  </a:lnTo>
                  <a:lnTo>
                    <a:pt x="1407" y="2332"/>
                  </a:lnTo>
                  <a:lnTo>
                    <a:pt x="1408" y="2332"/>
                  </a:lnTo>
                  <a:lnTo>
                    <a:pt x="1412" y="2332"/>
                  </a:lnTo>
                  <a:lnTo>
                    <a:pt x="1412" y="2334"/>
                  </a:lnTo>
                  <a:lnTo>
                    <a:pt x="1414" y="2334"/>
                  </a:lnTo>
                  <a:lnTo>
                    <a:pt x="1414" y="2335"/>
                  </a:lnTo>
                  <a:lnTo>
                    <a:pt x="1417" y="2339"/>
                  </a:lnTo>
                  <a:lnTo>
                    <a:pt x="1414" y="2341"/>
                  </a:lnTo>
                  <a:lnTo>
                    <a:pt x="1412" y="2342"/>
                  </a:lnTo>
                  <a:lnTo>
                    <a:pt x="1412" y="2344"/>
                  </a:lnTo>
                  <a:lnTo>
                    <a:pt x="1410" y="2344"/>
                  </a:lnTo>
                  <a:lnTo>
                    <a:pt x="1408" y="2346"/>
                  </a:lnTo>
                  <a:lnTo>
                    <a:pt x="1405" y="2347"/>
                  </a:lnTo>
                  <a:lnTo>
                    <a:pt x="1389" y="2351"/>
                  </a:lnTo>
                  <a:lnTo>
                    <a:pt x="1373" y="2347"/>
                  </a:lnTo>
                  <a:lnTo>
                    <a:pt x="1358" y="2339"/>
                  </a:lnTo>
                  <a:lnTo>
                    <a:pt x="1342" y="2327"/>
                  </a:lnTo>
                  <a:lnTo>
                    <a:pt x="1328" y="2313"/>
                  </a:lnTo>
                  <a:lnTo>
                    <a:pt x="1318" y="2299"/>
                  </a:lnTo>
                  <a:lnTo>
                    <a:pt x="1312" y="2285"/>
                  </a:lnTo>
                  <a:lnTo>
                    <a:pt x="1316" y="2285"/>
                  </a:lnTo>
                  <a:lnTo>
                    <a:pt x="1328" y="2297"/>
                  </a:lnTo>
                  <a:lnTo>
                    <a:pt x="1340" y="2307"/>
                  </a:lnTo>
                  <a:lnTo>
                    <a:pt x="1354" y="2316"/>
                  </a:lnTo>
                  <a:lnTo>
                    <a:pt x="1354" y="2309"/>
                  </a:lnTo>
                  <a:lnTo>
                    <a:pt x="1335" y="2299"/>
                  </a:lnTo>
                  <a:lnTo>
                    <a:pt x="1319" y="2285"/>
                  </a:lnTo>
                  <a:lnTo>
                    <a:pt x="1309" y="2265"/>
                  </a:lnTo>
                  <a:lnTo>
                    <a:pt x="1302" y="2243"/>
                  </a:lnTo>
                  <a:lnTo>
                    <a:pt x="1298" y="2220"/>
                  </a:lnTo>
                  <a:lnTo>
                    <a:pt x="1300" y="2194"/>
                  </a:lnTo>
                  <a:lnTo>
                    <a:pt x="1302" y="2169"/>
                  </a:lnTo>
                  <a:lnTo>
                    <a:pt x="1307" y="2147"/>
                  </a:lnTo>
                  <a:lnTo>
                    <a:pt x="1314" y="2126"/>
                  </a:lnTo>
                  <a:lnTo>
                    <a:pt x="1321" y="2108"/>
                  </a:lnTo>
                  <a:lnTo>
                    <a:pt x="1331" y="2108"/>
                  </a:lnTo>
                  <a:lnTo>
                    <a:pt x="1340" y="2073"/>
                  </a:lnTo>
                  <a:lnTo>
                    <a:pt x="1335" y="2073"/>
                  </a:lnTo>
                  <a:lnTo>
                    <a:pt x="1335" y="2070"/>
                  </a:lnTo>
                  <a:lnTo>
                    <a:pt x="1331" y="2073"/>
                  </a:lnTo>
                  <a:lnTo>
                    <a:pt x="1328" y="2077"/>
                  </a:lnTo>
                  <a:lnTo>
                    <a:pt x="1326" y="2080"/>
                  </a:lnTo>
                  <a:lnTo>
                    <a:pt x="1323" y="2084"/>
                  </a:lnTo>
                  <a:lnTo>
                    <a:pt x="1316" y="2086"/>
                  </a:lnTo>
                  <a:lnTo>
                    <a:pt x="1316" y="2082"/>
                  </a:lnTo>
                  <a:lnTo>
                    <a:pt x="1328" y="2009"/>
                  </a:lnTo>
                  <a:lnTo>
                    <a:pt x="1326" y="2002"/>
                  </a:lnTo>
                  <a:lnTo>
                    <a:pt x="1323" y="1990"/>
                  </a:lnTo>
                  <a:lnTo>
                    <a:pt x="1325" y="1979"/>
                  </a:lnTo>
                  <a:lnTo>
                    <a:pt x="1337" y="1937"/>
                  </a:lnTo>
                  <a:lnTo>
                    <a:pt x="1347" y="1894"/>
                  </a:lnTo>
                  <a:lnTo>
                    <a:pt x="1356" y="1847"/>
                  </a:lnTo>
                  <a:lnTo>
                    <a:pt x="1366" y="1801"/>
                  </a:lnTo>
                  <a:lnTo>
                    <a:pt x="1372" y="1771"/>
                  </a:lnTo>
                  <a:lnTo>
                    <a:pt x="1373" y="1740"/>
                  </a:lnTo>
                  <a:lnTo>
                    <a:pt x="1375" y="1710"/>
                  </a:lnTo>
                  <a:lnTo>
                    <a:pt x="1379" y="1682"/>
                  </a:lnTo>
                  <a:lnTo>
                    <a:pt x="1344" y="1669"/>
                  </a:lnTo>
                  <a:lnTo>
                    <a:pt x="1314" y="1649"/>
                  </a:lnTo>
                  <a:lnTo>
                    <a:pt x="1290" y="1623"/>
                  </a:lnTo>
                  <a:lnTo>
                    <a:pt x="1270" y="1595"/>
                  </a:lnTo>
                  <a:lnTo>
                    <a:pt x="1263" y="1579"/>
                  </a:lnTo>
                  <a:lnTo>
                    <a:pt x="1258" y="1564"/>
                  </a:lnTo>
                  <a:lnTo>
                    <a:pt x="1253" y="1546"/>
                  </a:lnTo>
                  <a:lnTo>
                    <a:pt x="1246" y="1532"/>
                  </a:lnTo>
                  <a:lnTo>
                    <a:pt x="1235" y="1522"/>
                  </a:lnTo>
                  <a:lnTo>
                    <a:pt x="1232" y="1518"/>
                  </a:lnTo>
                  <a:lnTo>
                    <a:pt x="1227" y="1518"/>
                  </a:lnTo>
                  <a:lnTo>
                    <a:pt x="1223" y="1517"/>
                  </a:lnTo>
                  <a:lnTo>
                    <a:pt x="1220" y="1513"/>
                  </a:lnTo>
                  <a:lnTo>
                    <a:pt x="1216" y="1510"/>
                  </a:lnTo>
                  <a:lnTo>
                    <a:pt x="1220" y="1503"/>
                  </a:lnTo>
                  <a:lnTo>
                    <a:pt x="1220" y="1497"/>
                  </a:lnTo>
                  <a:lnTo>
                    <a:pt x="1220" y="1490"/>
                  </a:lnTo>
                  <a:lnTo>
                    <a:pt x="1220" y="1483"/>
                  </a:lnTo>
                  <a:lnTo>
                    <a:pt x="1229" y="1478"/>
                  </a:lnTo>
                  <a:lnTo>
                    <a:pt x="1235" y="1473"/>
                  </a:lnTo>
                  <a:lnTo>
                    <a:pt x="1244" y="1468"/>
                  </a:lnTo>
                  <a:lnTo>
                    <a:pt x="1244" y="1464"/>
                  </a:lnTo>
                  <a:lnTo>
                    <a:pt x="1235" y="1464"/>
                  </a:lnTo>
                  <a:lnTo>
                    <a:pt x="1230" y="1463"/>
                  </a:lnTo>
                  <a:lnTo>
                    <a:pt x="1225" y="1463"/>
                  </a:lnTo>
                  <a:lnTo>
                    <a:pt x="1220" y="1461"/>
                  </a:lnTo>
                  <a:lnTo>
                    <a:pt x="1227" y="1445"/>
                  </a:lnTo>
                  <a:lnTo>
                    <a:pt x="1232" y="1429"/>
                  </a:lnTo>
                  <a:lnTo>
                    <a:pt x="1239" y="1414"/>
                  </a:lnTo>
                  <a:lnTo>
                    <a:pt x="1251" y="1401"/>
                  </a:lnTo>
                  <a:lnTo>
                    <a:pt x="1265" y="1389"/>
                  </a:lnTo>
                  <a:lnTo>
                    <a:pt x="1277" y="1375"/>
                  </a:lnTo>
                  <a:lnTo>
                    <a:pt x="1276" y="1365"/>
                  </a:lnTo>
                  <a:lnTo>
                    <a:pt x="1276" y="1351"/>
                  </a:lnTo>
                  <a:lnTo>
                    <a:pt x="1274" y="1337"/>
                  </a:lnTo>
                  <a:lnTo>
                    <a:pt x="1269" y="1328"/>
                  </a:lnTo>
                  <a:lnTo>
                    <a:pt x="1262" y="1318"/>
                  </a:lnTo>
                  <a:lnTo>
                    <a:pt x="1255" y="1307"/>
                  </a:lnTo>
                  <a:lnTo>
                    <a:pt x="1248" y="1307"/>
                  </a:lnTo>
                  <a:lnTo>
                    <a:pt x="1246" y="1309"/>
                  </a:lnTo>
                  <a:lnTo>
                    <a:pt x="1244" y="1311"/>
                  </a:lnTo>
                  <a:lnTo>
                    <a:pt x="1242" y="1312"/>
                  </a:lnTo>
                  <a:lnTo>
                    <a:pt x="1239" y="1314"/>
                  </a:lnTo>
                  <a:lnTo>
                    <a:pt x="1241" y="1318"/>
                  </a:lnTo>
                  <a:lnTo>
                    <a:pt x="1241" y="1321"/>
                  </a:lnTo>
                  <a:lnTo>
                    <a:pt x="1241" y="1321"/>
                  </a:lnTo>
                  <a:lnTo>
                    <a:pt x="1241" y="1323"/>
                  </a:lnTo>
                  <a:lnTo>
                    <a:pt x="1241" y="1323"/>
                  </a:lnTo>
                  <a:lnTo>
                    <a:pt x="1239" y="1326"/>
                  </a:lnTo>
                  <a:lnTo>
                    <a:pt x="1237" y="1326"/>
                  </a:lnTo>
                  <a:lnTo>
                    <a:pt x="1235" y="1328"/>
                  </a:lnTo>
                  <a:lnTo>
                    <a:pt x="1234" y="1328"/>
                  </a:lnTo>
                  <a:lnTo>
                    <a:pt x="1232" y="1328"/>
                  </a:lnTo>
                  <a:lnTo>
                    <a:pt x="1229" y="1330"/>
                  </a:lnTo>
                  <a:lnTo>
                    <a:pt x="1220" y="1323"/>
                  </a:lnTo>
                  <a:lnTo>
                    <a:pt x="1204" y="1314"/>
                  </a:lnTo>
                  <a:lnTo>
                    <a:pt x="1188" y="1305"/>
                  </a:lnTo>
                  <a:lnTo>
                    <a:pt x="1173" y="1298"/>
                  </a:lnTo>
                  <a:lnTo>
                    <a:pt x="1162" y="1295"/>
                  </a:lnTo>
                  <a:lnTo>
                    <a:pt x="1153" y="1274"/>
                  </a:lnTo>
                  <a:lnTo>
                    <a:pt x="1145" y="1262"/>
                  </a:lnTo>
                  <a:lnTo>
                    <a:pt x="1136" y="1253"/>
                  </a:lnTo>
                  <a:lnTo>
                    <a:pt x="1127" y="1250"/>
                  </a:lnTo>
                  <a:lnTo>
                    <a:pt x="1113" y="1246"/>
                  </a:lnTo>
                  <a:lnTo>
                    <a:pt x="1098" y="1241"/>
                  </a:lnTo>
                  <a:lnTo>
                    <a:pt x="1078" y="1234"/>
                  </a:lnTo>
                  <a:lnTo>
                    <a:pt x="1066" y="1225"/>
                  </a:lnTo>
                  <a:lnTo>
                    <a:pt x="1056" y="1216"/>
                  </a:lnTo>
                  <a:lnTo>
                    <a:pt x="1040" y="1209"/>
                  </a:lnTo>
                  <a:lnTo>
                    <a:pt x="1030" y="1209"/>
                  </a:lnTo>
                  <a:lnTo>
                    <a:pt x="1023" y="1213"/>
                  </a:lnTo>
                  <a:lnTo>
                    <a:pt x="1017" y="1216"/>
                  </a:lnTo>
                  <a:lnTo>
                    <a:pt x="1010" y="1220"/>
                  </a:lnTo>
                  <a:lnTo>
                    <a:pt x="1002" y="1218"/>
                  </a:lnTo>
                  <a:lnTo>
                    <a:pt x="998" y="1216"/>
                  </a:lnTo>
                  <a:lnTo>
                    <a:pt x="995" y="1213"/>
                  </a:lnTo>
                  <a:lnTo>
                    <a:pt x="991" y="1209"/>
                  </a:lnTo>
                  <a:lnTo>
                    <a:pt x="986" y="1204"/>
                  </a:lnTo>
                  <a:lnTo>
                    <a:pt x="982" y="1201"/>
                  </a:lnTo>
                  <a:lnTo>
                    <a:pt x="979" y="1199"/>
                  </a:lnTo>
                  <a:lnTo>
                    <a:pt x="956" y="1195"/>
                  </a:lnTo>
                  <a:lnTo>
                    <a:pt x="953" y="1192"/>
                  </a:lnTo>
                  <a:lnTo>
                    <a:pt x="949" y="1189"/>
                  </a:lnTo>
                  <a:lnTo>
                    <a:pt x="946" y="1185"/>
                  </a:lnTo>
                  <a:lnTo>
                    <a:pt x="942" y="1182"/>
                  </a:lnTo>
                  <a:lnTo>
                    <a:pt x="941" y="1180"/>
                  </a:lnTo>
                  <a:lnTo>
                    <a:pt x="921" y="1183"/>
                  </a:lnTo>
                  <a:lnTo>
                    <a:pt x="918" y="1182"/>
                  </a:lnTo>
                  <a:lnTo>
                    <a:pt x="913" y="1175"/>
                  </a:lnTo>
                  <a:lnTo>
                    <a:pt x="904" y="1168"/>
                  </a:lnTo>
                  <a:lnTo>
                    <a:pt x="897" y="1159"/>
                  </a:lnTo>
                  <a:lnTo>
                    <a:pt x="890" y="1152"/>
                  </a:lnTo>
                  <a:lnTo>
                    <a:pt x="886" y="1148"/>
                  </a:lnTo>
                  <a:lnTo>
                    <a:pt x="893" y="1126"/>
                  </a:lnTo>
                  <a:lnTo>
                    <a:pt x="874" y="1105"/>
                  </a:lnTo>
                  <a:lnTo>
                    <a:pt x="857" y="1082"/>
                  </a:lnTo>
                  <a:lnTo>
                    <a:pt x="839" y="1058"/>
                  </a:lnTo>
                  <a:lnTo>
                    <a:pt x="822" y="1033"/>
                  </a:lnTo>
                  <a:lnTo>
                    <a:pt x="818" y="1031"/>
                  </a:lnTo>
                  <a:lnTo>
                    <a:pt x="813" y="1030"/>
                  </a:lnTo>
                  <a:lnTo>
                    <a:pt x="810" y="1030"/>
                  </a:lnTo>
                  <a:lnTo>
                    <a:pt x="804" y="1028"/>
                  </a:lnTo>
                  <a:lnTo>
                    <a:pt x="803" y="1026"/>
                  </a:lnTo>
                  <a:lnTo>
                    <a:pt x="796" y="1017"/>
                  </a:lnTo>
                  <a:lnTo>
                    <a:pt x="792" y="1007"/>
                  </a:lnTo>
                  <a:lnTo>
                    <a:pt x="789" y="997"/>
                  </a:lnTo>
                  <a:lnTo>
                    <a:pt x="783" y="986"/>
                  </a:lnTo>
                  <a:lnTo>
                    <a:pt x="775" y="981"/>
                  </a:lnTo>
                  <a:lnTo>
                    <a:pt x="771" y="977"/>
                  </a:lnTo>
                  <a:lnTo>
                    <a:pt x="768" y="974"/>
                  </a:lnTo>
                  <a:lnTo>
                    <a:pt x="764" y="972"/>
                  </a:lnTo>
                  <a:lnTo>
                    <a:pt x="764" y="991"/>
                  </a:lnTo>
                  <a:lnTo>
                    <a:pt x="769" y="998"/>
                  </a:lnTo>
                  <a:lnTo>
                    <a:pt x="780" y="1010"/>
                  </a:lnTo>
                  <a:lnTo>
                    <a:pt x="790" y="1024"/>
                  </a:lnTo>
                  <a:lnTo>
                    <a:pt x="803" y="1042"/>
                  </a:lnTo>
                  <a:lnTo>
                    <a:pt x="813" y="1059"/>
                  </a:lnTo>
                  <a:lnTo>
                    <a:pt x="824" y="1077"/>
                  </a:lnTo>
                  <a:lnTo>
                    <a:pt x="832" y="1093"/>
                  </a:lnTo>
                  <a:lnTo>
                    <a:pt x="836" y="1103"/>
                  </a:lnTo>
                  <a:lnTo>
                    <a:pt x="836" y="1110"/>
                  </a:lnTo>
                  <a:lnTo>
                    <a:pt x="834" y="1113"/>
                  </a:lnTo>
                  <a:lnTo>
                    <a:pt x="832" y="1115"/>
                  </a:lnTo>
                  <a:lnTo>
                    <a:pt x="832" y="1117"/>
                  </a:lnTo>
                  <a:lnTo>
                    <a:pt x="829" y="1119"/>
                  </a:lnTo>
                  <a:lnTo>
                    <a:pt x="829" y="1112"/>
                  </a:lnTo>
                  <a:lnTo>
                    <a:pt x="827" y="1106"/>
                  </a:lnTo>
                  <a:lnTo>
                    <a:pt x="827" y="1103"/>
                  </a:lnTo>
                  <a:lnTo>
                    <a:pt x="825" y="1099"/>
                  </a:lnTo>
                  <a:lnTo>
                    <a:pt x="822" y="1099"/>
                  </a:lnTo>
                  <a:lnTo>
                    <a:pt x="820" y="1099"/>
                  </a:lnTo>
                  <a:lnTo>
                    <a:pt x="818" y="1099"/>
                  </a:lnTo>
                  <a:lnTo>
                    <a:pt x="817" y="1099"/>
                  </a:lnTo>
                  <a:lnTo>
                    <a:pt x="815" y="1099"/>
                  </a:lnTo>
                  <a:lnTo>
                    <a:pt x="810" y="1099"/>
                  </a:lnTo>
                  <a:lnTo>
                    <a:pt x="806" y="1087"/>
                  </a:lnTo>
                  <a:lnTo>
                    <a:pt x="803" y="1075"/>
                  </a:lnTo>
                  <a:lnTo>
                    <a:pt x="797" y="1065"/>
                  </a:lnTo>
                  <a:lnTo>
                    <a:pt x="789" y="1056"/>
                  </a:lnTo>
                  <a:lnTo>
                    <a:pt x="778" y="1049"/>
                  </a:lnTo>
                  <a:lnTo>
                    <a:pt x="768" y="1042"/>
                  </a:lnTo>
                  <a:lnTo>
                    <a:pt x="759" y="1030"/>
                  </a:lnTo>
                  <a:lnTo>
                    <a:pt x="762" y="1028"/>
                  </a:lnTo>
                  <a:lnTo>
                    <a:pt x="764" y="1028"/>
                  </a:lnTo>
                  <a:lnTo>
                    <a:pt x="764" y="1028"/>
                  </a:lnTo>
                  <a:lnTo>
                    <a:pt x="766" y="1028"/>
                  </a:lnTo>
                  <a:lnTo>
                    <a:pt x="766" y="1026"/>
                  </a:lnTo>
                  <a:lnTo>
                    <a:pt x="766" y="1024"/>
                  </a:lnTo>
                  <a:lnTo>
                    <a:pt x="768" y="1023"/>
                  </a:lnTo>
                  <a:lnTo>
                    <a:pt x="755" y="1014"/>
                  </a:lnTo>
                  <a:lnTo>
                    <a:pt x="749" y="1003"/>
                  </a:lnTo>
                  <a:lnTo>
                    <a:pt x="743" y="991"/>
                  </a:lnTo>
                  <a:lnTo>
                    <a:pt x="740" y="977"/>
                  </a:lnTo>
                  <a:lnTo>
                    <a:pt x="733" y="965"/>
                  </a:lnTo>
                  <a:lnTo>
                    <a:pt x="724" y="955"/>
                  </a:lnTo>
                  <a:lnTo>
                    <a:pt x="714" y="949"/>
                  </a:lnTo>
                  <a:lnTo>
                    <a:pt x="701" y="944"/>
                  </a:lnTo>
                  <a:lnTo>
                    <a:pt x="691" y="937"/>
                  </a:lnTo>
                  <a:lnTo>
                    <a:pt x="684" y="928"/>
                  </a:lnTo>
                  <a:lnTo>
                    <a:pt x="680" y="918"/>
                  </a:lnTo>
                  <a:lnTo>
                    <a:pt x="675" y="907"/>
                  </a:lnTo>
                  <a:lnTo>
                    <a:pt x="663" y="890"/>
                  </a:lnTo>
                  <a:lnTo>
                    <a:pt x="653" y="878"/>
                  </a:lnTo>
                  <a:lnTo>
                    <a:pt x="642" y="867"/>
                  </a:lnTo>
                  <a:lnTo>
                    <a:pt x="635" y="855"/>
                  </a:lnTo>
                  <a:lnTo>
                    <a:pt x="630" y="839"/>
                  </a:lnTo>
                  <a:lnTo>
                    <a:pt x="626" y="818"/>
                  </a:lnTo>
                  <a:lnTo>
                    <a:pt x="625" y="789"/>
                  </a:lnTo>
                  <a:lnTo>
                    <a:pt x="625" y="782"/>
                  </a:lnTo>
                  <a:lnTo>
                    <a:pt x="626" y="768"/>
                  </a:lnTo>
                  <a:lnTo>
                    <a:pt x="626" y="749"/>
                  </a:lnTo>
                  <a:lnTo>
                    <a:pt x="626" y="726"/>
                  </a:lnTo>
                  <a:lnTo>
                    <a:pt x="626" y="705"/>
                  </a:lnTo>
                  <a:lnTo>
                    <a:pt x="628" y="688"/>
                  </a:lnTo>
                  <a:lnTo>
                    <a:pt x="630" y="677"/>
                  </a:lnTo>
                  <a:lnTo>
                    <a:pt x="635" y="675"/>
                  </a:lnTo>
                  <a:lnTo>
                    <a:pt x="639" y="675"/>
                  </a:lnTo>
                  <a:lnTo>
                    <a:pt x="642" y="675"/>
                  </a:lnTo>
                  <a:lnTo>
                    <a:pt x="646" y="675"/>
                  </a:lnTo>
                  <a:lnTo>
                    <a:pt x="649" y="677"/>
                  </a:lnTo>
                  <a:lnTo>
                    <a:pt x="651" y="681"/>
                  </a:lnTo>
                  <a:lnTo>
                    <a:pt x="654" y="684"/>
                  </a:lnTo>
                  <a:lnTo>
                    <a:pt x="656" y="688"/>
                  </a:lnTo>
                  <a:lnTo>
                    <a:pt x="656" y="668"/>
                  </a:lnTo>
                  <a:lnTo>
                    <a:pt x="644" y="654"/>
                  </a:lnTo>
                  <a:lnTo>
                    <a:pt x="630" y="640"/>
                  </a:lnTo>
                  <a:lnTo>
                    <a:pt x="614" y="630"/>
                  </a:lnTo>
                  <a:lnTo>
                    <a:pt x="614" y="639"/>
                  </a:lnTo>
                  <a:lnTo>
                    <a:pt x="621" y="644"/>
                  </a:lnTo>
                  <a:lnTo>
                    <a:pt x="628" y="649"/>
                  </a:lnTo>
                  <a:lnTo>
                    <a:pt x="635" y="654"/>
                  </a:lnTo>
                  <a:lnTo>
                    <a:pt x="640" y="661"/>
                  </a:lnTo>
                  <a:lnTo>
                    <a:pt x="640" y="665"/>
                  </a:lnTo>
                  <a:lnTo>
                    <a:pt x="639" y="665"/>
                  </a:lnTo>
                  <a:lnTo>
                    <a:pt x="639" y="667"/>
                  </a:lnTo>
                  <a:lnTo>
                    <a:pt x="639" y="667"/>
                  </a:lnTo>
                  <a:lnTo>
                    <a:pt x="637" y="668"/>
                  </a:lnTo>
                  <a:lnTo>
                    <a:pt x="633" y="670"/>
                  </a:lnTo>
                  <a:lnTo>
                    <a:pt x="632" y="672"/>
                  </a:lnTo>
                  <a:lnTo>
                    <a:pt x="626" y="672"/>
                  </a:lnTo>
                  <a:lnTo>
                    <a:pt x="621" y="672"/>
                  </a:lnTo>
                  <a:lnTo>
                    <a:pt x="619" y="672"/>
                  </a:lnTo>
                  <a:lnTo>
                    <a:pt x="619" y="670"/>
                  </a:lnTo>
                  <a:lnTo>
                    <a:pt x="618" y="670"/>
                  </a:lnTo>
                  <a:lnTo>
                    <a:pt x="618" y="670"/>
                  </a:lnTo>
                  <a:lnTo>
                    <a:pt x="614" y="668"/>
                  </a:lnTo>
                  <a:lnTo>
                    <a:pt x="602" y="653"/>
                  </a:lnTo>
                  <a:lnTo>
                    <a:pt x="591" y="637"/>
                  </a:lnTo>
                  <a:lnTo>
                    <a:pt x="583" y="619"/>
                  </a:lnTo>
                  <a:lnTo>
                    <a:pt x="591" y="619"/>
                  </a:lnTo>
                  <a:lnTo>
                    <a:pt x="595" y="621"/>
                  </a:lnTo>
                  <a:lnTo>
                    <a:pt x="598" y="621"/>
                  </a:lnTo>
                  <a:lnTo>
                    <a:pt x="602" y="621"/>
                  </a:lnTo>
                  <a:lnTo>
                    <a:pt x="605" y="619"/>
                  </a:lnTo>
                  <a:lnTo>
                    <a:pt x="591" y="614"/>
                  </a:lnTo>
                  <a:lnTo>
                    <a:pt x="583" y="606"/>
                  </a:lnTo>
                  <a:lnTo>
                    <a:pt x="576" y="595"/>
                  </a:lnTo>
                  <a:lnTo>
                    <a:pt x="570" y="583"/>
                  </a:lnTo>
                  <a:lnTo>
                    <a:pt x="567" y="571"/>
                  </a:lnTo>
                  <a:lnTo>
                    <a:pt x="562" y="560"/>
                  </a:lnTo>
                  <a:lnTo>
                    <a:pt x="555" y="551"/>
                  </a:lnTo>
                  <a:lnTo>
                    <a:pt x="544" y="546"/>
                  </a:lnTo>
                  <a:lnTo>
                    <a:pt x="548" y="523"/>
                  </a:lnTo>
                  <a:lnTo>
                    <a:pt x="536" y="510"/>
                  </a:lnTo>
                  <a:lnTo>
                    <a:pt x="525" y="494"/>
                  </a:lnTo>
                  <a:lnTo>
                    <a:pt x="516" y="478"/>
                  </a:lnTo>
                  <a:lnTo>
                    <a:pt x="504" y="462"/>
                  </a:lnTo>
                  <a:lnTo>
                    <a:pt x="490" y="450"/>
                  </a:lnTo>
                  <a:lnTo>
                    <a:pt x="471" y="441"/>
                  </a:lnTo>
                  <a:lnTo>
                    <a:pt x="448" y="436"/>
                  </a:lnTo>
                  <a:lnTo>
                    <a:pt x="429" y="427"/>
                  </a:lnTo>
                  <a:lnTo>
                    <a:pt x="415" y="415"/>
                  </a:lnTo>
                  <a:lnTo>
                    <a:pt x="399" y="401"/>
                  </a:lnTo>
                  <a:lnTo>
                    <a:pt x="384" y="393"/>
                  </a:lnTo>
                  <a:lnTo>
                    <a:pt x="352" y="393"/>
                  </a:lnTo>
                  <a:lnTo>
                    <a:pt x="342" y="387"/>
                  </a:lnTo>
                  <a:lnTo>
                    <a:pt x="333" y="380"/>
                  </a:lnTo>
                  <a:lnTo>
                    <a:pt x="323" y="375"/>
                  </a:lnTo>
                  <a:lnTo>
                    <a:pt x="307" y="373"/>
                  </a:lnTo>
                  <a:lnTo>
                    <a:pt x="307" y="396"/>
                  </a:lnTo>
                  <a:lnTo>
                    <a:pt x="289" y="405"/>
                  </a:lnTo>
                  <a:lnTo>
                    <a:pt x="274" y="414"/>
                  </a:lnTo>
                  <a:lnTo>
                    <a:pt x="253" y="419"/>
                  </a:lnTo>
                  <a:lnTo>
                    <a:pt x="258" y="403"/>
                  </a:lnTo>
                  <a:lnTo>
                    <a:pt x="265" y="387"/>
                  </a:lnTo>
                  <a:lnTo>
                    <a:pt x="275" y="373"/>
                  </a:lnTo>
                  <a:lnTo>
                    <a:pt x="284" y="358"/>
                  </a:lnTo>
                  <a:lnTo>
                    <a:pt x="275" y="358"/>
                  </a:lnTo>
                  <a:lnTo>
                    <a:pt x="275" y="361"/>
                  </a:lnTo>
                  <a:lnTo>
                    <a:pt x="262" y="372"/>
                  </a:lnTo>
                  <a:lnTo>
                    <a:pt x="251" y="386"/>
                  </a:lnTo>
                  <a:lnTo>
                    <a:pt x="244" y="401"/>
                  </a:lnTo>
                  <a:lnTo>
                    <a:pt x="239" y="417"/>
                  </a:lnTo>
                  <a:lnTo>
                    <a:pt x="232" y="434"/>
                  </a:lnTo>
                  <a:lnTo>
                    <a:pt x="221" y="450"/>
                  </a:lnTo>
                  <a:lnTo>
                    <a:pt x="214" y="457"/>
                  </a:lnTo>
                  <a:lnTo>
                    <a:pt x="200" y="468"/>
                  </a:lnTo>
                  <a:lnTo>
                    <a:pt x="183" y="478"/>
                  </a:lnTo>
                  <a:lnTo>
                    <a:pt x="162" y="490"/>
                  </a:lnTo>
                  <a:lnTo>
                    <a:pt x="141" y="504"/>
                  </a:lnTo>
                  <a:lnTo>
                    <a:pt x="120" y="517"/>
                  </a:lnTo>
                  <a:lnTo>
                    <a:pt x="99" y="527"/>
                  </a:lnTo>
                  <a:lnTo>
                    <a:pt x="83" y="534"/>
                  </a:lnTo>
                  <a:lnTo>
                    <a:pt x="73" y="537"/>
                  </a:lnTo>
                  <a:lnTo>
                    <a:pt x="73" y="534"/>
                  </a:lnTo>
                  <a:lnTo>
                    <a:pt x="77" y="534"/>
                  </a:lnTo>
                  <a:lnTo>
                    <a:pt x="89" y="522"/>
                  </a:lnTo>
                  <a:lnTo>
                    <a:pt x="104" y="511"/>
                  </a:lnTo>
                  <a:lnTo>
                    <a:pt x="122" y="501"/>
                  </a:lnTo>
                  <a:lnTo>
                    <a:pt x="139" y="490"/>
                  </a:lnTo>
                  <a:lnTo>
                    <a:pt x="155" y="478"/>
                  </a:lnTo>
                  <a:lnTo>
                    <a:pt x="167" y="464"/>
                  </a:lnTo>
                  <a:lnTo>
                    <a:pt x="176" y="448"/>
                  </a:lnTo>
                  <a:lnTo>
                    <a:pt x="179" y="427"/>
                  </a:lnTo>
                  <a:lnTo>
                    <a:pt x="166" y="431"/>
                  </a:lnTo>
                  <a:lnTo>
                    <a:pt x="157" y="434"/>
                  </a:lnTo>
                  <a:lnTo>
                    <a:pt x="145" y="438"/>
                  </a:lnTo>
                  <a:lnTo>
                    <a:pt x="145" y="434"/>
                  </a:lnTo>
                  <a:lnTo>
                    <a:pt x="145" y="431"/>
                  </a:lnTo>
                  <a:lnTo>
                    <a:pt x="145" y="431"/>
                  </a:lnTo>
                  <a:lnTo>
                    <a:pt x="143" y="429"/>
                  </a:lnTo>
                  <a:lnTo>
                    <a:pt x="143" y="429"/>
                  </a:lnTo>
                  <a:lnTo>
                    <a:pt x="141" y="429"/>
                  </a:lnTo>
                  <a:lnTo>
                    <a:pt x="138" y="427"/>
                  </a:lnTo>
                  <a:lnTo>
                    <a:pt x="136" y="429"/>
                  </a:lnTo>
                  <a:lnTo>
                    <a:pt x="134" y="431"/>
                  </a:lnTo>
                  <a:lnTo>
                    <a:pt x="132" y="433"/>
                  </a:lnTo>
                  <a:lnTo>
                    <a:pt x="131" y="433"/>
                  </a:lnTo>
                  <a:lnTo>
                    <a:pt x="127" y="434"/>
                  </a:lnTo>
                  <a:lnTo>
                    <a:pt x="122" y="434"/>
                  </a:lnTo>
                  <a:lnTo>
                    <a:pt x="120" y="424"/>
                  </a:lnTo>
                  <a:lnTo>
                    <a:pt x="115" y="410"/>
                  </a:lnTo>
                  <a:lnTo>
                    <a:pt x="111" y="400"/>
                  </a:lnTo>
                  <a:lnTo>
                    <a:pt x="108" y="403"/>
                  </a:lnTo>
                  <a:lnTo>
                    <a:pt x="106" y="405"/>
                  </a:lnTo>
                  <a:lnTo>
                    <a:pt x="104" y="405"/>
                  </a:lnTo>
                  <a:lnTo>
                    <a:pt x="101" y="405"/>
                  </a:lnTo>
                  <a:lnTo>
                    <a:pt x="99" y="403"/>
                  </a:lnTo>
                  <a:lnTo>
                    <a:pt x="82" y="391"/>
                  </a:lnTo>
                  <a:lnTo>
                    <a:pt x="68" y="373"/>
                  </a:lnTo>
                  <a:lnTo>
                    <a:pt x="57" y="354"/>
                  </a:lnTo>
                  <a:lnTo>
                    <a:pt x="63" y="344"/>
                  </a:lnTo>
                  <a:lnTo>
                    <a:pt x="68" y="331"/>
                  </a:lnTo>
                  <a:lnTo>
                    <a:pt x="73" y="321"/>
                  </a:lnTo>
                  <a:lnTo>
                    <a:pt x="80" y="312"/>
                  </a:lnTo>
                  <a:lnTo>
                    <a:pt x="92" y="305"/>
                  </a:lnTo>
                  <a:lnTo>
                    <a:pt x="103" y="302"/>
                  </a:lnTo>
                  <a:lnTo>
                    <a:pt x="113" y="297"/>
                  </a:lnTo>
                  <a:lnTo>
                    <a:pt x="120" y="290"/>
                  </a:lnTo>
                  <a:lnTo>
                    <a:pt x="125" y="279"/>
                  </a:lnTo>
                  <a:lnTo>
                    <a:pt x="125" y="262"/>
                  </a:lnTo>
                  <a:lnTo>
                    <a:pt x="127" y="260"/>
                  </a:lnTo>
                  <a:lnTo>
                    <a:pt x="129" y="260"/>
                  </a:lnTo>
                  <a:lnTo>
                    <a:pt x="129" y="258"/>
                  </a:lnTo>
                  <a:lnTo>
                    <a:pt x="129" y="256"/>
                  </a:lnTo>
                  <a:lnTo>
                    <a:pt x="131" y="255"/>
                  </a:lnTo>
                  <a:lnTo>
                    <a:pt x="115" y="255"/>
                  </a:lnTo>
                  <a:lnTo>
                    <a:pt x="111" y="258"/>
                  </a:lnTo>
                  <a:lnTo>
                    <a:pt x="110" y="260"/>
                  </a:lnTo>
                  <a:lnTo>
                    <a:pt x="108" y="262"/>
                  </a:lnTo>
                  <a:lnTo>
                    <a:pt x="104" y="263"/>
                  </a:lnTo>
                  <a:lnTo>
                    <a:pt x="101" y="265"/>
                  </a:lnTo>
                  <a:lnTo>
                    <a:pt x="96" y="265"/>
                  </a:lnTo>
                  <a:lnTo>
                    <a:pt x="85" y="262"/>
                  </a:lnTo>
                  <a:lnTo>
                    <a:pt x="70" y="256"/>
                  </a:lnTo>
                  <a:lnTo>
                    <a:pt x="52" y="253"/>
                  </a:lnTo>
                  <a:lnTo>
                    <a:pt x="38" y="246"/>
                  </a:lnTo>
                  <a:lnTo>
                    <a:pt x="35" y="220"/>
                  </a:lnTo>
                  <a:lnTo>
                    <a:pt x="42" y="220"/>
                  </a:lnTo>
                  <a:lnTo>
                    <a:pt x="45" y="218"/>
                  </a:lnTo>
                  <a:lnTo>
                    <a:pt x="50" y="216"/>
                  </a:lnTo>
                  <a:lnTo>
                    <a:pt x="54" y="215"/>
                  </a:lnTo>
                  <a:lnTo>
                    <a:pt x="57" y="215"/>
                  </a:lnTo>
                  <a:lnTo>
                    <a:pt x="61" y="211"/>
                  </a:lnTo>
                  <a:lnTo>
                    <a:pt x="64" y="208"/>
                  </a:lnTo>
                  <a:lnTo>
                    <a:pt x="63" y="206"/>
                  </a:lnTo>
                  <a:lnTo>
                    <a:pt x="63" y="206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61" y="201"/>
                  </a:lnTo>
                  <a:lnTo>
                    <a:pt x="77" y="201"/>
                  </a:lnTo>
                  <a:lnTo>
                    <a:pt x="78" y="199"/>
                  </a:lnTo>
                  <a:lnTo>
                    <a:pt x="80" y="199"/>
                  </a:lnTo>
                  <a:lnTo>
                    <a:pt x="82" y="197"/>
                  </a:lnTo>
                  <a:lnTo>
                    <a:pt x="83" y="197"/>
                  </a:lnTo>
                  <a:lnTo>
                    <a:pt x="87" y="197"/>
                  </a:lnTo>
                  <a:lnTo>
                    <a:pt x="92" y="202"/>
                  </a:lnTo>
                  <a:lnTo>
                    <a:pt x="97" y="206"/>
                  </a:lnTo>
                  <a:lnTo>
                    <a:pt x="103" y="211"/>
                  </a:lnTo>
                  <a:lnTo>
                    <a:pt x="106" y="216"/>
                  </a:lnTo>
                  <a:lnTo>
                    <a:pt x="118" y="211"/>
                  </a:lnTo>
                  <a:lnTo>
                    <a:pt x="118" y="204"/>
                  </a:lnTo>
                  <a:lnTo>
                    <a:pt x="115" y="199"/>
                  </a:lnTo>
                  <a:lnTo>
                    <a:pt x="113" y="194"/>
                  </a:lnTo>
                  <a:lnTo>
                    <a:pt x="111" y="188"/>
                  </a:lnTo>
                  <a:lnTo>
                    <a:pt x="110" y="183"/>
                  </a:lnTo>
                  <a:lnTo>
                    <a:pt x="106" y="178"/>
                  </a:lnTo>
                  <a:lnTo>
                    <a:pt x="94" y="164"/>
                  </a:lnTo>
                  <a:lnTo>
                    <a:pt x="80" y="153"/>
                  </a:lnTo>
                  <a:lnTo>
                    <a:pt x="64" y="143"/>
                  </a:lnTo>
                  <a:lnTo>
                    <a:pt x="50" y="133"/>
                  </a:lnTo>
                  <a:lnTo>
                    <a:pt x="42" y="117"/>
                  </a:lnTo>
                  <a:lnTo>
                    <a:pt x="45" y="112"/>
                  </a:lnTo>
                  <a:lnTo>
                    <a:pt x="47" y="106"/>
                  </a:lnTo>
                  <a:lnTo>
                    <a:pt x="49" y="101"/>
                  </a:lnTo>
                  <a:lnTo>
                    <a:pt x="70" y="103"/>
                  </a:lnTo>
                  <a:lnTo>
                    <a:pt x="90" y="101"/>
                  </a:lnTo>
                  <a:lnTo>
                    <a:pt x="106" y="92"/>
                  </a:lnTo>
                  <a:lnTo>
                    <a:pt x="111" y="80"/>
                  </a:lnTo>
                  <a:lnTo>
                    <a:pt x="115" y="68"/>
                  </a:lnTo>
                  <a:lnTo>
                    <a:pt x="118" y="57"/>
                  </a:lnTo>
                  <a:lnTo>
                    <a:pt x="131" y="47"/>
                  </a:lnTo>
                  <a:lnTo>
                    <a:pt x="148" y="38"/>
                  </a:lnTo>
                  <a:lnTo>
                    <a:pt x="167" y="33"/>
                  </a:lnTo>
                  <a:lnTo>
                    <a:pt x="183" y="26"/>
                  </a:lnTo>
                  <a:lnTo>
                    <a:pt x="199" y="16"/>
                  </a:lnTo>
                  <a:lnTo>
                    <a:pt x="204" y="19"/>
                  </a:lnTo>
                  <a:lnTo>
                    <a:pt x="207" y="21"/>
                  </a:lnTo>
                  <a:lnTo>
                    <a:pt x="207" y="24"/>
                  </a:lnTo>
                  <a:lnTo>
                    <a:pt x="209" y="26"/>
                  </a:lnTo>
                  <a:lnTo>
                    <a:pt x="209" y="30"/>
                  </a:lnTo>
                  <a:lnTo>
                    <a:pt x="211" y="31"/>
                  </a:lnTo>
                  <a:lnTo>
                    <a:pt x="214" y="35"/>
                  </a:lnTo>
                  <a:lnTo>
                    <a:pt x="218" y="38"/>
                  </a:lnTo>
                  <a:lnTo>
                    <a:pt x="223" y="38"/>
                  </a:lnTo>
                  <a:lnTo>
                    <a:pt x="227" y="38"/>
                  </a:lnTo>
                  <a:lnTo>
                    <a:pt x="230" y="37"/>
                  </a:lnTo>
                  <a:lnTo>
                    <a:pt x="234" y="35"/>
                  </a:lnTo>
                  <a:lnTo>
                    <a:pt x="237" y="35"/>
                  </a:lnTo>
                  <a:lnTo>
                    <a:pt x="241" y="35"/>
                  </a:lnTo>
                  <a:lnTo>
                    <a:pt x="244" y="37"/>
                  </a:lnTo>
                  <a:lnTo>
                    <a:pt x="248" y="40"/>
                  </a:lnTo>
                  <a:lnTo>
                    <a:pt x="253" y="45"/>
                  </a:lnTo>
                  <a:lnTo>
                    <a:pt x="256" y="49"/>
                  </a:lnTo>
                  <a:lnTo>
                    <a:pt x="260" y="52"/>
                  </a:lnTo>
                  <a:lnTo>
                    <a:pt x="265" y="54"/>
                  </a:lnTo>
                  <a:lnTo>
                    <a:pt x="270" y="56"/>
                  </a:lnTo>
                  <a:lnTo>
                    <a:pt x="275" y="54"/>
                  </a:lnTo>
                  <a:lnTo>
                    <a:pt x="279" y="54"/>
                  </a:lnTo>
                  <a:lnTo>
                    <a:pt x="282" y="52"/>
                  </a:lnTo>
                  <a:lnTo>
                    <a:pt x="288" y="50"/>
                  </a:lnTo>
                  <a:lnTo>
                    <a:pt x="291" y="50"/>
                  </a:lnTo>
                  <a:lnTo>
                    <a:pt x="302" y="54"/>
                  </a:lnTo>
                  <a:lnTo>
                    <a:pt x="317" y="59"/>
                  </a:lnTo>
                  <a:lnTo>
                    <a:pt x="331" y="66"/>
                  </a:lnTo>
                  <a:lnTo>
                    <a:pt x="345" y="70"/>
                  </a:lnTo>
                  <a:lnTo>
                    <a:pt x="375" y="66"/>
                  </a:lnTo>
                  <a:lnTo>
                    <a:pt x="394" y="75"/>
                  </a:lnTo>
                  <a:lnTo>
                    <a:pt x="412" y="87"/>
                  </a:lnTo>
                  <a:lnTo>
                    <a:pt x="429" y="98"/>
                  </a:lnTo>
                  <a:lnTo>
                    <a:pt x="448" y="108"/>
                  </a:lnTo>
                  <a:lnTo>
                    <a:pt x="471" y="112"/>
                  </a:lnTo>
                  <a:lnTo>
                    <a:pt x="471" y="105"/>
                  </a:lnTo>
                  <a:lnTo>
                    <a:pt x="466" y="99"/>
                  </a:lnTo>
                  <a:lnTo>
                    <a:pt x="461" y="92"/>
                  </a:lnTo>
                  <a:lnTo>
                    <a:pt x="455" y="85"/>
                  </a:lnTo>
                  <a:lnTo>
                    <a:pt x="452" y="77"/>
                  </a:lnTo>
                  <a:lnTo>
                    <a:pt x="473" y="75"/>
                  </a:lnTo>
                  <a:lnTo>
                    <a:pt x="487" y="71"/>
                  </a:lnTo>
                  <a:lnTo>
                    <a:pt x="499" y="64"/>
                  </a:lnTo>
                  <a:lnTo>
                    <a:pt x="509" y="57"/>
                  </a:lnTo>
                  <a:lnTo>
                    <a:pt x="520" y="49"/>
                  </a:lnTo>
                  <a:lnTo>
                    <a:pt x="532" y="43"/>
                  </a:lnTo>
                  <a:lnTo>
                    <a:pt x="548" y="40"/>
                  </a:lnTo>
                  <a:lnTo>
                    <a:pt x="551" y="42"/>
                  </a:lnTo>
                  <a:lnTo>
                    <a:pt x="557" y="43"/>
                  </a:lnTo>
                  <a:lnTo>
                    <a:pt x="560" y="45"/>
                  </a:lnTo>
                  <a:lnTo>
                    <a:pt x="563" y="47"/>
                  </a:lnTo>
                  <a:lnTo>
                    <a:pt x="557" y="47"/>
                  </a:lnTo>
                  <a:lnTo>
                    <a:pt x="539" y="61"/>
                  </a:lnTo>
                  <a:lnTo>
                    <a:pt x="520" y="73"/>
                  </a:lnTo>
                  <a:lnTo>
                    <a:pt x="499" y="82"/>
                  </a:lnTo>
                  <a:lnTo>
                    <a:pt x="499" y="89"/>
                  </a:lnTo>
                  <a:lnTo>
                    <a:pt x="518" y="92"/>
                  </a:lnTo>
                  <a:lnTo>
                    <a:pt x="527" y="82"/>
                  </a:lnTo>
                  <a:lnTo>
                    <a:pt x="536" y="77"/>
                  </a:lnTo>
                  <a:lnTo>
                    <a:pt x="548" y="75"/>
                  </a:lnTo>
                  <a:lnTo>
                    <a:pt x="560" y="75"/>
                  </a:lnTo>
                  <a:lnTo>
                    <a:pt x="576" y="73"/>
                  </a:lnTo>
                  <a:lnTo>
                    <a:pt x="577" y="68"/>
                  </a:lnTo>
                  <a:lnTo>
                    <a:pt x="579" y="63"/>
                  </a:lnTo>
                  <a:lnTo>
                    <a:pt x="583" y="57"/>
                  </a:lnTo>
                  <a:lnTo>
                    <a:pt x="586" y="54"/>
                  </a:lnTo>
                  <a:lnTo>
                    <a:pt x="591" y="66"/>
                  </a:lnTo>
                  <a:lnTo>
                    <a:pt x="597" y="75"/>
                  </a:lnTo>
                  <a:lnTo>
                    <a:pt x="605" y="82"/>
                  </a:lnTo>
                  <a:lnTo>
                    <a:pt x="618" y="85"/>
                  </a:lnTo>
                  <a:lnTo>
                    <a:pt x="621" y="82"/>
                  </a:lnTo>
                  <a:lnTo>
                    <a:pt x="623" y="80"/>
                  </a:lnTo>
                  <a:lnTo>
                    <a:pt x="626" y="78"/>
                  </a:lnTo>
                  <a:lnTo>
                    <a:pt x="628" y="77"/>
                  </a:lnTo>
                  <a:lnTo>
                    <a:pt x="632" y="77"/>
                  </a:lnTo>
                  <a:lnTo>
                    <a:pt x="633" y="77"/>
                  </a:lnTo>
                  <a:lnTo>
                    <a:pt x="637" y="82"/>
                  </a:lnTo>
                  <a:lnTo>
                    <a:pt x="639" y="85"/>
                  </a:lnTo>
                  <a:lnTo>
                    <a:pt x="640" y="89"/>
                  </a:lnTo>
                  <a:lnTo>
                    <a:pt x="646" y="87"/>
                  </a:lnTo>
                  <a:lnTo>
                    <a:pt x="651" y="84"/>
                  </a:lnTo>
                  <a:lnTo>
                    <a:pt x="654" y="80"/>
                  </a:lnTo>
                  <a:lnTo>
                    <a:pt x="659" y="78"/>
                  </a:lnTo>
                  <a:lnTo>
                    <a:pt x="663" y="77"/>
                  </a:lnTo>
                  <a:lnTo>
                    <a:pt x="682" y="82"/>
                  </a:lnTo>
                  <a:lnTo>
                    <a:pt x="698" y="94"/>
                  </a:lnTo>
                  <a:lnTo>
                    <a:pt x="714" y="106"/>
                  </a:lnTo>
                  <a:lnTo>
                    <a:pt x="729" y="117"/>
                  </a:lnTo>
                  <a:lnTo>
                    <a:pt x="735" y="117"/>
                  </a:lnTo>
                  <a:lnTo>
                    <a:pt x="740" y="117"/>
                  </a:lnTo>
                  <a:lnTo>
                    <a:pt x="743" y="115"/>
                  </a:lnTo>
                  <a:lnTo>
                    <a:pt x="749" y="113"/>
                  </a:lnTo>
                  <a:lnTo>
                    <a:pt x="752" y="112"/>
                  </a:lnTo>
                  <a:lnTo>
                    <a:pt x="755" y="112"/>
                  </a:lnTo>
                  <a:lnTo>
                    <a:pt x="759" y="115"/>
                  </a:lnTo>
                  <a:lnTo>
                    <a:pt x="762" y="119"/>
                  </a:lnTo>
                  <a:lnTo>
                    <a:pt x="766" y="124"/>
                  </a:lnTo>
                  <a:lnTo>
                    <a:pt x="769" y="131"/>
                  </a:lnTo>
                  <a:lnTo>
                    <a:pt x="771" y="134"/>
                  </a:lnTo>
                  <a:lnTo>
                    <a:pt x="768" y="136"/>
                  </a:lnTo>
                  <a:lnTo>
                    <a:pt x="764" y="138"/>
                  </a:lnTo>
                  <a:lnTo>
                    <a:pt x="764" y="138"/>
                  </a:lnTo>
                  <a:lnTo>
                    <a:pt x="762" y="139"/>
                  </a:lnTo>
                  <a:lnTo>
                    <a:pt x="762" y="141"/>
                  </a:lnTo>
                  <a:lnTo>
                    <a:pt x="761" y="143"/>
                  </a:lnTo>
                  <a:lnTo>
                    <a:pt x="759" y="146"/>
                  </a:lnTo>
                  <a:lnTo>
                    <a:pt x="771" y="146"/>
                  </a:lnTo>
                  <a:lnTo>
                    <a:pt x="787" y="148"/>
                  </a:lnTo>
                  <a:lnTo>
                    <a:pt x="803" y="148"/>
                  </a:lnTo>
                  <a:lnTo>
                    <a:pt x="817" y="148"/>
                  </a:lnTo>
                  <a:lnTo>
                    <a:pt x="825" y="150"/>
                  </a:lnTo>
                  <a:lnTo>
                    <a:pt x="834" y="160"/>
                  </a:lnTo>
                  <a:lnTo>
                    <a:pt x="843" y="171"/>
                  </a:lnTo>
                  <a:lnTo>
                    <a:pt x="851" y="181"/>
                  </a:lnTo>
                  <a:lnTo>
                    <a:pt x="851" y="146"/>
                  </a:lnTo>
                  <a:lnTo>
                    <a:pt x="860" y="146"/>
                  </a:lnTo>
                  <a:lnTo>
                    <a:pt x="867" y="146"/>
                  </a:lnTo>
                  <a:lnTo>
                    <a:pt x="872" y="145"/>
                  </a:lnTo>
                  <a:lnTo>
                    <a:pt x="879" y="143"/>
                  </a:lnTo>
                  <a:lnTo>
                    <a:pt x="879" y="139"/>
                  </a:lnTo>
                  <a:lnTo>
                    <a:pt x="848" y="139"/>
                  </a:lnTo>
                  <a:lnTo>
                    <a:pt x="846" y="134"/>
                  </a:lnTo>
                  <a:lnTo>
                    <a:pt x="845" y="133"/>
                  </a:lnTo>
                  <a:lnTo>
                    <a:pt x="843" y="129"/>
                  </a:lnTo>
                  <a:lnTo>
                    <a:pt x="841" y="126"/>
                  </a:lnTo>
                  <a:lnTo>
                    <a:pt x="841" y="120"/>
                  </a:lnTo>
                  <a:lnTo>
                    <a:pt x="845" y="120"/>
                  </a:lnTo>
                  <a:lnTo>
                    <a:pt x="845" y="117"/>
                  </a:lnTo>
                  <a:lnTo>
                    <a:pt x="890" y="112"/>
                  </a:lnTo>
                  <a:lnTo>
                    <a:pt x="890" y="124"/>
                  </a:lnTo>
                  <a:lnTo>
                    <a:pt x="895" y="127"/>
                  </a:lnTo>
                  <a:lnTo>
                    <a:pt x="899" y="133"/>
                  </a:lnTo>
                  <a:lnTo>
                    <a:pt x="902" y="136"/>
                  </a:lnTo>
                  <a:lnTo>
                    <a:pt x="906" y="143"/>
                  </a:lnTo>
                  <a:lnTo>
                    <a:pt x="925" y="143"/>
                  </a:lnTo>
                  <a:lnTo>
                    <a:pt x="937" y="146"/>
                  </a:lnTo>
                  <a:lnTo>
                    <a:pt x="949" y="148"/>
                  </a:lnTo>
                  <a:lnTo>
                    <a:pt x="961" y="150"/>
                  </a:lnTo>
                  <a:lnTo>
                    <a:pt x="979" y="150"/>
                  </a:lnTo>
                  <a:lnTo>
                    <a:pt x="981" y="148"/>
                  </a:lnTo>
                  <a:lnTo>
                    <a:pt x="982" y="146"/>
                  </a:lnTo>
                  <a:lnTo>
                    <a:pt x="984" y="145"/>
                  </a:lnTo>
                  <a:lnTo>
                    <a:pt x="986" y="143"/>
                  </a:lnTo>
                  <a:lnTo>
                    <a:pt x="986" y="131"/>
                  </a:lnTo>
                  <a:lnTo>
                    <a:pt x="1009" y="131"/>
                  </a:lnTo>
                  <a:lnTo>
                    <a:pt x="1016" y="146"/>
                  </a:lnTo>
                  <a:lnTo>
                    <a:pt x="1024" y="162"/>
                  </a:lnTo>
                  <a:lnTo>
                    <a:pt x="1026" y="155"/>
                  </a:lnTo>
                  <a:lnTo>
                    <a:pt x="1026" y="152"/>
                  </a:lnTo>
                  <a:lnTo>
                    <a:pt x="1028" y="146"/>
                  </a:lnTo>
                  <a:lnTo>
                    <a:pt x="1028" y="143"/>
                  </a:lnTo>
                  <a:lnTo>
                    <a:pt x="1040" y="143"/>
                  </a:lnTo>
                  <a:lnTo>
                    <a:pt x="1040" y="129"/>
                  </a:lnTo>
                  <a:lnTo>
                    <a:pt x="1040" y="113"/>
                  </a:lnTo>
                  <a:lnTo>
                    <a:pt x="1042" y="99"/>
                  </a:lnTo>
                  <a:lnTo>
                    <a:pt x="1040" y="92"/>
                  </a:lnTo>
                  <a:lnTo>
                    <a:pt x="1028" y="78"/>
                  </a:lnTo>
                  <a:lnTo>
                    <a:pt x="1019" y="63"/>
                  </a:lnTo>
                  <a:lnTo>
                    <a:pt x="1017" y="45"/>
                  </a:lnTo>
                  <a:lnTo>
                    <a:pt x="1021" y="28"/>
                  </a:lnTo>
                  <a:lnTo>
                    <a:pt x="1033" y="9"/>
                  </a:lnTo>
                  <a:lnTo>
                    <a:pt x="1042" y="5"/>
                  </a:lnTo>
                  <a:lnTo>
                    <a:pt x="1052" y="2"/>
                  </a:lnTo>
                  <a:lnTo>
                    <a:pt x="1063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6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306"/>
            <p:cNvSpPr>
              <a:spLocks noEditPoints="1"/>
            </p:cNvSpPr>
            <p:nvPr/>
          </p:nvSpPr>
          <p:spPr bwMode="auto">
            <a:xfrm>
              <a:off x="1597819" y="1173162"/>
              <a:ext cx="2600325" cy="1519238"/>
            </a:xfrm>
            <a:custGeom>
              <a:avLst/>
              <a:gdLst>
                <a:gd name="T0" fmla="*/ 273 w 1638"/>
                <a:gd name="T1" fmla="*/ 613 h 957"/>
                <a:gd name="T2" fmla="*/ 102 w 1638"/>
                <a:gd name="T3" fmla="*/ 506 h 957"/>
                <a:gd name="T4" fmla="*/ 219 w 1638"/>
                <a:gd name="T5" fmla="*/ 485 h 957"/>
                <a:gd name="T6" fmla="*/ 562 w 1638"/>
                <a:gd name="T7" fmla="*/ 430 h 957"/>
                <a:gd name="T8" fmla="*/ 665 w 1638"/>
                <a:gd name="T9" fmla="*/ 492 h 957"/>
                <a:gd name="T10" fmla="*/ 704 w 1638"/>
                <a:gd name="T11" fmla="*/ 499 h 957"/>
                <a:gd name="T12" fmla="*/ 857 w 1638"/>
                <a:gd name="T13" fmla="*/ 672 h 957"/>
                <a:gd name="T14" fmla="*/ 833 w 1638"/>
                <a:gd name="T15" fmla="*/ 716 h 957"/>
                <a:gd name="T16" fmla="*/ 781 w 1638"/>
                <a:gd name="T17" fmla="*/ 836 h 957"/>
                <a:gd name="T18" fmla="*/ 683 w 1638"/>
                <a:gd name="T19" fmla="*/ 585 h 957"/>
                <a:gd name="T20" fmla="*/ 534 w 1638"/>
                <a:gd name="T21" fmla="*/ 433 h 957"/>
                <a:gd name="T22" fmla="*/ 365 w 1638"/>
                <a:gd name="T23" fmla="*/ 440 h 957"/>
                <a:gd name="T24" fmla="*/ 454 w 1638"/>
                <a:gd name="T25" fmla="*/ 503 h 957"/>
                <a:gd name="T26" fmla="*/ 67 w 1638"/>
                <a:gd name="T27" fmla="*/ 543 h 957"/>
                <a:gd name="T28" fmla="*/ 21 w 1638"/>
                <a:gd name="T29" fmla="*/ 466 h 957"/>
                <a:gd name="T30" fmla="*/ 435 w 1638"/>
                <a:gd name="T31" fmla="*/ 403 h 957"/>
                <a:gd name="T32" fmla="*/ 391 w 1638"/>
                <a:gd name="T33" fmla="*/ 342 h 957"/>
                <a:gd name="T34" fmla="*/ 323 w 1638"/>
                <a:gd name="T35" fmla="*/ 372 h 957"/>
                <a:gd name="T36" fmla="*/ 285 w 1638"/>
                <a:gd name="T37" fmla="*/ 368 h 957"/>
                <a:gd name="T38" fmla="*/ 194 w 1638"/>
                <a:gd name="T39" fmla="*/ 416 h 957"/>
                <a:gd name="T40" fmla="*/ 157 w 1638"/>
                <a:gd name="T41" fmla="*/ 358 h 957"/>
                <a:gd name="T42" fmla="*/ 742 w 1638"/>
                <a:gd name="T43" fmla="*/ 325 h 957"/>
                <a:gd name="T44" fmla="*/ 140 w 1638"/>
                <a:gd name="T45" fmla="*/ 318 h 957"/>
                <a:gd name="T46" fmla="*/ 604 w 1638"/>
                <a:gd name="T47" fmla="*/ 396 h 957"/>
                <a:gd name="T48" fmla="*/ 515 w 1638"/>
                <a:gd name="T49" fmla="*/ 400 h 957"/>
                <a:gd name="T50" fmla="*/ 418 w 1638"/>
                <a:gd name="T51" fmla="*/ 328 h 957"/>
                <a:gd name="T52" fmla="*/ 318 w 1638"/>
                <a:gd name="T53" fmla="*/ 320 h 957"/>
                <a:gd name="T54" fmla="*/ 182 w 1638"/>
                <a:gd name="T55" fmla="*/ 323 h 957"/>
                <a:gd name="T56" fmla="*/ 217 w 1638"/>
                <a:gd name="T57" fmla="*/ 283 h 957"/>
                <a:gd name="T58" fmla="*/ 384 w 1638"/>
                <a:gd name="T59" fmla="*/ 265 h 957"/>
                <a:gd name="T60" fmla="*/ 1550 w 1638"/>
                <a:gd name="T61" fmla="*/ 225 h 957"/>
                <a:gd name="T62" fmla="*/ 531 w 1638"/>
                <a:gd name="T63" fmla="*/ 180 h 957"/>
                <a:gd name="T64" fmla="*/ 418 w 1638"/>
                <a:gd name="T65" fmla="*/ 206 h 957"/>
                <a:gd name="T66" fmla="*/ 454 w 1638"/>
                <a:gd name="T67" fmla="*/ 131 h 957"/>
                <a:gd name="T68" fmla="*/ 1081 w 1638"/>
                <a:gd name="T69" fmla="*/ 80 h 957"/>
                <a:gd name="T70" fmla="*/ 814 w 1638"/>
                <a:gd name="T71" fmla="*/ 129 h 957"/>
                <a:gd name="T72" fmla="*/ 669 w 1638"/>
                <a:gd name="T73" fmla="*/ 278 h 957"/>
                <a:gd name="T74" fmla="*/ 662 w 1638"/>
                <a:gd name="T75" fmla="*/ 334 h 957"/>
                <a:gd name="T76" fmla="*/ 517 w 1638"/>
                <a:gd name="T77" fmla="*/ 309 h 957"/>
                <a:gd name="T78" fmla="*/ 564 w 1638"/>
                <a:gd name="T79" fmla="*/ 197 h 957"/>
                <a:gd name="T80" fmla="*/ 657 w 1638"/>
                <a:gd name="T81" fmla="*/ 150 h 957"/>
                <a:gd name="T82" fmla="*/ 508 w 1638"/>
                <a:gd name="T83" fmla="*/ 161 h 957"/>
                <a:gd name="T84" fmla="*/ 510 w 1638"/>
                <a:gd name="T85" fmla="*/ 105 h 957"/>
                <a:gd name="T86" fmla="*/ 590 w 1638"/>
                <a:gd name="T87" fmla="*/ 70 h 957"/>
                <a:gd name="T88" fmla="*/ 1283 w 1638"/>
                <a:gd name="T89" fmla="*/ 0 h 957"/>
                <a:gd name="T90" fmla="*/ 1498 w 1638"/>
                <a:gd name="T91" fmla="*/ 84 h 957"/>
                <a:gd name="T92" fmla="*/ 1479 w 1638"/>
                <a:gd name="T93" fmla="*/ 161 h 957"/>
                <a:gd name="T94" fmla="*/ 1514 w 1638"/>
                <a:gd name="T95" fmla="*/ 222 h 957"/>
                <a:gd name="T96" fmla="*/ 1536 w 1638"/>
                <a:gd name="T97" fmla="*/ 349 h 957"/>
                <a:gd name="T98" fmla="*/ 1507 w 1638"/>
                <a:gd name="T99" fmla="*/ 442 h 957"/>
                <a:gd name="T100" fmla="*/ 1477 w 1638"/>
                <a:gd name="T101" fmla="*/ 526 h 957"/>
                <a:gd name="T102" fmla="*/ 1421 w 1638"/>
                <a:gd name="T103" fmla="*/ 581 h 957"/>
                <a:gd name="T104" fmla="*/ 1327 w 1638"/>
                <a:gd name="T105" fmla="*/ 693 h 957"/>
                <a:gd name="T106" fmla="*/ 1210 w 1638"/>
                <a:gd name="T107" fmla="*/ 829 h 957"/>
                <a:gd name="T108" fmla="*/ 1062 w 1638"/>
                <a:gd name="T109" fmla="*/ 852 h 957"/>
                <a:gd name="T110" fmla="*/ 1028 w 1638"/>
                <a:gd name="T111" fmla="*/ 779 h 957"/>
                <a:gd name="T112" fmla="*/ 1032 w 1638"/>
                <a:gd name="T113" fmla="*/ 595 h 957"/>
                <a:gd name="T114" fmla="*/ 889 w 1638"/>
                <a:gd name="T115" fmla="*/ 365 h 957"/>
                <a:gd name="T116" fmla="*/ 744 w 1638"/>
                <a:gd name="T117" fmla="*/ 278 h 957"/>
                <a:gd name="T118" fmla="*/ 966 w 1638"/>
                <a:gd name="T119" fmla="*/ 100 h 957"/>
                <a:gd name="T120" fmla="*/ 1117 w 1638"/>
                <a:gd name="T121" fmla="*/ 103 h 957"/>
                <a:gd name="T122" fmla="*/ 1196 w 1638"/>
                <a:gd name="T123" fmla="*/ 19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8" h="957">
                  <a:moveTo>
                    <a:pt x="246" y="461"/>
                  </a:moveTo>
                  <a:lnTo>
                    <a:pt x="267" y="475"/>
                  </a:lnTo>
                  <a:lnTo>
                    <a:pt x="280" y="492"/>
                  </a:lnTo>
                  <a:lnTo>
                    <a:pt x="287" y="513"/>
                  </a:lnTo>
                  <a:lnTo>
                    <a:pt x="292" y="540"/>
                  </a:lnTo>
                  <a:lnTo>
                    <a:pt x="297" y="567"/>
                  </a:lnTo>
                  <a:lnTo>
                    <a:pt x="313" y="569"/>
                  </a:lnTo>
                  <a:lnTo>
                    <a:pt x="323" y="571"/>
                  </a:lnTo>
                  <a:lnTo>
                    <a:pt x="332" y="578"/>
                  </a:lnTo>
                  <a:lnTo>
                    <a:pt x="337" y="587"/>
                  </a:lnTo>
                  <a:lnTo>
                    <a:pt x="339" y="602"/>
                  </a:lnTo>
                  <a:lnTo>
                    <a:pt x="336" y="602"/>
                  </a:lnTo>
                  <a:lnTo>
                    <a:pt x="334" y="601"/>
                  </a:lnTo>
                  <a:lnTo>
                    <a:pt x="332" y="599"/>
                  </a:lnTo>
                  <a:lnTo>
                    <a:pt x="330" y="597"/>
                  </a:lnTo>
                  <a:lnTo>
                    <a:pt x="327" y="595"/>
                  </a:lnTo>
                  <a:lnTo>
                    <a:pt x="327" y="602"/>
                  </a:lnTo>
                  <a:lnTo>
                    <a:pt x="330" y="606"/>
                  </a:lnTo>
                  <a:lnTo>
                    <a:pt x="332" y="608"/>
                  </a:lnTo>
                  <a:lnTo>
                    <a:pt x="334" y="608"/>
                  </a:lnTo>
                  <a:lnTo>
                    <a:pt x="334" y="611"/>
                  </a:lnTo>
                  <a:lnTo>
                    <a:pt x="334" y="613"/>
                  </a:lnTo>
                  <a:lnTo>
                    <a:pt x="336" y="618"/>
                  </a:lnTo>
                  <a:lnTo>
                    <a:pt x="327" y="620"/>
                  </a:lnTo>
                  <a:lnTo>
                    <a:pt x="318" y="622"/>
                  </a:lnTo>
                  <a:lnTo>
                    <a:pt x="308" y="622"/>
                  </a:lnTo>
                  <a:lnTo>
                    <a:pt x="290" y="615"/>
                  </a:lnTo>
                  <a:lnTo>
                    <a:pt x="273" y="613"/>
                  </a:lnTo>
                  <a:lnTo>
                    <a:pt x="253" y="616"/>
                  </a:lnTo>
                  <a:lnTo>
                    <a:pt x="234" y="622"/>
                  </a:lnTo>
                  <a:lnTo>
                    <a:pt x="215" y="625"/>
                  </a:lnTo>
                  <a:lnTo>
                    <a:pt x="194" y="625"/>
                  </a:lnTo>
                  <a:lnTo>
                    <a:pt x="170" y="618"/>
                  </a:lnTo>
                  <a:lnTo>
                    <a:pt x="157" y="615"/>
                  </a:lnTo>
                  <a:lnTo>
                    <a:pt x="147" y="613"/>
                  </a:lnTo>
                  <a:lnTo>
                    <a:pt x="138" y="611"/>
                  </a:lnTo>
                  <a:lnTo>
                    <a:pt x="130" y="606"/>
                  </a:lnTo>
                  <a:lnTo>
                    <a:pt x="124" y="595"/>
                  </a:lnTo>
                  <a:lnTo>
                    <a:pt x="128" y="595"/>
                  </a:lnTo>
                  <a:lnTo>
                    <a:pt x="137" y="587"/>
                  </a:lnTo>
                  <a:lnTo>
                    <a:pt x="150" y="583"/>
                  </a:lnTo>
                  <a:lnTo>
                    <a:pt x="166" y="581"/>
                  </a:lnTo>
                  <a:lnTo>
                    <a:pt x="182" y="580"/>
                  </a:lnTo>
                  <a:lnTo>
                    <a:pt x="182" y="576"/>
                  </a:lnTo>
                  <a:lnTo>
                    <a:pt x="175" y="571"/>
                  </a:lnTo>
                  <a:lnTo>
                    <a:pt x="170" y="567"/>
                  </a:lnTo>
                  <a:lnTo>
                    <a:pt x="163" y="566"/>
                  </a:lnTo>
                  <a:lnTo>
                    <a:pt x="150" y="564"/>
                  </a:lnTo>
                  <a:lnTo>
                    <a:pt x="144" y="564"/>
                  </a:lnTo>
                  <a:lnTo>
                    <a:pt x="131" y="564"/>
                  </a:lnTo>
                  <a:lnTo>
                    <a:pt x="116" y="564"/>
                  </a:lnTo>
                  <a:lnTo>
                    <a:pt x="114" y="553"/>
                  </a:lnTo>
                  <a:lnTo>
                    <a:pt x="109" y="543"/>
                  </a:lnTo>
                  <a:lnTo>
                    <a:pt x="105" y="534"/>
                  </a:lnTo>
                  <a:lnTo>
                    <a:pt x="102" y="524"/>
                  </a:lnTo>
                  <a:lnTo>
                    <a:pt x="102" y="506"/>
                  </a:lnTo>
                  <a:lnTo>
                    <a:pt x="109" y="496"/>
                  </a:lnTo>
                  <a:lnTo>
                    <a:pt x="116" y="484"/>
                  </a:lnTo>
                  <a:lnTo>
                    <a:pt x="124" y="473"/>
                  </a:lnTo>
                  <a:lnTo>
                    <a:pt x="135" y="466"/>
                  </a:lnTo>
                  <a:lnTo>
                    <a:pt x="147" y="468"/>
                  </a:lnTo>
                  <a:lnTo>
                    <a:pt x="150" y="468"/>
                  </a:lnTo>
                  <a:lnTo>
                    <a:pt x="150" y="471"/>
                  </a:lnTo>
                  <a:lnTo>
                    <a:pt x="150" y="473"/>
                  </a:lnTo>
                  <a:lnTo>
                    <a:pt x="149" y="473"/>
                  </a:lnTo>
                  <a:lnTo>
                    <a:pt x="149" y="475"/>
                  </a:lnTo>
                  <a:lnTo>
                    <a:pt x="149" y="475"/>
                  </a:lnTo>
                  <a:lnTo>
                    <a:pt x="150" y="477"/>
                  </a:lnTo>
                  <a:lnTo>
                    <a:pt x="150" y="480"/>
                  </a:lnTo>
                  <a:lnTo>
                    <a:pt x="159" y="480"/>
                  </a:lnTo>
                  <a:lnTo>
                    <a:pt x="171" y="480"/>
                  </a:lnTo>
                  <a:lnTo>
                    <a:pt x="182" y="480"/>
                  </a:lnTo>
                  <a:lnTo>
                    <a:pt x="189" y="480"/>
                  </a:lnTo>
                  <a:lnTo>
                    <a:pt x="192" y="482"/>
                  </a:lnTo>
                  <a:lnTo>
                    <a:pt x="194" y="484"/>
                  </a:lnTo>
                  <a:lnTo>
                    <a:pt x="196" y="487"/>
                  </a:lnTo>
                  <a:lnTo>
                    <a:pt x="198" y="491"/>
                  </a:lnTo>
                  <a:lnTo>
                    <a:pt x="201" y="492"/>
                  </a:lnTo>
                  <a:lnTo>
                    <a:pt x="205" y="496"/>
                  </a:lnTo>
                  <a:lnTo>
                    <a:pt x="206" y="491"/>
                  </a:lnTo>
                  <a:lnTo>
                    <a:pt x="208" y="489"/>
                  </a:lnTo>
                  <a:lnTo>
                    <a:pt x="212" y="487"/>
                  </a:lnTo>
                  <a:lnTo>
                    <a:pt x="213" y="485"/>
                  </a:lnTo>
                  <a:lnTo>
                    <a:pt x="219" y="485"/>
                  </a:lnTo>
                  <a:lnTo>
                    <a:pt x="224" y="484"/>
                  </a:lnTo>
                  <a:lnTo>
                    <a:pt x="231" y="498"/>
                  </a:lnTo>
                  <a:lnTo>
                    <a:pt x="238" y="508"/>
                  </a:lnTo>
                  <a:lnTo>
                    <a:pt x="243" y="515"/>
                  </a:lnTo>
                  <a:lnTo>
                    <a:pt x="245" y="510"/>
                  </a:lnTo>
                  <a:lnTo>
                    <a:pt x="246" y="505"/>
                  </a:lnTo>
                  <a:lnTo>
                    <a:pt x="246" y="499"/>
                  </a:lnTo>
                  <a:lnTo>
                    <a:pt x="246" y="492"/>
                  </a:lnTo>
                  <a:lnTo>
                    <a:pt x="240" y="482"/>
                  </a:lnTo>
                  <a:lnTo>
                    <a:pt x="241" y="471"/>
                  </a:lnTo>
                  <a:lnTo>
                    <a:pt x="246" y="461"/>
                  </a:lnTo>
                  <a:close/>
                  <a:moveTo>
                    <a:pt x="266" y="445"/>
                  </a:moveTo>
                  <a:lnTo>
                    <a:pt x="274" y="445"/>
                  </a:lnTo>
                  <a:lnTo>
                    <a:pt x="281" y="447"/>
                  </a:lnTo>
                  <a:lnTo>
                    <a:pt x="288" y="449"/>
                  </a:lnTo>
                  <a:lnTo>
                    <a:pt x="294" y="452"/>
                  </a:lnTo>
                  <a:lnTo>
                    <a:pt x="295" y="457"/>
                  </a:lnTo>
                  <a:lnTo>
                    <a:pt x="295" y="461"/>
                  </a:lnTo>
                  <a:lnTo>
                    <a:pt x="297" y="466"/>
                  </a:lnTo>
                  <a:lnTo>
                    <a:pt x="297" y="473"/>
                  </a:lnTo>
                  <a:lnTo>
                    <a:pt x="292" y="473"/>
                  </a:lnTo>
                  <a:lnTo>
                    <a:pt x="288" y="475"/>
                  </a:lnTo>
                  <a:lnTo>
                    <a:pt x="283" y="475"/>
                  </a:lnTo>
                  <a:lnTo>
                    <a:pt x="278" y="477"/>
                  </a:lnTo>
                  <a:lnTo>
                    <a:pt x="269" y="468"/>
                  </a:lnTo>
                  <a:lnTo>
                    <a:pt x="259" y="461"/>
                  </a:lnTo>
                  <a:lnTo>
                    <a:pt x="266" y="445"/>
                  </a:lnTo>
                  <a:close/>
                  <a:moveTo>
                    <a:pt x="562" y="430"/>
                  </a:moveTo>
                  <a:lnTo>
                    <a:pt x="562" y="433"/>
                  </a:lnTo>
                  <a:lnTo>
                    <a:pt x="566" y="433"/>
                  </a:lnTo>
                  <a:lnTo>
                    <a:pt x="564" y="451"/>
                  </a:lnTo>
                  <a:lnTo>
                    <a:pt x="566" y="466"/>
                  </a:lnTo>
                  <a:lnTo>
                    <a:pt x="573" y="480"/>
                  </a:lnTo>
                  <a:lnTo>
                    <a:pt x="576" y="482"/>
                  </a:lnTo>
                  <a:lnTo>
                    <a:pt x="580" y="482"/>
                  </a:lnTo>
                  <a:lnTo>
                    <a:pt x="583" y="484"/>
                  </a:lnTo>
                  <a:lnTo>
                    <a:pt x="589" y="484"/>
                  </a:lnTo>
                  <a:lnTo>
                    <a:pt x="589" y="442"/>
                  </a:lnTo>
                  <a:lnTo>
                    <a:pt x="615" y="442"/>
                  </a:lnTo>
                  <a:lnTo>
                    <a:pt x="620" y="454"/>
                  </a:lnTo>
                  <a:lnTo>
                    <a:pt x="627" y="466"/>
                  </a:lnTo>
                  <a:lnTo>
                    <a:pt x="634" y="477"/>
                  </a:lnTo>
                  <a:lnTo>
                    <a:pt x="646" y="480"/>
                  </a:lnTo>
                  <a:lnTo>
                    <a:pt x="646" y="485"/>
                  </a:lnTo>
                  <a:lnTo>
                    <a:pt x="648" y="496"/>
                  </a:lnTo>
                  <a:lnTo>
                    <a:pt x="650" y="508"/>
                  </a:lnTo>
                  <a:lnTo>
                    <a:pt x="650" y="515"/>
                  </a:lnTo>
                  <a:lnTo>
                    <a:pt x="653" y="513"/>
                  </a:lnTo>
                  <a:lnTo>
                    <a:pt x="655" y="513"/>
                  </a:lnTo>
                  <a:lnTo>
                    <a:pt x="655" y="513"/>
                  </a:lnTo>
                  <a:lnTo>
                    <a:pt x="657" y="512"/>
                  </a:lnTo>
                  <a:lnTo>
                    <a:pt x="658" y="510"/>
                  </a:lnTo>
                  <a:lnTo>
                    <a:pt x="660" y="506"/>
                  </a:lnTo>
                  <a:lnTo>
                    <a:pt x="662" y="501"/>
                  </a:lnTo>
                  <a:lnTo>
                    <a:pt x="664" y="496"/>
                  </a:lnTo>
                  <a:lnTo>
                    <a:pt x="665" y="492"/>
                  </a:lnTo>
                  <a:lnTo>
                    <a:pt x="669" y="489"/>
                  </a:lnTo>
                  <a:lnTo>
                    <a:pt x="672" y="487"/>
                  </a:lnTo>
                  <a:lnTo>
                    <a:pt x="678" y="485"/>
                  </a:lnTo>
                  <a:lnTo>
                    <a:pt x="681" y="482"/>
                  </a:lnTo>
                  <a:lnTo>
                    <a:pt x="685" y="480"/>
                  </a:lnTo>
                  <a:lnTo>
                    <a:pt x="681" y="480"/>
                  </a:lnTo>
                  <a:lnTo>
                    <a:pt x="681" y="477"/>
                  </a:lnTo>
                  <a:lnTo>
                    <a:pt x="672" y="480"/>
                  </a:lnTo>
                  <a:lnTo>
                    <a:pt x="667" y="484"/>
                  </a:lnTo>
                  <a:lnTo>
                    <a:pt x="660" y="489"/>
                  </a:lnTo>
                  <a:lnTo>
                    <a:pt x="650" y="492"/>
                  </a:lnTo>
                  <a:lnTo>
                    <a:pt x="648" y="477"/>
                  </a:lnTo>
                  <a:lnTo>
                    <a:pt x="646" y="466"/>
                  </a:lnTo>
                  <a:lnTo>
                    <a:pt x="643" y="457"/>
                  </a:lnTo>
                  <a:lnTo>
                    <a:pt x="639" y="445"/>
                  </a:lnTo>
                  <a:lnTo>
                    <a:pt x="643" y="444"/>
                  </a:lnTo>
                  <a:lnTo>
                    <a:pt x="644" y="444"/>
                  </a:lnTo>
                  <a:lnTo>
                    <a:pt x="648" y="442"/>
                  </a:lnTo>
                  <a:lnTo>
                    <a:pt x="653" y="442"/>
                  </a:lnTo>
                  <a:lnTo>
                    <a:pt x="658" y="445"/>
                  </a:lnTo>
                  <a:lnTo>
                    <a:pt x="662" y="447"/>
                  </a:lnTo>
                  <a:lnTo>
                    <a:pt x="667" y="449"/>
                  </a:lnTo>
                  <a:lnTo>
                    <a:pt x="672" y="451"/>
                  </a:lnTo>
                  <a:lnTo>
                    <a:pt x="678" y="452"/>
                  </a:lnTo>
                  <a:lnTo>
                    <a:pt x="685" y="464"/>
                  </a:lnTo>
                  <a:lnTo>
                    <a:pt x="692" y="478"/>
                  </a:lnTo>
                  <a:lnTo>
                    <a:pt x="697" y="491"/>
                  </a:lnTo>
                  <a:lnTo>
                    <a:pt x="704" y="499"/>
                  </a:lnTo>
                  <a:lnTo>
                    <a:pt x="707" y="501"/>
                  </a:lnTo>
                  <a:lnTo>
                    <a:pt x="713" y="501"/>
                  </a:lnTo>
                  <a:lnTo>
                    <a:pt x="718" y="501"/>
                  </a:lnTo>
                  <a:lnTo>
                    <a:pt x="723" y="501"/>
                  </a:lnTo>
                  <a:lnTo>
                    <a:pt x="726" y="501"/>
                  </a:lnTo>
                  <a:lnTo>
                    <a:pt x="730" y="503"/>
                  </a:lnTo>
                  <a:lnTo>
                    <a:pt x="747" y="515"/>
                  </a:lnTo>
                  <a:lnTo>
                    <a:pt x="761" y="531"/>
                  </a:lnTo>
                  <a:lnTo>
                    <a:pt x="777" y="545"/>
                  </a:lnTo>
                  <a:lnTo>
                    <a:pt x="777" y="557"/>
                  </a:lnTo>
                  <a:lnTo>
                    <a:pt x="791" y="562"/>
                  </a:lnTo>
                  <a:lnTo>
                    <a:pt x="803" y="569"/>
                  </a:lnTo>
                  <a:lnTo>
                    <a:pt x="810" y="580"/>
                  </a:lnTo>
                  <a:lnTo>
                    <a:pt x="819" y="592"/>
                  </a:lnTo>
                  <a:lnTo>
                    <a:pt x="826" y="604"/>
                  </a:lnTo>
                  <a:lnTo>
                    <a:pt x="835" y="615"/>
                  </a:lnTo>
                  <a:lnTo>
                    <a:pt x="829" y="622"/>
                  </a:lnTo>
                  <a:lnTo>
                    <a:pt x="826" y="625"/>
                  </a:lnTo>
                  <a:lnTo>
                    <a:pt x="824" y="630"/>
                  </a:lnTo>
                  <a:lnTo>
                    <a:pt x="822" y="634"/>
                  </a:lnTo>
                  <a:lnTo>
                    <a:pt x="829" y="646"/>
                  </a:lnTo>
                  <a:lnTo>
                    <a:pt x="840" y="655"/>
                  </a:lnTo>
                  <a:lnTo>
                    <a:pt x="854" y="660"/>
                  </a:lnTo>
                  <a:lnTo>
                    <a:pt x="854" y="665"/>
                  </a:lnTo>
                  <a:lnTo>
                    <a:pt x="854" y="667"/>
                  </a:lnTo>
                  <a:lnTo>
                    <a:pt x="856" y="669"/>
                  </a:lnTo>
                  <a:lnTo>
                    <a:pt x="856" y="670"/>
                  </a:lnTo>
                  <a:lnTo>
                    <a:pt x="857" y="672"/>
                  </a:lnTo>
                  <a:lnTo>
                    <a:pt x="861" y="674"/>
                  </a:lnTo>
                  <a:lnTo>
                    <a:pt x="864" y="677"/>
                  </a:lnTo>
                  <a:lnTo>
                    <a:pt x="870" y="679"/>
                  </a:lnTo>
                  <a:lnTo>
                    <a:pt x="873" y="681"/>
                  </a:lnTo>
                  <a:lnTo>
                    <a:pt x="877" y="684"/>
                  </a:lnTo>
                  <a:lnTo>
                    <a:pt x="878" y="686"/>
                  </a:lnTo>
                  <a:lnTo>
                    <a:pt x="880" y="690"/>
                  </a:lnTo>
                  <a:lnTo>
                    <a:pt x="878" y="691"/>
                  </a:lnTo>
                  <a:lnTo>
                    <a:pt x="878" y="693"/>
                  </a:lnTo>
                  <a:lnTo>
                    <a:pt x="878" y="693"/>
                  </a:lnTo>
                  <a:lnTo>
                    <a:pt x="878" y="695"/>
                  </a:lnTo>
                  <a:lnTo>
                    <a:pt x="880" y="697"/>
                  </a:lnTo>
                  <a:lnTo>
                    <a:pt x="884" y="698"/>
                  </a:lnTo>
                  <a:lnTo>
                    <a:pt x="889" y="700"/>
                  </a:lnTo>
                  <a:lnTo>
                    <a:pt x="892" y="702"/>
                  </a:lnTo>
                  <a:lnTo>
                    <a:pt x="898" y="702"/>
                  </a:lnTo>
                  <a:lnTo>
                    <a:pt x="903" y="702"/>
                  </a:lnTo>
                  <a:lnTo>
                    <a:pt x="896" y="749"/>
                  </a:lnTo>
                  <a:lnTo>
                    <a:pt x="891" y="751"/>
                  </a:lnTo>
                  <a:lnTo>
                    <a:pt x="885" y="751"/>
                  </a:lnTo>
                  <a:lnTo>
                    <a:pt x="880" y="752"/>
                  </a:lnTo>
                  <a:lnTo>
                    <a:pt x="873" y="752"/>
                  </a:lnTo>
                  <a:lnTo>
                    <a:pt x="866" y="744"/>
                  </a:lnTo>
                  <a:lnTo>
                    <a:pt x="857" y="735"/>
                  </a:lnTo>
                  <a:lnTo>
                    <a:pt x="850" y="726"/>
                  </a:lnTo>
                  <a:lnTo>
                    <a:pt x="845" y="714"/>
                  </a:lnTo>
                  <a:lnTo>
                    <a:pt x="838" y="714"/>
                  </a:lnTo>
                  <a:lnTo>
                    <a:pt x="833" y="716"/>
                  </a:lnTo>
                  <a:lnTo>
                    <a:pt x="828" y="716"/>
                  </a:lnTo>
                  <a:lnTo>
                    <a:pt x="822" y="718"/>
                  </a:lnTo>
                  <a:lnTo>
                    <a:pt x="831" y="745"/>
                  </a:lnTo>
                  <a:lnTo>
                    <a:pt x="838" y="775"/>
                  </a:lnTo>
                  <a:lnTo>
                    <a:pt x="850" y="775"/>
                  </a:lnTo>
                  <a:lnTo>
                    <a:pt x="857" y="789"/>
                  </a:lnTo>
                  <a:lnTo>
                    <a:pt x="863" y="803"/>
                  </a:lnTo>
                  <a:lnTo>
                    <a:pt x="864" y="822"/>
                  </a:lnTo>
                  <a:lnTo>
                    <a:pt x="863" y="824"/>
                  </a:lnTo>
                  <a:lnTo>
                    <a:pt x="861" y="826"/>
                  </a:lnTo>
                  <a:lnTo>
                    <a:pt x="861" y="828"/>
                  </a:lnTo>
                  <a:lnTo>
                    <a:pt x="859" y="829"/>
                  </a:lnTo>
                  <a:lnTo>
                    <a:pt x="857" y="831"/>
                  </a:lnTo>
                  <a:lnTo>
                    <a:pt x="854" y="833"/>
                  </a:lnTo>
                  <a:lnTo>
                    <a:pt x="847" y="829"/>
                  </a:lnTo>
                  <a:lnTo>
                    <a:pt x="838" y="824"/>
                  </a:lnTo>
                  <a:lnTo>
                    <a:pt x="829" y="819"/>
                  </a:lnTo>
                  <a:lnTo>
                    <a:pt x="822" y="815"/>
                  </a:lnTo>
                  <a:lnTo>
                    <a:pt x="819" y="814"/>
                  </a:lnTo>
                  <a:lnTo>
                    <a:pt x="816" y="814"/>
                  </a:lnTo>
                  <a:lnTo>
                    <a:pt x="826" y="828"/>
                  </a:lnTo>
                  <a:lnTo>
                    <a:pt x="835" y="840"/>
                  </a:lnTo>
                  <a:lnTo>
                    <a:pt x="842" y="855"/>
                  </a:lnTo>
                  <a:lnTo>
                    <a:pt x="838" y="855"/>
                  </a:lnTo>
                  <a:lnTo>
                    <a:pt x="826" y="850"/>
                  </a:lnTo>
                  <a:lnTo>
                    <a:pt x="810" y="847"/>
                  </a:lnTo>
                  <a:lnTo>
                    <a:pt x="793" y="843"/>
                  </a:lnTo>
                  <a:lnTo>
                    <a:pt x="781" y="836"/>
                  </a:lnTo>
                  <a:lnTo>
                    <a:pt x="770" y="826"/>
                  </a:lnTo>
                  <a:lnTo>
                    <a:pt x="763" y="810"/>
                  </a:lnTo>
                  <a:lnTo>
                    <a:pt x="756" y="796"/>
                  </a:lnTo>
                  <a:lnTo>
                    <a:pt x="746" y="782"/>
                  </a:lnTo>
                  <a:lnTo>
                    <a:pt x="735" y="772"/>
                  </a:lnTo>
                  <a:lnTo>
                    <a:pt x="720" y="780"/>
                  </a:lnTo>
                  <a:lnTo>
                    <a:pt x="702" y="786"/>
                  </a:lnTo>
                  <a:lnTo>
                    <a:pt x="681" y="787"/>
                  </a:lnTo>
                  <a:lnTo>
                    <a:pt x="679" y="782"/>
                  </a:lnTo>
                  <a:lnTo>
                    <a:pt x="678" y="777"/>
                  </a:lnTo>
                  <a:lnTo>
                    <a:pt x="678" y="772"/>
                  </a:lnTo>
                  <a:lnTo>
                    <a:pt x="678" y="765"/>
                  </a:lnTo>
                  <a:lnTo>
                    <a:pt x="693" y="759"/>
                  </a:lnTo>
                  <a:lnTo>
                    <a:pt x="713" y="754"/>
                  </a:lnTo>
                  <a:lnTo>
                    <a:pt x="730" y="749"/>
                  </a:lnTo>
                  <a:lnTo>
                    <a:pt x="735" y="739"/>
                  </a:lnTo>
                  <a:lnTo>
                    <a:pt x="740" y="725"/>
                  </a:lnTo>
                  <a:lnTo>
                    <a:pt x="746" y="709"/>
                  </a:lnTo>
                  <a:lnTo>
                    <a:pt x="749" y="693"/>
                  </a:lnTo>
                  <a:lnTo>
                    <a:pt x="751" y="681"/>
                  </a:lnTo>
                  <a:lnTo>
                    <a:pt x="749" y="672"/>
                  </a:lnTo>
                  <a:lnTo>
                    <a:pt x="742" y="660"/>
                  </a:lnTo>
                  <a:lnTo>
                    <a:pt x="733" y="653"/>
                  </a:lnTo>
                  <a:lnTo>
                    <a:pt x="723" y="646"/>
                  </a:lnTo>
                  <a:lnTo>
                    <a:pt x="716" y="637"/>
                  </a:lnTo>
                  <a:lnTo>
                    <a:pt x="707" y="595"/>
                  </a:lnTo>
                  <a:lnTo>
                    <a:pt x="693" y="592"/>
                  </a:lnTo>
                  <a:lnTo>
                    <a:pt x="683" y="585"/>
                  </a:lnTo>
                  <a:lnTo>
                    <a:pt x="674" y="578"/>
                  </a:lnTo>
                  <a:lnTo>
                    <a:pt x="665" y="576"/>
                  </a:lnTo>
                  <a:lnTo>
                    <a:pt x="657" y="580"/>
                  </a:lnTo>
                  <a:lnTo>
                    <a:pt x="651" y="585"/>
                  </a:lnTo>
                  <a:lnTo>
                    <a:pt x="646" y="590"/>
                  </a:lnTo>
                  <a:lnTo>
                    <a:pt x="639" y="595"/>
                  </a:lnTo>
                  <a:lnTo>
                    <a:pt x="627" y="599"/>
                  </a:lnTo>
                  <a:lnTo>
                    <a:pt x="615" y="592"/>
                  </a:lnTo>
                  <a:lnTo>
                    <a:pt x="599" y="587"/>
                  </a:lnTo>
                  <a:lnTo>
                    <a:pt x="582" y="583"/>
                  </a:lnTo>
                  <a:lnTo>
                    <a:pt x="566" y="578"/>
                  </a:lnTo>
                  <a:lnTo>
                    <a:pt x="552" y="573"/>
                  </a:lnTo>
                  <a:lnTo>
                    <a:pt x="541" y="564"/>
                  </a:lnTo>
                  <a:lnTo>
                    <a:pt x="534" y="550"/>
                  </a:lnTo>
                  <a:lnTo>
                    <a:pt x="536" y="548"/>
                  </a:lnTo>
                  <a:lnTo>
                    <a:pt x="536" y="547"/>
                  </a:lnTo>
                  <a:lnTo>
                    <a:pt x="538" y="547"/>
                  </a:lnTo>
                  <a:lnTo>
                    <a:pt x="538" y="545"/>
                  </a:lnTo>
                  <a:lnTo>
                    <a:pt x="538" y="541"/>
                  </a:lnTo>
                  <a:lnTo>
                    <a:pt x="531" y="540"/>
                  </a:lnTo>
                  <a:lnTo>
                    <a:pt x="524" y="538"/>
                  </a:lnTo>
                  <a:lnTo>
                    <a:pt x="519" y="534"/>
                  </a:lnTo>
                  <a:lnTo>
                    <a:pt x="515" y="529"/>
                  </a:lnTo>
                  <a:lnTo>
                    <a:pt x="512" y="522"/>
                  </a:lnTo>
                  <a:lnTo>
                    <a:pt x="521" y="505"/>
                  </a:lnTo>
                  <a:lnTo>
                    <a:pt x="528" y="482"/>
                  </a:lnTo>
                  <a:lnTo>
                    <a:pt x="531" y="457"/>
                  </a:lnTo>
                  <a:lnTo>
                    <a:pt x="534" y="433"/>
                  </a:lnTo>
                  <a:lnTo>
                    <a:pt x="562" y="430"/>
                  </a:lnTo>
                  <a:close/>
                  <a:moveTo>
                    <a:pt x="400" y="426"/>
                  </a:moveTo>
                  <a:lnTo>
                    <a:pt x="416" y="426"/>
                  </a:lnTo>
                  <a:lnTo>
                    <a:pt x="425" y="461"/>
                  </a:lnTo>
                  <a:lnTo>
                    <a:pt x="432" y="499"/>
                  </a:lnTo>
                  <a:lnTo>
                    <a:pt x="428" y="499"/>
                  </a:lnTo>
                  <a:lnTo>
                    <a:pt x="423" y="506"/>
                  </a:lnTo>
                  <a:lnTo>
                    <a:pt x="412" y="503"/>
                  </a:lnTo>
                  <a:lnTo>
                    <a:pt x="409" y="506"/>
                  </a:lnTo>
                  <a:lnTo>
                    <a:pt x="409" y="510"/>
                  </a:lnTo>
                  <a:lnTo>
                    <a:pt x="409" y="513"/>
                  </a:lnTo>
                  <a:lnTo>
                    <a:pt x="409" y="515"/>
                  </a:lnTo>
                  <a:lnTo>
                    <a:pt x="407" y="517"/>
                  </a:lnTo>
                  <a:lnTo>
                    <a:pt x="405" y="520"/>
                  </a:lnTo>
                  <a:lnTo>
                    <a:pt x="400" y="522"/>
                  </a:lnTo>
                  <a:lnTo>
                    <a:pt x="395" y="519"/>
                  </a:lnTo>
                  <a:lnTo>
                    <a:pt x="388" y="513"/>
                  </a:lnTo>
                  <a:lnTo>
                    <a:pt x="381" y="510"/>
                  </a:lnTo>
                  <a:lnTo>
                    <a:pt x="381" y="499"/>
                  </a:lnTo>
                  <a:lnTo>
                    <a:pt x="358" y="496"/>
                  </a:lnTo>
                  <a:lnTo>
                    <a:pt x="362" y="464"/>
                  </a:lnTo>
                  <a:lnTo>
                    <a:pt x="369" y="461"/>
                  </a:lnTo>
                  <a:lnTo>
                    <a:pt x="376" y="456"/>
                  </a:lnTo>
                  <a:lnTo>
                    <a:pt x="381" y="449"/>
                  </a:lnTo>
                  <a:lnTo>
                    <a:pt x="376" y="447"/>
                  </a:lnTo>
                  <a:lnTo>
                    <a:pt x="372" y="445"/>
                  </a:lnTo>
                  <a:lnTo>
                    <a:pt x="369" y="444"/>
                  </a:lnTo>
                  <a:lnTo>
                    <a:pt x="365" y="440"/>
                  </a:lnTo>
                  <a:lnTo>
                    <a:pt x="363" y="437"/>
                  </a:lnTo>
                  <a:lnTo>
                    <a:pt x="362" y="430"/>
                  </a:lnTo>
                  <a:lnTo>
                    <a:pt x="381" y="428"/>
                  </a:lnTo>
                  <a:lnTo>
                    <a:pt x="400" y="426"/>
                  </a:lnTo>
                  <a:close/>
                  <a:moveTo>
                    <a:pt x="438" y="410"/>
                  </a:moveTo>
                  <a:lnTo>
                    <a:pt x="451" y="412"/>
                  </a:lnTo>
                  <a:lnTo>
                    <a:pt x="465" y="414"/>
                  </a:lnTo>
                  <a:lnTo>
                    <a:pt x="477" y="416"/>
                  </a:lnTo>
                  <a:lnTo>
                    <a:pt x="486" y="419"/>
                  </a:lnTo>
                  <a:lnTo>
                    <a:pt x="487" y="423"/>
                  </a:lnTo>
                  <a:lnTo>
                    <a:pt x="487" y="428"/>
                  </a:lnTo>
                  <a:lnTo>
                    <a:pt x="489" y="435"/>
                  </a:lnTo>
                  <a:lnTo>
                    <a:pt x="489" y="442"/>
                  </a:lnTo>
                  <a:lnTo>
                    <a:pt x="487" y="445"/>
                  </a:lnTo>
                  <a:lnTo>
                    <a:pt x="486" y="449"/>
                  </a:lnTo>
                  <a:lnTo>
                    <a:pt x="484" y="454"/>
                  </a:lnTo>
                  <a:lnTo>
                    <a:pt x="480" y="457"/>
                  </a:lnTo>
                  <a:lnTo>
                    <a:pt x="477" y="459"/>
                  </a:lnTo>
                  <a:lnTo>
                    <a:pt x="473" y="461"/>
                  </a:lnTo>
                  <a:lnTo>
                    <a:pt x="472" y="463"/>
                  </a:lnTo>
                  <a:lnTo>
                    <a:pt x="468" y="464"/>
                  </a:lnTo>
                  <a:lnTo>
                    <a:pt x="466" y="468"/>
                  </a:lnTo>
                  <a:lnTo>
                    <a:pt x="468" y="477"/>
                  </a:lnTo>
                  <a:lnTo>
                    <a:pt x="466" y="487"/>
                  </a:lnTo>
                  <a:lnTo>
                    <a:pt x="465" y="494"/>
                  </a:lnTo>
                  <a:lnTo>
                    <a:pt x="461" y="499"/>
                  </a:lnTo>
                  <a:lnTo>
                    <a:pt x="458" y="501"/>
                  </a:lnTo>
                  <a:lnTo>
                    <a:pt x="454" y="503"/>
                  </a:lnTo>
                  <a:lnTo>
                    <a:pt x="449" y="503"/>
                  </a:lnTo>
                  <a:lnTo>
                    <a:pt x="442" y="503"/>
                  </a:lnTo>
                  <a:lnTo>
                    <a:pt x="438" y="492"/>
                  </a:lnTo>
                  <a:lnTo>
                    <a:pt x="442" y="482"/>
                  </a:lnTo>
                  <a:lnTo>
                    <a:pt x="442" y="470"/>
                  </a:lnTo>
                  <a:lnTo>
                    <a:pt x="438" y="456"/>
                  </a:lnTo>
                  <a:lnTo>
                    <a:pt x="437" y="440"/>
                  </a:lnTo>
                  <a:lnTo>
                    <a:pt x="435" y="426"/>
                  </a:lnTo>
                  <a:lnTo>
                    <a:pt x="438" y="410"/>
                  </a:lnTo>
                  <a:close/>
                  <a:moveTo>
                    <a:pt x="60" y="409"/>
                  </a:moveTo>
                  <a:lnTo>
                    <a:pt x="74" y="410"/>
                  </a:lnTo>
                  <a:lnTo>
                    <a:pt x="74" y="423"/>
                  </a:lnTo>
                  <a:lnTo>
                    <a:pt x="91" y="423"/>
                  </a:lnTo>
                  <a:lnTo>
                    <a:pt x="105" y="423"/>
                  </a:lnTo>
                  <a:lnTo>
                    <a:pt x="121" y="423"/>
                  </a:lnTo>
                  <a:lnTo>
                    <a:pt x="124" y="430"/>
                  </a:lnTo>
                  <a:lnTo>
                    <a:pt x="128" y="438"/>
                  </a:lnTo>
                  <a:lnTo>
                    <a:pt x="131" y="447"/>
                  </a:lnTo>
                  <a:lnTo>
                    <a:pt x="135" y="454"/>
                  </a:lnTo>
                  <a:lnTo>
                    <a:pt x="135" y="457"/>
                  </a:lnTo>
                  <a:lnTo>
                    <a:pt x="124" y="470"/>
                  </a:lnTo>
                  <a:lnTo>
                    <a:pt x="110" y="475"/>
                  </a:lnTo>
                  <a:lnTo>
                    <a:pt x="96" y="480"/>
                  </a:lnTo>
                  <a:lnTo>
                    <a:pt x="88" y="496"/>
                  </a:lnTo>
                  <a:lnTo>
                    <a:pt x="81" y="510"/>
                  </a:lnTo>
                  <a:lnTo>
                    <a:pt x="79" y="526"/>
                  </a:lnTo>
                  <a:lnTo>
                    <a:pt x="82" y="541"/>
                  </a:lnTo>
                  <a:lnTo>
                    <a:pt x="67" y="543"/>
                  </a:lnTo>
                  <a:lnTo>
                    <a:pt x="53" y="548"/>
                  </a:lnTo>
                  <a:lnTo>
                    <a:pt x="35" y="553"/>
                  </a:lnTo>
                  <a:lnTo>
                    <a:pt x="34" y="550"/>
                  </a:lnTo>
                  <a:lnTo>
                    <a:pt x="32" y="547"/>
                  </a:lnTo>
                  <a:lnTo>
                    <a:pt x="30" y="545"/>
                  </a:lnTo>
                  <a:lnTo>
                    <a:pt x="30" y="541"/>
                  </a:lnTo>
                  <a:lnTo>
                    <a:pt x="28" y="538"/>
                  </a:lnTo>
                  <a:lnTo>
                    <a:pt x="30" y="536"/>
                  </a:lnTo>
                  <a:lnTo>
                    <a:pt x="30" y="534"/>
                  </a:lnTo>
                  <a:lnTo>
                    <a:pt x="30" y="533"/>
                  </a:lnTo>
                  <a:lnTo>
                    <a:pt x="32" y="529"/>
                  </a:lnTo>
                  <a:lnTo>
                    <a:pt x="32" y="526"/>
                  </a:lnTo>
                  <a:lnTo>
                    <a:pt x="20" y="526"/>
                  </a:lnTo>
                  <a:lnTo>
                    <a:pt x="20" y="520"/>
                  </a:lnTo>
                  <a:lnTo>
                    <a:pt x="20" y="519"/>
                  </a:lnTo>
                  <a:lnTo>
                    <a:pt x="18" y="517"/>
                  </a:lnTo>
                  <a:lnTo>
                    <a:pt x="18" y="515"/>
                  </a:lnTo>
                  <a:lnTo>
                    <a:pt x="16" y="513"/>
                  </a:lnTo>
                  <a:lnTo>
                    <a:pt x="13" y="510"/>
                  </a:lnTo>
                  <a:lnTo>
                    <a:pt x="11" y="510"/>
                  </a:lnTo>
                  <a:lnTo>
                    <a:pt x="9" y="510"/>
                  </a:lnTo>
                  <a:lnTo>
                    <a:pt x="9" y="510"/>
                  </a:lnTo>
                  <a:lnTo>
                    <a:pt x="7" y="510"/>
                  </a:lnTo>
                  <a:lnTo>
                    <a:pt x="6" y="510"/>
                  </a:lnTo>
                  <a:lnTo>
                    <a:pt x="0" y="510"/>
                  </a:lnTo>
                  <a:lnTo>
                    <a:pt x="0" y="499"/>
                  </a:lnTo>
                  <a:lnTo>
                    <a:pt x="13" y="485"/>
                  </a:lnTo>
                  <a:lnTo>
                    <a:pt x="21" y="466"/>
                  </a:lnTo>
                  <a:lnTo>
                    <a:pt x="28" y="445"/>
                  </a:lnTo>
                  <a:lnTo>
                    <a:pt x="23" y="442"/>
                  </a:lnTo>
                  <a:lnTo>
                    <a:pt x="21" y="437"/>
                  </a:lnTo>
                  <a:lnTo>
                    <a:pt x="20" y="433"/>
                  </a:lnTo>
                  <a:lnTo>
                    <a:pt x="18" y="426"/>
                  </a:lnTo>
                  <a:lnTo>
                    <a:pt x="16" y="419"/>
                  </a:lnTo>
                  <a:lnTo>
                    <a:pt x="30" y="416"/>
                  </a:lnTo>
                  <a:lnTo>
                    <a:pt x="41" y="414"/>
                  </a:lnTo>
                  <a:lnTo>
                    <a:pt x="49" y="410"/>
                  </a:lnTo>
                  <a:lnTo>
                    <a:pt x="60" y="409"/>
                  </a:lnTo>
                  <a:close/>
                  <a:moveTo>
                    <a:pt x="1556" y="368"/>
                  </a:moveTo>
                  <a:lnTo>
                    <a:pt x="1571" y="368"/>
                  </a:lnTo>
                  <a:lnTo>
                    <a:pt x="1571" y="372"/>
                  </a:lnTo>
                  <a:lnTo>
                    <a:pt x="1568" y="372"/>
                  </a:lnTo>
                  <a:lnTo>
                    <a:pt x="1564" y="374"/>
                  </a:lnTo>
                  <a:lnTo>
                    <a:pt x="1563" y="374"/>
                  </a:lnTo>
                  <a:lnTo>
                    <a:pt x="1563" y="374"/>
                  </a:lnTo>
                  <a:lnTo>
                    <a:pt x="1561" y="374"/>
                  </a:lnTo>
                  <a:lnTo>
                    <a:pt x="1561" y="374"/>
                  </a:lnTo>
                  <a:lnTo>
                    <a:pt x="1559" y="372"/>
                  </a:lnTo>
                  <a:lnTo>
                    <a:pt x="1556" y="368"/>
                  </a:lnTo>
                  <a:close/>
                  <a:moveTo>
                    <a:pt x="454" y="368"/>
                  </a:moveTo>
                  <a:lnTo>
                    <a:pt x="458" y="391"/>
                  </a:lnTo>
                  <a:lnTo>
                    <a:pt x="452" y="395"/>
                  </a:lnTo>
                  <a:lnTo>
                    <a:pt x="449" y="396"/>
                  </a:lnTo>
                  <a:lnTo>
                    <a:pt x="445" y="398"/>
                  </a:lnTo>
                  <a:lnTo>
                    <a:pt x="440" y="402"/>
                  </a:lnTo>
                  <a:lnTo>
                    <a:pt x="435" y="403"/>
                  </a:lnTo>
                  <a:lnTo>
                    <a:pt x="433" y="402"/>
                  </a:lnTo>
                  <a:lnTo>
                    <a:pt x="432" y="402"/>
                  </a:lnTo>
                  <a:lnTo>
                    <a:pt x="430" y="400"/>
                  </a:lnTo>
                  <a:lnTo>
                    <a:pt x="428" y="400"/>
                  </a:lnTo>
                  <a:lnTo>
                    <a:pt x="423" y="400"/>
                  </a:lnTo>
                  <a:lnTo>
                    <a:pt x="423" y="396"/>
                  </a:lnTo>
                  <a:lnTo>
                    <a:pt x="423" y="395"/>
                  </a:lnTo>
                  <a:lnTo>
                    <a:pt x="421" y="395"/>
                  </a:lnTo>
                  <a:lnTo>
                    <a:pt x="421" y="393"/>
                  </a:lnTo>
                  <a:lnTo>
                    <a:pt x="419" y="391"/>
                  </a:lnTo>
                  <a:lnTo>
                    <a:pt x="419" y="384"/>
                  </a:lnTo>
                  <a:lnTo>
                    <a:pt x="428" y="379"/>
                  </a:lnTo>
                  <a:lnTo>
                    <a:pt x="435" y="374"/>
                  </a:lnTo>
                  <a:lnTo>
                    <a:pt x="442" y="370"/>
                  </a:lnTo>
                  <a:lnTo>
                    <a:pt x="454" y="368"/>
                  </a:lnTo>
                  <a:close/>
                  <a:moveTo>
                    <a:pt x="109" y="365"/>
                  </a:moveTo>
                  <a:lnTo>
                    <a:pt x="112" y="365"/>
                  </a:lnTo>
                  <a:lnTo>
                    <a:pt x="116" y="367"/>
                  </a:lnTo>
                  <a:lnTo>
                    <a:pt x="117" y="367"/>
                  </a:lnTo>
                  <a:lnTo>
                    <a:pt x="117" y="367"/>
                  </a:lnTo>
                  <a:lnTo>
                    <a:pt x="117" y="367"/>
                  </a:lnTo>
                  <a:lnTo>
                    <a:pt x="119" y="368"/>
                  </a:lnTo>
                  <a:lnTo>
                    <a:pt x="121" y="372"/>
                  </a:lnTo>
                  <a:lnTo>
                    <a:pt x="109" y="372"/>
                  </a:lnTo>
                  <a:lnTo>
                    <a:pt x="109" y="365"/>
                  </a:lnTo>
                  <a:close/>
                  <a:moveTo>
                    <a:pt x="384" y="342"/>
                  </a:moveTo>
                  <a:lnTo>
                    <a:pt x="390" y="342"/>
                  </a:lnTo>
                  <a:lnTo>
                    <a:pt x="391" y="342"/>
                  </a:lnTo>
                  <a:lnTo>
                    <a:pt x="393" y="344"/>
                  </a:lnTo>
                  <a:lnTo>
                    <a:pt x="395" y="344"/>
                  </a:lnTo>
                  <a:lnTo>
                    <a:pt x="397" y="346"/>
                  </a:lnTo>
                  <a:lnTo>
                    <a:pt x="398" y="349"/>
                  </a:lnTo>
                  <a:lnTo>
                    <a:pt x="400" y="351"/>
                  </a:lnTo>
                  <a:lnTo>
                    <a:pt x="400" y="356"/>
                  </a:lnTo>
                  <a:lnTo>
                    <a:pt x="400" y="361"/>
                  </a:lnTo>
                  <a:lnTo>
                    <a:pt x="397" y="372"/>
                  </a:lnTo>
                  <a:lnTo>
                    <a:pt x="395" y="388"/>
                  </a:lnTo>
                  <a:lnTo>
                    <a:pt x="393" y="400"/>
                  </a:lnTo>
                  <a:lnTo>
                    <a:pt x="388" y="402"/>
                  </a:lnTo>
                  <a:lnTo>
                    <a:pt x="384" y="403"/>
                  </a:lnTo>
                  <a:lnTo>
                    <a:pt x="381" y="407"/>
                  </a:lnTo>
                  <a:lnTo>
                    <a:pt x="377" y="407"/>
                  </a:lnTo>
                  <a:lnTo>
                    <a:pt x="377" y="405"/>
                  </a:lnTo>
                  <a:lnTo>
                    <a:pt x="376" y="405"/>
                  </a:lnTo>
                  <a:lnTo>
                    <a:pt x="376" y="405"/>
                  </a:lnTo>
                  <a:lnTo>
                    <a:pt x="374" y="403"/>
                  </a:lnTo>
                  <a:lnTo>
                    <a:pt x="370" y="400"/>
                  </a:lnTo>
                  <a:lnTo>
                    <a:pt x="369" y="396"/>
                  </a:lnTo>
                  <a:lnTo>
                    <a:pt x="369" y="391"/>
                  </a:lnTo>
                  <a:lnTo>
                    <a:pt x="369" y="388"/>
                  </a:lnTo>
                  <a:lnTo>
                    <a:pt x="365" y="384"/>
                  </a:lnTo>
                  <a:lnTo>
                    <a:pt x="358" y="379"/>
                  </a:lnTo>
                  <a:lnTo>
                    <a:pt x="349" y="377"/>
                  </a:lnTo>
                  <a:lnTo>
                    <a:pt x="341" y="379"/>
                  </a:lnTo>
                  <a:lnTo>
                    <a:pt x="332" y="377"/>
                  </a:lnTo>
                  <a:lnTo>
                    <a:pt x="323" y="372"/>
                  </a:lnTo>
                  <a:lnTo>
                    <a:pt x="316" y="361"/>
                  </a:lnTo>
                  <a:lnTo>
                    <a:pt x="320" y="361"/>
                  </a:lnTo>
                  <a:lnTo>
                    <a:pt x="322" y="358"/>
                  </a:lnTo>
                  <a:lnTo>
                    <a:pt x="323" y="356"/>
                  </a:lnTo>
                  <a:lnTo>
                    <a:pt x="323" y="355"/>
                  </a:lnTo>
                  <a:lnTo>
                    <a:pt x="325" y="355"/>
                  </a:lnTo>
                  <a:lnTo>
                    <a:pt x="327" y="355"/>
                  </a:lnTo>
                  <a:lnTo>
                    <a:pt x="330" y="355"/>
                  </a:lnTo>
                  <a:lnTo>
                    <a:pt x="336" y="353"/>
                  </a:lnTo>
                  <a:lnTo>
                    <a:pt x="346" y="356"/>
                  </a:lnTo>
                  <a:lnTo>
                    <a:pt x="358" y="355"/>
                  </a:lnTo>
                  <a:lnTo>
                    <a:pt x="372" y="353"/>
                  </a:lnTo>
                  <a:lnTo>
                    <a:pt x="384" y="353"/>
                  </a:lnTo>
                  <a:lnTo>
                    <a:pt x="384" y="342"/>
                  </a:lnTo>
                  <a:close/>
                  <a:moveTo>
                    <a:pt x="255" y="339"/>
                  </a:moveTo>
                  <a:lnTo>
                    <a:pt x="257" y="342"/>
                  </a:lnTo>
                  <a:lnTo>
                    <a:pt x="259" y="344"/>
                  </a:lnTo>
                  <a:lnTo>
                    <a:pt x="260" y="348"/>
                  </a:lnTo>
                  <a:lnTo>
                    <a:pt x="260" y="351"/>
                  </a:lnTo>
                  <a:lnTo>
                    <a:pt x="262" y="355"/>
                  </a:lnTo>
                  <a:lnTo>
                    <a:pt x="262" y="361"/>
                  </a:lnTo>
                  <a:lnTo>
                    <a:pt x="259" y="361"/>
                  </a:lnTo>
                  <a:lnTo>
                    <a:pt x="259" y="365"/>
                  </a:lnTo>
                  <a:lnTo>
                    <a:pt x="262" y="365"/>
                  </a:lnTo>
                  <a:lnTo>
                    <a:pt x="267" y="367"/>
                  </a:lnTo>
                  <a:lnTo>
                    <a:pt x="273" y="368"/>
                  </a:lnTo>
                  <a:lnTo>
                    <a:pt x="278" y="368"/>
                  </a:lnTo>
                  <a:lnTo>
                    <a:pt x="285" y="368"/>
                  </a:lnTo>
                  <a:lnTo>
                    <a:pt x="288" y="365"/>
                  </a:lnTo>
                  <a:lnTo>
                    <a:pt x="290" y="363"/>
                  </a:lnTo>
                  <a:lnTo>
                    <a:pt x="290" y="363"/>
                  </a:lnTo>
                  <a:lnTo>
                    <a:pt x="292" y="363"/>
                  </a:lnTo>
                  <a:lnTo>
                    <a:pt x="294" y="363"/>
                  </a:lnTo>
                  <a:lnTo>
                    <a:pt x="297" y="365"/>
                  </a:lnTo>
                  <a:lnTo>
                    <a:pt x="299" y="367"/>
                  </a:lnTo>
                  <a:lnTo>
                    <a:pt x="299" y="368"/>
                  </a:lnTo>
                  <a:lnTo>
                    <a:pt x="299" y="370"/>
                  </a:lnTo>
                  <a:lnTo>
                    <a:pt x="301" y="372"/>
                  </a:lnTo>
                  <a:lnTo>
                    <a:pt x="301" y="375"/>
                  </a:lnTo>
                  <a:lnTo>
                    <a:pt x="299" y="379"/>
                  </a:lnTo>
                  <a:lnTo>
                    <a:pt x="299" y="381"/>
                  </a:lnTo>
                  <a:lnTo>
                    <a:pt x="299" y="381"/>
                  </a:lnTo>
                  <a:lnTo>
                    <a:pt x="299" y="382"/>
                  </a:lnTo>
                  <a:lnTo>
                    <a:pt x="299" y="384"/>
                  </a:lnTo>
                  <a:lnTo>
                    <a:pt x="297" y="388"/>
                  </a:lnTo>
                  <a:lnTo>
                    <a:pt x="287" y="393"/>
                  </a:lnTo>
                  <a:lnTo>
                    <a:pt x="274" y="393"/>
                  </a:lnTo>
                  <a:lnTo>
                    <a:pt x="260" y="393"/>
                  </a:lnTo>
                  <a:lnTo>
                    <a:pt x="246" y="396"/>
                  </a:lnTo>
                  <a:lnTo>
                    <a:pt x="236" y="403"/>
                  </a:lnTo>
                  <a:lnTo>
                    <a:pt x="224" y="412"/>
                  </a:lnTo>
                  <a:lnTo>
                    <a:pt x="213" y="421"/>
                  </a:lnTo>
                  <a:lnTo>
                    <a:pt x="198" y="426"/>
                  </a:lnTo>
                  <a:lnTo>
                    <a:pt x="196" y="423"/>
                  </a:lnTo>
                  <a:lnTo>
                    <a:pt x="194" y="419"/>
                  </a:lnTo>
                  <a:lnTo>
                    <a:pt x="194" y="416"/>
                  </a:lnTo>
                  <a:lnTo>
                    <a:pt x="192" y="410"/>
                  </a:lnTo>
                  <a:lnTo>
                    <a:pt x="198" y="407"/>
                  </a:lnTo>
                  <a:lnTo>
                    <a:pt x="203" y="403"/>
                  </a:lnTo>
                  <a:lnTo>
                    <a:pt x="206" y="398"/>
                  </a:lnTo>
                  <a:lnTo>
                    <a:pt x="210" y="393"/>
                  </a:lnTo>
                  <a:lnTo>
                    <a:pt x="212" y="388"/>
                  </a:lnTo>
                  <a:lnTo>
                    <a:pt x="192" y="388"/>
                  </a:lnTo>
                  <a:lnTo>
                    <a:pt x="180" y="393"/>
                  </a:lnTo>
                  <a:lnTo>
                    <a:pt x="166" y="395"/>
                  </a:lnTo>
                  <a:lnTo>
                    <a:pt x="150" y="393"/>
                  </a:lnTo>
                  <a:lnTo>
                    <a:pt x="140" y="388"/>
                  </a:lnTo>
                  <a:lnTo>
                    <a:pt x="135" y="388"/>
                  </a:lnTo>
                  <a:lnTo>
                    <a:pt x="135" y="384"/>
                  </a:lnTo>
                  <a:lnTo>
                    <a:pt x="140" y="382"/>
                  </a:lnTo>
                  <a:lnTo>
                    <a:pt x="144" y="381"/>
                  </a:lnTo>
                  <a:lnTo>
                    <a:pt x="145" y="379"/>
                  </a:lnTo>
                  <a:lnTo>
                    <a:pt x="149" y="377"/>
                  </a:lnTo>
                  <a:lnTo>
                    <a:pt x="150" y="372"/>
                  </a:lnTo>
                  <a:lnTo>
                    <a:pt x="147" y="372"/>
                  </a:lnTo>
                  <a:lnTo>
                    <a:pt x="147" y="368"/>
                  </a:lnTo>
                  <a:lnTo>
                    <a:pt x="152" y="368"/>
                  </a:lnTo>
                  <a:lnTo>
                    <a:pt x="156" y="367"/>
                  </a:lnTo>
                  <a:lnTo>
                    <a:pt x="159" y="367"/>
                  </a:lnTo>
                  <a:lnTo>
                    <a:pt x="163" y="365"/>
                  </a:lnTo>
                  <a:lnTo>
                    <a:pt x="161" y="363"/>
                  </a:lnTo>
                  <a:lnTo>
                    <a:pt x="159" y="361"/>
                  </a:lnTo>
                  <a:lnTo>
                    <a:pt x="157" y="360"/>
                  </a:lnTo>
                  <a:lnTo>
                    <a:pt x="157" y="358"/>
                  </a:lnTo>
                  <a:lnTo>
                    <a:pt x="156" y="356"/>
                  </a:lnTo>
                  <a:lnTo>
                    <a:pt x="154" y="353"/>
                  </a:lnTo>
                  <a:lnTo>
                    <a:pt x="157" y="353"/>
                  </a:lnTo>
                  <a:lnTo>
                    <a:pt x="159" y="351"/>
                  </a:lnTo>
                  <a:lnTo>
                    <a:pt x="159" y="351"/>
                  </a:lnTo>
                  <a:lnTo>
                    <a:pt x="161" y="351"/>
                  </a:lnTo>
                  <a:lnTo>
                    <a:pt x="163" y="349"/>
                  </a:lnTo>
                  <a:lnTo>
                    <a:pt x="182" y="355"/>
                  </a:lnTo>
                  <a:lnTo>
                    <a:pt x="198" y="361"/>
                  </a:lnTo>
                  <a:lnTo>
                    <a:pt x="212" y="368"/>
                  </a:lnTo>
                  <a:lnTo>
                    <a:pt x="227" y="374"/>
                  </a:lnTo>
                  <a:lnTo>
                    <a:pt x="246" y="375"/>
                  </a:lnTo>
                  <a:lnTo>
                    <a:pt x="243" y="367"/>
                  </a:lnTo>
                  <a:lnTo>
                    <a:pt x="240" y="360"/>
                  </a:lnTo>
                  <a:lnTo>
                    <a:pt x="238" y="355"/>
                  </a:lnTo>
                  <a:lnTo>
                    <a:pt x="236" y="342"/>
                  </a:lnTo>
                  <a:lnTo>
                    <a:pt x="240" y="341"/>
                  </a:lnTo>
                  <a:lnTo>
                    <a:pt x="243" y="339"/>
                  </a:lnTo>
                  <a:lnTo>
                    <a:pt x="248" y="339"/>
                  </a:lnTo>
                  <a:lnTo>
                    <a:pt x="255" y="339"/>
                  </a:lnTo>
                  <a:close/>
                  <a:moveTo>
                    <a:pt x="742" y="318"/>
                  </a:moveTo>
                  <a:lnTo>
                    <a:pt x="754" y="323"/>
                  </a:lnTo>
                  <a:lnTo>
                    <a:pt x="754" y="327"/>
                  </a:lnTo>
                  <a:lnTo>
                    <a:pt x="749" y="327"/>
                  </a:lnTo>
                  <a:lnTo>
                    <a:pt x="746" y="327"/>
                  </a:lnTo>
                  <a:lnTo>
                    <a:pt x="744" y="327"/>
                  </a:lnTo>
                  <a:lnTo>
                    <a:pt x="742" y="325"/>
                  </a:lnTo>
                  <a:lnTo>
                    <a:pt x="742" y="325"/>
                  </a:lnTo>
                  <a:lnTo>
                    <a:pt x="742" y="323"/>
                  </a:lnTo>
                  <a:lnTo>
                    <a:pt x="742" y="318"/>
                  </a:lnTo>
                  <a:close/>
                  <a:moveTo>
                    <a:pt x="140" y="318"/>
                  </a:moveTo>
                  <a:lnTo>
                    <a:pt x="140" y="325"/>
                  </a:lnTo>
                  <a:lnTo>
                    <a:pt x="140" y="330"/>
                  </a:lnTo>
                  <a:lnTo>
                    <a:pt x="142" y="335"/>
                  </a:lnTo>
                  <a:lnTo>
                    <a:pt x="140" y="339"/>
                  </a:lnTo>
                  <a:lnTo>
                    <a:pt x="140" y="342"/>
                  </a:lnTo>
                  <a:lnTo>
                    <a:pt x="135" y="346"/>
                  </a:lnTo>
                  <a:lnTo>
                    <a:pt x="130" y="349"/>
                  </a:lnTo>
                  <a:lnTo>
                    <a:pt x="124" y="353"/>
                  </a:lnTo>
                  <a:lnTo>
                    <a:pt x="121" y="358"/>
                  </a:lnTo>
                  <a:lnTo>
                    <a:pt x="114" y="355"/>
                  </a:lnTo>
                  <a:lnTo>
                    <a:pt x="110" y="353"/>
                  </a:lnTo>
                  <a:lnTo>
                    <a:pt x="107" y="351"/>
                  </a:lnTo>
                  <a:lnTo>
                    <a:pt x="105" y="349"/>
                  </a:lnTo>
                  <a:lnTo>
                    <a:pt x="102" y="346"/>
                  </a:lnTo>
                  <a:lnTo>
                    <a:pt x="100" y="363"/>
                  </a:lnTo>
                  <a:lnTo>
                    <a:pt x="95" y="372"/>
                  </a:lnTo>
                  <a:lnTo>
                    <a:pt x="82" y="375"/>
                  </a:lnTo>
                  <a:lnTo>
                    <a:pt x="72" y="375"/>
                  </a:lnTo>
                  <a:lnTo>
                    <a:pt x="61" y="375"/>
                  </a:lnTo>
                  <a:lnTo>
                    <a:pt x="48" y="375"/>
                  </a:lnTo>
                  <a:lnTo>
                    <a:pt x="48" y="361"/>
                  </a:lnTo>
                  <a:lnTo>
                    <a:pt x="67" y="348"/>
                  </a:lnTo>
                  <a:lnTo>
                    <a:pt x="88" y="335"/>
                  </a:lnTo>
                  <a:lnTo>
                    <a:pt x="112" y="325"/>
                  </a:lnTo>
                  <a:lnTo>
                    <a:pt x="140" y="318"/>
                  </a:lnTo>
                  <a:close/>
                  <a:moveTo>
                    <a:pt x="458" y="311"/>
                  </a:moveTo>
                  <a:lnTo>
                    <a:pt x="461" y="321"/>
                  </a:lnTo>
                  <a:lnTo>
                    <a:pt x="468" y="325"/>
                  </a:lnTo>
                  <a:lnTo>
                    <a:pt x="479" y="325"/>
                  </a:lnTo>
                  <a:lnTo>
                    <a:pt x="496" y="323"/>
                  </a:lnTo>
                  <a:lnTo>
                    <a:pt x="496" y="327"/>
                  </a:lnTo>
                  <a:lnTo>
                    <a:pt x="498" y="332"/>
                  </a:lnTo>
                  <a:lnTo>
                    <a:pt x="500" y="337"/>
                  </a:lnTo>
                  <a:lnTo>
                    <a:pt x="500" y="341"/>
                  </a:lnTo>
                  <a:lnTo>
                    <a:pt x="500" y="346"/>
                  </a:lnTo>
                  <a:lnTo>
                    <a:pt x="500" y="349"/>
                  </a:lnTo>
                  <a:lnTo>
                    <a:pt x="519" y="360"/>
                  </a:lnTo>
                  <a:lnTo>
                    <a:pt x="541" y="365"/>
                  </a:lnTo>
                  <a:lnTo>
                    <a:pt x="566" y="365"/>
                  </a:lnTo>
                  <a:lnTo>
                    <a:pt x="590" y="365"/>
                  </a:lnTo>
                  <a:lnTo>
                    <a:pt x="617" y="363"/>
                  </a:lnTo>
                  <a:lnTo>
                    <a:pt x="639" y="365"/>
                  </a:lnTo>
                  <a:lnTo>
                    <a:pt x="639" y="370"/>
                  </a:lnTo>
                  <a:lnTo>
                    <a:pt x="641" y="375"/>
                  </a:lnTo>
                  <a:lnTo>
                    <a:pt x="643" y="379"/>
                  </a:lnTo>
                  <a:lnTo>
                    <a:pt x="643" y="381"/>
                  </a:lnTo>
                  <a:lnTo>
                    <a:pt x="643" y="384"/>
                  </a:lnTo>
                  <a:lnTo>
                    <a:pt x="643" y="388"/>
                  </a:lnTo>
                  <a:lnTo>
                    <a:pt x="639" y="400"/>
                  </a:lnTo>
                  <a:lnTo>
                    <a:pt x="629" y="400"/>
                  </a:lnTo>
                  <a:lnTo>
                    <a:pt x="617" y="398"/>
                  </a:lnTo>
                  <a:lnTo>
                    <a:pt x="608" y="396"/>
                  </a:lnTo>
                  <a:lnTo>
                    <a:pt x="604" y="396"/>
                  </a:lnTo>
                  <a:lnTo>
                    <a:pt x="601" y="398"/>
                  </a:lnTo>
                  <a:lnTo>
                    <a:pt x="599" y="402"/>
                  </a:lnTo>
                  <a:lnTo>
                    <a:pt x="597" y="403"/>
                  </a:lnTo>
                  <a:lnTo>
                    <a:pt x="594" y="403"/>
                  </a:lnTo>
                  <a:lnTo>
                    <a:pt x="592" y="405"/>
                  </a:lnTo>
                  <a:lnTo>
                    <a:pt x="587" y="407"/>
                  </a:lnTo>
                  <a:lnTo>
                    <a:pt x="582" y="407"/>
                  </a:lnTo>
                  <a:lnTo>
                    <a:pt x="576" y="409"/>
                  </a:lnTo>
                  <a:lnTo>
                    <a:pt x="573" y="410"/>
                  </a:lnTo>
                  <a:lnTo>
                    <a:pt x="568" y="410"/>
                  </a:lnTo>
                  <a:lnTo>
                    <a:pt x="562" y="410"/>
                  </a:lnTo>
                  <a:lnTo>
                    <a:pt x="559" y="405"/>
                  </a:lnTo>
                  <a:lnTo>
                    <a:pt x="557" y="400"/>
                  </a:lnTo>
                  <a:lnTo>
                    <a:pt x="554" y="396"/>
                  </a:lnTo>
                  <a:lnTo>
                    <a:pt x="554" y="400"/>
                  </a:lnTo>
                  <a:lnTo>
                    <a:pt x="550" y="403"/>
                  </a:lnTo>
                  <a:lnTo>
                    <a:pt x="548" y="407"/>
                  </a:lnTo>
                  <a:lnTo>
                    <a:pt x="547" y="410"/>
                  </a:lnTo>
                  <a:lnTo>
                    <a:pt x="538" y="410"/>
                  </a:lnTo>
                  <a:lnTo>
                    <a:pt x="534" y="405"/>
                  </a:lnTo>
                  <a:lnTo>
                    <a:pt x="531" y="398"/>
                  </a:lnTo>
                  <a:lnTo>
                    <a:pt x="528" y="391"/>
                  </a:lnTo>
                  <a:lnTo>
                    <a:pt x="526" y="396"/>
                  </a:lnTo>
                  <a:lnTo>
                    <a:pt x="524" y="400"/>
                  </a:lnTo>
                  <a:lnTo>
                    <a:pt x="522" y="402"/>
                  </a:lnTo>
                  <a:lnTo>
                    <a:pt x="522" y="402"/>
                  </a:lnTo>
                  <a:lnTo>
                    <a:pt x="519" y="402"/>
                  </a:lnTo>
                  <a:lnTo>
                    <a:pt x="515" y="400"/>
                  </a:lnTo>
                  <a:lnTo>
                    <a:pt x="512" y="398"/>
                  </a:lnTo>
                  <a:lnTo>
                    <a:pt x="510" y="396"/>
                  </a:lnTo>
                  <a:lnTo>
                    <a:pt x="510" y="395"/>
                  </a:lnTo>
                  <a:lnTo>
                    <a:pt x="510" y="393"/>
                  </a:lnTo>
                  <a:lnTo>
                    <a:pt x="510" y="391"/>
                  </a:lnTo>
                  <a:lnTo>
                    <a:pt x="510" y="389"/>
                  </a:lnTo>
                  <a:lnTo>
                    <a:pt x="508" y="388"/>
                  </a:lnTo>
                  <a:lnTo>
                    <a:pt x="507" y="388"/>
                  </a:lnTo>
                  <a:lnTo>
                    <a:pt x="505" y="389"/>
                  </a:lnTo>
                  <a:lnTo>
                    <a:pt x="501" y="389"/>
                  </a:lnTo>
                  <a:lnTo>
                    <a:pt x="496" y="391"/>
                  </a:lnTo>
                  <a:lnTo>
                    <a:pt x="493" y="391"/>
                  </a:lnTo>
                  <a:lnTo>
                    <a:pt x="487" y="393"/>
                  </a:lnTo>
                  <a:lnTo>
                    <a:pt x="486" y="391"/>
                  </a:lnTo>
                  <a:lnTo>
                    <a:pt x="484" y="391"/>
                  </a:lnTo>
                  <a:lnTo>
                    <a:pt x="480" y="389"/>
                  </a:lnTo>
                  <a:lnTo>
                    <a:pt x="479" y="388"/>
                  </a:lnTo>
                  <a:lnTo>
                    <a:pt x="475" y="386"/>
                  </a:lnTo>
                  <a:lnTo>
                    <a:pt x="473" y="384"/>
                  </a:lnTo>
                  <a:lnTo>
                    <a:pt x="475" y="374"/>
                  </a:lnTo>
                  <a:lnTo>
                    <a:pt x="473" y="367"/>
                  </a:lnTo>
                  <a:lnTo>
                    <a:pt x="470" y="361"/>
                  </a:lnTo>
                  <a:lnTo>
                    <a:pt x="466" y="353"/>
                  </a:lnTo>
                  <a:lnTo>
                    <a:pt x="466" y="342"/>
                  </a:lnTo>
                  <a:lnTo>
                    <a:pt x="449" y="341"/>
                  </a:lnTo>
                  <a:lnTo>
                    <a:pt x="433" y="335"/>
                  </a:lnTo>
                  <a:lnTo>
                    <a:pt x="419" y="330"/>
                  </a:lnTo>
                  <a:lnTo>
                    <a:pt x="418" y="328"/>
                  </a:lnTo>
                  <a:lnTo>
                    <a:pt x="418" y="327"/>
                  </a:lnTo>
                  <a:lnTo>
                    <a:pt x="418" y="325"/>
                  </a:lnTo>
                  <a:lnTo>
                    <a:pt x="416" y="323"/>
                  </a:lnTo>
                  <a:lnTo>
                    <a:pt x="416" y="318"/>
                  </a:lnTo>
                  <a:lnTo>
                    <a:pt x="423" y="316"/>
                  </a:lnTo>
                  <a:lnTo>
                    <a:pt x="432" y="316"/>
                  </a:lnTo>
                  <a:lnTo>
                    <a:pt x="442" y="314"/>
                  </a:lnTo>
                  <a:lnTo>
                    <a:pt x="445" y="313"/>
                  </a:lnTo>
                  <a:lnTo>
                    <a:pt x="449" y="313"/>
                  </a:lnTo>
                  <a:lnTo>
                    <a:pt x="452" y="311"/>
                  </a:lnTo>
                  <a:lnTo>
                    <a:pt x="458" y="311"/>
                  </a:lnTo>
                  <a:close/>
                  <a:moveTo>
                    <a:pt x="377" y="311"/>
                  </a:moveTo>
                  <a:lnTo>
                    <a:pt x="409" y="311"/>
                  </a:lnTo>
                  <a:lnTo>
                    <a:pt x="409" y="314"/>
                  </a:lnTo>
                  <a:lnTo>
                    <a:pt x="411" y="318"/>
                  </a:lnTo>
                  <a:lnTo>
                    <a:pt x="411" y="321"/>
                  </a:lnTo>
                  <a:lnTo>
                    <a:pt x="412" y="327"/>
                  </a:lnTo>
                  <a:lnTo>
                    <a:pt x="404" y="327"/>
                  </a:lnTo>
                  <a:lnTo>
                    <a:pt x="400" y="327"/>
                  </a:lnTo>
                  <a:lnTo>
                    <a:pt x="397" y="327"/>
                  </a:lnTo>
                  <a:lnTo>
                    <a:pt x="390" y="325"/>
                  </a:lnTo>
                  <a:lnTo>
                    <a:pt x="384" y="325"/>
                  </a:lnTo>
                  <a:lnTo>
                    <a:pt x="377" y="323"/>
                  </a:lnTo>
                  <a:lnTo>
                    <a:pt x="377" y="311"/>
                  </a:lnTo>
                  <a:close/>
                  <a:moveTo>
                    <a:pt x="301" y="307"/>
                  </a:moveTo>
                  <a:lnTo>
                    <a:pt x="308" y="311"/>
                  </a:lnTo>
                  <a:lnTo>
                    <a:pt x="315" y="314"/>
                  </a:lnTo>
                  <a:lnTo>
                    <a:pt x="318" y="320"/>
                  </a:lnTo>
                  <a:lnTo>
                    <a:pt x="322" y="327"/>
                  </a:lnTo>
                  <a:lnTo>
                    <a:pt x="323" y="334"/>
                  </a:lnTo>
                  <a:lnTo>
                    <a:pt x="313" y="334"/>
                  </a:lnTo>
                  <a:lnTo>
                    <a:pt x="313" y="330"/>
                  </a:lnTo>
                  <a:lnTo>
                    <a:pt x="308" y="327"/>
                  </a:lnTo>
                  <a:lnTo>
                    <a:pt x="306" y="323"/>
                  </a:lnTo>
                  <a:lnTo>
                    <a:pt x="304" y="320"/>
                  </a:lnTo>
                  <a:lnTo>
                    <a:pt x="302" y="314"/>
                  </a:lnTo>
                  <a:lnTo>
                    <a:pt x="301" y="307"/>
                  </a:lnTo>
                  <a:close/>
                  <a:moveTo>
                    <a:pt x="489" y="299"/>
                  </a:moveTo>
                  <a:lnTo>
                    <a:pt x="505" y="299"/>
                  </a:lnTo>
                  <a:lnTo>
                    <a:pt x="505" y="307"/>
                  </a:lnTo>
                  <a:lnTo>
                    <a:pt x="489" y="307"/>
                  </a:lnTo>
                  <a:lnTo>
                    <a:pt x="489" y="299"/>
                  </a:lnTo>
                  <a:close/>
                  <a:moveTo>
                    <a:pt x="192" y="299"/>
                  </a:moveTo>
                  <a:lnTo>
                    <a:pt x="201" y="300"/>
                  </a:lnTo>
                  <a:lnTo>
                    <a:pt x="208" y="300"/>
                  </a:lnTo>
                  <a:lnTo>
                    <a:pt x="215" y="302"/>
                  </a:lnTo>
                  <a:lnTo>
                    <a:pt x="220" y="304"/>
                  </a:lnTo>
                  <a:lnTo>
                    <a:pt x="217" y="309"/>
                  </a:lnTo>
                  <a:lnTo>
                    <a:pt x="213" y="314"/>
                  </a:lnTo>
                  <a:lnTo>
                    <a:pt x="210" y="318"/>
                  </a:lnTo>
                  <a:lnTo>
                    <a:pt x="205" y="323"/>
                  </a:lnTo>
                  <a:lnTo>
                    <a:pt x="199" y="327"/>
                  </a:lnTo>
                  <a:lnTo>
                    <a:pt x="194" y="328"/>
                  </a:lnTo>
                  <a:lnTo>
                    <a:pt x="191" y="328"/>
                  </a:lnTo>
                  <a:lnTo>
                    <a:pt x="185" y="327"/>
                  </a:lnTo>
                  <a:lnTo>
                    <a:pt x="182" y="323"/>
                  </a:lnTo>
                  <a:lnTo>
                    <a:pt x="180" y="320"/>
                  </a:lnTo>
                  <a:lnTo>
                    <a:pt x="178" y="316"/>
                  </a:lnTo>
                  <a:lnTo>
                    <a:pt x="178" y="311"/>
                  </a:lnTo>
                  <a:lnTo>
                    <a:pt x="185" y="306"/>
                  </a:lnTo>
                  <a:lnTo>
                    <a:pt x="192" y="299"/>
                  </a:lnTo>
                  <a:close/>
                  <a:moveTo>
                    <a:pt x="435" y="292"/>
                  </a:moveTo>
                  <a:lnTo>
                    <a:pt x="440" y="292"/>
                  </a:lnTo>
                  <a:lnTo>
                    <a:pt x="444" y="292"/>
                  </a:lnTo>
                  <a:lnTo>
                    <a:pt x="447" y="292"/>
                  </a:lnTo>
                  <a:lnTo>
                    <a:pt x="449" y="292"/>
                  </a:lnTo>
                  <a:lnTo>
                    <a:pt x="452" y="292"/>
                  </a:lnTo>
                  <a:lnTo>
                    <a:pt x="456" y="292"/>
                  </a:lnTo>
                  <a:lnTo>
                    <a:pt x="461" y="292"/>
                  </a:lnTo>
                  <a:lnTo>
                    <a:pt x="461" y="299"/>
                  </a:lnTo>
                  <a:lnTo>
                    <a:pt x="438" y="304"/>
                  </a:lnTo>
                  <a:lnTo>
                    <a:pt x="435" y="292"/>
                  </a:lnTo>
                  <a:close/>
                  <a:moveTo>
                    <a:pt x="220" y="281"/>
                  </a:moveTo>
                  <a:lnTo>
                    <a:pt x="227" y="283"/>
                  </a:lnTo>
                  <a:lnTo>
                    <a:pt x="234" y="285"/>
                  </a:lnTo>
                  <a:lnTo>
                    <a:pt x="240" y="288"/>
                  </a:lnTo>
                  <a:lnTo>
                    <a:pt x="236" y="288"/>
                  </a:lnTo>
                  <a:lnTo>
                    <a:pt x="227" y="292"/>
                  </a:lnTo>
                  <a:lnTo>
                    <a:pt x="217" y="292"/>
                  </a:lnTo>
                  <a:lnTo>
                    <a:pt x="205" y="292"/>
                  </a:lnTo>
                  <a:lnTo>
                    <a:pt x="205" y="288"/>
                  </a:lnTo>
                  <a:lnTo>
                    <a:pt x="208" y="288"/>
                  </a:lnTo>
                  <a:lnTo>
                    <a:pt x="212" y="285"/>
                  </a:lnTo>
                  <a:lnTo>
                    <a:pt x="217" y="283"/>
                  </a:lnTo>
                  <a:lnTo>
                    <a:pt x="220" y="281"/>
                  </a:lnTo>
                  <a:close/>
                  <a:moveTo>
                    <a:pt x="400" y="253"/>
                  </a:moveTo>
                  <a:lnTo>
                    <a:pt x="416" y="253"/>
                  </a:lnTo>
                  <a:lnTo>
                    <a:pt x="421" y="260"/>
                  </a:lnTo>
                  <a:lnTo>
                    <a:pt x="428" y="267"/>
                  </a:lnTo>
                  <a:lnTo>
                    <a:pt x="435" y="272"/>
                  </a:lnTo>
                  <a:lnTo>
                    <a:pt x="432" y="276"/>
                  </a:lnTo>
                  <a:lnTo>
                    <a:pt x="430" y="278"/>
                  </a:lnTo>
                  <a:lnTo>
                    <a:pt x="428" y="279"/>
                  </a:lnTo>
                  <a:lnTo>
                    <a:pt x="426" y="283"/>
                  </a:lnTo>
                  <a:lnTo>
                    <a:pt x="425" y="286"/>
                  </a:lnTo>
                  <a:lnTo>
                    <a:pt x="423" y="292"/>
                  </a:lnTo>
                  <a:lnTo>
                    <a:pt x="418" y="292"/>
                  </a:lnTo>
                  <a:lnTo>
                    <a:pt x="411" y="292"/>
                  </a:lnTo>
                  <a:lnTo>
                    <a:pt x="407" y="290"/>
                  </a:lnTo>
                  <a:lnTo>
                    <a:pt x="402" y="290"/>
                  </a:lnTo>
                  <a:lnTo>
                    <a:pt x="397" y="288"/>
                  </a:lnTo>
                  <a:lnTo>
                    <a:pt x="397" y="281"/>
                  </a:lnTo>
                  <a:lnTo>
                    <a:pt x="398" y="276"/>
                  </a:lnTo>
                  <a:lnTo>
                    <a:pt x="400" y="269"/>
                  </a:lnTo>
                  <a:lnTo>
                    <a:pt x="400" y="262"/>
                  </a:lnTo>
                  <a:lnTo>
                    <a:pt x="400" y="253"/>
                  </a:lnTo>
                  <a:close/>
                  <a:moveTo>
                    <a:pt x="323" y="224"/>
                  </a:moveTo>
                  <a:lnTo>
                    <a:pt x="341" y="229"/>
                  </a:lnTo>
                  <a:lnTo>
                    <a:pt x="353" y="238"/>
                  </a:lnTo>
                  <a:lnTo>
                    <a:pt x="363" y="246"/>
                  </a:lnTo>
                  <a:lnTo>
                    <a:pt x="374" y="257"/>
                  </a:lnTo>
                  <a:lnTo>
                    <a:pt x="384" y="265"/>
                  </a:lnTo>
                  <a:lnTo>
                    <a:pt x="384" y="262"/>
                  </a:lnTo>
                  <a:lnTo>
                    <a:pt x="390" y="262"/>
                  </a:lnTo>
                  <a:lnTo>
                    <a:pt x="390" y="265"/>
                  </a:lnTo>
                  <a:lnTo>
                    <a:pt x="391" y="269"/>
                  </a:lnTo>
                  <a:lnTo>
                    <a:pt x="395" y="274"/>
                  </a:lnTo>
                  <a:lnTo>
                    <a:pt x="397" y="281"/>
                  </a:lnTo>
                  <a:lnTo>
                    <a:pt x="390" y="281"/>
                  </a:lnTo>
                  <a:lnTo>
                    <a:pt x="386" y="281"/>
                  </a:lnTo>
                  <a:lnTo>
                    <a:pt x="386" y="283"/>
                  </a:lnTo>
                  <a:lnTo>
                    <a:pt x="384" y="283"/>
                  </a:lnTo>
                  <a:lnTo>
                    <a:pt x="381" y="283"/>
                  </a:lnTo>
                  <a:lnTo>
                    <a:pt x="377" y="285"/>
                  </a:lnTo>
                  <a:lnTo>
                    <a:pt x="363" y="274"/>
                  </a:lnTo>
                  <a:lnTo>
                    <a:pt x="349" y="269"/>
                  </a:lnTo>
                  <a:lnTo>
                    <a:pt x="332" y="265"/>
                  </a:lnTo>
                  <a:lnTo>
                    <a:pt x="316" y="257"/>
                  </a:lnTo>
                  <a:lnTo>
                    <a:pt x="322" y="252"/>
                  </a:lnTo>
                  <a:lnTo>
                    <a:pt x="323" y="246"/>
                  </a:lnTo>
                  <a:lnTo>
                    <a:pt x="322" y="241"/>
                  </a:lnTo>
                  <a:lnTo>
                    <a:pt x="322" y="234"/>
                  </a:lnTo>
                  <a:lnTo>
                    <a:pt x="323" y="224"/>
                  </a:lnTo>
                  <a:close/>
                  <a:moveTo>
                    <a:pt x="1538" y="217"/>
                  </a:moveTo>
                  <a:lnTo>
                    <a:pt x="1542" y="217"/>
                  </a:lnTo>
                  <a:lnTo>
                    <a:pt x="1545" y="218"/>
                  </a:lnTo>
                  <a:lnTo>
                    <a:pt x="1547" y="220"/>
                  </a:lnTo>
                  <a:lnTo>
                    <a:pt x="1549" y="222"/>
                  </a:lnTo>
                  <a:lnTo>
                    <a:pt x="1550" y="224"/>
                  </a:lnTo>
                  <a:lnTo>
                    <a:pt x="1550" y="225"/>
                  </a:lnTo>
                  <a:lnTo>
                    <a:pt x="1550" y="227"/>
                  </a:lnTo>
                  <a:lnTo>
                    <a:pt x="1552" y="231"/>
                  </a:lnTo>
                  <a:lnTo>
                    <a:pt x="1545" y="231"/>
                  </a:lnTo>
                  <a:lnTo>
                    <a:pt x="1542" y="232"/>
                  </a:lnTo>
                  <a:lnTo>
                    <a:pt x="1538" y="232"/>
                  </a:lnTo>
                  <a:lnTo>
                    <a:pt x="1535" y="234"/>
                  </a:lnTo>
                  <a:lnTo>
                    <a:pt x="1529" y="234"/>
                  </a:lnTo>
                  <a:lnTo>
                    <a:pt x="1529" y="231"/>
                  </a:lnTo>
                  <a:lnTo>
                    <a:pt x="1526" y="231"/>
                  </a:lnTo>
                  <a:lnTo>
                    <a:pt x="1526" y="218"/>
                  </a:lnTo>
                  <a:lnTo>
                    <a:pt x="1531" y="218"/>
                  </a:lnTo>
                  <a:lnTo>
                    <a:pt x="1536" y="217"/>
                  </a:lnTo>
                  <a:lnTo>
                    <a:pt x="1538" y="217"/>
                  </a:lnTo>
                  <a:close/>
                  <a:moveTo>
                    <a:pt x="377" y="208"/>
                  </a:moveTo>
                  <a:lnTo>
                    <a:pt x="393" y="208"/>
                  </a:lnTo>
                  <a:lnTo>
                    <a:pt x="393" y="211"/>
                  </a:lnTo>
                  <a:lnTo>
                    <a:pt x="390" y="211"/>
                  </a:lnTo>
                  <a:lnTo>
                    <a:pt x="386" y="211"/>
                  </a:lnTo>
                  <a:lnTo>
                    <a:pt x="384" y="213"/>
                  </a:lnTo>
                  <a:lnTo>
                    <a:pt x="383" y="213"/>
                  </a:lnTo>
                  <a:lnTo>
                    <a:pt x="383" y="213"/>
                  </a:lnTo>
                  <a:lnTo>
                    <a:pt x="381" y="213"/>
                  </a:lnTo>
                  <a:lnTo>
                    <a:pt x="379" y="211"/>
                  </a:lnTo>
                  <a:lnTo>
                    <a:pt x="377" y="208"/>
                  </a:lnTo>
                  <a:close/>
                  <a:moveTo>
                    <a:pt x="458" y="131"/>
                  </a:moveTo>
                  <a:lnTo>
                    <a:pt x="477" y="152"/>
                  </a:lnTo>
                  <a:lnTo>
                    <a:pt x="501" y="168"/>
                  </a:lnTo>
                  <a:lnTo>
                    <a:pt x="531" y="180"/>
                  </a:lnTo>
                  <a:lnTo>
                    <a:pt x="533" y="197"/>
                  </a:lnTo>
                  <a:lnTo>
                    <a:pt x="538" y="210"/>
                  </a:lnTo>
                  <a:lnTo>
                    <a:pt x="543" y="217"/>
                  </a:lnTo>
                  <a:lnTo>
                    <a:pt x="550" y="224"/>
                  </a:lnTo>
                  <a:lnTo>
                    <a:pt x="557" y="234"/>
                  </a:lnTo>
                  <a:lnTo>
                    <a:pt x="545" y="236"/>
                  </a:lnTo>
                  <a:lnTo>
                    <a:pt x="533" y="238"/>
                  </a:lnTo>
                  <a:lnTo>
                    <a:pt x="522" y="243"/>
                  </a:lnTo>
                  <a:lnTo>
                    <a:pt x="515" y="250"/>
                  </a:lnTo>
                  <a:lnTo>
                    <a:pt x="514" y="253"/>
                  </a:lnTo>
                  <a:lnTo>
                    <a:pt x="512" y="257"/>
                  </a:lnTo>
                  <a:lnTo>
                    <a:pt x="510" y="260"/>
                  </a:lnTo>
                  <a:lnTo>
                    <a:pt x="508" y="262"/>
                  </a:lnTo>
                  <a:lnTo>
                    <a:pt x="505" y="265"/>
                  </a:lnTo>
                  <a:lnTo>
                    <a:pt x="494" y="267"/>
                  </a:lnTo>
                  <a:lnTo>
                    <a:pt x="479" y="269"/>
                  </a:lnTo>
                  <a:lnTo>
                    <a:pt x="461" y="267"/>
                  </a:lnTo>
                  <a:lnTo>
                    <a:pt x="447" y="265"/>
                  </a:lnTo>
                  <a:lnTo>
                    <a:pt x="444" y="255"/>
                  </a:lnTo>
                  <a:lnTo>
                    <a:pt x="442" y="248"/>
                  </a:lnTo>
                  <a:lnTo>
                    <a:pt x="440" y="243"/>
                  </a:lnTo>
                  <a:lnTo>
                    <a:pt x="435" y="234"/>
                  </a:lnTo>
                  <a:lnTo>
                    <a:pt x="458" y="227"/>
                  </a:lnTo>
                  <a:lnTo>
                    <a:pt x="458" y="224"/>
                  </a:lnTo>
                  <a:lnTo>
                    <a:pt x="440" y="222"/>
                  </a:lnTo>
                  <a:lnTo>
                    <a:pt x="428" y="218"/>
                  </a:lnTo>
                  <a:lnTo>
                    <a:pt x="419" y="211"/>
                  </a:lnTo>
                  <a:lnTo>
                    <a:pt x="418" y="206"/>
                  </a:lnTo>
                  <a:lnTo>
                    <a:pt x="414" y="201"/>
                  </a:lnTo>
                  <a:lnTo>
                    <a:pt x="412" y="196"/>
                  </a:lnTo>
                  <a:lnTo>
                    <a:pt x="412" y="190"/>
                  </a:lnTo>
                  <a:lnTo>
                    <a:pt x="412" y="187"/>
                  </a:lnTo>
                  <a:lnTo>
                    <a:pt x="412" y="183"/>
                  </a:lnTo>
                  <a:lnTo>
                    <a:pt x="414" y="183"/>
                  </a:lnTo>
                  <a:lnTo>
                    <a:pt x="416" y="182"/>
                  </a:lnTo>
                  <a:lnTo>
                    <a:pt x="418" y="182"/>
                  </a:lnTo>
                  <a:lnTo>
                    <a:pt x="419" y="182"/>
                  </a:lnTo>
                  <a:lnTo>
                    <a:pt x="423" y="180"/>
                  </a:lnTo>
                  <a:lnTo>
                    <a:pt x="425" y="175"/>
                  </a:lnTo>
                  <a:lnTo>
                    <a:pt x="425" y="169"/>
                  </a:lnTo>
                  <a:lnTo>
                    <a:pt x="425" y="166"/>
                  </a:lnTo>
                  <a:lnTo>
                    <a:pt x="426" y="164"/>
                  </a:lnTo>
                  <a:lnTo>
                    <a:pt x="428" y="161"/>
                  </a:lnTo>
                  <a:lnTo>
                    <a:pt x="430" y="161"/>
                  </a:lnTo>
                  <a:lnTo>
                    <a:pt x="432" y="159"/>
                  </a:lnTo>
                  <a:lnTo>
                    <a:pt x="433" y="159"/>
                  </a:lnTo>
                  <a:lnTo>
                    <a:pt x="435" y="159"/>
                  </a:lnTo>
                  <a:lnTo>
                    <a:pt x="438" y="157"/>
                  </a:lnTo>
                  <a:lnTo>
                    <a:pt x="440" y="150"/>
                  </a:lnTo>
                  <a:lnTo>
                    <a:pt x="442" y="145"/>
                  </a:lnTo>
                  <a:lnTo>
                    <a:pt x="444" y="140"/>
                  </a:lnTo>
                  <a:lnTo>
                    <a:pt x="447" y="135"/>
                  </a:lnTo>
                  <a:lnTo>
                    <a:pt x="449" y="133"/>
                  </a:lnTo>
                  <a:lnTo>
                    <a:pt x="451" y="133"/>
                  </a:lnTo>
                  <a:lnTo>
                    <a:pt x="452" y="131"/>
                  </a:lnTo>
                  <a:lnTo>
                    <a:pt x="454" y="131"/>
                  </a:lnTo>
                  <a:lnTo>
                    <a:pt x="458" y="131"/>
                  </a:lnTo>
                  <a:close/>
                  <a:moveTo>
                    <a:pt x="1488" y="112"/>
                  </a:moveTo>
                  <a:lnTo>
                    <a:pt x="1493" y="114"/>
                  </a:lnTo>
                  <a:lnTo>
                    <a:pt x="1498" y="115"/>
                  </a:lnTo>
                  <a:lnTo>
                    <a:pt x="1501" y="117"/>
                  </a:lnTo>
                  <a:lnTo>
                    <a:pt x="1507" y="119"/>
                  </a:lnTo>
                  <a:lnTo>
                    <a:pt x="1507" y="124"/>
                  </a:lnTo>
                  <a:lnTo>
                    <a:pt x="1508" y="128"/>
                  </a:lnTo>
                  <a:lnTo>
                    <a:pt x="1508" y="131"/>
                  </a:lnTo>
                  <a:lnTo>
                    <a:pt x="1510" y="135"/>
                  </a:lnTo>
                  <a:lnTo>
                    <a:pt x="1498" y="135"/>
                  </a:lnTo>
                  <a:lnTo>
                    <a:pt x="1496" y="131"/>
                  </a:lnTo>
                  <a:lnTo>
                    <a:pt x="1494" y="128"/>
                  </a:lnTo>
                  <a:lnTo>
                    <a:pt x="1491" y="124"/>
                  </a:lnTo>
                  <a:lnTo>
                    <a:pt x="1489" y="122"/>
                  </a:lnTo>
                  <a:lnTo>
                    <a:pt x="1489" y="117"/>
                  </a:lnTo>
                  <a:lnTo>
                    <a:pt x="1488" y="112"/>
                  </a:lnTo>
                  <a:close/>
                  <a:moveTo>
                    <a:pt x="1081" y="80"/>
                  </a:moveTo>
                  <a:lnTo>
                    <a:pt x="1095" y="80"/>
                  </a:lnTo>
                  <a:lnTo>
                    <a:pt x="1098" y="89"/>
                  </a:lnTo>
                  <a:lnTo>
                    <a:pt x="1102" y="94"/>
                  </a:lnTo>
                  <a:lnTo>
                    <a:pt x="1105" y="101"/>
                  </a:lnTo>
                  <a:lnTo>
                    <a:pt x="1107" y="112"/>
                  </a:lnTo>
                  <a:lnTo>
                    <a:pt x="1104" y="112"/>
                  </a:lnTo>
                  <a:lnTo>
                    <a:pt x="1093" y="105"/>
                  </a:lnTo>
                  <a:lnTo>
                    <a:pt x="1086" y="98"/>
                  </a:lnTo>
                  <a:lnTo>
                    <a:pt x="1081" y="91"/>
                  </a:lnTo>
                  <a:lnTo>
                    <a:pt x="1081" y="80"/>
                  </a:lnTo>
                  <a:close/>
                  <a:moveTo>
                    <a:pt x="737" y="26"/>
                  </a:moveTo>
                  <a:lnTo>
                    <a:pt x="749" y="26"/>
                  </a:lnTo>
                  <a:lnTo>
                    <a:pt x="754" y="30"/>
                  </a:lnTo>
                  <a:lnTo>
                    <a:pt x="758" y="33"/>
                  </a:lnTo>
                  <a:lnTo>
                    <a:pt x="760" y="37"/>
                  </a:lnTo>
                  <a:lnTo>
                    <a:pt x="763" y="42"/>
                  </a:lnTo>
                  <a:lnTo>
                    <a:pt x="765" y="46"/>
                  </a:lnTo>
                  <a:lnTo>
                    <a:pt x="774" y="37"/>
                  </a:lnTo>
                  <a:lnTo>
                    <a:pt x="784" y="33"/>
                  </a:lnTo>
                  <a:lnTo>
                    <a:pt x="800" y="35"/>
                  </a:lnTo>
                  <a:lnTo>
                    <a:pt x="800" y="49"/>
                  </a:lnTo>
                  <a:lnTo>
                    <a:pt x="822" y="51"/>
                  </a:lnTo>
                  <a:lnTo>
                    <a:pt x="842" y="54"/>
                  </a:lnTo>
                  <a:lnTo>
                    <a:pt x="859" y="58"/>
                  </a:lnTo>
                  <a:lnTo>
                    <a:pt x="878" y="60"/>
                  </a:lnTo>
                  <a:lnTo>
                    <a:pt x="899" y="58"/>
                  </a:lnTo>
                  <a:lnTo>
                    <a:pt x="899" y="70"/>
                  </a:lnTo>
                  <a:lnTo>
                    <a:pt x="903" y="70"/>
                  </a:lnTo>
                  <a:lnTo>
                    <a:pt x="906" y="70"/>
                  </a:lnTo>
                  <a:lnTo>
                    <a:pt x="908" y="70"/>
                  </a:lnTo>
                  <a:lnTo>
                    <a:pt x="910" y="72"/>
                  </a:lnTo>
                  <a:lnTo>
                    <a:pt x="912" y="73"/>
                  </a:lnTo>
                  <a:lnTo>
                    <a:pt x="908" y="73"/>
                  </a:lnTo>
                  <a:lnTo>
                    <a:pt x="892" y="84"/>
                  </a:lnTo>
                  <a:lnTo>
                    <a:pt x="873" y="96"/>
                  </a:lnTo>
                  <a:lnTo>
                    <a:pt x="850" y="107"/>
                  </a:lnTo>
                  <a:lnTo>
                    <a:pt x="829" y="119"/>
                  </a:lnTo>
                  <a:lnTo>
                    <a:pt x="814" y="129"/>
                  </a:lnTo>
                  <a:lnTo>
                    <a:pt x="803" y="138"/>
                  </a:lnTo>
                  <a:lnTo>
                    <a:pt x="819" y="138"/>
                  </a:lnTo>
                  <a:lnTo>
                    <a:pt x="824" y="135"/>
                  </a:lnTo>
                  <a:lnTo>
                    <a:pt x="829" y="133"/>
                  </a:lnTo>
                  <a:lnTo>
                    <a:pt x="835" y="131"/>
                  </a:lnTo>
                  <a:lnTo>
                    <a:pt x="842" y="131"/>
                  </a:lnTo>
                  <a:lnTo>
                    <a:pt x="842" y="135"/>
                  </a:lnTo>
                  <a:lnTo>
                    <a:pt x="821" y="150"/>
                  </a:lnTo>
                  <a:lnTo>
                    <a:pt x="803" y="166"/>
                  </a:lnTo>
                  <a:lnTo>
                    <a:pt x="788" y="182"/>
                  </a:lnTo>
                  <a:lnTo>
                    <a:pt x="770" y="196"/>
                  </a:lnTo>
                  <a:lnTo>
                    <a:pt x="751" y="208"/>
                  </a:lnTo>
                  <a:lnTo>
                    <a:pt x="726" y="215"/>
                  </a:lnTo>
                  <a:lnTo>
                    <a:pt x="726" y="227"/>
                  </a:lnTo>
                  <a:lnTo>
                    <a:pt x="714" y="229"/>
                  </a:lnTo>
                  <a:lnTo>
                    <a:pt x="700" y="234"/>
                  </a:lnTo>
                  <a:lnTo>
                    <a:pt x="692" y="241"/>
                  </a:lnTo>
                  <a:lnTo>
                    <a:pt x="697" y="245"/>
                  </a:lnTo>
                  <a:lnTo>
                    <a:pt x="700" y="248"/>
                  </a:lnTo>
                  <a:lnTo>
                    <a:pt x="702" y="250"/>
                  </a:lnTo>
                  <a:lnTo>
                    <a:pt x="702" y="253"/>
                  </a:lnTo>
                  <a:lnTo>
                    <a:pt x="702" y="257"/>
                  </a:lnTo>
                  <a:lnTo>
                    <a:pt x="700" y="262"/>
                  </a:lnTo>
                  <a:lnTo>
                    <a:pt x="700" y="269"/>
                  </a:lnTo>
                  <a:lnTo>
                    <a:pt x="662" y="272"/>
                  </a:lnTo>
                  <a:lnTo>
                    <a:pt x="662" y="276"/>
                  </a:lnTo>
                  <a:lnTo>
                    <a:pt x="667" y="278"/>
                  </a:lnTo>
                  <a:lnTo>
                    <a:pt x="669" y="278"/>
                  </a:lnTo>
                  <a:lnTo>
                    <a:pt x="672" y="278"/>
                  </a:lnTo>
                  <a:lnTo>
                    <a:pt x="672" y="278"/>
                  </a:lnTo>
                  <a:lnTo>
                    <a:pt x="674" y="279"/>
                  </a:lnTo>
                  <a:lnTo>
                    <a:pt x="674" y="281"/>
                  </a:lnTo>
                  <a:lnTo>
                    <a:pt x="678" y="285"/>
                  </a:lnTo>
                  <a:lnTo>
                    <a:pt x="672" y="285"/>
                  </a:lnTo>
                  <a:lnTo>
                    <a:pt x="664" y="288"/>
                  </a:lnTo>
                  <a:lnTo>
                    <a:pt x="653" y="292"/>
                  </a:lnTo>
                  <a:lnTo>
                    <a:pt x="643" y="295"/>
                  </a:lnTo>
                  <a:lnTo>
                    <a:pt x="646" y="297"/>
                  </a:lnTo>
                  <a:lnTo>
                    <a:pt x="648" y="297"/>
                  </a:lnTo>
                  <a:lnTo>
                    <a:pt x="650" y="297"/>
                  </a:lnTo>
                  <a:lnTo>
                    <a:pt x="651" y="299"/>
                  </a:lnTo>
                  <a:lnTo>
                    <a:pt x="653" y="299"/>
                  </a:lnTo>
                  <a:lnTo>
                    <a:pt x="651" y="302"/>
                  </a:lnTo>
                  <a:lnTo>
                    <a:pt x="650" y="306"/>
                  </a:lnTo>
                  <a:lnTo>
                    <a:pt x="648" y="307"/>
                  </a:lnTo>
                  <a:lnTo>
                    <a:pt x="650" y="309"/>
                  </a:lnTo>
                  <a:lnTo>
                    <a:pt x="650" y="311"/>
                  </a:lnTo>
                  <a:lnTo>
                    <a:pt x="651" y="314"/>
                  </a:lnTo>
                  <a:lnTo>
                    <a:pt x="653" y="318"/>
                  </a:lnTo>
                  <a:lnTo>
                    <a:pt x="646" y="320"/>
                  </a:lnTo>
                  <a:lnTo>
                    <a:pt x="641" y="320"/>
                  </a:lnTo>
                  <a:lnTo>
                    <a:pt x="636" y="320"/>
                  </a:lnTo>
                  <a:lnTo>
                    <a:pt x="630" y="323"/>
                  </a:lnTo>
                  <a:lnTo>
                    <a:pt x="648" y="323"/>
                  </a:lnTo>
                  <a:lnTo>
                    <a:pt x="662" y="327"/>
                  </a:lnTo>
                  <a:lnTo>
                    <a:pt x="662" y="334"/>
                  </a:lnTo>
                  <a:lnTo>
                    <a:pt x="639" y="334"/>
                  </a:lnTo>
                  <a:lnTo>
                    <a:pt x="637" y="339"/>
                  </a:lnTo>
                  <a:lnTo>
                    <a:pt x="637" y="341"/>
                  </a:lnTo>
                  <a:lnTo>
                    <a:pt x="637" y="342"/>
                  </a:lnTo>
                  <a:lnTo>
                    <a:pt x="636" y="344"/>
                  </a:lnTo>
                  <a:lnTo>
                    <a:pt x="634" y="346"/>
                  </a:lnTo>
                  <a:lnTo>
                    <a:pt x="625" y="349"/>
                  </a:lnTo>
                  <a:lnTo>
                    <a:pt x="613" y="349"/>
                  </a:lnTo>
                  <a:lnTo>
                    <a:pt x="601" y="349"/>
                  </a:lnTo>
                  <a:lnTo>
                    <a:pt x="589" y="342"/>
                  </a:lnTo>
                  <a:lnTo>
                    <a:pt x="573" y="342"/>
                  </a:lnTo>
                  <a:lnTo>
                    <a:pt x="557" y="344"/>
                  </a:lnTo>
                  <a:lnTo>
                    <a:pt x="540" y="346"/>
                  </a:lnTo>
                  <a:lnTo>
                    <a:pt x="524" y="344"/>
                  </a:lnTo>
                  <a:lnTo>
                    <a:pt x="508" y="339"/>
                  </a:lnTo>
                  <a:lnTo>
                    <a:pt x="507" y="337"/>
                  </a:lnTo>
                  <a:lnTo>
                    <a:pt x="507" y="335"/>
                  </a:lnTo>
                  <a:lnTo>
                    <a:pt x="505" y="335"/>
                  </a:lnTo>
                  <a:lnTo>
                    <a:pt x="505" y="334"/>
                  </a:lnTo>
                  <a:lnTo>
                    <a:pt x="505" y="330"/>
                  </a:lnTo>
                  <a:lnTo>
                    <a:pt x="508" y="330"/>
                  </a:lnTo>
                  <a:lnTo>
                    <a:pt x="510" y="327"/>
                  </a:lnTo>
                  <a:lnTo>
                    <a:pt x="514" y="323"/>
                  </a:lnTo>
                  <a:lnTo>
                    <a:pt x="515" y="321"/>
                  </a:lnTo>
                  <a:lnTo>
                    <a:pt x="519" y="320"/>
                  </a:lnTo>
                  <a:lnTo>
                    <a:pt x="521" y="316"/>
                  </a:lnTo>
                  <a:lnTo>
                    <a:pt x="524" y="311"/>
                  </a:lnTo>
                  <a:lnTo>
                    <a:pt x="517" y="309"/>
                  </a:lnTo>
                  <a:lnTo>
                    <a:pt x="512" y="306"/>
                  </a:lnTo>
                  <a:lnTo>
                    <a:pt x="508" y="300"/>
                  </a:lnTo>
                  <a:lnTo>
                    <a:pt x="507" y="295"/>
                  </a:lnTo>
                  <a:lnTo>
                    <a:pt x="505" y="288"/>
                  </a:lnTo>
                  <a:lnTo>
                    <a:pt x="512" y="288"/>
                  </a:lnTo>
                  <a:lnTo>
                    <a:pt x="524" y="285"/>
                  </a:lnTo>
                  <a:lnTo>
                    <a:pt x="538" y="288"/>
                  </a:lnTo>
                  <a:lnTo>
                    <a:pt x="550" y="293"/>
                  </a:lnTo>
                  <a:lnTo>
                    <a:pt x="562" y="299"/>
                  </a:lnTo>
                  <a:lnTo>
                    <a:pt x="562" y="292"/>
                  </a:lnTo>
                  <a:lnTo>
                    <a:pt x="550" y="286"/>
                  </a:lnTo>
                  <a:lnTo>
                    <a:pt x="540" y="281"/>
                  </a:lnTo>
                  <a:lnTo>
                    <a:pt x="531" y="272"/>
                  </a:lnTo>
                  <a:lnTo>
                    <a:pt x="534" y="272"/>
                  </a:lnTo>
                  <a:lnTo>
                    <a:pt x="543" y="259"/>
                  </a:lnTo>
                  <a:lnTo>
                    <a:pt x="554" y="250"/>
                  </a:lnTo>
                  <a:lnTo>
                    <a:pt x="568" y="243"/>
                  </a:lnTo>
                  <a:lnTo>
                    <a:pt x="585" y="238"/>
                  </a:lnTo>
                  <a:lnTo>
                    <a:pt x="585" y="234"/>
                  </a:lnTo>
                  <a:lnTo>
                    <a:pt x="569" y="229"/>
                  </a:lnTo>
                  <a:lnTo>
                    <a:pt x="557" y="220"/>
                  </a:lnTo>
                  <a:lnTo>
                    <a:pt x="547" y="208"/>
                  </a:lnTo>
                  <a:lnTo>
                    <a:pt x="538" y="196"/>
                  </a:lnTo>
                  <a:lnTo>
                    <a:pt x="543" y="194"/>
                  </a:lnTo>
                  <a:lnTo>
                    <a:pt x="547" y="194"/>
                  </a:lnTo>
                  <a:lnTo>
                    <a:pt x="552" y="192"/>
                  </a:lnTo>
                  <a:lnTo>
                    <a:pt x="557" y="192"/>
                  </a:lnTo>
                  <a:lnTo>
                    <a:pt x="564" y="197"/>
                  </a:lnTo>
                  <a:lnTo>
                    <a:pt x="569" y="203"/>
                  </a:lnTo>
                  <a:lnTo>
                    <a:pt x="576" y="208"/>
                  </a:lnTo>
                  <a:lnTo>
                    <a:pt x="576" y="204"/>
                  </a:lnTo>
                  <a:lnTo>
                    <a:pt x="575" y="201"/>
                  </a:lnTo>
                  <a:lnTo>
                    <a:pt x="573" y="201"/>
                  </a:lnTo>
                  <a:lnTo>
                    <a:pt x="573" y="199"/>
                  </a:lnTo>
                  <a:lnTo>
                    <a:pt x="571" y="197"/>
                  </a:lnTo>
                  <a:lnTo>
                    <a:pt x="571" y="196"/>
                  </a:lnTo>
                  <a:lnTo>
                    <a:pt x="569" y="192"/>
                  </a:lnTo>
                  <a:lnTo>
                    <a:pt x="573" y="192"/>
                  </a:lnTo>
                  <a:lnTo>
                    <a:pt x="573" y="189"/>
                  </a:lnTo>
                  <a:lnTo>
                    <a:pt x="589" y="183"/>
                  </a:lnTo>
                  <a:lnTo>
                    <a:pt x="604" y="180"/>
                  </a:lnTo>
                  <a:lnTo>
                    <a:pt x="620" y="178"/>
                  </a:lnTo>
                  <a:lnTo>
                    <a:pt x="639" y="180"/>
                  </a:lnTo>
                  <a:lnTo>
                    <a:pt x="630" y="169"/>
                  </a:lnTo>
                  <a:lnTo>
                    <a:pt x="641" y="166"/>
                  </a:lnTo>
                  <a:lnTo>
                    <a:pt x="653" y="161"/>
                  </a:lnTo>
                  <a:lnTo>
                    <a:pt x="665" y="156"/>
                  </a:lnTo>
                  <a:lnTo>
                    <a:pt x="672" y="150"/>
                  </a:lnTo>
                  <a:lnTo>
                    <a:pt x="678" y="150"/>
                  </a:lnTo>
                  <a:lnTo>
                    <a:pt x="678" y="147"/>
                  </a:lnTo>
                  <a:lnTo>
                    <a:pt x="669" y="147"/>
                  </a:lnTo>
                  <a:lnTo>
                    <a:pt x="665" y="149"/>
                  </a:lnTo>
                  <a:lnTo>
                    <a:pt x="662" y="150"/>
                  </a:lnTo>
                  <a:lnTo>
                    <a:pt x="660" y="150"/>
                  </a:lnTo>
                  <a:lnTo>
                    <a:pt x="658" y="150"/>
                  </a:lnTo>
                  <a:lnTo>
                    <a:pt x="657" y="150"/>
                  </a:lnTo>
                  <a:lnTo>
                    <a:pt x="655" y="149"/>
                  </a:lnTo>
                  <a:lnTo>
                    <a:pt x="653" y="147"/>
                  </a:lnTo>
                  <a:lnTo>
                    <a:pt x="650" y="147"/>
                  </a:lnTo>
                  <a:lnTo>
                    <a:pt x="646" y="150"/>
                  </a:lnTo>
                  <a:lnTo>
                    <a:pt x="641" y="156"/>
                  </a:lnTo>
                  <a:lnTo>
                    <a:pt x="636" y="161"/>
                  </a:lnTo>
                  <a:lnTo>
                    <a:pt x="632" y="166"/>
                  </a:lnTo>
                  <a:lnTo>
                    <a:pt x="627" y="169"/>
                  </a:lnTo>
                  <a:lnTo>
                    <a:pt x="608" y="175"/>
                  </a:lnTo>
                  <a:lnTo>
                    <a:pt x="590" y="175"/>
                  </a:lnTo>
                  <a:lnTo>
                    <a:pt x="573" y="171"/>
                  </a:lnTo>
                  <a:lnTo>
                    <a:pt x="557" y="164"/>
                  </a:lnTo>
                  <a:lnTo>
                    <a:pt x="555" y="164"/>
                  </a:lnTo>
                  <a:lnTo>
                    <a:pt x="552" y="166"/>
                  </a:lnTo>
                  <a:lnTo>
                    <a:pt x="547" y="168"/>
                  </a:lnTo>
                  <a:lnTo>
                    <a:pt x="543" y="169"/>
                  </a:lnTo>
                  <a:lnTo>
                    <a:pt x="540" y="171"/>
                  </a:lnTo>
                  <a:lnTo>
                    <a:pt x="534" y="173"/>
                  </a:lnTo>
                  <a:lnTo>
                    <a:pt x="531" y="164"/>
                  </a:lnTo>
                  <a:lnTo>
                    <a:pt x="534" y="163"/>
                  </a:lnTo>
                  <a:lnTo>
                    <a:pt x="534" y="163"/>
                  </a:lnTo>
                  <a:lnTo>
                    <a:pt x="536" y="161"/>
                  </a:lnTo>
                  <a:lnTo>
                    <a:pt x="538" y="157"/>
                  </a:lnTo>
                  <a:lnTo>
                    <a:pt x="528" y="157"/>
                  </a:lnTo>
                  <a:lnTo>
                    <a:pt x="524" y="159"/>
                  </a:lnTo>
                  <a:lnTo>
                    <a:pt x="519" y="161"/>
                  </a:lnTo>
                  <a:lnTo>
                    <a:pt x="514" y="161"/>
                  </a:lnTo>
                  <a:lnTo>
                    <a:pt x="508" y="161"/>
                  </a:lnTo>
                  <a:lnTo>
                    <a:pt x="505" y="150"/>
                  </a:lnTo>
                  <a:lnTo>
                    <a:pt x="508" y="149"/>
                  </a:lnTo>
                  <a:lnTo>
                    <a:pt x="510" y="149"/>
                  </a:lnTo>
                  <a:lnTo>
                    <a:pt x="512" y="149"/>
                  </a:lnTo>
                  <a:lnTo>
                    <a:pt x="514" y="147"/>
                  </a:lnTo>
                  <a:lnTo>
                    <a:pt x="515" y="147"/>
                  </a:lnTo>
                  <a:lnTo>
                    <a:pt x="493" y="150"/>
                  </a:lnTo>
                  <a:lnTo>
                    <a:pt x="491" y="145"/>
                  </a:lnTo>
                  <a:lnTo>
                    <a:pt x="487" y="142"/>
                  </a:lnTo>
                  <a:lnTo>
                    <a:pt x="486" y="140"/>
                  </a:lnTo>
                  <a:lnTo>
                    <a:pt x="484" y="136"/>
                  </a:lnTo>
                  <a:lnTo>
                    <a:pt x="480" y="131"/>
                  </a:lnTo>
                  <a:lnTo>
                    <a:pt x="486" y="129"/>
                  </a:lnTo>
                  <a:lnTo>
                    <a:pt x="489" y="129"/>
                  </a:lnTo>
                  <a:lnTo>
                    <a:pt x="491" y="129"/>
                  </a:lnTo>
                  <a:lnTo>
                    <a:pt x="493" y="129"/>
                  </a:lnTo>
                  <a:lnTo>
                    <a:pt x="493" y="128"/>
                  </a:lnTo>
                  <a:lnTo>
                    <a:pt x="494" y="126"/>
                  </a:lnTo>
                  <a:lnTo>
                    <a:pt x="496" y="122"/>
                  </a:lnTo>
                  <a:lnTo>
                    <a:pt x="489" y="121"/>
                  </a:lnTo>
                  <a:lnTo>
                    <a:pt x="482" y="119"/>
                  </a:lnTo>
                  <a:lnTo>
                    <a:pt x="479" y="115"/>
                  </a:lnTo>
                  <a:lnTo>
                    <a:pt x="473" y="112"/>
                  </a:lnTo>
                  <a:lnTo>
                    <a:pt x="477" y="112"/>
                  </a:lnTo>
                  <a:lnTo>
                    <a:pt x="477" y="107"/>
                  </a:lnTo>
                  <a:lnTo>
                    <a:pt x="494" y="110"/>
                  </a:lnTo>
                  <a:lnTo>
                    <a:pt x="503" y="108"/>
                  </a:lnTo>
                  <a:lnTo>
                    <a:pt x="510" y="105"/>
                  </a:lnTo>
                  <a:lnTo>
                    <a:pt x="514" y="100"/>
                  </a:lnTo>
                  <a:lnTo>
                    <a:pt x="519" y="93"/>
                  </a:lnTo>
                  <a:lnTo>
                    <a:pt x="528" y="89"/>
                  </a:lnTo>
                  <a:lnTo>
                    <a:pt x="538" y="86"/>
                  </a:lnTo>
                  <a:lnTo>
                    <a:pt x="545" y="89"/>
                  </a:lnTo>
                  <a:lnTo>
                    <a:pt x="554" y="93"/>
                  </a:lnTo>
                  <a:lnTo>
                    <a:pt x="561" y="94"/>
                  </a:lnTo>
                  <a:lnTo>
                    <a:pt x="569" y="93"/>
                  </a:lnTo>
                  <a:lnTo>
                    <a:pt x="566" y="91"/>
                  </a:lnTo>
                  <a:lnTo>
                    <a:pt x="562" y="89"/>
                  </a:lnTo>
                  <a:lnTo>
                    <a:pt x="561" y="89"/>
                  </a:lnTo>
                  <a:lnTo>
                    <a:pt x="561" y="87"/>
                  </a:lnTo>
                  <a:lnTo>
                    <a:pt x="559" y="86"/>
                  </a:lnTo>
                  <a:lnTo>
                    <a:pt x="559" y="82"/>
                  </a:lnTo>
                  <a:lnTo>
                    <a:pt x="557" y="77"/>
                  </a:lnTo>
                  <a:lnTo>
                    <a:pt x="562" y="75"/>
                  </a:lnTo>
                  <a:lnTo>
                    <a:pt x="566" y="73"/>
                  </a:lnTo>
                  <a:lnTo>
                    <a:pt x="569" y="73"/>
                  </a:lnTo>
                  <a:lnTo>
                    <a:pt x="571" y="72"/>
                  </a:lnTo>
                  <a:lnTo>
                    <a:pt x="575" y="70"/>
                  </a:lnTo>
                  <a:lnTo>
                    <a:pt x="582" y="70"/>
                  </a:lnTo>
                  <a:lnTo>
                    <a:pt x="585" y="72"/>
                  </a:lnTo>
                  <a:lnTo>
                    <a:pt x="589" y="75"/>
                  </a:lnTo>
                  <a:lnTo>
                    <a:pt x="592" y="77"/>
                  </a:lnTo>
                  <a:lnTo>
                    <a:pt x="592" y="73"/>
                  </a:lnTo>
                  <a:lnTo>
                    <a:pt x="590" y="72"/>
                  </a:lnTo>
                  <a:lnTo>
                    <a:pt x="590" y="70"/>
                  </a:lnTo>
                  <a:lnTo>
                    <a:pt x="590" y="70"/>
                  </a:lnTo>
                  <a:lnTo>
                    <a:pt x="590" y="68"/>
                  </a:lnTo>
                  <a:lnTo>
                    <a:pt x="589" y="65"/>
                  </a:lnTo>
                  <a:lnTo>
                    <a:pt x="594" y="63"/>
                  </a:lnTo>
                  <a:lnTo>
                    <a:pt x="597" y="61"/>
                  </a:lnTo>
                  <a:lnTo>
                    <a:pt x="603" y="58"/>
                  </a:lnTo>
                  <a:lnTo>
                    <a:pt x="606" y="54"/>
                  </a:lnTo>
                  <a:lnTo>
                    <a:pt x="608" y="54"/>
                  </a:lnTo>
                  <a:lnTo>
                    <a:pt x="615" y="54"/>
                  </a:lnTo>
                  <a:lnTo>
                    <a:pt x="620" y="56"/>
                  </a:lnTo>
                  <a:lnTo>
                    <a:pt x="624" y="60"/>
                  </a:lnTo>
                  <a:lnTo>
                    <a:pt x="630" y="60"/>
                  </a:lnTo>
                  <a:lnTo>
                    <a:pt x="639" y="58"/>
                  </a:lnTo>
                  <a:lnTo>
                    <a:pt x="643" y="46"/>
                  </a:lnTo>
                  <a:lnTo>
                    <a:pt x="648" y="44"/>
                  </a:lnTo>
                  <a:lnTo>
                    <a:pt x="653" y="44"/>
                  </a:lnTo>
                  <a:lnTo>
                    <a:pt x="658" y="44"/>
                  </a:lnTo>
                  <a:lnTo>
                    <a:pt x="662" y="46"/>
                  </a:lnTo>
                  <a:lnTo>
                    <a:pt x="665" y="46"/>
                  </a:lnTo>
                  <a:lnTo>
                    <a:pt x="672" y="35"/>
                  </a:lnTo>
                  <a:lnTo>
                    <a:pt x="683" y="33"/>
                  </a:lnTo>
                  <a:lnTo>
                    <a:pt x="690" y="37"/>
                  </a:lnTo>
                  <a:lnTo>
                    <a:pt x="697" y="40"/>
                  </a:lnTo>
                  <a:lnTo>
                    <a:pt x="704" y="42"/>
                  </a:lnTo>
                  <a:lnTo>
                    <a:pt x="713" y="39"/>
                  </a:lnTo>
                  <a:lnTo>
                    <a:pt x="725" y="32"/>
                  </a:lnTo>
                  <a:lnTo>
                    <a:pt x="737" y="26"/>
                  </a:lnTo>
                  <a:close/>
                  <a:moveTo>
                    <a:pt x="1259" y="0"/>
                  </a:moveTo>
                  <a:lnTo>
                    <a:pt x="1283" y="0"/>
                  </a:lnTo>
                  <a:lnTo>
                    <a:pt x="1308" y="4"/>
                  </a:lnTo>
                  <a:lnTo>
                    <a:pt x="1330" y="7"/>
                  </a:lnTo>
                  <a:lnTo>
                    <a:pt x="1350" y="12"/>
                  </a:lnTo>
                  <a:lnTo>
                    <a:pt x="1379" y="7"/>
                  </a:lnTo>
                  <a:lnTo>
                    <a:pt x="1383" y="11"/>
                  </a:lnTo>
                  <a:lnTo>
                    <a:pt x="1386" y="12"/>
                  </a:lnTo>
                  <a:lnTo>
                    <a:pt x="1390" y="18"/>
                  </a:lnTo>
                  <a:lnTo>
                    <a:pt x="1392" y="21"/>
                  </a:lnTo>
                  <a:lnTo>
                    <a:pt x="1395" y="23"/>
                  </a:lnTo>
                  <a:lnTo>
                    <a:pt x="1412" y="30"/>
                  </a:lnTo>
                  <a:lnTo>
                    <a:pt x="1432" y="35"/>
                  </a:lnTo>
                  <a:lnTo>
                    <a:pt x="1449" y="39"/>
                  </a:lnTo>
                  <a:lnTo>
                    <a:pt x="1449" y="46"/>
                  </a:lnTo>
                  <a:lnTo>
                    <a:pt x="1421" y="46"/>
                  </a:lnTo>
                  <a:lnTo>
                    <a:pt x="1409" y="40"/>
                  </a:lnTo>
                  <a:lnTo>
                    <a:pt x="1395" y="40"/>
                  </a:lnTo>
                  <a:lnTo>
                    <a:pt x="1379" y="42"/>
                  </a:lnTo>
                  <a:lnTo>
                    <a:pt x="1364" y="46"/>
                  </a:lnTo>
                  <a:lnTo>
                    <a:pt x="1364" y="54"/>
                  </a:lnTo>
                  <a:lnTo>
                    <a:pt x="1383" y="54"/>
                  </a:lnTo>
                  <a:lnTo>
                    <a:pt x="1397" y="51"/>
                  </a:lnTo>
                  <a:lnTo>
                    <a:pt x="1414" y="49"/>
                  </a:lnTo>
                  <a:lnTo>
                    <a:pt x="1435" y="49"/>
                  </a:lnTo>
                  <a:lnTo>
                    <a:pt x="1456" y="49"/>
                  </a:lnTo>
                  <a:lnTo>
                    <a:pt x="1472" y="49"/>
                  </a:lnTo>
                  <a:lnTo>
                    <a:pt x="1486" y="63"/>
                  </a:lnTo>
                  <a:lnTo>
                    <a:pt x="1503" y="73"/>
                  </a:lnTo>
                  <a:lnTo>
                    <a:pt x="1498" y="84"/>
                  </a:lnTo>
                  <a:lnTo>
                    <a:pt x="1488" y="91"/>
                  </a:lnTo>
                  <a:lnTo>
                    <a:pt x="1479" y="96"/>
                  </a:lnTo>
                  <a:lnTo>
                    <a:pt x="1467" y="100"/>
                  </a:lnTo>
                  <a:lnTo>
                    <a:pt x="1449" y="100"/>
                  </a:lnTo>
                  <a:lnTo>
                    <a:pt x="1433" y="105"/>
                  </a:lnTo>
                  <a:lnTo>
                    <a:pt x="1416" y="105"/>
                  </a:lnTo>
                  <a:lnTo>
                    <a:pt x="1397" y="103"/>
                  </a:lnTo>
                  <a:lnTo>
                    <a:pt x="1379" y="101"/>
                  </a:lnTo>
                  <a:lnTo>
                    <a:pt x="1362" y="101"/>
                  </a:lnTo>
                  <a:lnTo>
                    <a:pt x="1348" y="105"/>
                  </a:lnTo>
                  <a:lnTo>
                    <a:pt x="1337" y="115"/>
                  </a:lnTo>
                  <a:lnTo>
                    <a:pt x="1379" y="115"/>
                  </a:lnTo>
                  <a:lnTo>
                    <a:pt x="1392" y="112"/>
                  </a:lnTo>
                  <a:lnTo>
                    <a:pt x="1407" y="110"/>
                  </a:lnTo>
                  <a:lnTo>
                    <a:pt x="1425" y="112"/>
                  </a:lnTo>
                  <a:lnTo>
                    <a:pt x="1437" y="115"/>
                  </a:lnTo>
                  <a:lnTo>
                    <a:pt x="1440" y="128"/>
                  </a:lnTo>
                  <a:lnTo>
                    <a:pt x="1446" y="126"/>
                  </a:lnTo>
                  <a:lnTo>
                    <a:pt x="1454" y="121"/>
                  </a:lnTo>
                  <a:lnTo>
                    <a:pt x="1465" y="117"/>
                  </a:lnTo>
                  <a:lnTo>
                    <a:pt x="1475" y="115"/>
                  </a:lnTo>
                  <a:lnTo>
                    <a:pt x="1477" y="121"/>
                  </a:lnTo>
                  <a:lnTo>
                    <a:pt x="1479" y="124"/>
                  </a:lnTo>
                  <a:lnTo>
                    <a:pt x="1481" y="126"/>
                  </a:lnTo>
                  <a:lnTo>
                    <a:pt x="1484" y="128"/>
                  </a:lnTo>
                  <a:lnTo>
                    <a:pt x="1488" y="131"/>
                  </a:lnTo>
                  <a:lnTo>
                    <a:pt x="1472" y="161"/>
                  </a:lnTo>
                  <a:lnTo>
                    <a:pt x="1479" y="161"/>
                  </a:lnTo>
                  <a:lnTo>
                    <a:pt x="1491" y="154"/>
                  </a:lnTo>
                  <a:lnTo>
                    <a:pt x="1507" y="145"/>
                  </a:lnTo>
                  <a:lnTo>
                    <a:pt x="1526" y="138"/>
                  </a:lnTo>
                  <a:lnTo>
                    <a:pt x="1547" y="131"/>
                  </a:lnTo>
                  <a:lnTo>
                    <a:pt x="1570" y="126"/>
                  </a:lnTo>
                  <a:lnTo>
                    <a:pt x="1590" y="126"/>
                  </a:lnTo>
                  <a:lnTo>
                    <a:pt x="1610" y="128"/>
                  </a:lnTo>
                  <a:lnTo>
                    <a:pt x="1624" y="136"/>
                  </a:lnTo>
                  <a:lnTo>
                    <a:pt x="1632" y="150"/>
                  </a:lnTo>
                  <a:lnTo>
                    <a:pt x="1638" y="150"/>
                  </a:lnTo>
                  <a:lnTo>
                    <a:pt x="1638" y="152"/>
                  </a:lnTo>
                  <a:lnTo>
                    <a:pt x="1638" y="152"/>
                  </a:lnTo>
                  <a:lnTo>
                    <a:pt x="1636" y="154"/>
                  </a:lnTo>
                  <a:lnTo>
                    <a:pt x="1634" y="154"/>
                  </a:lnTo>
                  <a:lnTo>
                    <a:pt x="1634" y="154"/>
                  </a:lnTo>
                  <a:lnTo>
                    <a:pt x="1632" y="154"/>
                  </a:lnTo>
                  <a:lnTo>
                    <a:pt x="1629" y="157"/>
                  </a:lnTo>
                  <a:lnTo>
                    <a:pt x="1624" y="159"/>
                  </a:lnTo>
                  <a:lnTo>
                    <a:pt x="1618" y="161"/>
                  </a:lnTo>
                  <a:lnTo>
                    <a:pt x="1611" y="163"/>
                  </a:lnTo>
                  <a:lnTo>
                    <a:pt x="1606" y="164"/>
                  </a:lnTo>
                  <a:lnTo>
                    <a:pt x="1594" y="183"/>
                  </a:lnTo>
                  <a:lnTo>
                    <a:pt x="1571" y="197"/>
                  </a:lnTo>
                  <a:lnTo>
                    <a:pt x="1545" y="206"/>
                  </a:lnTo>
                  <a:lnTo>
                    <a:pt x="1514" y="211"/>
                  </a:lnTo>
                  <a:lnTo>
                    <a:pt x="1514" y="217"/>
                  </a:lnTo>
                  <a:lnTo>
                    <a:pt x="1514" y="220"/>
                  </a:lnTo>
                  <a:lnTo>
                    <a:pt x="1514" y="222"/>
                  </a:lnTo>
                  <a:lnTo>
                    <a:pt x="1512" y="224"/>
                  </a:lnTo>
                  <a:lnTo>
                    <a:pt x="1514" y="225"/>
                  </a:lnTo>
                  <a:lnTo>
                    <a:pt x="1514" y="227"/>
                  </a:lnTo>
                  <a:lnTo>
                    <a:pt x="1517" y="231"/>
                  </a:lnTo>
                  <a:lnTo>
                    <a:pt x="1522" y="234"/>
                  </a:lnTo>
                  <a:lnTo>
                    <a:pt x="1526" y="236"/>
                  </a:lnTo>
                  <a:lnTo>
                    <a:pt x="1529" y="239"/>
                  </a:lnTo>
                  <a:lnTo>
                    <a:pt x="1533" y="241"/>
                  </a:lnTo>
                  <a:lnTo>
                    <a:pt x="1536" y="246"/>
                  </a:lnTo>
                  <a:lnTo>
                    <a:pt x="1533" y="253"/>
                  </a:lnTo>
                  <a:lnTo>
                    <a:pt x="1529" y="269"/>
                  </a:lnTo>
                  <a:lnTo>
                    <a:pt x="1526" y="288"/>
                  </a:lnTo>
                  <a:lnTo>
                    <a:pt x="1522" y="307"/>
                  </a:lnTo>
                  <a:lnTo>
                    <a:pt x="1522" y="323"/>
                  </a:lnTo>
                  <a:lnTo>
                    <a:pt x="1526" y="321"/>
                  </a:lnTo>
                  <a:lnTo>
                    <a:pt x="1529" y="321"/>
                  </a:lnTo>
                  <a:lnTo>
                    <a:pt x="1531" y="321"/>
                  </a:lnTo>
                  <a:lnTo>
                    <a:pt x="1535" y="321"/>
                  </a:lnTo>
                  <a:lnTo>
                    <a:pt x="1536" y="321"/>
                  </a:lnTo>
                  <a:lnTo>
                    <a:pt x="1542" y="323"/>
                  </a:lnTo>
                  <a:lnTo>
                    <a:pt x="1540" y="328"/>
                  </a:lnTo>
                  <a:lnTo>
                    <a:pt x="1540" y="330"/>
                  </a:lnTo>
                  <a:lnTo>
                    <a:pt x="1540" y="334"/>
                  </a:lnTo>
                  <a:lnTo>
                    <a:pt x="1540" y="335"/>
                  </a:lnTo>
                  <a:lnTo>
                    <a:pt x="1540" y="339"/>
                  </a:lnTo>
                  <a:lnTo>
                    <a:pt x="1542" y="346"/>
                  </a:lnTo>
                  <a:lnTo>
                    <a:pt x="1536" y="346"/>
                  </a:lnTo>
                  <a:lnTo>
                    <a:pt x="1536" y="349"/>
                  </a:lnTo>
                  <a:lnTo>
                    <a:pt x="1533" y="348"/>
                  </a:lnTo>
                  <a:lnTo>
                    <a:pt x="1529" y="344"/>
                  </a:lnTo>
                  <a:lnTo>
                    <a:pt x="1528" y="342"/>
                  </a:lnTo>
                  <a:lnTo>
                    <a:pt x="1524" y="341"/>
                  </a:lnTo>
                  <a:lnTo>
                    <a:pt x="1521" y="339"/>
                  </a:lnTo>
                  <a:lnTo>
                    <a:pt x="1514" y="339"/>
                  </a:lnTo>
                  <a:lnTo>
                    <a:pt x="1510" y="341"/>
                  </a:lnTo>
                  <a:lnTo>
                    <a:pt x="1507" y="342"/>
                  </a:lnTo>
                  <a:lnTo>
                    <a:pt x="1503" y="344"/>
                  </a:lnTo>
                  <a:lnTo>
                    <a:pt x="1501" y="346"/>
                  </a:lnTo>
                  <a:lnTo>
                    <a:pt x="1498" y="348"/>
                  </a:lnTo>
                  <a:lnTo>
                    <a:pt x="1496" y="351"/>
                  </a:lnTo>
                  <a:lnTo>
                    <a:pt x="1494" y="358"/>
                  </a:lnTo>
                  <a:lnTo>
                    <a:pt x="1517" y="365"/>
                  </a:lnTo>
                  <a:lnTo>
                    <a:pt x="1522" y="396"/>
                  </a:lnTo>
                  <a:lnTo>
                    <a:pt x="1517" y="396"/>
                  </a:lnTo>
                  <a:lnTo>
                    <a:pt x="1514" y="396"/>
                  </a:lnTo>
                  <a:lnTo>
                    <a:pt x="1510" y="398"/>
                  </a:lnTo>
                  <a:lnTo>
                    <a:pt x="1507" y="400"/>
                  </a:lnTo>
                  <a:lnTo>
                    <a:pt x="1507" y="407"/>
                  </a:lnTo>
                  <a:lnTo>
                    <a:pt x="1515" y="412"/>
                  </a:lnTo>
                  <a:lnTo>
                    <a:pt x="1521" y="419"/>
                  </a:lnTo>
                  <a:lnTo>
                    <a:pt x="1524" y="428"/>
                  </a:lnTo>
                  <a:lnTo>
                    <a:pt x="1526" y="442"/>
                  </a:lnTo>
                  <a:lnTo>
                    <a:pt x="1517" y="442"/>
                  </a:lnTo>
                  <a:lnTo>
                    <a:pt x="1515" y="442"/>
                  </a:lnTo>
                  <a:lnTo>
                    <a:pt x="1510" y="440"/>
                  </a:lnTo>
                  <a:lnTo>
                    <a:pt x="1507" y="442"/>
                  </a:lnTo>
                  <a:lnTo>
                    <a:pt x="1501" y="442"/>
                  </a:lnTo>
                  <a:lnTo>
                    <a:pt x="1498" y="445"/>
                  </a:lnTo>
                  <a:lnTo>
                    <a:pt x="1494" y="449"/>
                  </a:lnTo>
                  <a:lnTo>
                    <a:pt x="1500" y="452"/>
                  </a:lnTo>
                  <a:lnTo>
                    <a:pt x="1503" y="454"/>
                  </a:lnTo>
                  <a:lnTo>
                    <a:pt x="1505" y="456"/>
                  </a:lnTo>
                  <a:lnTo>
                    <a:pt x="1507" y="457"/>
                  </a:lnTo>
                  <a:lnTo>
                    <a:pt x="1508" y="463"/>
                  </a:lnTo>
                  <a:lnTo>
                    <a:pt x="1510" y="468"/>
                  </a:lnTo>
                  <a:lnTo>
                    <a:pt x="1508" y="470"/>
                  </a:lnTo>
                  <a:lnTo>
                    <a:pt x="1508" y="471"/>
                  </a:lnTo>
                  <a:lnTo>
                    <a:pt x="1508" y="471"/>
                  </a:lnTo>
                  <a:lnTo>
                    <a:pt x="1507" y="473"/>
                  </a:lnTo>
                  <a:lnTo>
                    <a:pt x="1507" y="477"/>
                  </a:lnTo>
                  <a:lnTo>
                    <a:pt x="1493" y="477"/>
                  </a:lnTo>
                  <a:lnTo>
                    <a:pt x="1479" y="480"/>
                  </a:lnTo>
                  <a:lnTo>
                    <a:pt x="1468" y="484"/>
                  </a:lnTo>
                  <a:lnTo>
                    <a:pt x="1472" y="484"/>
                  </a:lnTo>
                  <a:lnTo>
                    <a:pt x="1477" y="487"/>
                  </a:lnTo>
                  <a:lnTo>
                    <a:pt x="1481" y="489"/>
                  </a:lnTo>
                  <a:lnTo>
                    <a:pt x="1484" y="489"/>
                  </a:lnTo>
                  <a:lnTo>
                    <a:pt x="1488" y="491"/>
                  </a:lnTo>
                  <a:lnTo>
                    <a:pt x="1491" y="494"/>
                  </a:lnTo>
                  <a:lnTo>
                    <a:pt x="1494" y="499"/>
                  </a:lnTo>
                  <a:lnTo>
                    <a:pt x="1488" y="508"/>
                  </a:lnTo>
                  <a:lnTo>
                    <a:pt x="1484" y="519"/>
                  </a:lnTo>
                  <a:lnTo>
                    <a:pt x="1479" y="531"/>
                  </a:lnTo>
                  <a:lnTo>
                    <a:pt x="1477" y="526"/>
                  </a:lnTo>
                  <a:lnTo>
                    <a:pt x="1474" y="522"/>
                  </a:lnTo>
                  <a:lnTo>
                    <a:pt x="1472" y="520"/>
                  </a:lnTo>
                  <a:lnTo>
                    <a:pt x="1468" y="520"/>
                  </a:lnTo>
                  <a:lnTo>
                    <a:pt x="1463" y="519"/>
                  </a:lnTo>
                  <a:lnTo>
                    <a:pt x="1456" y="519"/>
                  </a:lnTo>
                  <a:lnTo>
                    <a:pt x="1456" y="522"/>
                  </a:lnTo>
                  <a:lnTo>
                    <a:pt x="1460" y="522"/>
                  </a:lnTo>
                  <a:lnTo>
                    <a:pt x="1472" y="534"/>
                  </a:lnTo>
                  <a:lnTo>
                    <a:pt x="1482" y="548"/>
                  </a:lnTo>
                  <a:lnTo>
                    <a:pt x="1488" y="566"/>
                  </a:lnTo>
                  <a:lnTo>
                    <a:pt x="1491" y="587"/>
                  </a:lnTo>
                  <a:lnTo>
                    <a:pt x="1488" y="587"/>
                  </a:lnTo>
                  <a:lnTo>
                    <a:pt x="1488" y="592"/>
                  </a:lnTo>
                  <a:lnTo>
                    <a:pt x="1460" y="595"/>
                  </a:lnTo>
                  <a:lnTo>
                    <a:pt x="1460" y="576"/>
                  </a:lnTo>
                  <a:lnTo>
                    <a:pt x="1456" y="573"/>
                  </a:lnTo>
                  <a:lnTo>
                    <a:pt x="1453" y="571"/>
                  </a:lnTo>
                  <a:lnTo>
                    <a:pt x="1451" y="569"/>
                  </a:lnTo>
                  <a:lnTo>
                    <a:pt x="1446" y="566"/>
                  </a:lnTo>
                  <a:lnTo>
                    <a:pt x="1440" y="564"/>
                  </a:lnTo>
                  <a:lnTo>
                    <a:pt x="1432" y="569"/>
                  </a:lnTo>
                  <a:lnTo>
                    <a:pt x="1421" y="573"/>
                  </a:lnTo>
                  <a:lnTo>
                    <a:pt x="1409" y="574"/>
                  </a:lnTo>
                  <a:lnTo>
                    <a:pt x="1398" y="578"/>
                  </a:lnTo>
                  <a:lnTo>
                    <a:pt x="1392" y="583"/>
                  </a:lnTo>
                  <a:lnTo>
                    <a:pt x="1398" y="583"/>
                  </a:lnTo>
                  <a:lnTo>
                    <a:pt x="1407" y="583"/>
                  </a:lnTo>
                  <a:lnTo>
                    <a:pt x="1421" y="581"/>
                  </a:lnTo>
                  <a:lnTo>
                    <a:pt x="1437" y="580"/>
                  </a:lnTo>
                  <a:lnTo>
                    <a:pt x="1437" y="587"/>
                  </a:lnTo>
                  <a:lnTo>
                    <a:pt x="1402" y="599"/>
                  </a:lnTo>
                  <a:lnTo>
                    <a:pt x="1402" y="602"/>
                  </a:lnTo>
                  <a:lnTo>
                    <a:pt x="1411" y="602"/>
                  </a:lnTo>
                  <a:lnTo>
                    <a:pt x="1416" y="601"/>
                  </a:lnTo>
                  <a:lnTo>
                    <a:pt x="1423" y="599"/>
                  </a:lnTo>
                  <a:lnTo>
                    <a:pt x="1430" y="597"/>
                  </a:lnTo>
                  <a:lnTo>
                    <a:pt x="1437" y="595"/>
                  </a:lnTo>
                  <a:lnTo>
                    <a:pt x="1439" y="604"/>
                  </a:lnTo>
                  <a:lnTo>
                    <a:pt x="1446" y="608"/>
                  </a:lnTo>
                  <a:lnTo>
                    <a:pt x="1453" y="609"/>
                  </a:lnTo>
                  <a:lnTo>
                    <a:pt x="1465" y="608"/>
                  </a:lnTo>
                  <a:lnTo>
                    <a:pt x="1479" y="608"/>
                  </a:lnTo>
                  <a:lnTo>
                    <a:pt x="1479" y="611"/>
                  </a:lnTo>
                  <a:lnTo>
                    <a:pt x="1475" y="611"/>
                  </a:lnTo>
                  <a:lnTo>
                    <a:pt x="1456" y="629"/>
                  </a:lnTo>
                  <a:lnTo>
                    <a:pt x="1435" y="646"/>
                  </a:lnTo>
                  <a:lnTo>
                    <a:pt x="1414" y="660"/>
                  </a:lnTo>
                  <a:lnTo>
                    <a:pt x="1390" y="672"/>
                  </a:lnTo>
                  <a:lnTo>
                    <a:pt x="1364" y="677"/>
                  </a:lnTo>
                  <a:lnTo>
                    <a:pt x="1334" y="676"/>
                  </a:lnTo>
                  <a:lnTo>
                    <a:pt x="1334" y="681"/>
                  </a:lnTo>
                  <a:lnTo>
                    <a:pt x="1334" y="686"/>
                  </a:lnTo>
                  <a:lnTo>
                    <a:pt x="1332" y="690"/>
                  </a:lnTo>
                  <a:lnTo>
                    <a:pt x="1330" y="691"/>
                  </a:lnTo>
                  <a:lnTo>
                    <a:pt x="1329" y="691"/>
                  </a:lnTo>
                  <a:lnTo>
                    <a:pt x="1327" y="693"/>
                  </a:lnTo>
                  <a:lnTo>
                    <a:pt x="1323" y="695"/>
                  </a:lnTo>
                  <a:lnTo>
                    <a:pt x="1320" y="697"/>
                  </a:lnTo>
                  <a:lnTo>
                    <a:pt x="1318" y="698"/>
                  </a:lnTo>
                  <a:lnTo>
                    <a:pt x="1315" y="702"/>
                  </a:lnTo>
                  <a:lnTo>
                    <a:pt x="1311" y="712"/>
                  </a:lnTo>
                  <a:lnTo>
                    <a:pt x="1309" y="725"/>
                  </a:lnTo>
                  <a:lnTo>
                    <a:pt x="1306" y="733"/>
                  </a:lnTo>
                  <a:lnTo>
                    <a:pt x="1297" y="742"/>
                  </a:lnTo>
                  <a:lnTo>
                    <a:pt x="1282" y="752"/>
                  </a:lnTo>
                  <a:lnTo>
                    <a:pt x="1262" y="761"/>
                  </a:lnTo>
                  <a:lnTo>
                    <a:pt x="1245" y="768"/>
                  </a:lnTo>
                  <a:lnTo>
                    <a:pt x="1229" y="772"/>
                  </a:lnTo>
                  <a:lnTo>
                    <a:pt x="1229" y="768"/>
                  </a:lnTo>
                  <a:lnTo>
                    <a:pt x="1229" y="765"/>
                  </a:lnTo>
                  <a:lnTo>
                    <a:pt x="1227" y="765"/>
                  </a:lnTo>
                  <a:lnTo>
                    <a:pt x="1227" y="763"/>
                  </a:lnTo>
                  <a:lnTo>
                    <a:pt x="1226" y="761"/>
                  </a:lnTo>
                  <a:lnTo>
                    <a:pt x="1224" y="775"/>
                  </a:lnTo>
                  <a:lnTo>
                    <a:pt x="1219" y="787"/>
                  </a:lnTo>
                  <a:lnTo>
                    <a:pt x="1215" y="798"/>
                  </a:lnTo>
                  <a:lnTo>
                    <a:pt x="1210" y="808"/>
                  </a:lnTo>
                  <a:lnTo>
                    <a:pt x="1206" y="822"/>
                  </a:lnTo>
                  <a:lnTo>
                    <a:pt x="1210" y="824"/>
                  </a:lnTo>
                  <a:lnTo>
                    <a:pt x="1210" y="826"/>
                  </a:lnTo>
                  <a:lnTo>
                    <a:pt x="1212" y="826"/>
                  </a:lnTo>
                  <a:lnTo>
                    <a:pt x="1212" y="826"/>
                  </a:lnTo>
                  <a:lnTo>
                    <a:pt x="1212" y="828"/>
                  </a:lnTo>
                  <a:lnTo>
                    <a:pt x="1210" y="829"/>
                  </a:lnTo>
                  <a:lnTo>
                    <a:pt x="1206" y="833"/>
                  </a:lnTo>
                  <a:lnTo>
                    <a:pt x="1203" y="835"/>
                  </a:lnTo>
                  <a:lnTo>
                    <a:pt x="1200" y="838"/>
                  </a:lnTo>
                  <a:lnTo>
                    <a:pt x="1196" y="840"/>
                  </a:lnTo>
                  <a:lnTo>
                    <a:pt x="1194" y="843"/>
                  </a:lnTo>
                  <a:lnTo>
                    <a:pt x="1191" y="848"/>
                  </a:lnTo>
                  <a:lnTo>
                    <a:pt x="1184" y="868"/>
                  </a:lnTo>
                  <a:lnTo>
                    <a:pt x="1179" y="889"/>
                  </a:lnTo>
                  <a:lnTo>
                    <a:pt x="1177" y="913"/>
                  </a:lnTo>
                  <a:lnTo>
                    <a:pt x="1173" y="936"/>
                  </a:lnTo>
                  <a:lnTo>
                    <a:pt x="1168" y="957"/>
                  </a:lnTo>
                  <a:lnTo>
                    <a:pt x="1165" y="955"/>
                  </a:lnTo>
                  <a:lnTo>
                    <a:pt x="1165" y="955"/>
                  </a:lnTo>
                  <a:lnTo>
                    <a:pt x="1163" y="955"/>
                  </a:lnTo>
                  <a:lnTo>
                    <a:pt x="1163" y="953"/>
                  </a:lnTo>
                  <a:lnTo>
                    <a:pt x="1161" y="953"/>
                  </a:lnTo>
                  <a:lnTo>
                    <a:pt x="1156" y="950"/>
                  </a:lnTo>
                  <a:lnTo>
                    <a:pt x="1147" y="943"/>
                  </a:lnTo>
                  <a:lnTo>
                    <a:pt x="1133" y="934"/>
                  </a:lnTo>
                  <a:lnTo>
                    <a:pt x="1117" y="925"/>
                  </a:lnTo>
                  <a:lnTo>
                    <a:pt x="1102" y="915"/>
                  </a:lnTo>
                  <a:lnTo>
                    <a:pt x="1090" y="906"/>
                  </a:lnTo>
                  <a:lnTo>
                    <a:pt x="1079" y="901"/>
                  </a:lnTo>
                  <a:lnTo>
                    <a:pt x="1076" y="899"/>
                  </a:lnTo>
                  <a:lnTo>
                    <a:pt x="1072" y="861"/>
                  </a:lnTo>
                  <a:lnTo>
                    <a:pt x="1070" y="857"/>
                  </a:lnTo>
                  <a:lnTo>
                    <a:pt x="1065" y="854"/>
                  </a:lnTo>
                  <a:lnTo>
                    <a:pt x="1062" y="852"/>
                  </a:lnTo>
                  <a:lnTo>
                    <a:pt x="1056" y="848"/>
                  </a:lnTo>
                  <a:lnTo>
                    <a:pt x="1053" y="845"/>
                  </a:lnTo>
                  <a:lnTo>
                    <a:pt x="1056" y="843"/>
                  </a:lnTo>
                  <a:lnTo>
                    <a:pt x="1056" y="841"/>
                  </a:lnTo>
                  <a:lnTo>
                    <a:pt x="1058" y="840"/>
                  </a:lnTo>
                  <a:lnTo>
                    <a:pt x="1058" y="840"/>
                  </a:lnTo>
                  <a:lnTo>
                    <a:pt x="1060" y="836"/>
                  </a:lnTo>
                  <a:lnTo>
                    <a:pt x="1062" y="833"/>
                  </a:lnTo>
                  <a:lnTo>
                    <a:pt x="1053" y="833"/>
                  </a:lnTo>
                  <a:lnTo>
                    <a:pt x="1048" y="833"/>
                  </a:lnTo>
                  <a:lnTo>
                    <a:pt x="1044" y="833"/>
                  </a:lnTo>
                  <a:lnTo>
                    <a:pt x="1042" y="831"/>
                  </a:lnTo>
                  <a:lnTo>
                    <a:pt x="1041" y="828"/>
                  </a:lnTo>
                  <a:lnTo>
                    <a:pt x="1037" y="822"/>
                  </a:lnTo>
                  <a:lnTo>
                    <a:pt x="1035" y="819"/>
                  </a:lnTo>
                  <a:lnTo>
                    <a:pt x="1035" y="815"/>
                  </a:lnTo>
                  <a:lnTo>
                    <a:pt x="1035" y="814"/>
                  </a:lnTo>
                  <a:lnTo>
                    <a:pt x="1035" y="810"/>
                  </a:lnTo>
                  <a:lnTo>
                    <a:pt x="1037" y="807"/>
                  </a:lnTo>
                  <a:lnTo>
                    <a:pt x="1037" y="803"/>
                  </a:lnTo>
                  <a:lnTo>
                    <a:pt x="1027" y="803"/>
                  </a:lnTo>
                  <a:lnTo>
                    <a:pt x="1027" y="798"/>
                  </a:lnTo>
                  <a:lnTo>
                    <a:pt x="1028" y="793"/>
                  </a:lnTo>
                  <a:lnTo>
                    <a:pt x="1030" y="791"/>
                  </a:lnTo>
                  <a:lnTo>
                    <a:pt x="1030" y="787"/>
                  </a:lnTo>
                  <a:lnTo>
                    <a:pt x="1032" y="784"/>
                  </a:lnTo>
                  <a:lnTo>
                    <a:pt x="1034" y="779"/>
                  </a:lnTo>
                  <a:lnTo>
                    <a:pt x="1028" y="779"/>
                  </a:lnTo>
                  <a:lnTo>
                    <a:pt x="1023" y="779"/>
                  </a:lnTo>
                  <a:lnTo>
                    <a:pt x="1020" y="777"/>
                  </a:lnTo>
                  <a:lnTo>
                    <a:pt x="1014" y="775"/>
                  </a:lnTo>
                  <a:lnTo>
                    <a:pt x="1013" y="749"/>
                  </a:lnTo>
                  <a:lnTo>
                    <a:pt x="1011" y="725"/>
                  </a:lnTo>
                  <a:lnTo>
                    <a:pt x="1011" y="702"/>
                  </a:lnTo>
                  <a:lnTo>
                    <a:pt x="1018" y="679"/>
                  </a:lnTo>
                  <a:lnTo>
                    <a:pt x="1025" y="669"/>
                  </a:lnTo>
                  <a:lnTo>
                    <a:pt x="1034" y="662"/>
                  </a:lnTo>
                  <a:lnTo>
                    <a:pt x="1041" y="656"/>
                  </a:lnTo>
                  <a:lnTo>
                    <a:pt x="1046" y="648"/>
                  </a:lnTo>
                  <a:lnTo>
                    <a:pt x="1051" y="637"/>
                  </a:lnTo>
                  <a:lnTo>
                    <a:pt x="1053" y="618"/>
                  </a:lnTo>
                  <a:lnTo>
                    <a:pt x="1049" y="618"/>
                  </a:lnTo>
                  <a:lnTo>
                    <a:pt x="1046" y="622"/>
                  </a:lnTo>
                  <a:lnTo>
                    <a:pt x="1042" y="623"/>
                  </a:lnTo>
                  <a:lnTo>
                    <a:pt x="1041" y="623"/>
                  </a:lnTo>
                  <a:lnTo>
                    <a:pt x="1037" y="623"/>
                  </a:lnTo>
                  <a:lnTo>
                    <a:pt x="1034" y="622"/>
                  </a:lnTo>
                  <a:lnTo>
                    <a:pt x="1020" y="618"/>
                  </a:lnTo>
                  <a:lnTo>
                    <a:pt x="1009" y="611"/>
                  </a:lnTo>
                  <a:lnTo>
                    <a:pt x="1002" y="601"/>
                  </a:lnTo>
                  <a:lnTo>
                    <a:pt x="999" y="583"/>
                  </a:lnTo>
                  <a:lnTo>
                    <a:pt x="1004" y="583"/>
                  </a:lnTo>
                  <a:lnTo>
                    <a:pt x="1004" y="580"/>
                  </a:lnTo>
                  <a:lnTo>
                    <a:pt x="1013" y="585"/>
                  </a:lnTo>
                  <a:lnTo>
                    <a:pt x="1023" y="592"/>
                  </a:lnTo>
                  <a:lnTo>
                    <a:pt x="1032" y="595"/>
                  </a:lnTo>
                  <a:lnTo>
                    <a:pt x="1042" y="595"/>
                  </a:lnTo>
                  <a:lnTo>
                    <a:pt x="1042" y="594"/>
                  </a:lnTo>
                  <a:lnTo>
                    <a:pt x="1044" y="592"/>
                  </a:lnTo>
                  <a:lnTo>
                    <a:pt x="1044" y="592"/>
                  </a:lnTo>
                  <a:lnTo>
                    <a:pt x="1044" y="590"/>
                  </a:lnTo>
                  <a:lnTo>
                    <a:pt x="1046" y="587"/>
                  </a:lnTo>
                  <a:lnTo>
                    <a:pt x="1027" y="573"/>
                  </a:lnTo>
                  <a:lnTo>
                    <a:pt x="1011" y="553"/>
                  </a:lnTo>
                  <a:lnTo>
                    <a:pt x="1006" y="555"/>
                  </a:lnTo>
                  <a:lnTo>
                    <a:pt x="1002" y="557"/>
                  </a:lnTo>
                  <a:lnTo>
                    <a:pt x="997" y="559"/>
                  </a:lnTo>
                  <a:lnTo>
                    <a:pt x="992" y="560"/>
                  </a:lnTo>
                  <a:lnTo>
                    <a:pt x="988" y="557"/>
                  </a:lnTo>
                  <a:lnTo>
                    <a:pt x="987" y="555"/>
                  </a:lnTo>
                  <a:lnTo>
                    <a:pt x="985" y="552"/>
                  </a:lnTo>
                  <a:lnTo>
                    <a:pt x="983" y="550"/>
                  </a:lnTo>
                  <a:lnTo>
                    <a:pt x="980" y="545"/>
                  </a:lnTo>
                  <a:lnTo>
                    <a:pt x="990" y="534"/>
                  </a:lnTo>
                  <a:lnTo>
                    <a:pt x="992" y="519"/>
                  </a:lnTo>
                  <a:lnTo>
                    <a:pt x="990" y="499"/>
                  </a:lnTo>
                  <a:lnTo>
                    <a:pt x="985" y="478"/>
                  </a:lnTo>
                  <a:lnTo>
                    <a:pt x="976" y="456"/>
                  </a:lnTo>
                  <a:lnTo>
                    <a:pt x="966" y="435"/>
                  </a:lnTo>
                  <a:lnTo>
                    <a:pt x="953" y="416"/>
                  </a:lnTo>
                  <a:lnTo>
                    <a:pt x="943" y="398"/>
                  </a:lnTo>
                  <a:lnTo>
                    <a:pt x="934" y="384"/>
                  </a:lnTo>
                  <a:lnTo>
                    <a:pt x="913" y="370"/>
                  </a:lnTo>
                  <a:lnTo>
                    <a:pt x="889" y="365"/>
                  </a:lnTo>
                  <a:lnTo>
                    <a:pt x="864" y="365"/>
                  </a:lnTo>
                  <a:lnTo>
                    <a:pt x="836" y="365"/>
                  </a:lnTo>
                  <a:lnTo>
                    <a:pt x="809" y="367"/>
                  </a:lnTo>
                  <a:lnTo>
                    <a:pt x="781" y="365"/>
                  </a:lnTo>
                  <a:lnTo>
                    <a:pt x="781" y="360"/>
                  </a:lnTo>
                  <a:lnTo>
                    <a:pt x="781" y="356"/>
                  </a:lnTo>
                  <a:lnTo>
                    <a:pt x="782" y="355"/>
                  </a:lnTo>
                  <a:lnTo>
                    <a:pt x="782" y="353"/>
                  </a:lnTo>
                  <a:lnTo>
                    <a:pt x="782" y="351"/>
                  </a:lnTo>
                  <a:lnTo>
                    <a:pt x="781" y="349"/>
                  </a:lnTo>
                  <a:lnTo>
                    <a:pt x="770" y="344"/>
                  </a:lnTo>
                  <a:lnTo>
                    <a:pt x="760" y="341"/>
                  </a:lnTo>
                  <a:lnTo>
                    <a:pt x="749" y="334"/>
                  </a:lnTo>
                  <a:lnTo>
                    <a:pt x="758" y="334"/>
                  </a:lnTo>
                  <a:lnTo>
                    <a:pt x="768" y="330"/>
                  </a:lnTo>
                  <a:lnTo>
                    <a:pt x="782" y="327"/>
                  </a:lnTo>
                  <a:lnTo>
                    <a:pt x="798" y="325"/>
                  </a:lnTo>
                  <a:lnTo>
                    <a:pt x="810" y="321"/>
                  </a:lnTo>
                  <a:lnTo>
                    <a:pt x="819" y="314"/>
                  </a:lnTo>
                  <a:lnTo>
                    <a:pt x="777" y="314"/>
                  </a:lnTo>
                  <a:lnTo>
                    <a:pt x="767" y="311"/>
                  </a:lnTo>
                  <a:lnTo>
                    <a:pt x="758" y="311"/>
                  </a:lnTo>
                  <a:lnTo>
                    <a:pt x="747" y="309"/>
                  </a:lnTo>
                  <a:lnTo>
                    <a:pt x="739" y="307"/>
                  </a:lnTo>
                  <a:lnTo>
                    <a:pt x="730" y="304"/>
                  </a:lnTo>
                  <a:lnTo>
                    <a:pt x="725" y="295"/>
                  </a:lnTo>
                  <a:lnTo>
                    <a:pt x="723" y="281"/>
                  </a:lnTo>
                  <a:lnTo>
                    <a:pt x="744" y="278"/>
                  </a:lnTo>
                  <a:lnTo>
                    <a:pt x="763" y="271"/>
                  </a:lnTo>
                  <a:lnTo>
                    <a:pt x="779" y="264"/>
                  </a:lnTo>
                  <a:lnTo>
                    <a:pt x="796" y="257"/>
                  </a:lnTo>
                  <a:lnTo>
                    <a:pt x="831" y="257"/>
                  </a:lnTo>
                  <a:lnTo>
                    <a:pt x="845" y="211"/>
                  </a:lnTo>
                  <a:lnTo>
                    <a:pt x="812" y="211"/>
                  </a:lnTo>
                  <a:lnTo>
                    <a:pt x="803" y="199"/>
                  </a:lnTo>
                  <a:lnTo>
                    <a:pt x="814" y="192"/>
                  </a:lnTo>
                  <a:lnTo>
                    <a:pt x="822" y="185"/>
                  </a:lnTo>
                  <a:lnTo>
                    <a:pt x="833" y="180"/>
                  </a:lnTo>
                  <a:lnTo>
                    <a:pt x="845" y="176"/>
                  </a:lnTo>
                  <a:lnTo>
                    <a:pt x="845" y="164"/>
                  </a:lnTo>
                  <a:lnTo>
                    <a:pt x="859" y="157"/>
                  </a:lnTo>
                  <a:lnTo>
                    <a:pt x="866" y="149"/>
                  </a:lnTo>
                  <a:lnTo>
                    <a:pt x="873" y="138"/>
                  </a:lnTo>
                  <a:lnTo>
                    <a:pt x="884" y="131"/>
                  </a:lnTo>
                  <a:lnTo>
                    <a:pt x="896" y="126"/>
                  </a:lnTo>
                  <a:lnTo>
                    <a:pt x="906" y="126"/>
                  </a:lnTo>
                  <a:lnTo>
                    <a:pt x="915" y="129"/>
                  </a:lnTo>
                  <a:lnTo>
                    <a:pt x="927" y="128"/>
                  </a:lnTo>
                  <a:lnTo>
                    <a:pt x="918" y="124"/>
                  </a:lnTo>
                  <a:lnTo>
                    <a:pt x="913" y="122"/>
                  </a:lnTo>
                  <a:lnTo>
                    <a:pt x="908" y="121"/>
                  </a:lnTo>
                  <a:lnTo>
                    <a:pt x="903" y="115"/>
                  </a:lnTo>
                  <a:lnTo>
                    <a:pt x="920" y="112"/>
                  </a:lnTo>
                  <a:lnTo>
                    <a:pt x="936" y="107"/>
                  </a:lnTo>
                  <a:lnTo>
                    <a:pt x="950" y="103"/>
                  </a:lnTo>
                  <a:lnTo>
                    <a:pt x="966" y="100"/>
                  </a:lnTo>
                  <a:lnTo>
                    <a:pt x="967" y="107"/>
                  </a:lnTo>
                  <a:lnTo>
                    <a:pt x="969" y="110"/>
                  </a:lnTo>
                  <a:lnTo>
                    <a:pt x="971" y="115"/>
                  </a:lnTo>
                  <a:lnTo>
                    <a:pt x="973" y="119"/>
                  </a:lnTo>
                  <a:lnTo>
                    <a:pt x="978" y="121"/>
                  </a:lnTo>
                  <a:lnTo>
                    <a:pt x="985" y="122"/>
                  </a:lnTo>
                  <a:lnTo>
                    <a:pt x="985" y="117"/>
                  </a:lnTo>
                  <a:lnTo>
                    <a:pt x="988" y="112"/>
                  </a:lnTo>
                  <a:lnTo>
                    <a:pt x="990" y="105"/>
                  </a:lnTo>
                  <a:lnTo>
                    <a:pt x="992" y="100"/>
                  </a:lnTo>
                  <a:lnTo>
                    <a:pt x="995" y="105"/>
                  </a:lnTo>
                  <a:lnTo>
                    <a:pt x="1001" y="110"/>
                  </a:lnTo>
                  <a:lnTo>
                    <a:pt x="1004" y="114"/>
                  </a:lnTo>
                  <a:lnTo>
                    <a:pt x="1011" y="117"/>
                  </a:lnTo>
                  <a:lnTo>
                    <a:pt x="1018" y="119"/>
                  </a:lnTo>
                  <a:lnTo>
                    <a:pt x="1014" y="96"/>
                  </a:lnTo>
                  <a:lnTo>
                    <a:pt x="1027" y="93"/>
                  </a:lnTo>
                  <a:lnTo>
                    <a:pt x="1037" y="89"/>
                  </a:lnTo>
                  <a:lnTo>
                    <a:pt x="1053" y="93"/>
                  </a:lnTo>
                  <a:lnTo>
                    <a:pt x="1070" y="100"/>
                  </a:lnTo>
                  <a:lnTo>
                    <a:pt x="1088" y="110"/>
                  </a:lnTo>
                  <a:lnTo>
                    <a:pt x="1107" y="119"/>
                  </a:lnTo>
                  <a:lnTo>
                    <a:pt x="1123" y="126"/>
                  </a:lnTo>
                  <a:lnTo>
                    <a:pt x="1138" y="131"/>
                  </a:lnTo>
                  <a:lnTo>
                    <a:pt x="1138" y="128"/>
                  </a:lnTo>
                  <a:lnTo>
                    <a:pt x="1128" y="119"/>
                  </a:lnTo>
                  <a:lnTo>
                    <a:pt x="1121" y="112"/>
                  </a:lnTo>
                  <a:lnTo>
                    <a:pt x="1117" y="103"/>
                  </a:lnTo>
                  <a:lnTo>
                    <a:pt x="1123" y="93"/>
                  </a:lnTo>
                  <a:lnTo>
                    <a:pt x="1119" y="89"/>
                  </a:lnTo>
                  <a:lnTo>
                    <a:pt x="1114" y="84"/>
                  </a:lnTo>
                  <a:lnTo>
                    <a:pt x="1109" y="80"/>
                  </a:lnTo>
                  <a:lnTo>
                    <a:pt x="1104" y="77"/>
                  </a:lnTo>
                  <a:lnTo>
                    <a:pt x="1100" y="73"/>
                  </a:lnTo>
                  <a:lnTo>
                    <a:pt x="1104" y="65"/>
                  </a:lnTo>
                  <a:lnTo>
                    <a:pt x="1114" y="68"/>
                  </a:lnTo>
                  <a:lnTo>
                    <a:pt x="1128" y="70"/>
                  </a:lnTo>
                  <a:lnTo>
                    <a:pt x="1140" y="68"/>
                  </a:lnTo>
                  <a:lnTo>
                    <a:pt x="1149" y="61"/>
                  </a:lnTo>
                  <a:lnTo>
                    <a:pt x="1107" y="61"/>
                  </a:lnTo>
                  <a:lnTo>
                    <a:pt x="1107" y="58"/>
                  </a:lnTo>
                  <a:lnTo>
                    <a:pt x="1104" y="58"/>
                  </a:lnTo>
                  <a:lnTo>
                    <a:pt x="1104" y="54"/>
                  </a:lnTo>
                  <a:lnTo>
                    <a:pt x="1109" y="51"/>
                  </a:lnTo>
                  <a:lnTo>
                    <a:pt x="1114" y="47"/>
                  </a:lnTo>
                  <a:lnTo>
                    <a:pt x="1119" y="44"/>
                  </a:lnTo>
                  <a:lnTo>
                    <a:pt x="1124" y="40"/>
                  </a:lnTo>
                  <a:lnTo>
                    <a:pt x="1130" y="39"/>
                  </a:lnTo>
                  <a:lnTo>
                    <a:pt x="1152" y="42"/>
                  </a:lnTo>
                  <a:lnTo>
                    <a:pt x="1158" y="26"/>
                  </a:lnTo>
                  <a:lnTo>
                    <a:pt x="1184" y="30"/>
                  </a:lnTo>
                  <a:lnTo>
                    <a:pt x="1186" y="30"/>
                  </a:lnTo>
                  <a:lnTo>
                    <a:pt x="1187" y="26"/>
                  </a:lnTo>
                  <a:lnTo>
                    <a:pt x="1189" y="25"/>
                  </a:lnTo>
                  <a:lnTo>
                    <a:pt x="1191" y="21"/>
                  </a:lnTo>
                  <a:lnTo>
                    <a:pt x="1196" y="19"/>
                  </a:lnTo>
                  <a:lnTo>
                    <a:pt x="1200" y="25"/>
                  </a:lnTo>
                  <a:lnTo>
                    <a:pt x="1205" y="30"/>
                  </a:lnTo>
                  <a:lnTo>
                    <a:pt x="1210" y="35"/>
                  </a:lnTo>
                  <a:lnTo>
                    <a:pt x="1210" y="26"/>
                  </a:lnTo>
                  <a:lnTo>
                    <a:pt x="1212" y="25"/>
                  </a:lnTo>
                  <a:lnTo>
                    <a:pt x="1212" y="23"/>
                  </a:lnTo>
                  <a:lnTo>
                    <a:pt x="1212" y="21"/>
                  </a:lnTo>
                  <a:lnTo>
                    <a:pt x="1212" y="19"/>
                  </a:lnTo>
                  <a:lnTo>
                    <a:pt x="1213" y="16"/>
                  </a:lnTo>
                  <a:lnTo>
                    <a:pt x="1215" y="14"/>
                  </a:lnTo>
                  <a:lnTo>
                    <a:pt x="1219" y="12"/>
                  </a:lnTo>
                  <a:lnTo>
                    <a:pt x="1236" y="4"/>
                  </a:lnTo>
                  <a:lnTo>
                    <a:pt x="1259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6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307"/>
            <p:cNvSpPr>
              <a:spLocks noEditPoints="1"/>
            </p:cNvSpPr>
            <p:nvPr/>
          </p:nvSpPr>
          <p:spPr bwMode="auto">
            <a:xfrm>
              <a:off x="3975894" y="1550987"/>
              <a:ext cx="4530725" cy="3509963"/>
            </a:xfrm>
            <a:custGeom>
              <a:avLst/>
              <a:gdLst>
                <a:gd name="T0" fmla="*/ 1971 w 2854"/>
                <a:gd name="T1" fmla="*/ 1813 h 2211"/>
                <a:gd name="T2" fmla="*/ 1855 w 2854"/>
                <a:gd name="T3" fmla="*/ 1811 h 2211"/>
                <a:gd name="T4" fmla="*/ 1992 w 2854"/>
                <a:gd name="T5" fmla="*/ 1742 h 2211"/>
                <a:gd name="T6" fmla="*/ 2278 w 2854"/>
                <a:gd name="T7" fmla="*/ 1785 h 2211"/>
                <a:gd name="T8" fmla="*/ 2068 w 2854"/>
                <a:gd name="T9" fmla="*/ 1731 h 2211"/>
                <a:gd name="T10" fmla="*/ 1906 w 2854"/>
                <a:gd name="T11" fmla="*/ 1752 h 2211"/>
                <a:gd name="T12" fmla="*/ 1637 w 2854"/>
                <a:gd name="T13" fmla="*/ 1670 h 2211"/>
                <a:gd name="T14" fmla="*/ 1840 w 2854"/>
                <a:gd name="T15" fmla="*/ 1602 h 2211"/>
                <a:gd name="T16" fmla="*/ 1824 w 2854"/>
                <a:gd name="T17" fmla="*/ 1628 h 2211"/>
                <a:gd name="T18" fmla="*/ 1965 w 2854"/>
                <a:gd name="T19" fmla="*/ 1604 h 2211"/>
                <a:gd name="T20" fmla="*/ 1918 w 2854"/>
                <a:gd name="T21" fmla="*/ 1466 h 2211"/>
                <a:gd name="T22" fmla="*/ 1920 w 2854"/>
                <a:gd name="T23" fmla="*/ 1534 h 2211"/>
                <a:gd name="T24" fmla="*/ 2030 w 2854"/>
                <a:gd name="T25" fmla="*/ 1272 h 2211"/>
                <a:gd name="T26" fmla="*/ 274 w 2854"/>
                <a:gd name="T27" fmla="*/ 1106 h 2211"/>
                <a:gd name="T28" fmla="*/ 2229 w 2854"/>
                <a:gd name="T29" fmla="*/ 1024 h 2211"/>
                <a:gd name="T30" fmla="*/ 2054 w 2854"/>
                <a:gd name="T31" fmla="*/ 1218 h 2211"/>
                <a:gd name="T32" fmla="*/ 2177 w 2854"/>
                <a:gd name="T33" fmla="*/ 1043 h 2211"/>
                <a:gd name="T34" fmla="*/ 408 w 2854"/>
                <a:gd name="T35" fmla="*/ 1136 h 2211"/>
                <a:gd name="T36" fmla="*/ 230 w 2854"/>
                <a:gd name="T37" fmla="*/ 1145 h 2211"/>
                <a:gd name="T38" fmla="*/ 539 w 2854"/>
                <a:gd name="T39" fmla="*/ 1225 h 2211"/>
                <a:gd name="T40" fmla="*/ 600 w 2854"/>
                <a:gd name="T41" fmla="*/ 1111 h 2211"/>
                <a:gd name="T42" fmla="*/ 503 w 2854"/>
                <a:gd name="T43" fmla="*/ 1103 h 2211"/>
                <a:gd name="T44" fmla="*/ 721 w 2854"/>
                <a:gd name="T45" fmla="*/ 1017 h 2211"/>
                <a:gd name="T46" fmla="*/ 965 w 2854"/>
                <a:gd name="T47" fmla="*/ 1080 h 2211"/>
                <a:gd name="T48" fmla="*/ 2211 w 2854"/>
                <a:gd name="T49" fmla="*/ 958 h 2211"/>
                <a:gd name="T50" fmla="*/ 400 w 2854"/>
                <a:gd name="T51" fmla="*/ 801 h 2211"/>
                <a:gd name="T52" fmla="*/ 201 w 2854"/>
                <a:gd name="T53" fmla="*/ 699 h 2211"/>
                <a:gd name="T54" fmla="*/ 199 w 2854"/>
                <a:gd name="T55" fmla="*/ 811 h 2211"/>
                <a:gd name="T56" fmla="*/ 860 w 2854"/>
                <a:gd name="T57" fmla="*/ 371 h 2211"/>
                <a:gd name="T58" fmla="*/ 2278 w 2854"/>
                <a:gd name="T59" fmla="*/ 120 h 2211"/>
                <a:gd name="T60" fmla="*/ 1199 w 2854"/>
                <a:gd name="T61" fmla="*/ 54 h 2211"/>
                <a:gd name="T62" fmla="*/ 998 w 2854"/>
                <a:gd name="T63" fmla="*/ 165 h 2211"/>
                <a:gd name="T64" fmla="*/ 1805 w 2854"/>
                <a:gd name="T65" fmla="*/ 117 h 2211"/>
                <a:gd name="T66" fmla="*/ 1929 w 2854"/>
                <a:gd name="T67" fmla="*/ 206 h 2211"/>
                <a:gd name="T68" fmla="*/ 2140 w 2854"/>
                <a:gd name="T69" fmla="*/ 286 h 2211"/>
                <a:gd name="T70" fmla="*/ 2576 w 2854"/>
                <a:gd name="T71" fmla="*/ 378 h 2211"/>
                <a:gd name="T72" fmla="*/ 2815 w 2854"/>
                <a:gd name="T73" fmla="*/ 537 h 2211"/>
                <a:gd name="T74" fmla="*/ 2637 w 2854"/>
                <a:gd name="T75" fmla="*/ 621 h 2211"/>
                <a:gd name="T76" fmla="*/ 2390 w 2854"/>
                <a:gd name="T77" fmla="*/ 886 h 2211"/>
                <a:gd name="T78" fmla="*/ 2421 w 2854"/>
                <a:gd name="T79" fmla="*/ 624 h 2211"/>
                <a:gd name="T80" fmla="*/ 2175 w 2854"/>
                <a:gd name="T81" fmla="*/ 830 h 2211"/>
                <a:gd name="T82" fmla="*/ 1974 w 2854"/>
                <a:gd name="T83" fmla="*/ 1141 h 2211"/>
                <a:gd name="T84" fmla="*/ 1916 w 2854"/>
                <a:gd name="T85" fmla="*/ 1277 h 2211"/>
                <a:gd name="T86" fmla="*/ 1737 w 2854"/>
                <a:gd name="T87" fmla="*/ 1488 h 2211"/>
                <a:gd name="T88" fmla="*/ 1539 w 2854"/>
                <a:gd name="T89" fmla="*/ 1480 h 2211"/>
                <a:gd name="T90" fmla="*/ 1222 w 2854"/>
                <a:gd name="T91" fmla="*/ 1406 h 2211"/>
                <a:gd name="T92" fmla="*/ 969 w 2854"/>
                <a:gd name="T93" fmla="*/ 1356 h 2211"/>
                <a:gd name="T94" fmla="*/ 710 w 2854"/>
                <a:gd name="T95" fmla="*/ 1300 h 2211"/>
                <a:gd name="T96" fmla="*/ 876 w 2854"/>
                <a:gd name="T97" fmla="*/ 1659 h 2211"/>
                <a:gd name="T98" fmla="*/ 475 w 2854"/>
                <a:gd name="T99" fmla="*/ 2133 h 2211"/>
                <a:gd name="T100" fmla="*/ 335 w 2854"/>
                <a:gd name="T101" fmla="*/ 1651 h 2211"/>
                <a:gd name="T102" fmla="*/ 92 w 2854"/>
                <a:gd name="T103" fmla="*/ 1263 h 2211"/>
                <a:gd name="T104" fmla="*/ 199 w 2854"/>
                <a:gd name="T105" fmla="*/ 960 h 2211"/>
                <a:gd name="T106" fmla="*/ 384 w 2854"/>
                <a:gd name="T107" fmla="*/ 733 h 2211"/>
                <a:gd name="T108" fmla="*/ 578 w 2854"/>
                <a:gd name="T109" fmla="*/ 679 h 2211"/>
                <a:gd name="T110" fmla="*/ 497 w 2854"/>
                <a:gd name="T111" fmla="*/ 693 h 2211"/>
                <a:gd name="T112" fmla="*/ 386 w 2854"/>
                <a:gd name="T113" fmla="*/ 539 h 2211"/>
                <a:gd name="T114" fmla="*/ 662 w 2854"/>
                <a:gd name="T115" fmla="*/ 352 h 2211"/>
                <a:gd name="T116" fmla="*/ 780 w 2854"/>
                <a:gd name="T117" fmla="*/ 499 h 2211"/>
                <a:gd name="T118" fmla="*/ 967 w 2854"/>
                <a:gd name="T119" fmla="*/ 389 h 2211"/>
                <a:gd name="T120" fmla="*/ 1182 w 2854"/>
                <a:gd name="T121" fmla="*/ 399 h 2211"/>
                <a:gd name="T122" fmla="*/ 1218 w 2854"/>
                <a:gd name="T123" fmla="*/ 469 h 2211"/>
                <a:gd name="T124" fmla="*/ 1402 w 2854"/>
                <a:gd name="T125" fmla="*/ 188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54" h="2211">
                  <a:moveTo>
                    <a:pt x="915" y="1897"/>
                  </a:moveTo>
                  <a:lnTo>
                    <a:pt x="915" y="1904"/>
                  </a:lnTo>
                  <a:lnTo>
                    <a:pt x="923" y="1923"/>
                  </a:lnTo>
                  <a:lnTo>
                    <a:pt x="923" y="1944"/>
                  </a:lnTo>
                  <a:lnTo>
                    <a:pt x="918" y="1963"/>
                  </a:lnTo>
                  <a:lnTo>
                    <a:pt x="909" y="1982"/>
                  </a:lnTo>
                  <a:lnTo>
                    <a:pt x="899" y="2000"/>
                  </a:lnTo>
                  <a:lnTo>
                    <a:pt x="890" y="2017"/>
                  </a:lnTo>
                  <a:lnTo>
                    <a:pt x="883" y="2031"/>
                  </a:lnTo>
                  <a:lnTo>
                    <a:pt x="880" y="2049"/>
                  </a:lnTo>
                  <a:lnTo>
                    <a:pt x="878" y="2064"/>
                  </a:lnTo>
                  <a:lnTo>
                    <a:pt x="876" y="2077"/>
                  </a:lnTo>
                  <a:lnTo>
                    <a:pt x="869" y="2087"/>
                  </a:lnTo>
                  <a:lnTo>
                    <a:pt x="857" y="2096"/>
                  </a:lnTo>
                  <a:lnTo>
                    <a:pt x="857" y="2092"/>
                  </a:lnTo>
                  <a:lnTo>
                    <a:pt x="850" y="2091"/>
                  </a:lnTo>
                  <a:lnTo>
                    <a:pt x="845" y="2089"/>
                  </a:lnTo>
                  <a:lnTo>
                    <a:pt x="840" y="2085"/>
                  </a:lnTo>
                  <a:lnTo>
                    <a:pt x="836" y="2080"/>
                  </a:lnTo>
                  <a:lnTo>
                    <a:pt x="834" y="2073"/>
                  </a:lnTo>
                  <a:lnTo>
                    <a:pt x="827" y="2059"/>
                  </a:lnTo>
                  <a:lnTo>
                    <a:pt x="826" y="2045"/>
                  </a:lnTo>
                  <a:lnTo>
                    <a:pt x="831" y="2033"/>
                  </a:lnTo>
                  <a:lnTo>
                    <a:pt x="836" y="2019"/>
                  </a:lnTo>
                  <a:lnTo>
                    <a:pt x="841" y="2005"/>
                  </a:lnTo>
                  <a:lnTo>
                    <a:pt x="841" y="1996"/>
                  </a:lnTo>
                  <a:lnTo>
                    <a:pt x="840" y="1982"/>
                  </a:lnTo>
                  <a:lnTo>
                    <a:pt x="838" y="1968"/>
                  </a:lnTo>
                  <a:lnTo>
                    <a:pt x="838" y="1954"/>
                  </a:lnTo>
                  <a:lnTo>
                    <a:pt x="857" y="1954"/>
                  </a:lnTo>
                  <a:lnTo>
                    <a:pt x="862" y="1946"/>
                  </a:lnTo>
                  <a:lnTo>
                    <a:pt x="873" y="1935"/>
                  </a:lnTo>
                  <a:lnTo>
                    <a:pt x="883" y="1923"/>
                  </a:lnTo>
                  <a:lnTo>
                    <a:pt x="895" y="1911"/>
                  </a:lnTo>
                  <a:lnTo>
                    <a:pt x="906" y="1902"/>
                  </a:lnTo>
                  <a:lnTo>
                    <a:pt x="915" y="1897"/>
                  </a:lnTo>
                  <a:close/>
                  <a:moveTo>
                    <a:pt x="1875" y="1827"/>
                  </a:moveTo>
                  <a:lnTo>
                    <a:pt x="1882" y="1829"/>
                  </a:lnTo>
                  <a:lnTo>
                    <a:pt x="1887" y="1829"/>
                  </a:lnTo>
                  <a:lnTo>
                    <a:pt x="1892" y="1829"/>
                  </a:lnTo>
                  <a:lnTo>
                    <a:pt x="1896" y="1831"/>
                  </a:lnTo>
                  <a:lnTo>
                    <a:pt x="1901" y="1832"/>
                  </a:lnTo>
                  <a:lnTo>
                    <a:pt x="1901" y="1839"/>
                  </a:lnTo>
                  <a:lnTo>
                    <a:pt x="1897" y="1839"/>
                  </a:lnTo>
                  <a:lnTo>
                    <a:pt x="1897" y="1843"/>
                  </a:lnTo>
                  <a:lnTo>
                    <a:pt x="1892" y="1841"/>
                  </a:lnTo>
                  <a:lnTo>
                    <a:pt x="1887" y="1839"/>
                  </a:lnTo>
                  <a:lnTo>
                    <a:pt x="1882" y="1836"/>
                  </a:lnTo>
                  <a:lnTo>
                    <a:pt x="1878" y="1832"/>
                  </a:lnTo>
                  <a:lnTo>
                    <a:pt x="1875" y="1827"/>
                  </a:lnTo>
                  <a:close/>
                  <a:moveTo>
                    <a:pt x="1971" y="1813"/>
                  </a:moveTo>
                  <a:lnTo>
                    <a:pt x="1990" y="1813"/>
                  </a:lnTo>
                  <a:lnTo>
                    <a:pt x="1990" y="1817"/>
                  </a:lnTo>
                  <a:lnTo>
                    <a:pt x="1986" y="1817"/>
                  </a:lnTo>
                  <a:lnTo>
                    <a:pt x="1974" y="1825"/>
                  </a:lnTo>
                  <a:lnTo>
                    <a:pt x="1960" y="1834"/>
                  </a:lnTo>
                  <a:lnTo>
                    <a:pt x="1948" y="1843"/>
                  </a:lnTo>
                  <a:lnTo>
                    <a:pt x="1944" y="1843"/>
                  </a:lnTo>
                  <a:lnTo>
                    <a:pt x="1943" y="1841"/>
                  </a:lnTo>
                  <a:lnTo>
                    <a:pt x="1943" y="1841"/>
                  </a:lnTo>
                  <a:lnTo>
                    <a:pt x="1941" y="1841"/>
                  </a:lnTo>
                  <a:lnTo>
                    <a:pt x="1939" y="1839"/>
                  </a:lnTo>
                  <a:lnTo>
                    <a:pt x="1936" y="1839"/>
                  </a:lnTo>
                  <a:lnTo>
                    <a:pt x="1936" y="1836"/>
                  </a:lnTo>
                  <a:lnTo>
                    <a:pt x="1953" y="1825"/>
                  </a:lnTo>
                  <a:lnTo>
                    <a:pt x="1971" y="1813"/>
                  </a:lnTo>
                  <a:close/>
                  <a:moveTo>
                    <a:pt x="1925" y="1808"/>
                  </a:moveTo>
                  <a:lnTo>
                    <a:pt x="1929" y="1811"/>
                  </a:lnTo>
                  <a:lnTo>
                    <a:pt x="1930" y="1811"/>
                  </a:lnTo>
                  <a:lnTo>
                    <a:pt x="1930" y="1811"/>
                  </a:lnTo>
                  <a:lnTo>
                    <a:pt x="1930" y="1813"/>
                  </a:lnTo>
                  <a:lnTo>
                    <a:pt x="1930" y="1813"/>
                  </a:lnTo>
                  <a:lnTo>
                    <a:pt x="1930" y="1817"/>
                  </a:lnTo>
                  <a:lnTo>
                    <a:pt x="1932" y="1820"/>
                  </a:lnTo>
                  <a:lnTo>
                    <a:pt x="1925" y="1820"/>
                  </a:lnTo>
                  <a:lnTo>
                    <a:pt x="1913" y="1824"/>
                  </a:lnTo>
                  <a:lnTo>
                    <a:pt x="1899" y="1824"/>
                  </a:lnTo>
                  <a:lnTo>
                    <a:pt x="1887" y="1820"/>
                  </a:lnTo>
                  <a:lnTo>
                    <a:pt x="1887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90" y="1817"/>
                  </a:lnTo>
                  <a:lnTo>
                    <a:pt x="1899" y="1813"/>
                  </a:lnTo>
                  <a:lnTo>
                    <a:pt x="1908" y="1813"/>
                  </a:lnTo>
                  <a:lnTo>
                    <a:pt x="1916" y="1813"/>
                  </a:lnTo>
                  <a:lnTo>
                    <a:pt x="1925" y="1808"/>
                  </a:lnTo>
                  <a:close/>
                  <a:moveTo>
                    <a:pt x="1859" y="1808"/>
                  </a:moveTo>
                  <a:lnTo>
                    <a:pt x="1866" y="1810"/>
                  </a:lnTo>
                  <a:lnTo>
                    <a:pt x="1869" y="1811"/>
                  </a:lnTo>
                  <a:lnTo>
                    <a:pt x="1873" y="1813"/>
                  </a:lnTo>
                  <a:lnTo>
                    <a:pt x="1876" y="1817"/>
                  </a:lnTo>
                  <a:lnTo>
                    <a:pt x="1878" y="1820"/>
                  </a:lnTo>
                  <a:lnTo>
                    <a:pt x="1875" y="1820"/>
                  </a:lnTo>
                  <a:lnTo>
                    <a:pt x="1866" y="1824"/>
                  </a:lnTo>
                  <a:lnTo>
                    <a:pt x="1855" y="1824"/>
                  </a:lnTo>
                  <a:lnTo>
                    <a:pt x="1843" y="1824"/>
                  </a:lnTo>
                  <a:lnTo>
                    <a:pt x="1843" y="1817"/>
                  </a:lnTo>
                  <a:lnTo>
                    <a:pt x="1848" y="1815"/>
                  </a:lnTo>
                  <a:lnTo>
                    <a:pt x="1854" y="1813"/>
                  </a:lnTo>
                  <a:lnTo>
                    <a:pt x="1855" y="1811"/>
                  </a:lnTo>
                  <a:lnTo>
                    <a:pt x="1859" y="1808"/>
                  </a:lnTo>
                  <a:close/>
                  <a:moveTo>
                    <a:pt x="2393" y="1794"/>
                  </a:moveTo>
                  <a:lnTo>
                    <a:pt x="2396" y="1794"/>
                  </a:lnTo>
                  <a:lnTo>
                    <a:pt x="2398" y="1796"/>
                  </a:lnTo>
                  <a:lnTo>
                    <a:pt x="2400" y="1796"/>
                  </a:lnTo>
                  <a:lnTo>
                    <a:pt x="2402" y="1797"/>
                  </a:lnTo>
                  <a:lnTo>
                    <a:pt x="2402" y="1799"/>
                  </a:lnTo>
                  <a:lnTo>
                    <a:pt x="2405" y="1801"/>
                  </a:lnTo>
                  <a:lnTo>
                    <a:pt x="2409" y="1801"/>
                  </a:lnTo>
                  <a:lnTo>
                    <a:pt x="2409" y="1804"/>
                  </a:lnTo>
                  <a:lnTo>
                    <a:pt x="2403" y="1803"/>
                  </a:lnTo>
                  <a:lnTo>
                    <a:pt x="2400" y="1801"/>
                  </a:lnTo>
                  <a:lnTo>
                    <a:pt x="2398" y="1799"/>
                  </a:lnTo>
                  <a:lnTo>
                    <a:pt x="2396" y="1797"/>
                  </a:lnTo>
                  <a:lnTo>
                    <a:pt x="2393" y="1794"/>
                  </a:lnTo>
                  <a:close/>
                  <a:moveTo>
                    <a:pt x="2089" y="1775"/>
                  </a:moveTo>
                  <a:lnTo>
                    <a:pt x="2102" y="1778"/>
                  </a:lnTo>
                  <a:lnTo>
                    <a:pt x="2102" y="1785"/>
                  </a:lnTo>
                  <a:lnTo>
                    <a:pt x="2093" y="1790"/>
                  </a:lnTo>
                  <a:lnTo>
                    <a:pt x="2093" y="1790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89" y="1794"/>
                  </a:lnTo>
                  <a:lnTo>
                    <a:pt x="2089" y="1775"/>
                  </a:lnTo>
                  <a:close/>
                  <a:moveTo>
                    <a:pt x="2370" y="1755"/>
                  </a:moveTo>
                  <a:lnTo>
                    <a:pt x="2381" y="1762"/>
                  </a:lnTo>
                  <a:lnTo>
                    <a:pt x="2388" y="1773"/>
                  </a:lnTo>
                  <a:lnTo>
                    <a:pt x="2393" y="1785"/>
                  </a:lnTo>
                  <a:lnTo>
                    <a:pt x="2390" y="1785"/>
                  </a:lnTo>
                  <a:lnTo>
                    <a:pt x="2390" y="1790"/>
                  </a:lnTo>
                  <a:lnTo>
                    <a:pt x="2377" y="1785"/>
                  </a:lnTo>
                  <a:lnTo>
                    <a:pt x="2374" y="1776"/>
                  </a:lnTo>
                  <a:lnTo>
                    <a:pt x="2372" y="1768"/>
                  </a:lnTo>
                  <a:lnTo>
                    <a:pt x="2370" y="1755"/>
                  </a:lnTo>
                  <a:close/>
                  <a:moveTo>
                    <a:pt x="2339" y="1755"/>
                  </a:moveTo>
                  <a:lnTo>
                    <a:pt x="2348" y="1755"/>
                  </a:lnTo>
                  <a:lnTo>
                    <a:pt x="2348" y="1775"/>
                  </a:lnTo>
                  <a:lnTo>
                    <a:pt x="2313" y="1785"/>
                  </a:lnTo>
                  <a:lnTo>
                    <a:pt x="2307" y="1783"/>
                  </a:lnTo>
                  <a:lnTo>
                    <a:pt x="2302" y="1782"/>
                  </a:lnTo>
                  <a:lnTo>
                    <a:pt x="2295" y="1780"/>
                  </a:lnTo>
                  <a:lnTo>
                    <a:pt x="2290" y="1778"/>
                  </a:lnTo>
                  <a:lnTo>
                    <a:pt x="2290" y="1771"/>
                  </a:lnTo>
                  <a:lnTo>
                    <a:pt x="2311" y="1769"/>
                  </a:lnTo>
                  <a:lnTo>
                    <a:pt x="2327" y="1764"/>
                  </a:lnTo>
                  <a:lnTo>
                    <a:pt x="2339" y="1755"/>
                  </a:lnTo>
                  <a:close/>
                  <a:moveTo>
                    <a:pt x="1974" y="1740"/>
                  </a:moveTo>
                  <a:lnTo>
                    <a:pt x="1990" y="1740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3" y="1743"/>
                  </a:lnTo>
                  <a:lnTo>
                    <a:pt x="1993" y="1750"/>
                  </a:lnTo>
                  <a:lnTo>
                    <a:pt x="1974" y="1750"/>
                  </a:lnTo>
                  <a:lnTo>
                    <a:pt x="1974" y="1740"/>
                  </a:lnTo>
                  <a:close/>
                  <a:moveTo>
                    <a:pt x="2002" y="1736"/>
                  </a:moveTo>
                  <a:lnTo>
                    <a:pt x="2040" y="1740"/>
                  </a:lnTo>
                  <a:lnTo>
                    <a:pt x="2040" y="1743"/>
                  </a:lnTo>
                  <a:lnTo>
                    <a:pt x="2042" y="1747"/>
                  </a:lnTo>
                  <a:lnTo>
                    <a:pt x="2042" y="1750"/>
                  </a:lnTo>
                  <a:lnTo>
                    <a:pt x="2044" y="1755"/>
                  </a:lnTo>
                  <a:lnTo>
                    <a:pt x="2040" y="1755"/>
                  </a:lnTo>
                  <a:lnTo>
                    <a:pt x="2030" y="1749"/>
                  </a:lnTo>
                  <a:lnTo>
                    <a:pt x="2018" y="1747"/>
                  </a:lnTo>
                  <a:lnTo>
                    <a:pt x="2002" y="1747"/>
                  </a:lnTo>
                  <a:lnTo>
                    <a:pt x="2002" y="1736"/>
                  </a:lnTo>
                  <a:close/>
                  <a:moveTo>
                    <a:pt x="2320" y="1728"/>
                  </a:moveTo>
                  <a:lnTo>
                    <a:pt x="2339" y="1728"/>
                  </a:lnTo>
                  <a:lnTo>
                    <a:pt x="2348" y="1738"/>
                  </a:lnTo>
                  <a:lnTo>
                    <a:pt x="2355" y="1749"/>
                  </a:lnTo>
                  <a:lnTo>
                    <a:pt x="2358" y="1762"/>
                  </a:lnTo>
                  <a:lnTo>
                    <a:pt x="2355" y="1762"/>
                  </a:lnTo>
                  <a:lnTo>
                    <a:pt x="2346" y="1754"/>
                  </a:lnTo>
                  <a:lnTo>
                    <a:pt x="2337" y="1745"/>
                  </a:lnTo>
                  <a:lnTo>
                    <a:pt x="2327" y="1738"/>
                  </a:lnTo>
                  <a:lnTo>
                    <a:pt x="2320" y="1728"/>
                  </a:lnTo>
                  <a:close/>
                  <a:moveTo>
                    <a:pt x="2065" y="1707"/>
                  </a:moveTo>
                  <a:lnTo>
                    <a:pt x="2075" y="1707"/>
                  </a:lnTo>
                  <a:lnTo>
                    <a:pt x="2089" y="1708"/>
                  </a:lnTo>
                  <a:lnTo>
                    <a:pt x="2093" y="1721"/>
                  </a:lnTo>
                  <a:lnTo>
                    <a:pt x="2098" y="1731"/>
                  </a:lnTo>
                  <a:lnTo>
                    <a:pt x="2105" y="1740"/>
                  </a:lnTo>
                  <a:lnTo>
                    <a:pt x="2105" y="1743"/>
                  </a:lnTo>
                  <a:lnTo>
                    <a:pt x="2108" y="1743"/>
                  </a:lnTo>
                  <a:lnTo>
                    <a:pt x="2108" y="1740"/>
                  </a:lnTo>
                  <a:lnTo>
                    <a:pt x="2117" y="1731"/>
                  </a:lnTo>
                  <a:lnTo>
                    <a:pt x="2126" y="1726"/>
                  </a:lnTo>
                  <a:lnTo>
                    <a:pt x="2138" y="1722"/>
                  </a:lnTo>
                  <a:lnTo>
                    <a:pt x="2156" y="1721"/>
                  </a:lnTo>
                  <a:lnTo>
                    <a:pt x="2170" y="1729"/>
                  </a:lnTo>
                  <a:lnTo>
                    <a:pt x="2187" y="1736"/>
                  </a:lnTo>
                  <a:lnTo>
                    <a:pt x="2208" y="1743"/>
                  </a:lnTo>
                  <a:lnTo>
                    <a:pt x="2225" y="1754"/>
                  </a:lnTo>
                  <a:lnTo>
                    <a:pt x="2239" y="1764"/>
                  </a:lnTo>
                  <a:lnTo>
                    <a:pt x="2246" y="1778"/>
                  </a:lnTo>
                  <a:lnTo>
                    <a:pt x="2259" y="1780"/>
                  </a:lnTo>
                  <a:lnTo>
                    <a:pt x="2267" y="1783"/>
                  </a:lnTo>
                  <a:lnTo>
                    <a:pt x="2278" y="1785"/>
                  </a:lnTo>
                  <a:lnTo>
                    <a:pt x="2278" y="1794"/>
                  </a:lnTo>
                  <a:lnTo>
                    <a:pt x="2276" y="1794"/>
                  </a:lnTo>
                  <a:lnTo>
                    <a:pt x="2273" y="1796"/>
                  </a:lnTo>
                  <a:lnTo>
                    <a:pt x="2269" y="1796"/>
                  </a:lnTo>
                  <a:lnTo>
                    <a:pt x="2267" y="1797"/>
                  </a:lnTo>
                  <a:lnTo>
                    <a:pt x="2266" y="1799"/>
                  </a:lnTo>
                  <a:lnTo>
                    <a:pt x="2267" y="1799"/>
                  </a:lnTo>
                  <a:lnTo>
                    <a:pt x="2271" y="1801"/>
                  </a:lnTo>
                  <a:lnTo>
                    <a:pt x="2283" y="1818"/>
                  </a:lnTo>
                  <a:lnTo>
                    <a:pt x="2300" y="1832"/>
                  </a:lnTo>
                  <a:lnTo>
                    <a:pt x="2320" y="1843"/>
                  </a:lnTo>
                  <a:lnTo>
                    <a:pt x="2320" y="1851"/>
                  </a:lnTo>
                  <a:lnTo>
                    <a:pt x="2297" y="1851"/>
                  </a:lnTo>
                  <a:lnTo>
                    <a:pt x="2294" y="1848"/>
                  </a:lnTo>
                  <a:lnTo>
                    <a:pt x="2290" y="1846"/>
                  </a:lnTo>
                  <a:lnTo>
                    <a:pt x="2287" y="1846"/>
                  </a:lnTo>
                  <a:lnTo>
                    <a:pt x="2283" y="1846"/>
                  </a:lnTo>
                  <a:lnTo>
                    <a:pt x="2280" y="1845"/>
                  </a:lnTo>
                  <a:lnTo>
                    <a:pt x="2274" y="1843"/>
                  </a:lnTo>
                  <a:lnTo>
                    <a:pt x="2269" y="1839"/>
                  </a:lnTo>
                  <a:lnTo>
                    <a:pt x="2266" y="1836"/>
                  </a:lnTo>
                  <a:lnTo>
                    <a:pt x="2262" y="1829"/>
                  </a:lnTo>
                  <a:lnTo>
                    <a:pt x="2259" y="1824"/>
                  </a:lnTo>
                  <a:lnTo>
                    <a:pt x="2255" y="1820"/>
                  </a:lnTo>
                  <a:lnTo>
                    <a:pt x="2241" y="1813"/>
                  </a:lnTo>
                  <a:lnTo>
                    <a:pt x="2231" y="1813"/>
                  </a:lnTo>
                  <a:lnTo>
                    <a:pt x="2218" y="1817"/>
                  </a:lnTo>
                  <a:lnTo>
                    <a:pt x="2206" y="1824"/>
                  </a:lnTo>
                  <a:lnTo>
                    <a:pt x="2194" y="1827"/>
                  </a:lnTo>
                  <a:lnTo>
                    <a:pt x="2182" y="1820"/>
                  </a:lnTo>
                  <a:lnTo>
                    <a:pt x="2170" y="1817"/>
                  </a:lnTo>
                  <a:lnTo>
                    <a:pt x="2157" y="1815"/>
                  </a:lnTo>
                  <a:lnTo>
                    <a:pt x="2140" y="1817"/>
                  </a:lnTo>
                  <a:lnTo>
                    <a:pt x="2142" y="1810"/>
                  </a:lnTo>
                  <a:lnTo>
                    <a:pt x="2143" y="1804"/>
                  </a:lnTo>
                  <a:lnTo>
                    <a:pt x="2145" y="1801"/>
                  </a:lnTo>
                  <a:lnTo>
                    <a:pt x="2147" y="1797"/>
                  </a:lnTo>
                  <a:lnTo>
                    <a:pt x="2149" y="1794"/>
                  </a:lnTo>
                  <a:lnTo>
                    <a:pt x="2147" y="1790"/>
                  </a:lnTo>
                  <a:lnTo>
                    <a:pt x="2138" y="1775"/>
                  </a:lnTo>
                  <a:lnTo>
                    <a:pt x="2126" y="1766"/>
                  </a:lnTo>
                  <a:lnTo>
                    <a:pt x="2112" y="1762"/>
                  </a:lnTo>
                  <a:lnTo>
                    <a:pt x="2096" y="1757"/>
                  </a:lnTo>
                  <a:lnTo>
                    <a:pt x="2081" y="1754"/>
                  </a:lnTo>
                  <a:lnTo>
                    <a:pt x="2068" y="1747"/>
                  </a:lnTo>
                  <a:lnTo>
                    <a:pt x="2060" y="1736"/>
                  </a:lnTo>
                  <a:lnTo>
                    <a:pt x="2063" y="1735"/>
                  </a:lnTo>
                  <a:lnTo>
                    <a:pt x="2065" y="1735"/>
                  </a:lnTo>
                  <a:lnTo>
                    <a:pt x="2067" y="1733"/>
                  </a:lnTo>
                  <a:lnTo>
                    <a:pt x="2067" y="1733"/>
                  </a:lnTo>
                  <a:lnTo>
                    <a:pt x="2068" y="1731"/>
                  </a:lnTo>
                  <a:lnTo>
                    <a:pt x="2070" y="1728"/>
                  </a:lnTo>
                  <a:lnTo>
                    <a:pt x="2060" y="1726"/>
                  </a:lnTo>
                  <a:lnTo>
                    <a:pt x="2049" y="1721"/>
                  </a:lnTo>
                  <a:lnTo>
                    <a:pt x="2040" y="1717"/>
                  </a:lnTo>
                  <a:lnTo>
                    <a:pt x="2040" y="1708"/>
                  </a:lnTo>
                  <a:lnTo>
                    <a:pt x="2054" y="1707"/>
                  </a:lnTo>
                  <a:lnTo>
                    <a:pt x="2065" y="1707"/>
                  </a:lnTo>
                  <a:close/>
                  <a:moveTo>
                    <a:pt x="1960" y="1673"/>
                  </a:moveTo>
                  <a:lnTo>
                    <a:pt x="1962" y="1673"/>
                  </a:lnTo>
                  <a:lnTo>
                    <a:pt x="1962" y="1675"/>
                  </a:lnTo>
                  <a:lnTo>
                    <a:pt x="1962" y="1677"/>
                  </a:lnTo>
                  <a:lnTo>
                    <a:pt x="1964" y="1677"/>
                  </a:lnTo>
                  <a:lnTo>
                    <a:pt x="1964" y="1679"/>
                  </a:lnTo>
                  <a:lnTo>
                    <a:pt x="1967" y="1679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4" y="1680"/>
                  </a:lnTo>
                  <a:lnTo>
                    <a:pt x="1964" y="1682"/>
                  </a:lnTo>
                  <a:lnTo>
                    <a:pt x="1958" y="1687"/>
                  </a:lnTo>
                  <a:lnTo>
                    <a:pt x="1953" y="1693"/>
                  </a:lnTo>
                  <a:lnTo>
                    <a:pt x="1948" y="1698"/>
                  </a:lnTo>
                  <a:lnTo>
                    <a:pt x="1929" y="1696"/>
                  </a:lnTo>
                  <a:lnTo>
                    <a:pt x="1913" y="1696"/>
                  </a:lnTo>
                  <a:lnTo>
                    <a:pt x="1894" y="1698"/>
                  </a:lnTo>
                  <a:lnTo>
                    <a:pt x="1894" y="1708"/>
                  </a:lnTo>
                  <a:lnTo>
                    <a:pt x="1897" y="1710"/>
                  </a:lnTo>
                  <a:lnTo>
                    <a:pt x="1897" y="1712"/>
                  </a:lnTo>
                  <a:lnTo>
                    <a:pt x="1899" y="1714"/>
                  </a:lnTo>
                  <a:lnTo>
                    <a:pt x="1901" y="1717"/>
                  </a:lnTo>
                  <a:lnTo>
                    <a:pt x="1920" y="1710"/>
                  </a:lnTo>
                  <a:lnTo>
                    <a:pt x="1939" y="1705"/>
                  </a:lnTo>
                  <a:lnTo>
                    <a:pt x="1939" y="1714"/>
                  </a:lnTo>
                  <a:lnTo>
                    <a:pt x="1936" y="1714"/>
                  </a:lnTo>
                  <a:lnTo>
                    <a:pt x="1930" y="1717"/>
                  </a:lnTo>
                  <a:lnTo>
                    <a:pt x="1923" y="1721"/>
                  </a:lnTo>
                  <a:lnTo>
                    <a:pt x="1916" y="1724"/>
                  </a:lnTo>
                  <a:lnTo>
                    <a:pt x="1922" y="1736"/>
                  </a:lnTo>
                  <a:lnTo>
                    <a:pt x="1929" y="1747"/>
                  </a:lnTo>
                  <a:lnTo>
                    <a:pt x="1932" y="1757"/>
                  </a:lnTo>
                  <a:lnTo>
                    <a:pt x="1936" y="1775"/>
                  </a:lnTo>
                  <a:lnTo>
                    <a:pt x="1932" y="1775"/>
                  </a:lnTo>
                  <a:lnTo>
                    <a:pt x="1932" y="1778"/>
                  </a:lnTo>
                  <a:lnTo>
                    <a:pt x="1929" y="1776"/>
                  </a:lnTo>
                  <a:lnTo>
                    <a:pt x="1927" y="1776"/>
                  </a:lnTo>
                  <a:lnTo>
                    <a:pt x="1927" y="1776"/>
                  </a:lnTo>
                  <a:lnTo>
                    <a:pt x="1927" y="1775"/>
                  </a:lnTo>
                  <a:lnTo>
                    <a:pt x="1925" y="1775"/>
                  </a:lnTo>
                  <a:lnTo>
                    <a:pt x="1915" y="1764"/>
                  </a:lnTo>
                  <a:lnTo>
                    <a:pt x="1906" y="1752"/>
                  </a:lnTo>
                  <a:lnTo>
                    <a:pt x="1897" y="1740"/>
                  </a:lnTo>
                  <a:lnTo>
                    <a:pt x="1897" y="1778"/>
                  </a:lnTo>
                  <a:lnTo>
                    <a:pt x="1882" y="1778"/>
                  </a:lnTo>
                  <a:lnTo>
                    <a:pt x="1882" y="1776"/>
                  </a:lnTo>
                  <a:lnTo>
                    <a:pt x="1880" y="1776"/>
                  </a:lnTo>
                  <a:lnTo>
                    <a:pt x="1880" y="1776"/>
                  </a:lnTo>
                  <a:lnTo>
                    <a:pt x="1880" y="1776"/>
                  </a:lnTo>
                  <a:lnTo>
                    <a:pt x="1880" y="1775"/>
                  </a:lnTo>
                  <a:lnTo>
                    <a:pt x="1878" y="1775"/>
                  </a:lnTo>
                  <a:lnTo>
                    <a:pt x="1880" y="1762"/>
                  </a:lnTo>
                  <a:lnTo>
                    <a:pt x="1878" y="1755"/>
                  </a:lnTo>
                  <a:lnTo>
                    <a:pt x="1875" y="1749"/>
                  </a:lnTo>
                  <a:lnTo>
                    <a:pt x="1871" y="1740"/>
                  </a:lnTo>
                  <a:lnTo>
                    <a:pt x="1871" y="1731"/>
                  </a:lnTo>
                  <a:lnTo>
                    <a:pt x="1876" y="1721"/>
                  </a:lnTo>
                  <a:lnTo>
                    <a:pt x="1883" y="1707"/>
                  </a:lnTo>
                  <a:lnTo>
                    <a:pt x="1890" y="1694"/>
                  </a:lnTo>
                  <a:lnTo>
                    <a:pt x="1897" y="1684"/>
                  </a:lnTo>
                  <a:lnTo>
                    <a:pt x="1901" y="1679"/>
                  </a:lnTo>
                  <a:lnTo>
                    <a:pt x="1918" y="1684"/>
                  </a:lnTo>
                  <a:lnTo>
                    <a:pt x="1929" y="1684"/>
                  </a:lnTo>
                  <a:lnTo>
                    <a:pt x="1937" y="1682"/>
                  </a:lnTo>
                  <a:lnTo>
                    <a:pt x="1948" y="1679"/>
                  </a:lnTo>
                  <a:lnTo>
                    <a:pt x="1958" y="1673"/>
                  </a:lnTo>
                  <a:lnTo>
                    <a:pt x="1960" y="1673"/>
                  </a:lnTo>
                  <a:close/>
                  <a:moveTo>
                    <a:pt x="1997" y="1670"/>
                  </a:moveTo>
                  <a:lnTo>
                    <a:pt x="2004" y="1673"/>
                  </a:lnTo>
                  <a:lnTo>
                    <a:pt x="2007" y="1675"/>
                  </a:lnTo>
                  <a:lnTo>
                    <a:pt x="2011" y="1679"/>
                  </a:lnTo>
                  <a:lnTo>
                    <a:pt x="2012" y="1682"/>
                  </a:lnTo>
                  <a:lnTo>
                    <a:pt x="2012" y="1689"/>
                  </a:lnTo>
                  <a:lnTo>
                    <a:pt x="2012" y="1698"/>
                  </a:lnTo>
                  <a:lnTo>
                    <a:pt x="2009" y="1700"/>
                  </a:lnTo>
                  <a:lnTo>
                    <a:pt x="2007" y="1701"/>
                  </a:lnTo>
                  <a:lnTo>
                    <a:pt x="2007" y="1703"/>
                  </a:lnTo>
                  <a:lnTo>
                    <a:pt x="2007" y="1705"/>
                  </a:lnTo>
                  <a:lnTo>
                    <a:pt x="2007" y="1707"/>
                  </a:lnTo>
                  <a:lnTo>
                    <a:pt x="2007" y="1708"/>
                  </a:lnTo>
                  <a:lnTo>
                    <a:pt x="2006" y="1710"/>
                  </a:lnTo>
                  <a:lnTo>
                    <a:pt x="2002" y="1714"/>
                  </a:lnTo>
                  <a:lnTo>
                    <a:pt x="2002" y="1705"/>
                  </a:lnTo>
                  <a:lnTo>
                    <a:pt x="1995" y="1694"/>
                  </a:lnTo>
                  <a:lnTo>
                    <a:pt x="1995" y="1682"/>
                  </a:lnTo>
                  <a:lnTo>
                    <a:pt x="1997" y="1670"/>
                  </a:lnTo>
                  <a:close/>
                  <a:moveTo>
                    <a:pt x="1541" y="1621"/>
                  </a:moveTo>
                  <a:lnTo>
                    <a:pt x="1574" y="1625"/>
                  </a:lnTo>
                  <a:lnTo>
                    <a:pt x="1587" y="1640"/>
                  </a:lnTo>
                  <a:lnTo>
                    <a:pt x="1601" y="1649"/>
                  </a:lnTo>
                  <a:lnTo>
                    <a:pt x="1615" y="1658"/>
                  </a:lnTo>
                  <a:lnTo>
                    <a:pt x="1632" y="1666"/>
                  </a:lnTo>
                  <a:lnTo>
                    <a:pt x="1637" y="1670"/>
                  </a:lnTo>
                  <a:lnTo>
                    <a:pt x="1637" y="1672"/>
                  </a:lnTo>
                  <a:lnTo>
                    <a:pt x="1639" y="1672"/>
                  </a:lnTo>
                  <a:lnTo>
                    <a:pt x="1646" y="1679"/>
                  </a:lnTo>
                  <a:lnTo>
                    <a:pt x="1658" y="1693"/>
                  </a:lnTo>
                  <a:lnTo>
                    <a:pt x="1669" y="1708"/>
                  </a:lnTo>
                  <a:lnTo>
                    <a:pt x="1681" y="1726"/>
                  </a:lnTo>
                  <a:lnTo>
                    <a:pt x="1698" y="1740"/>
                  </a:lnTo>
                  <a:lnTo>
                    <a:pt x="1695" y="1757"/>
                  </a:lnTo>
                  <a:lnTo>
                    <a:pt x="1695" y="1778"/>
                  </a:lnTo>
                  <a:lnTo>
                    <a:pt x="1709" y="1780"/>
                  </a:lnTo>
                  <a:lnTo>
                    <a:pt x="1718" y="1783"/>
                  </a:lnTo>
                  <a:lnTo>
                    <a:pt x="1724" y="1789"/>
                  </a:lnTo>
                  <a:lnTo>
                    <a:pt x="1733" y="1794"/>
                  </a:lnTo>
                  <a:lnTo>
                    <a:pt x="1744" y="1794"/>
                  </a:lnTo>
                  <a:lnTo>
                    <a:pt x="1752" y="1790"/>
                  </a:lnTo>
                  <a:lnTo>
                    <a:pt x="1759" y="1787"/>
                  </a:lnTo>
                  <a:lnTo>
                    <a:pt x="1766" y="1785"/>
                  </a:lnTo>
                  <a:lnTo>
                    <a:pt x="1782" y="1790"/>
                  </a:lnTo>
                  <a:lnTo>
                    <a:pt x="1800" y="1797"/>
                  </a:lnTo>
                  <a:lnTo>
                    <a:pt x="1817" y="1806"/>
                  </a:lnTo>
                  <a:lnTo>
                    <a:pt x="1833" y="1813"/>
                  </a:lnTo>
                  <a:lnTo>
                    <a:pt x="1831" y="1813"/>
                  </a:lnTo>
                  <a:lnTo>
                    <a:pt x="1829" y="1815"/>
                  </a:lnTo>
                  <a:lnTo>
                    <a:pt x="1829" y="1815"/>
                  </a:lnTo>
                  <a:lnTo>
                    <a:pt x="1827" y="1815"/>
                  </a:lnTo>
                  <a:lnTo>
                    <a:pt x="1824" y="1817"/>
                  </a:lnTo>
                  <a:lnTo>
                    <a:pt x="1814" y="1820"/>
                  </a:lnTo>
                  <a:lnTo>
                    <a:pt x="1794" y="1820"/>
                  </a:lnTo>
                  <a:lnTo>
                    <a:pt x="1772" y="1817"/>
                  </a:lnTo>
                  <a:lnTo>
                    <a:pt x="1749" y="1811"/>
                  </a:lnTo>
                  <a:lnTo>
                    <a:pt x="1724" y="1806"/>
                  </a:lnTo>
                  <a:lnTo>
                    <a:pt x="1705" y="1801"/>
                  </a:lnTo>
                  <a:lnTo>
                    <a:pt x="1690" y="1794"/>
                  </a:lnTo>
                  <a:lnTo>
                    <a:pt x="1683" y="1790"/>
                  </a:lnTo>
                  <a:lnTo>
                    <a:pt x="1686" y="1787"/>
                  </a:lnTo>
                  <a:lnTo>
                    <a:pt x="1686" y="1787"/>
                  </a:lnTo>
                  <a:lnTo>
                    <a:pt x="1688" y="1785"/>
                  </a:lnTo>
                  <a:lnTo>
                    <a:pt x="1690" y="1782"/>
                  </a:lnTo>
                  <a:lnTo>
                    <a:pt x="1669" y="1776"/>
                  </a:lnTo>
                  <a:lnTo>
                    <a:pt x="1651" y="1766"/>
                  </a:lnTo>
                  <a:lnTo>
                    <a:pt x="1635" y="1750"/>
                  </a:lnTo>
                  <a:lnTo>
                    <a:pt x="1623" y="1733"/>
                  </a:lnTo>
                  <a:lnTo>
                    <a:pt x="1611" y="1714"/>
                  </a:lnTo>
                  <a:lnTo>
                    <a:pt x="1601" y="1694"/>
                  </a:lnTo>
                  <a:lnTo>
                    <a:pt x="1590" y="1679"/>
                  </a:lnTo>
                  <a:lnTo>
                    <a:pt x="1580" y="1666"/>
                  </a:lnTo>
                  <a:lnTo>
                    <a:pt x="1569" y="1658"/>
                  </a:lnTo>
                  <a:lnTo>
                    <a:pt x="1557" y="1647"/>
                  </a:lnTo>
                  <a:lnTo>
                    <a:pt x="1546" y="1637"/>
                  </a:lnTo>
                  <a:lnTo>
                    <a:pt x="1541" y="1621"/>
                  </a:lnTo>
                  <a:close/>
                  <a:moveTo>
                    <a:pt x="1840" y="1602"/>
                  </a:moveTo>
                  <a:lnTo>
                    <a:pt x="1850" y="1605"/>
                  </a:lnTo>
                  <a:lnTo>
                    <a:pt x="1862" y="1612"/>
                  </a:lnTo>
                  <a:lnTo>
                    <a:pt x="1873" y="1623"/>
                  </a:lnTo>
                  <a:lnTo>
                    <a:pt x="1878" y="1632"/>
                  </a:lnTo>
                  <a:lnTo>
                    <a:pt x="1873" y="1635"/>
                  </a:lnTo>
                  <a:lnTo>
                    <a:pt x="1868" y="1640"/>
                  </a:lnTo>
                  <a:lnTo>
                    <a:pt x="1862" y="1644"/>
                  </a:lnTo>
                  <a:lnTo>
                    <a:pt x="1855" y="1647"/>
                  </a:lnTo>
                  <a:lnTo>
                    <a:pt x="1861" y="1663"/>
                  </a:lnTo>
                  <a:lnTo>
                    <a:pt x="1868" y="1675"/>
                  </a:lnTo>
                  <a:lnTo>
                    <a:pt x="1875" y="1689"/>
                  </a:lnTo>
                  <a:lnTo>
                    <a:pt x="1869" y="1691"/>
                  </a:lnTo>
                  <a:lnTo>
                    <a:pt x="1866" y="1691"/>
                  </a:lnTo>
                  <a:lnTo>
                    <a:pt x="1864" y="1691"/>
                  </a:lnTo>
                  <a:lnTo>
                    <a:pt x="1864" y="1691"/>
                  </a:lnTo>
                  <a:lnTo>
                    <a:pt x="1862" y="1693"/>
                  </a:lnTo>
                  <a:lnTo>
                    <a:pt x="1861" y="1694"/>
                  </a:lnTo>
                  <a:lnTo>
                    <a:pt x="1859" y="1698"/>
                  </a:lnTo>
                  <a:lnTo>
                    <a:pt x="1850" y="1714"/>
                  </a:lnTo>
                  <a:lnTo>
                    <a:pt x="1845" y="1733"/>
                  </a:lnTo>
                  <a:lnTo>
                    <a:pt x="1836" y="1750"/>
                  </a:lnTo>
                  <a:lnTo>
                    <a:pt x="1831" y="1754"/>
                  </a:lnTo>
                  <a:lnTo>
                    <a:pt x="1826" y="1754"/>
                  </a:lnTo>
                  <a:lnTo>
                    <a:pt x="1820" y="1755"/>
                  </a:lnTo>
                  <a:lnTo>
                    <a:pt x="1814" y="1755"/>
                  </a:lnTo>
                  <a:lnTo>
                    <a:pt x="1803" y="1749"/>
                  </a:lnTo>
                  <a:lnTo>
                    <a:pt x="1793" y="1747"/>
                  </a:lnTo>
                  <a:lnTo>
                    <a:pt x="1780" y="1747"/>
                  </a:lnTo>
                  <a:lnTo>
                    <a:pt x="1768" y="1745"/>
                  </a:lnTo>
                  <a:lnTo>
                    <a:pt x="1756" y="1740"/>
                  </a:lnTo>
                  <a:lnTo>
                    <a:pt x="1744" y="1724"/>
                  </a:lnTo>
                  <a:lnTo>
                    <a:pt x="1735" y="1703"/>
                  </a:lnTo>
                  <a:lnTo>
                    <a:pt x="1733" y="1679"/>
                  </a:lnTo>
                  <a:lnTo>
                    <a:pt x="1742" y="1675"/>
                  </a:lnTo>
                  <a:lnTo>
                    <a:pt x="1749" y="1675"/>
                  </a:lnTo>
                  <a:lnTo>
                    <a:pt x="1756" y="1677"/>
                  </a:lnTo>
                  <a:lnTo>
                    <a:pt x="1763" y="1673"/>
                  </a:lnTo>
                  <a:lnTo>
                    <a:pt x="1772" y="1659"/>
                  </a:lnTo>
                  <a:lnTo>
                    <a:pt x="1794" y="1656"/>
                  </a:lnTo>
                  <a:lnTo>
                    <a:pt x="1798" y="1653"/>
                  </a:lnTo>
                  <a:lnTo>
                    <a:pt x="1801" y="1649"/>
                  </a:lnTo>
                  <a:lnTo>
                    <a:pt x="1801" y="1647"/>
                  </a:lnTo>
                  <a:lnTo>
                    <a:pt x="1803" y="1646"/>
                  </a:lnTo>
                  <a:lnTo>
                    <a:pt x="1803" y="1644"/>
                  </a:lnTo>
                  <a:lnTo>
                    <a:pt x="1803" y="1642"/>
                  </a:lnTo>
                  <a:lnTo>
                    <a:pt x="1805" y="1640"/>
                  </a:lnTo>
                  <a:lnTo>
                    <a:pt x="1805" y="1640"/>
                  </a:lnTo>
                  <a:lnTo>
                    <a:pt x="1808" y="1640"/>
                  </a:lnTo>
                  <a:lnTo>
                    <a:pt x="1814" y="1640"/>
                  </a:lnTo>
                  <a:lnTo>
                    <a:pt x="1820" y="1640"/>
                  </a:lnTo>
                  <a:lnTo>
                    <a:pt x="1824" y="1628"/>
                  </a:lnTo>
                  <a:lnTo>
                    <a:pt x="1829" y="1619"/>
                  </a:lnTo>
                  <a:lnTo>
                    <a:pt x="1834" y="1611"/>
                  </a:lnTo>
                  <a:lnTo>
                    <a:pt x="1840" y="1602"/>
                  </a:lnTo>
                  <a:close/>
                  <a:moveTo>
                    <a:pt x="1337" y="1579"/>
                  </a:moveTo>
                  <a:lnTo>
                    <a:pt x="1347" y="1586"/>
                  </a:lnTo>
                  <a:lnTo>
                    <a:pt x="1353" y="1598"/>
                  </a:lnTo>
                  <a:lnTo>
                    <a:pt x="1353" y="1616"/>
                  </a:lnTo>
                  <a:lnTo>
                    <a:pt x="1353" y="1618"/>
                  </a:lnTo>
                  <a:lnTo>
                    <a:pt x="1354" y="1618"/>
                  </a:lnTo>
                  <a:lnTo>
                    <a:pt x="1356" y="1619"/>
                  </a:lnTo>
                  <a:lnTo>
                    <a:pt x="1356" y="1619"/>
                  </a:lnTo>
                  <a:lnTo>
                    <a:pt x="1356" y="1621"/>
                  </a:lnTo>
                  <a:lnTo>
                    <a:pt x="1356" y="1625"/>
                  </a:lnTo>
                  <a:lnTo>
                    <a:pt x="1353" y="1625"/>
                  </a:lnTo>
                  <a:lnTo>
                    <a:pt x="1349" y="1626"/>
                  </a:lnTo>
                  <a:lnTo>
                    <a:pt x="1347" y="1630"/>
                  </a:lnTo>
                  <a:lnTo>
                    <a:pt x="1344" y="1632"/>
                  </a:lnTo>
                  <a:lnTo>
                    <a:pt x="1342" y="1632"/>
                  </a:lnTo>
                  <a:lnTo>
                    <a:pt x="1340" y="1630"/>
                  </a:lnTo>
                  <a:lnTo>
                    <a:pt x="1339" y="1630"/>
                  </a:lnTo>
                  <a:lnTo>
                    <a:pt x="1339" y="1630"/>
                  </a:lnTo>
                  <a:lnTo>
                    <a:pt x="1337" y="1628"/>
                  </a:lnTo>
                  <a:lnTo>
                    <a:pt x="1330" y="1614"/>
                  </a:lnTo>
                  <a:lnTo>
                    <a:pt x="1330" y="1593"/>
                  </a:lnTo>
                  <a:lnTo>
                    <a:pt x="1332" y="1590"/>
                  </a:lnTo>
                  <a:lnTo>
                    <a:pt x="1334" y="1588"/>
                  </a:lnTo>
                  <a:lnTo>
                    <a:pt x="1335" y="1584"/>
                  </a:lnTo>
                  <a:lnTo>
                    <a:pt x="1337" y="1579"/>
                  </a:lnTo>
                  <a:close/>
                  <a:moveTo>
                    <a:pt x="1964" y="1558"/>
                  </a:moveTo>
                  <a:lnTo>
                    <a:pt x="1972" y="1567"/>
                  </a:lnTo>
                  <a:lnTo>
                    <a:pt x="1978" y="1577"/>
                  </a:lnTo>
                  <a:lnTo>
                    <a:pt x="1978" y="1593"/>
                  </a:lnTo>
                  <a:lnTo>
                    <a:pt x="1979" y="1597"/>
                  </a:lnTo>
                  <a:lnTo>
                    <a:pt x="1981" y="1597"/>
                  </a:lnTo>
                  <a:lnTo>
                    <a:pt x="1981" y="1598"/>
                  </a:lnTo>
                  <a:lnTo>
                    <a:pt x="1981" y="1598"/>
                  </a:lnTo>
                  <a:lnTo>
                    <a:pt x="1979" y="1598"/>
                  </a:lnTo>
                  <a:lnTo>
                    <a:pt x="1978" y="1602"/>
                  </a:lnTo>
                  <a:lnTo>
                    <a:pt x="1978" y="1605"/>
                  </a:lnTo>
                  <a:lnTo>
                    <a:pt x="1976" y="1605"/>
                  </a:lnTo>
                  <a:lnTo>
                    <a:pt x="1976" y="1607"/>
                  </a:lnTo>
                  <a:lnTo>
                    <a:pt x="1976" y="1607"/>
                  </a:lnTo>
                  <a:lnTo>
                    <a:pt x="1976" y="1607"/>
                  </a:lnTo>
                  <a:lnTo>
                    <a:pt x="1974" y="1607"/>
                  </a:lnTo>
                  <a:lnTo>
                    <a:pt x="1971" y="1609"/>
                  </a:lnTo>
                  <a:lnTo>
                    <a:pt x="1969" y="1605"/>
                  </a:lnTo>
                  <a:lnTo>
                    <a:pt x="1969" y="1604"/>
                  </a:lnTo>
                  <a:lnTo>
                    <a:pt x="1969" y="1604"/>
                  </a:lnTo>
                  <a:lnTo>
                    <a:pt x="1969" y="1604"/>
                  </a:lnTo>
                  <a:lnTo>
                    <a:pt x="1967" y="1604"/>
                  </a:lnTo>
                  <a:lnTo>
                    <a:pt x="1965" y="1604"/>
                  </a:lnTo>
                  <a:lnTo>
                    <a:pt x="1964" y="1602"/>
                  </a:lnTo>
                  <a:lnTo>
                    <a:pt x="1964" y="1605"/>
                  </a:lnTo>
                  <a:lnTo>
                    <a:pt x="1965" y="1607"/>
                  </a:lnTo>
                  <a:lnTo>
                    <a:pt x="1967" y="1609"/>
                  </a:lnTo>
                  <a:lnTo>
                    <a:pt x="1969" y="1611"/>
                  </a:lnTo>
                  <a:lnTo>
                    <a:pt x="1969" y="1611"/>
                  </a:lnTo>
                  <a:lnTo>
                    <a:pt x="1967" y="1612"/>
                  </a:lnTo>
                  <a:lnTo>
                    <a:pt x="1967" y="1614"/>
                  </a:lnTo>
                  <a:lnTo>
                    <a:pt x="1967" y="1616"/>
                  </a:lnTo>
                  <a:lnTo>
                    <a:pt x="1967" y="1621"/>
                  </a:lnTo>
                  <a:lnTo>
                    <a:pt x="1958" y="1621"/>
                  </a:lnTo>
                  <a:lnTo>
                    <a:pt x="1958" y="1616"/>
                  </a:lnTo>
                  <a:lnTo>
                    <a:pt x="1953" y="1614"/>
                  </a:lnTo>
                  <a:lnTo>
                    <a:pt x="1948" y="1611"/>
                  </a:lnTo>
                  <a:lnTo>
                    <a:pt x="1946" y="1607"/>
                  </a:lnTo>
                  <a:lnTo>
                    <a:pt x="1944" y="1602"/>
                  </a:lnTo>
                  <a:lnTo>
                    <a:pt x="1943" y="1597"/>
                  </a:lnTo>
                  <a:lnTo>
                    <a:pt x="1939" y="1590"/>
                  </a:lnTo>
                  <a:lnTo>
                    <a:pt x="1934" y="1593"/>
                  </a:lnTo>
                  <a:lnTo>
                    <a:pt x="1927" y="1597"/>
                  </a:lnTo>
                  <a:lnTo>
                    <a:pt x="1920" y="1598"/>
                  </a:lnTo>
                  <a:lnTo>
                    <a:pt x="1913" y="1602"/>
                  </a:lnTo>
                  <a:lnTo>
                    <a:pt x="1913" y="1593"/>
                  </a:lnTo>
                  <a:lnTo>
                    <a:pt x="1915" y="1591"/>
                  </a:lnTo>
                  <a:lnTo>
                    <a:pt x="1915" y="1591"/>
                  </a:lnTo>
                  <a:lnTo>
                    <a:pt x="1915" y="1590"/>
                  </a:lnTo>
                  <a:lnTo>
                    <a:pt x="1916" y="1590"/>
                  </a:lnTo>
                  <a:lnTo>
                    <a:pt x="1916" y="1586"/>
                  </a:lnTo>
                  <a:lnTo>
                    <a:pt x="1930" y="1581"/>
                  </a:lnTo>
                  <a:lnTo>
                    <a:pt x="1943" y="1577"/>
                  </a:lnTo>
                  <a:lnTo>
                    <a:pt x="1955" y="1570"/>
                  </a:lnTo>
                  <a:lnTo>
                    <a:pt x="1964" y="1558"/>
                  </a:lnTo>
                  <a:close/>
                  <a:moveTo>
                    <a:pt x="1878" y="1539"/>
                  </a:moveTo>
                  <a:lnTo>
                    <a:pt x="1882" y="1543"/>
                  </a:lnTo>
                  <a:lnTo>
                    <a:pt x="1883" y="1543"/>
                  </a:lnTo>
                  <a:lnTo>
                    <a:pt x="1885" y="1543"/>
                  </a:lnTo>
                  <a:lnTo>
                    <a:pt x="1885" y="1544"/>
                  </a:lnTo>
                  <a:lnTo>
                    <a:pt x="1885" y="1544"/>
                  </a:lnTo>
                  <a:lnTo>
                    <a:pt x="1885" y="1548"/>
                  </a:lnTo>
                  <a:lnTo>
                    <a:pt x="1887" y="1551"/>
                  </a:lnTo>
                  <a:lnTo>
                    <a:pt x="1876" y="1560"/>
                  </a:lnTo>
                  <a:lnTo>
                    <a:pt x="1869" y="1569"/>
                  </a:lnTo>
                  <a:lnTo>
                    <a:pt x="1861" y="1576"/>
                  </a:lnTo>
                  <a:lnTo>
                    <a:pt x="1848" y="1583"/>
                  </a:lnTo>
                  <a:lnTo>
                    <a:pt x="1848" y="1579"/>
                  </a:lnTo>
                  <a:lnTo>
                    <a:pt x="1859" y="1567"/>
                  </a:lnTo>
                  <a:lnTo>
                    <a:pt x="1871" y="1555"/>
                  </a:lnTo>
                  <a:lnTo>
                    <a:pt x="1878" y="1539"/>
                  </a:lnTo>
                  <a:close/>
                  <a:moveTo>
                    <a:pt x="1920" y="1436"/>
                  </a:moveTo>
                  <a:lnTo>
                    <a:pt x="1920" y="1454"/>
                  </a:lnTo>
                  <a:lnTo>
                    <a:pt x="1918" y="1466"/>
                  </a:lnTo>
                  <a:lnTo>
                    <a:pt x="1915" y="1476"/>
                  </a:lnTo>
                  <a:lnTo>
                    <a:pt x="1913" y="1494"/>
                  </a:lnTo>
                  <a:lnTo>
                    <a:pt x="1916" y="1494"/>
                  </a:lnTo>
                  <a:lnTo>
                    <a:pt x="1916" y="1497"/>
                  </a:lnTo>
                  <a:lnTo>
                    <a:pt x="1923" y="1497"/>
                  </a:lnTo>
                  <a:lnTo>
                    <a:pt x="1927" y="1497"/>
                  </a:lnTo>
                  <a:lnTo>
                    <a:pt x="1930" y="1497"/>
                  </a:lnTo>
                  <a:lnTo>
                    <a:pt x="1934" y="1499"/>
                  </a:lnTo>
                  <a:lnTo>
                    <a:pt x="1937" y="1501"/>
                  </a:lnTo>
                  <a:lnTo>
                    <a:pt x="1944" y="1502"/>
                  </a:lnTo>
                  <a:lnTo>
                    <a:pt x="1948" y="1515"/>
                  </a:lnTo>
                  <a:lnTo>
                    <a:pt x="1955" y="1523"/>
                  </a:lnTo>
                  <a:lnTo>
                    <a:pt x="1964" y="1532"/>
                  </a:lnTo>
                  <a:lnTo>
                    <a:pt x="1971" y="1544"/>
                  </a:lnTo>
                  <a:lnTo>
                    <a:pt x="1965" y="1546"/>
                  </a:lnTo>
                  <a:lnTo>
                    <a:pt x="1962" y="1548"/>
                  </a:lnTo>
                  <a:lnTo>
                    <a:pt x="1960" y="1548"/>
                  </a:lnTo>
                  <a:lnTo>
                    <a:pt x="1960" y="1550"/>
                  </a:lnTo>
                  <a:lnTo>
                    <a:pt x="1960" y="1551"/>
                  </a:lnTo>
                  <a:lnTo>
                    <a:pt x="1960" y="1551"/>
                  </a:lnTo>
                  <a:lnTo>
                    <a:pt x="1960" y="1553"/>
                  </a:lnTo>
                  <a:lnTo>
                    <a:pt x="1957" y="1553"/>
                  </a:lnTo>
                  <a:lnTo>
                    <a:pt x="1951" y="1555"/>
                  </a:lnTo>
                  <a:lnTo>
                    <a:pt x="1950" y="1551"/>
                  </a:lnTo>
                  <a:lnTo>
                    <a:pt x="1950" y="1551"/>
                  </a:lnTo>
                  <a:lnTo>
                    <a:pt x="1950" y="1550"/>
                  </a:lnTo>
                  <a:lnTo>
                    <a:pt x="1950" y="1550"/>
                  </a:lnTo>
                  <a:lnTo>
                    <a:pt x="1948" y="1550"/>
                  </a:lnTo>
                  <a:lnTo>
                    <a:pt x="1946" y="1550"/>
                  </a:lnTo>
                  <a:lnTo>
                    <a:pt x="1944" y="1548"/>
                  </a:lnTo>
                  <a:lnTo>
                    <a:pt x="1941" y="1555"/>
                  </a:lnTo>
                  <a:lnTo>
                    <a:pt x="1939" y="1560"/>
                  </a:lnTo>
                  <a:lnTo>
                    <a:pt x="1936" y="1565"/>
                  </a:lnTo>
                  <a:lnTo>
                    <a:pt x="1930" y="1567"/>
                  </a:lnTo>
                  <a:lnTo>
                    <a:pt x="1925" y="1570"/>
                  </a:lnTo>
                  <a:lnTo>
                    <a:pt x="1925" y="1567"/>
                  </a:lnTo>
                  <a:lnTo>
                    <a:pt x="1922" y="1563"/>
                  </a:lnTo>
                  <a:lnTo>
                    <a:pt x="1922" y="1560"/>
                  </a:lnTo>
                  <a:lnTo>
                    <a:pt x="1922" y="1558"/>
                  </a:lnTo>
                  <a:lnTo>
                    <a:pt x="1922" y="1557"/>
                  </a:lnTo>
                  <a:lnTo>
                    <a:pt x="1922" y="1557"/>
                  </a:lnTo>
                  <a:lnTo>
                    <a:pt x="1922" y="1555"/>
                  </a:lnTo>
                  <a:lnTo>
                    <a:pt x="1920" y="1553"/>
                  </a:lnTo>
                  <a:lnTo>
                    <a:pt x="1918" y="1553"/>
                  </a:lnTo>
                  <a:lnTo>
                    <a:pt x="1913" y="1551"/>
                  </a:lnTo>
                  <a:lnTo>
                    <a:pt x="1913" y="1546"/>
                  </a:lnTo>
                  <a:lnTo>
                    <a:pt x="1913" y="1541"/>
                  </a:lnTo>
                  <a:lnTo>
                    <a:pt x="1915" y="1537"/>
                  </a:lnTo>
                  <a:lnTo>
                    <a:pt x="1915" y="1536"/>
                  </a:lnTo>
                  <a:lnTo>
                    <a:pt x="1916" y="1534"/>
                  </a:lnTo>
                  <a:lnTo>
                    <a:pt x="1920" y="1534"/>
                  </a:lnTo>
                  <a:lnTo>
                    <a:pt x="1925" y="1532"/>
                  </a:lnTo>
                  <a:lnTo>
                    <a:pt x="1932" y="1532"/>
                  </a:lnTo>
                  <a:lnTo>
                    <a:pt x="1932" y="1544"/>
                  </a:lnTo>
                  <a:lnTo>
                    <a:pt x="1944" y="1544"/>
                  </a:lnTo>
                  <a:lnTo>
                    <a:pt x="1944" y="1541"/>
                  </a:lnTo>
                  <a:lnTo>
                    <a:pt x="1946" y="1537"/>
                  </a:lnTo>
                  <a:lnTo>
                    <a:pt x="1948" y="1536"/>
                  </a:lnTo>
                  <a:lnTo>
                    <a:pt x="1948" y="1534"/>
                  </a:lnTo>
                  <a:lnTo>
                    <a:pt x="1950" y="1532"/>
                  </a:lnTo>
                  <a:lnTo>
                    <a:pt x="1951" y="1529"/>
                  </a:lnTo>
                  <a:lnTo>
                    <a:pt x="1948" y="1529"/>
                  </a:lnTo>
                  <a:lnTo>
                    <a:pt x="1930" y="1515"/>
                  </a:lnTo>
                  <a:lnTo>
                    <a:pt x="1910" y="1506"/>
                  </a:lnTo>
                  <a:lnTo>
                    <a:pt x="1910" y="1513"/>
                  </a:lnTo>
                  <a:lnTo>
                    <a:pt x="1908" y="1518"/>
                  </a:lnTo>
                  <a:lnTo>
                    <a:pt x="1906" y="1523"/>
                  </a:lnTo>
                  <a:lnTo>
                    <a:pt x="1906" y="1529"/>
                  </a:lnTo>
                  <a:lnTo>
                    <a:pt x="1904" y="1527"/>
                  </a:lnTo>
                  <a:lnTo>
                    <a:pt x="1903" y="1525"/>
                  </a:lnTo>
                  <a:lnTo>
                    <a:pt x="1903" y="1525"/>
                  </a:lnTo>
                  <a:lnTo>
                    <a:pt x="1903" y="1523"/>
                  </a:lnTo>
                  <a:lnTo>
                    <a:pt x="1901" y="1522"/>
                  </a:lnTo>
                  <a:lnTo>
                    <a:pt x="1896" y="1509"/>
                  </a:lnTo>
                  <a:lnTo>
                    <a:pt x="1890" y="1494"/>
                  </a:lnTo>
                  <a:lnTo>
                    <a:pt x="1889" y="1474"/>
                  </a:lnTo>
                  <a:lnTo>
                    <a:pt x="1890" y="1457"/>
                  </a:lnTo>
                  <a:lnTo>
                    <a:pt x="1897" y="1440"/>
                  </a:lnTo>
                  <a:lnTo>
                    <a:pt x="1903" y="1438"/>
                  </a:lnTo>
                  <a:lnTo>
                    <a:pt x="1908" y="1436"/>
                  </a:lnTo>
                  <a:lnTo>
                    <a:pt x="1913" y="1436"/>
                  </a:lnTo>
                  <a:lnTo>
                    <a:pt x="1920" y="1436"/>
                  </a:lnTo>
                  <a:close/>
                  <a:moveTo>
                    <a:pt x="1913" y="1337"/>
                  </a:moveTo>
                  <a:lnTo>
                    <a:pt x="1916" y="1340"/>
                  </a:lnTo>
                  <a:lnTo>
                    <a:pt x="1918" y="1344"/>
                  </a:lnTo>
                  <a:lnTo>
                    <a:pt x="1920" y="1347"/>
                  </a:lnTo>
                  <a:lnTo>
                    <a:pt x="1920" y="1352"/>
                  </a:lnTo>
                  <a:lnTo>
                    <a:pt x="1920" y="1359"/>
                  </a:lnTo>
                  <a:lnTo>
                    <a:pt x="1906" y="1394"/>
                  </a:lnTo>
                  <a:lnTo>
                    <a:pt x="1899" y="1385"/>
                  </a:lnTo>
                  <a:lnTo>
                    <a:pt x="1896" y="1377"/>
                  </a:lnTo>
                  <a:lnTo>
                    <a:pt x="1894" y="1363"/>
                  </a:lnTo>
                  <a:lnTo>
                    <a:pt x="1913" y="1337"/>
                  </a:lnTo>
                  <a:close/>
                  <a:moveTo>
                    <a:pt x="2025" y="1256"/>
                  </a:moveTo>
                  <a:lnTo>
                    <a:pt x="2028" y="1258"/>
                  </a:lnTo>
                  <a:lnTo>
                    <a:pt x="2030" y="1258"/>
                  </a:lnTo>
                  <a:lnTo>
                    <a:pt x="2030" y="1258"/>
                  </a:lnTo>
                  <a:lnTo>
                    <a:pt x="2030" y="1260"/>
                  </a:lnTo>
                  <a:lnTo>
                    <a:pt x="2030" y="1260"/>
                  </a:lnTo>
                  <a:lnTo>
                    <a:pt x="2032" y="1263"/>
                  </a:lnTo>
                  <a:lnTo>
                    <a:pt x="2032" y="1267"/>
                  </a:lnTo>
                  <a:lnTo>
                    <a:pt x="2030" y="1272"/>
                  </a:lnTo>
                  <a:lnTo>
                    <a:pt x="2026" y="1277"/>
                  </a:lnTo>
                  <a:lnTo>
                    <a:pt x="2025" y="1282"/>
                  </a:lnTo>
                  <a:lnTo>
                    <a:pt x="2016" y="1282"/>
                  </a:lnTo>
                  <a:lnTo>
                    <a:pt x="2016" y="1270"/>
                  </a:lnTo>
                  <a:lnTo>
                    <a:pt x="2019" y="1269"/>
                  </a:lnTo>
                  <a:lnTo>
                    <a:pt x="2021" y="1265"/>
                  </a:lnTo>
                  <a:lnTo>
                    <a:pt x="2023" y="1262"/>
                  </a:lnTo>
                  <a:lnTo>
                    <a:pt x="2025" y="1256"/>
                  </a:lnTo>
                  <a:close/>
                  <a:moveTo>
                    <a:pt x="1978" y="1209"/>
                  </a:moveTo>
                  <a:lnTo>
                    <a:pt x="1990" y="1209"/>
                  </a:lnTo>
                  <a:lnTo>
                    <a:pt x="1990" y="1221"/>
                  </a:lnTo>
                  <a:lnTo>
                    <a:pt x="1974" y="1221"/>
                  </a:lnTo>
                  <a:lnTo>
                    <a:pt x="1974" y="1213"/>
                  </a:lnTo>
                  <a:lnTo>
                    <a:pt x="1978" y="1213"/>
                  </a:lnTo>
                  <a:lnTo>
                    <a:pt x="1978" y="1209"/>
                  </a:lnTo>
                  <a:close/>
                  <a:moveTo>
                    <a:pt x="707" y="1176"/>
                  </a:moveTo>
                  <a:lnTo>
                    <a:pt x="716" y="1176"/>
                  </a:lnTo>
                  <a:lnTo>
                    <a:pt x="712" y="1181"/>
                  </a:lnTo>
                  <a:lnTo>
                    <a:pt x="709" y="1185"/>
                  </a:lnTo>
                  <a:lnTo>
                    <a:pt x="705" y="1188"/>
                  </a:lnTo>
                  <a:lnTo>
                    <a:pt x="702" y="1192"/>
                  </a:lnTo>
                  <a:lnTo>
                    <a:pt x="696" y="1195"/>
                  </a:lnTo>
                  <a:lnTo>
                    <a:pt x="693" y="1195"/>
                  </a:lnTo>
                  <a:lnTo>
                    <a:pt x="693" y="1197"/>
                  </a:lnTo>
                  <a:lnTo>
                    <a:pt x="691" y="1197"/>
                  </a:lnTo>
                  <a:lnTo>
                    <a:pt x="688" y="1197"/>
                  </a:lnTo>
                  <a:lnTo>
                    <a:pt x="684" y="1199"/>
                  </a:lnTo>
                  <a:lnTo>
                    <a:pt x="681" y="1186"/>
                  </a:lnTo>
                  <a:lnTo>
                    <a:pt x="688" y="1185"/>
                  </a:lnTo>
                  <a:lnTo>
                    <a:pt x="695" y="1181"/>
                  </a:lnTo>
                  <a:lnTo>
                    <a:pt x="702" y="1179"/>
                  </a:lnTo>
                  <a:lnTo>
                    <a:pt x="707" y="1176"/>
                  </a:lnTo>
                  <a:close/>
                  <a:moveTo>
                    <a:pt x="562" y="1171"/>
                  </a:moveTo>
                  <a:lnTo>
                    <a:pt x="571" y="1174"/>
                  </a:lnTo>
                  <a:lnTo>
                    <a:pt x="581" y="1178"/>
                  </a:lnTo>
                  <a:lnTo>
                    <a:pt x="593" y="1181"/>
                  </a:lnTo>
                  <a:lnTo>
                    <a:pt x="600" y="1186"/>
                  </a:lnTo>
                  <a:lnTo>
                    <a:pt x="572" y="1186"/>
                  </a:lnTo>
                  <a:lnTo>
                    <a:pt x="569" y="1185"/>
                  </a:lnTo>
                  <a:lnTo>
                    <a:pt x="567" y="1185"/>
                  </a:lnTo>
                  <a:lnTo>
                    <a:pt x="564" y="1183"/>
                  </a:lnTo>
                  <a:lnTo>
                    <a:pt x="557" y="1183"/>
                  </a:lnTo>
                  <a:lnTo>
                    <a:pt x="557" y="1179"/>
                  </a:lnTo>
                  <a:lnTo>
                    <a:pt x="559" y="1178"/>
                  </a:lnTo>
                  <a:lnTo>
                    <a:pt x="560" y="1176"/>
                  </a:lnTo>
                  <a:lnTo>
                    <a:pt x="560" y="1176"/>
                  </a:lnTo>
                  <a:lnTo>
                    <a:pt x="560" y="1174"/>
                  </a:lnTo>
                  <a:lnTo>
                    <a:pt x="562" y="1171"/>
                  </a:lnTo>
                  <a:close/>
                  <a:moveTo>
                    <a:pt x="250" y="1103"/>
                  </a:moveTo>
                  <a:lnTo>
                    <a:pt x="274" y="1103"/>
                  </a:lnTo>
                  <a:lnTo>
                    <a:pt x="274" y="1106"/>
                  </a:lnTo>
                  <a:lnTo>
                    <a:pt x="269" y="1108"/>
                  </a:lnTo>
                  <a:lnTo>
                    <a:pt x="267" y="1110"/>
                  </a:lnTo>
                  <a:lnTo>
                    <a:pt x="264" y="1111"/>
                  </a:lnTo>
                  <a:lnTo>
                    <a:pt x="260" y="1113"/>
                  </a:lnTo>
                  <a:lnTo>
                    <a:pt x="255" y="1113"/>
                  </a:lnTo>
                  <a:lnTo>
                    <a:pt x="250" y="1103"/>
                  </a:lnTo>
                  <a:close/>
                  <a:moveTo>
                    <a:pt x="620" y="1083"/>
                  </a:moveTo>
                  <a:lnTo>
                    <a:pt x="618" y="1085"/>
                  </a:lnTo>
                  <a:lnTo>
                    <a:pt x="616" y="1087"/>
                  </a:lnTo>
                  <a:lnTo>
                    <a:pt x="614" y="1087"/>
                  </a:lnTo>
                  <a:lnTo>
                    <a:pt x="614" y="1089"/>
                  </a:lnTo>
                  <a:lnTo>
                    <a:pt x="613" y="1090"/>
                  </a:lnTo>
                  <a:lnTo>
                    <a:pt x="611" y="1094"/>
                  </a:lnTo>
                  <a:lnTo>
                    <a:pt x="614" y="1094"/>
                  </a:lnTo>
                  <a:lnTo>
                    <a:pt x="620" y="1092"/>
                  </a:lnTo>
                  <a:lnTo>
                    <a:pt x="623" y="1090"/>
                  </a:lnTo>
                  <a:lnTo>
                    <a:pt x="627" y="1089"/>
                  </a:lnTo>
                  <a:lnTo>
                    <a:pt x="630" y="1087"/>
                  </a:lnTo>
                  <a:lnTo>
                    <a:pt x="634" y="1083"/>
                  </a:lnTo>
                  <a:lnTo>
                    <a:pt x="620" y="1083"/>
                  </a:lnTo>
                  <a:close/>
                  <a:moveTo>
                    <a:pt x="370" y="1083"/>
                  </a:moveTo>
                  <a:lnTo>
                    <a:pt x="372" y="1099"/>
                  </a:lnTo>
                  <a:lnTo>
                    <a:pt x="374" y="1118"/>
                  </a:lnTo>
                  <a:lnTo>
                    <a:pt x="365" y="1118"/>
                  </a:lnTo>
                  <a:lnTo>
                    <a:pt x="363" y="1120"/>
                  </a:lnTo>
                  <a:lnTo>
                    <a:pt x="360" y="1120"/>
                  </a:lnTo>
                  <a:lnTo>
                    <a:pt x="356" y="1120"/>
                  </a:lnTo>
                  <a:lnTo>
                    <a:pt x="351" y="1122"/>
                  </a:lnTo>
                  <a:lnTo>
                    <a:pt x="349" y="1108"/>
                  </a:lnTo>
                  <a:lnTo>
                    <a:pt x="349" y="1094"/>
                  </a:lnTo>
                  <a:lnTo>
                    <a:pt x="351" y="1087"/>
                  </a:lnTo>
                  <a:lnTo>
                    <a:pt x="354" y="1085"/>
                  </a:lnTo>
                  <a:lnTo>
                    <a:pt x="358" y="1083"/>
                  </a:lnTo>
                  <a:lnTo>
                    <a:pt x="363" y="1083"/>
                  </a:lnTo>
                  <a:lnTo>
                    <a:pt x="370" y="1083"/>
                  </a:lnTo>
                  <a:close/>
                  <a:moveTo>
                    <a:pt x="361" y="1049"/>
                  </a:moveTo>
                  <a:lnTo>
                    <a:pt x="370" y="1049"/>
                  </a:lnTo>
                  <a:lnTo>
                    <a:pt x="368" y="1056"/>
                  </a:lnTo>
                  <a:lnTo>
                    <a:pt x="368" y="1061"/>
                  </a:lnTo>
                  <a:lnTo>
                    <a:pt x="368" y="1066"/>
                  </a:lnTo>
                  <a:lnTo>
                    <a:pt x="367" y="1070"/>
                  </a:lnTo>
                  <a:lnTo>
                    <a:pt x="365" y="1075"/>
                  </a:lnTo>
                  <a:lnTo>
                    <a:pt x="358" y="1075"/>
                  </a:lnTo>
                  <a:lnTo>
                    <a:pt x="358" y="1068"/>
                  </a:lnTo>
                  <a:lnTo>
                    <a:pt x="360" y="1061"/>
                  </a:lnTo>
                  <a:lnTo>
                    <a:pt x="360" y="1054"/>
                  </a:lnTo>
                  <a:lnTo>
                    <a:pt x="361" y="1049"/>
                  </a:lnTo>
                  <a:close/>
                  <a:moveTo>
                    <a:pt x="2201" y="1001"/>
                  </a:moveTo>
                  <a:lnTo>
                    <a:pt x="2210" y="1014"/>
                  </a:lnTo>
                  <a:lnTo>
                    <a:pt x="2218" y="1021"/>
                  </a:lnTo>
                  <a:lnTo>
                    <a:pt x="2229" y="1024"/>
                  </a:lnTo>
                  <a:lnTo>
                    <a:pt x="2236" y="1028"/>
                  </a:lnTo>
                  <a:lnTo>
                    <a:pt x="2243" y="1033"/>
                  </a:lnTo>
                  <a:lnTo>
                    <a:pt x="2245" y="1036"/>
                  </a:lnTo>
                  <a:lnTo>
                    <a:pt x="2246" y="1040"/>
                  </a:lnTo>
                  <a:lnTo>
                    <a:pt x="2246" y="1043"/>
                  </a:lnTo>
                  <a:lnTo>
                    <a:pt x="2246" y="1049"/>
                  </a:lnTo>
                  <a:lnTo>
                    <a:pt x="2234" y="1052"/>
                  </a:lnTo>
                  <a:lnTo>
                    <a:pt x="2225" y="1059"/>
                  </a:lnTo>
                  <a:lnTo>
                    <a:pt x="2218" y="1066"/>
                  </a:lnTo>
                  <a:lnTo>
                    <a:pt x="2208" y="1071"/>
                  </a:lnTo>
                  <a:lnTo>
                    <a:pt x="2204" y="1066"/>
                  </a:lnTo>
                  <a:lnTo>
                    <a:pt x="2201" y="1064"/>
                  </a:lnTo>
                  <a:lnTo>
                    <a:pt x="2198" y="1063"/>
                  </a:lnTo>
                  <a:lnTo>
                    <a:pt x="2194" y="1064"/>
                  </a:lnTo>
                  <a:lnTo>
                    <a:pt x="2191" y="1066"/>
                  </a:lnTo>
                  <a:lnTo>
                    <a:pt x="2189" y="1070"/>
                  </a:lnTo>
                  <a:lnTo>
                    <a:pt x="2185" y="1071"/>
                  </a:lnTo>
                  <a:lnTo>
                    <a:pt x="2191" y="1092"/>
                  </a:lnTo>
                  <a:lnTo>
                    <a:pt x="2192" y="1108"/>
                  </a:lnTo>
                  <a:lnTo>
                    <a:pt x="2192" y="1120"/>
                  </a:lnTo>
                  <a:lnTo>
                    <a:pt x="2191" y="1132"/>
                  </a:lnTo>
                  <a:lnTo>
                    <a:pt x="2187" y="1145"/>
                  </a:lnTo>
                  <a:lnTo>
                    <a:pt x="2184" y="1162"/>
                  </a:lnTo>
                  <a:lnTo>
                    <a:pt x="2182" y="1183"/>
                  </a:lnTo>
                  <a:lnTo>
                    <a:pt x="2159" y="1195"/>
                  </a:lnTo>
                  <a:lnTo>
                    <a:pt x="2133" y="1207"/>
                  </a:lnTo>
                  <a:lnTo>
                    <a:pt x="2108" y="1218"/>
                  </a:lnTo>
                  <a:lnTo>
                    <a:pt x="2103" y="1209"/>
                  </a:lnTo>
                  <a:lnTo>
                    <a:pt x="2098" y="1202"/>
                  </a:lnTo>
                  <a:lnTo>
                    <a:pt x="2096" y="1209"/>
                  </a:lnTo>
                  <a:lnTo>
                    <a:pt x="2096" y="1213"/>
                  </a:lnTo>
                  <a:lnTo>
                    <a:pt x="2095" y="1218"/>
                  </a:lnTo>
                  <a:lnTo>
                    <a:pt x="2093" y="1221"/>
                  </a:lnTo>
                  <a:lnTo>
                    <a:pt x="2088" y="1221"/>
                  </a:lnTo>
                  <a:lnTo>
                    <a:pt x="2084" y="1221"/>
                  </a:lnTo>
                  <a:lnTo>
                    <a:pt x="2082" y="1223"/>
                  </a:lnTo>
                  <a:lnTo>
                    <a:pt x="2081" y="1223"/>
                  </a:lnTo>
                  <a:lnTo>
                    <a:pt x="2079" y="1225"/>
                  </a:lnTo>
                  <a:lnTo>
                    <a:pt x="2077" y="1227"/>
                  </a:lnTo>
                  <a:lnTo>
                    <a:pt x="2072" y="1227"/>
                  </a:lnTo>
                  <a:lnTo>
                    <a:pt x="2067" y="1228"/>
                  </a:lnTo>
                  <a:lnTo>
                    <a:pt x="2065" y="1225"/>
                  </a:lnTo>
                  <a:lnTo>
                    <a:pt x="2065" y="1220"/>
                  </a:lnTo>
                  <a:lnTo>
                    <a:pt x="2065" y="1218"/>
                  </a:lnTo>
                  <a:lnTo>
                    <a:pt x="2065" y="1214"/>
                  </a:lnTo>
                  <a:lnTo>
                    <a:pt x="2065" y="1213"/>
                  </a:lnTo>
                  <a:lnTo>
                    <a:pt x="2061" y="1213"/>
                  </a:lnTo>
                  <a:lnTo>
                    <a:pt x="2058" y="1211"/>
                  </a:lnTo>
                  <a:lnTo>
                    <a:pt x="2051" y="1209"/>
                  </a:lnTo>
                  <a:lnTo>
                    <a:pt x="2051" y="1213"/>
                  </a:lnTo>
                  <a:lnTo>
                    <a:pt x="2054" y="1218"/>
                  </a:lnTo>
                  <a:lnTo>
                    <a:pt x="2058" y="1220"/>
                  </a:lnTo>
                  <a:lnTo>
                    <a:pt x="2058" y="1223"/>
                  </a:lnTo>
                  <a:lnTo>
                    <a:pt x="2058" y="1228"/>
                  </a:lnTo>
                  <a:lnTo>
                    <a:pt x="2060" y="1237"/>
                  </a:lnTo>
                  <a:lnTo>
                    <a:pt x="2054" y="1242"/>
                  </a:lnTo>
                  <a:lnTo>
                    <a:pt x="2051" y="1249"/>
                  </a:lnTo>
                  <a:lnTo>
                    <a:pt x="2047" y="1256"/>
                  </a:lnTo>
                  <a:lnTo>
                    <a:pt x="2035" y="1256"/>
                  </a:lnTo>
                  <a:lnTo>
                    <a:pt x="2033" y="1242"/>
                  </a:lnTo>
                  <a:lnTo>
                    <a:pt x="2032" y="1235"/>
                  </a:lnTo>
                  <a:lnTo>
                    <a:pt x="2028" y="1228"/>
                  </a:lnTo>
                  <a:lnTo>
                    <a:pt x="2025" y="1218"/>
                  </a:lnTo>
                  <a:lnTo>
                    <a:pt x="2035" y="1218"/>
                  </a:lnTo>
                  <a:lnTo>
                    <a:pt x="2047" y="1202"/>
                  </a:lnTo>
                  <a:lnTo>
                    <a:pt x="2063" y="1188"/>
                  </a:lnTo>
                  <a:lnTo>
                    <a:pt x="2082" y="1179"/>
                  </a:lnTo>
                  <a:lnTo>
                    <a:pt x="2089" y="1178"/>
                  </a:lnTo>
                  <a:lnTo>
                    <a:pt x="2096" y="1178"/>
                  </a:lnTo>
                  <a:lnTo>
                    <a:pt x="2102" y="1179"/>
                  </a:lnTo>
                  <a:lnTo>
                    <a:pt x="2105" y="1179"/>
                  </a:lnTo>
                  <a:lnTo>
                    <a:pt x="2108" y="1179"/>
                  </a:lnTo>
                  <a:lnTo>
                    <a:pt x="2112" y="1174"/>
                  </a:lnTo>
                  <a:lnTo>
                    <a:pt x="2115" y="1169"/>
                  </a:lnTo>
                  <a:lnTo>
                    <a:pt x="2117" y="1164"/>
                  </a:lnTo>
                  <a:lnTo>
                    <a:pt x="2119" y="1160"/>
                  </a:lnTo>
                  <a:lnTo>
                    <a:pt x="2122" y="1155"/>
                  </a:lnTo>
                  <a:lnTo>
                    <a:pt x="2128" y="1152"/>
                  </a:lnTo>
                  <a:lnTo>
                    <a:pt x="2129" y="1155"/>
                  </a:lnTo>
                  <a:lnTo>
                    <a:pt x="2131" y="1157"/>
                  </a:lnTo>
                  <a:lnTo>
                    <a:pt x="2133" y="1157"/>
                  </a:lnTo>
                  <a:lnTo>
                    <a:pt x="2133" y="1157"/>
                  </a:lnTo>
                  <a:lnTo>
                    <a:pt x="2135" y="1157"/>
                  </a:lnTo>
                  <a:lnTo>
                    <a:pt x="2136" y="1155"/>
                  </a:lnTo>
                  <a:lnTo>
                    <a:pt x="2150" y="1143"/>
                  </a:lnTo>
                  <a:lnTo>
                    <a:pt x="2159" y="1132"/>
                  </a:lnTo>
                  <a:lnTo>
                    <a:pt x="2163" y="1120"/>
                  </a:lnTo>
                  <a:lnTo>
                    <a:pt x="2166" y="1106"/>
                  </a:lnTo>
                  <a:lnTo>
                    <a:pt x="2171" y="1094"/>
                  </a:lnTo>
                  <a:lnTo>
                    <a:pt x="2182" y="1078"/>
                  </a:lnTo>
                  <a:lnTo>
                    <a:pt x="2175" y="1078"/>
                  </a:lnTo>
                  <a:lnTo>
                    <a:pt x="2170" y="1075"/>
                  </a:lnTo>
                  <a:lnTo>
                    <a:pt x="2168" y="1071"/>
                  </a:lnTo>
                  <a:lnTo>
                    <a:pt x="2166" y="1068"/>
                  </a:lnTo>
                  <a:lnTo>
                    <a:pt x="2166" y="1061"/>
                  </a:lnTo>
                  <a:lnTo>
                    <a:pt x="2166" y="1052"/>
                  </a:lnTo>
                  <a:lnTo>
                    <a:pt x="2168" y="1050"/>
                  </a:lnTo>
                  <a:lnTo>
                    <a:pt x="2168" y="1050"/>
                  </a:lnTo>
                  <a:lnTo>
                    <a:pt x="2170" y="1049"/>
                  </a:lnTo>
                  <a:lnTo>
                    <a:pt x="2170" y="1047"/>
                  </a:lnTo>
                  <a:lnTo>
                    <a:pt x="2170" y="1045"/>
                  </a:lnTo>
                  <a:lnTo>
                    <a:pt x="2177" y="1043"/>
                  </a:lnTo>
                  <a:lnTo>
                    <a:pt x="2182" y="1043"/>
                  </a:lnTo>
                  <a:lnTo>
                    <a:pt x="2185" y="1042"/>
                  </a:lnTo>
                  <a:lnTo>
                    <a:pt x="2189" y="1042"/>
                  </a:lnTo>
                  <a:lnTo>
                    <a:pt x="2189" y="1024"/>
                  </a:lnTo>
                  <a:lnTo>
                    <a:pt x="2192" y="1010"/>
                  </a:lnTo>
                  <a:lnTo>
                    <a:pt x="2201" y="1001"/>
                  </a:lnTo>
                  <a:close/>
                  <a:moveTo>
                    <a:pt x="422" y="998"/>
                  </a:moveTo>
                  <a:lnTo>
                    <a:pt x="421" y="1000"/>
                  </a:lnTo>
                  <a:lnTo>
                    <a:pt x="419" y="1000"/>
                  </a:lnTo>
                  <a:lnTo>
                    <a:pt x="417" y="1000"/>
                  </a:lnTo>
                  <a:lnTo>
                    <a:pt x="417" y="1001"/>
                  </a:lnTo>
                  <a:lnTo>
                    <a:pt x="415" y="1001"/>
                  </a:lnTo>
                  <a:lnTo>
                    <a:pt x="412" y="1005"/>
                  </a:lnTo>
                  <a:lnTo>
                    <a:pt x="408" y="1007"/>
                  </a:lnTo>
                  <a:lnTo>
                    <a:pt x="408" y="1008"/>
                  </a:lnTo>
                  <a:lnTo>
                    <a:pt x="408" y="1012"/>
                  </a:lnTo>
                  <a:lnTo>
                    <a:pt x="408" y="1015"/>
                  </a:lnTo>
                  <a:lnTo>
                    <a:pt x="408" y="1021"/>
                  </a:lnTo>
                  <a:lnTo>
                    <a:pt x="422" y="1035"/>
                  </a:lnTo>
                  <a:lnTo>
                    <a:pt x="435" y="1050"/>
                  </a:lnTo>
                  <a:lnTo>
                    <a:pt x="447" y="1068"/>
                  </a:lnTo>
                  <a:lnTo>
                    <a:pt x="461" y="1068"/>
                  </a:lnTo>
                  <a:lnTo>
                    <a:pt x="461" y="1078"/>
                  </a:lnTo>
                  <a:lnTo>
                    <a:pt x="475" y="1083"/>
                  </a:lnTo>
                  <a:lnTo>
                    <a:pt x="485" y="1090"/>
                  </a:lnTo>
                  <a:lnTo>
                    <a:pt x="496" y="1099"/>
                  </a:lnTo>
                  <a:lnTo>
                    <a:pt x="496" y="1103"/>
                  </a:lnTo>
                  <a:lnTo>
                    <a:pt x="492" y="1103"/>
                  </a:lnTo>
                  <a:lnTo>
                    <a:pt x="489" y="1103"/>
                  </a:lnTo>
                  <a:lnTo>
                    <a:pt x="485" y="1103"/>
                  </a:lnTo>
                  <a:lnTo>
                    <a:pt x="483" y="1103"/>
                  </a:lnTo>
                  <a:lnTo>
                    <a:pt x="480" y="1101"/>
                  </a:lnTo>
                  <a:lnTo>
                    <a:pt x="475" y="1099"/>
                  </a:lnTo>
                  <a:lnTo>
                    <a:pt x="470" y="1099"/>
                  </a:lnTo>
                  <a:lnTo>
                    <a:pt x="470" y="1104"/>
                  </a:lnTo>
                  <a:lnTo>
                    <a:pt x="471" y="1108"/>
                  </a:lnTo>
                  <a:lnTo>
                    <a:pt x="473" y="1111"/>
                  </a:lnTo>
                  <a:lnTo>
                    <a:pt x="473" y="1113"/>
                  </a:lnTo>
                  <a:lnTo>
                    <a:pt x="475" y="1117"/>
                  </a:lnTo>
                  <a:lnTo>
                    <a:pt x="476" y="1122"/>
                  </a:lnTo>
                  <a:lnTo>
                    <a:pt x="471" y="1125"/>
                  </a:lnTo>
                  <a:lnTo>
                    <a:pt x="468" y="1129"/>
                  </a:lnTo>
                  <a:lnTo>
                    <a:pt x="464" y="1134"/>
                  </a:lnTo>
                  <a:lnTo>
                    <a:pt x="461" y="1141"/>
                  </a:lnTo>
                  <a:lnTo>
                    <a:pt x="450" y="1141"/>
                  </a:lnTo>
                  <a:lnTo>
                    <a:pt x="450" y="1164"/>
                  </a:lnTo>
                  <a:lnTo>
                    <a:pt x="442" y="1164"/>
                  </a:lnTo>
                  <a:lnTo>
                    <a:pt x="433" y="1157"/>
                  </a:lnTo>
                  <a:lnTo>
                    <a:pt x="422" y="1153"/>
                  </a:lnTo>
                  <a:lnTo>
                    <a:pt x="414" y="1148"/>
                  </a:lnTo>
                  <a:lnTo>
                    <a:pt x="408" y="1136"/>
                  </a:lnTo>
                  <a:lnTo>
                    <a:pt x="422" y="1138"/>
                  </a:lnTo>
                  <a:lnTo>
                    <a:pt x="436" y="1136"/>
                  </a:lnTo>
                  <a:lnTo>
                    <a:pt x="447" y="1132"/>
                  </a:lnTo>
                  <a:lnTo>
                    <a:pt x="454" y="1125"/>
                  </a:lnTo>
                  <a:lnTo>
                    <a:pt x="456" y="1124"/>
                  </a:lnTo>
                  <a:lnTo>
                    <a:pt x="456" y="1122"/>
                  </a:lnTo>
                  <a:lnTo>
                    <a:pt x="457" y="1120"/>
                  </a:lnTo>
                  <a:lnTo>
                    <a:pt x="457" y="1117"/>
                  </a:lnTo>
                  <a:lnTo>
                    <a:pt x="457" y="1113"/>
                  </a:lnTo>
                  <a:lnTo>
                    <a:pt x="431" y="1094"/>
                  </a:lnTo>
                  <a:lnTo>
                    <a:pt x="403" y="1075"/>
                  </a:lnTo>
                  <a:lnTo>
                    <a:pt x="394" y="1064"/>
                  </a:lnTo>
                  <a:lnTo>
                    <a:pt x="386" y="1054"/>
                  </a:lnTo>
                  <a:lnTo>
                    <a:pt x="379" y="1042"/>
                  </a:lnTo>
                  <a:lnTo>
                    <a:pt x="368" y="1031"/>
                  </a:lnTo>
                  <a:lnTo>
                    <a:pt x="354" y="1026"/>
                  </a:lnTo>
                  <a:lnTo>
                    <a:pt x="342" y="1036"/>
                  </a:lnTo>
                  <a:lnTo>
                    <a:pt x="326" y="1045"/>
                  </a:lnTo>
                  <a:lnTo>
                    <a:pt x="307" y="1049"/>
                  </a:lnTo>
                  <a:lnTo>
                    <a:pt x="305" y="1045"/>
                  </a:lnTo>
                  <a:lnTo>
                    <a:pt x="304" y="1042"/>
                  </a:lnTo>
                  <a:lnTo>
                    <a:pt x="302" y="1040"/>
                  </a:lnTo>
                  <a:lnTo>
                    <a:pt x="298" y="1040"/>
                  </a:lnTo>
                  <a:lnTo>
                    <a:pt x="297" y="1040"/>
                  </a:lnTo>
                  <a:lnTo>
                    <a:pt x="293" y="1042"/>
                  </a:lnTo>
                  <a:lnTo>
                    <a:pt x="284" y="1049"/>
                  </a:lnTo>
                  <a:lnTo>
                    <a:pt x="281" y="1059"/>
                  </a:lnTo>
                  <a:lnTo>
                    <a:pt x="279" y="1070"/>
                  </a:lnTo>
                  <a:lnTo>
                    <a:pt x="274" y="1078"/>
                  </a:lnTo>
                  <a:lnTo>
                    <a:pt x="255" y="1078"/>
                  </a:lnTo>
                  <a:lnTo>
                    <a:pt x="248" y="1087"/>
                  </a:lnTo>
                  <a:lnTo>
                    <a:pt x="243" y="1097"/>
                  </a:lnTo>
                  <a:lnTo>
                    <a:pt x="239" y="1110"/>
                  </a:lnTo>
                  <a:lnTo>
                    <a:pt x="237" y="1111"/>
                  </a:lnTo>
                  <a:lnTo>
                    <a:pt x="237" y="1115"/>
                  </a:lnTo>
                  <a:lnTo>
                    <a:pt x="239" y="1117"/>
                  </a:lnTo>
                  <a:lnTo>
                    <a:pt x="241" y="1118"/>
                  </a:lnTo>
                  <a:lnTo>
                    <a:pt x="244" y="1122"/>
                  </a:lnTo>
                  <a:lnTo>
                    <a:pt x="246" y="1125"/>
                  </a:lnTo>
                  <a:lnTo>
                    <a:pt x="241" y="1125"/>
                  </a:lnTo>
                  <a:lnTo>
                    <a:pt x="239" y="1127"/>
                  </a:lnTo>
                  <a:lnTo>
                    <a:pt x="237" y="1127"/>
                  </a:lnTo>
                  <a:lnTo>
                    <a:pt x="236" y="1129"/>
                  </a:lnTo>
                  <a:lnTo>
                    <a:pt x="234" y="1131"/>
                  </a:lnTo>
                  <a:lnTo>
                    <a:pt x="230" y="1132"/>
                  </a:lnTo>
                  <a:lnTo>
                    <a:pt x="230" y="1136"/>
                  </a:lnTo>
                  <a:lnTo>
                    <a:pt x="230" y="1136"/>
                  </a:lnTo>
                  <a:lnTo>
                    <a:pt x="230" y="1138"/>
                  </a:lnTo>
                  <a:lnTo>
                    <a:pt x="230" y="1138"/>
                  </a:lnTo>
                  <a:lnTo>
                    <a:pt x="230" y="1139"/>
                  </a:lnTo>
                  <a:lnTo>
                    <a:pt x="230" y="1145"/>
                  </a:lnTo>
                  <a:lnTo>
                    <a:pt x="218" y="1146"/>
                  </a:lnTo>
                  <a:lnTo>
                    <a:pt x="213" y="1150"/>
                  </a:lnTo>
                  <a:lnTo>
                    <a:pt x="209" y="1153"/>
                  </a:lnTo>
                  <a:lnTo>
                    <a:pt x="206" y="1159"/>
                  </a:lnTo>
                  <a:lnTo>
                    <a:pt x="201" y="1164"/>
                  </a:lnTo>
                  <a:lnTo>
                    <a:pt x="195" y="1166"/>
                  </a:lnTo>
                  <a:lnTo>
                    <a:pt x="192" y="1166"/>
                  </a:lnTo>
                  <a:lnTo>
                    <a:pt x="187" y="1164"/>
                  </a:lnTo>
                  <a:lnTo>
                    <a:pt x="183" y="1162"/>
                  </a:lnTo>
                  <a:lnTo>
                    <a:pt x="180" y="1160"/>
                  </a:lnTo>
                  <a:lnTo>
                    <a:pt x="178" y="1160"/>
                  </a:lnTo>
                  <a:lnTo>
                    <a:pt x="175" y="1162"/>
                  </a:lnTo>
                  <a:lnTo>
                    <a:pt x="171" y="1164"/>
                  </a:lnTo>
                  <a:lnTo>
                    <a:pt x="168" y="1166"/>
                  </a:lnTo>
                  <a:lnTo>
                    <a:pt x="162" y="1167"/>
                  </a:lnTo>
                  <a:lnTo>
                    <a:pt x="162" y="1176"/>
                  </a:lnTo>
                  <a:lnTo>
                    <a:pt x="211" y="1183"/>
                  </a:lnTo>
                  <a:lnTo>
                    <a:pt x="225" y="1176"/>
                  </a:lnTo>
                  <a:lnTo>
                    <a:pt x="239" y="1167"/>
                  </a:lnTo>
                  <a:lnTo>
                    <a:pt x="250" y="1160"/>
                  </a:lnTo>
                  <a:lnTo>
                    <a:pt x="265" y="1157"/>
                  </a:lnTo>
                  <a:lnTo>
                    <a:pt x="288" y="1153"/>
                  </a:lnTo>
                  <a:lnTo>
                    <a:pt x="312" y="1152"/>
                  </a:lnTo>
                  <a:lnTo>
                    <a:pt x="339" y="1152"/>
                  </a:lnTo>
                  <a:lnTo>
                    <a:pt x="361" y="1152"/>
                  </a:lnTo>
                  <a:lnTo>
                    <a:pt x="380" y="1153"/>
                  </a:lnTo>
                  <a:lnTo>
                    <a:pt x="389" y="1155"/>
                  </a:lnTo>
                  <a:lnTo>
                    <a:pt x="393" y="1155"/>
                  </a:lnTo>
                  <a:lnTo>
                    <a:pt x="387" y="1171"/>
                  </a:lnTo>
                  <a:lnTo>
                    <a:pt x="384" y="1188"/>
                  </a:lnTo>
                  <a:lnTo>
                    <a:pt x="380" y="1206"/>
                  </a:lnTo>
                  <a:lnTo>
                    <a:pt x="386" y="1209"/>
                  </a:lnTo>
                  <a:lnTo>
                    <a:pt x="387" y="1213"/>
                  </a:lnTo>
                  <a:lnTo>
                    <a:pt x="391" y="1216"/>
                  </a:lnTo>
                  <a:lnTo>
                    <a:pt x="393" y="1218"/>
                  </a:lnTo>
                  <a:lnTo>
                    <a:pt x="396" y="1221"/>
                  </a:lnTo>
                  <a:lnTo>
                    <a:pt x="408" y="1225"/>
                  </a:lnTo>
                  <a:lnTo>
                    <a:pt x="422" y="1225"/>
                  </a:lnTo>
                  <a:lnTo>
                    <a:pt x="436" y="1227"/>
                  </a:lnTo>
                  <a:lnTo>
                    <a:pt x="450" y="1234"/>
                  </a:lnTo>
                  <a:lnTo>
                    <a:pt x="454" y="1248"/>
                  </a:lnTo>
                  <a:lnTo>
                    <a:pt x="461" y="1251"/>
                  </a:lnTo>
                  <a:lnTo>
                    <a:pt x="471" y="1255"/>
                  </a:lnTo>
                  <a:lnTo>
                    <a:pt x="485" y="1258"/>
                  </a:lnTo>
                  <a:lnTo>
                    <a:pt x="497" y="1262"/>
                  </a:lnTo>
                  <a:lnTo>
                    <a:pt x="504" y="1263"/>
                  </a:lnTo>
                  <a:lnTo>
                    <a:pt x="506" y="1253"/>
                  </a:lnTo>
                  <a:lnTo>
                    <a:pt x="510" y="1244"/>
                  </a:lnTo>
                  <a:lnTo>
                    <a:pt x="513" y="1235"/>
                  </a:lnTo>
                  <a:lnTo>
                    <a:pt x="524" y="1228"/>
                  </a:lnTo>
                  <a:lnTo>
                    <a:pt x="539" y="1225"/>
                  </a:lnTo>
                  <a:lnTo>
                    <a:pt x="553" y="1228"/>
                  </a:lnTo>
                  <a:lnTo>
                    <a:pt x="567" y="1235"/>
                  </a:lnTo>
                  <a:lnTo>
                    <a:pt x="581" y="1241"/>
                  </a:lnTo>
                  <a:lnTo>
                    <a:pt x="588" y="1242"/>
                  </a:lnTo>
                  <a:lnTo>
                    <a:pt x="602" y="1244"/>
                  </a:lnTo>
                  <a:lnTo>
                    <a:pt x="616" y="1248"/>
                  </a:lnTo>
                  <a:lnTo>
                    <a:pt x="630" y="1249"/>
                  </a:lnTo>
                  <a:lnTo>
                    <a:pt x="641" y="1251"/>
                  </a:lnTo>
                  <a:lnTo>
                    <a:pt x="646" y="1253"/>
                  </a:lnTo>
                  <a:lnTo>
                    <a:pt x="649" y="1251"/>
                  </a:lnTo>
                  <a:lnTo>
                    <a:pt x="651" y="1248"/>
                  </a:lnTo>
                  <a:lnTo>
                    <a:pt x="653" y="1246"/>
                  </a:lnTo>
                  <a:lnTo>
                    <a:pt x="656" y="1242"/>
                  </a:lnTo>
                  <a:lnTo>
                    <a:pt x="660" y="1241"/>
                  </a:lnTo>
                  <a:lnTo>
                    <a:pt x="663" y="1241"/>
                  </a:lnTo>
                  <a:lnTo>
                    <a:pt x="668" y="1241"/>
                  </a:lnTo>
                  <a:lnTo>
                    <a:pt x="681" y="1244"/>
                  </a:lnTo>
                  <a:lnTo>
                    <a:pt x="691" y="1249"/>
                  </a:lnTo>
                  <a:lnTo>
                    <a:pt x="703" y="1248"/>
                  </a:lnTo>
                  <a:lnTo>
                    <a:pt x="716" y="1244"/>
                  </a:lnTo>
                  <a:lnTo>
                    <a:pt x="717" y="1230"/>
                  </a:lnTo>
                  <a:lnTo>
                    <a:pt x="724" y="1213"/>
                  </a:lnTo>
                  <a:lnTo>
                    <a:pt x="730" y="1197"/>
                  </a:lnTo>
                  <a:lnTo>
                    <a:pt x="733" y="1183"/>
                  </a:lnTo>
                  <a:lnTo>
                    <a:pt x="730" y="1171"/>
                  </a:lnTo>
                  <a:lnTo>
                    <a:pt x="728" y="1167"/>
                  </a:lnTo>
                  <a:lnTo>
                    <a:pt x="728" y="1164"/>
                  </a:lnTo>
                  <a:lnTo>
                    <a:pt x="726" y="1162"/>
                  </a:lnTo>
                  <a:lnTo>
                    <a:pt x="724" y="1160"/>
                  </a:lnTo>
                  <a:lnTo>
                    <a:pt x="721" y="1160"/>
                  </a:lnTo>
                  <a:lnTo>
                    <a:pt x="717" y="1160"/>
                  </a:lnTo>
                  <a:lnTo>
                    <a:pt x="710" y="1160"/>
                  </a:lnTo>
                  <a:lnTo>
                    <a:pt x="702" y="1167"/>
                  </a:lnTo>
                  <a:lnTo>
                    <a:pt x="695" y="1169"/>
                  </a:lnTo>
                  <a:lnTo>
                    <a:pt x="688" y="1167"/>
                  </a:lnTo>
                  <a:lnTo>
                    <a:pt x="681" y="1164"/>
                  </a:lnTo>
                  <a:lnTo>
                    <a:pt x="672" y="1160"/>
                  </a:lnTo>
                  <a:lnTo>
                    <a:pt x="667" y="1159"/>
                  </a:lnTo>
                  <a:lnTo>
                    <a:pt x="663" y="1160"/>
                  </a:lnTo>
                  <a:lnTo>
                    <a:pt x="658" y="1162"/>
                  </a:lnTo>
                  <a:lnTo>
                    <a:pt x="656" y="1166"/>
                  </a:lnTo>
                  <a:lnTo>
                    <a:pt x="653" y="1169"/>
                  </a:lnTo>
                  <a:lnTo>
                    <a:pt x="649" y="1171"/>
                  </a:lnTo>
                  <a:lnTo>
                    <a:pt x="634" y="1167"/>
                  </a:lnTo>
                  <a:lnTo>
                    <a:pt x="618" y="1157"/>
                  </a:lnTo>
                  <a:lnTo>
                    <a:pt x="606" y="1141"/>
                  </a:lnTo>
                  <a:lnTo>
                    <a:pt x="600" y="1125"/>
                  </a:lnTo>
                  <a:lnTo>
                    <a:pt x="600" y="1122"/>
                  </a:lnTo>
                  <a:lnTo>
                    <a:pt x="600" y="1118"/>
                  </a:lnTo>
                  <a:lnTo>
                    <a:pt x="600" y="1115"/>
                  </a:lnTo>
                  <a:lnTo>
                    <a:pt x="600" y="1111"/>
                  </a:lnTo>
                  <a:lnTo>
                    <a:pt x="600" y="1108"/>
                  </a:lnTo>
                  <a:lnTo>
                    <a:pt x="602" y="1104"/>
                  </a:lnTo>
                  <a:lnTo>
                    <a:pt x="604" y="1099"/>
                  </a:lnTo>
                  <a:lnTo>
                    <a:pt x="600" y="1096"/>
                  </a:lnTo>
                  <a:lnTo>
                    <a:pt x="597" y="1094"/>
                  </a:lnTo>
                  <a:lnTo>
                    <a:pt x="595" y="1092"/>
                  </a:lnTo>
                  <a:lnTo>
                    <a:pt x="593" y="1090"/>
                  </a:lnTo>
                  <a:lnTo>
                    <a:pt x="590" y="1089"/>
                  </a:lnTo>
                  <a:lnTo>
                    <a:pt x="585" y="1087"/>
                  </a:lnTo>
                  <a:lnTo>
                    <a:pt x="583" y="1085"/>
                  </a:lnTo>
                  <a:lnTo>
                    <a:pt x="581" y="1085"/>
                  </a:lnTo>
                  <a:lnTo>
                    <a:pt x="579" y="1083"/>
                  </a:lnTo>
                  <a:lnTo>
                    <a:pt x="576" y="1083"/>
                  </a:lnTo>
                  <a:lnTo>
                    <a:pt x="572" y="1083"/>
                  </a:lnTo>
                  <a:lnTo>
                    <a:pt x="572" y="1087"/>
                  </a:lnTo>
                  <a:lnTo>
                    <a:pt x="569" y="1087"/>
                  </a:lnTo>
                  <a:lnTo>
                    <a:pt x="569" y="1092"/>
                  </a:lnTo>
                  <a:lnTo>
                    <a:pt x="571" y="1096"/>
                  </a:lnTo>
                  <a:lnTo>
                    <a:pt x="571" y="1097"/>
                  </a:lnTo>
                  <a:lnTo>
                    <a:pt x="571" y="1099"/>
                  </a:lnTo>
                  <a:lnTo>
                    <a:pt x="569" y="1101"/>
                  </a:lnTo>
                  <a:lnTo>
                    <a:pt x="567" y="1101"/>
                  </a:lnTo>
                  <a:lnTo>
                    <a:pt x="564" y="1101"/>
                  </a:lnTo>
                  <a:lnTo>
                    <a:pt x="557" y="1103"/>
                  </a:lnTo>
                  <a:lnTo>
                    <a:pt x="555" y="1099"/>
                  </a:lnTo>
                  <a:lnTo>
                    <a:pt x="553" y="1097"/>
                  </a:lnTo>
                  <a:lnTo>
                    <a:pt x="553" y="1096"/>
                  </a:lnTo>
                  <a:lnTo>
                    <a:pt x="550" y="1094"/>
                  </a:lnTo>
                  <a:lnTo>
                    <a:pt x="550" y="1099"/>
                  </a:lnTo>
                  <a:lnTo>
                    <a:pt x="559" y="1110"/>
                  </a:lnTo>
                  <a:lnTo>
                    <a:pt x="566" y="1125"/>
                  </a:lnTo>
                  <a:lnTo>
                    <a:pt x="569" y="1141"/>
                  </a:lnTo>
                  <a:lnTo>
                    <a:pt x="564" y="1145"/>
                  </a:lnTo>
                  <a:lnTo>
                    <a:pt x="560" y="1146"/>
                  </a:lnTo>
                  <a:lnTo>
                    <a:pt x="559" y="1150"/>
                  </a:lnTo>
                  <a:lnTo>
                    <a:pt x="557" y="1153"/>
                  </a:lnTo>
                  <a:lnTo>
                    <a:pt x="557" y="1155"/>
                  </a:lnTo>
                  <a:lnTo>
                    <a:pt x="555" y="1159"/>
                  </a:lnTo>
                  <a:lnTo>
                    <a:pt x="553" y="1160"/>
                  </a:lnTo>
                  <a:lnTo>
                    <a:pt x="548" y="1162"/>
                  </a:lnTo>
                  <a:lnTo>
                    <a:pt x="543" y="1164"/>
                  </a:lnTo>
                  <a:lnTo>
                    <a:pt x="541" y="1162"/>
                  </a:lnTo>
                  <a:lnTo>
                    <a:pt x="539" y="1162"/>
                  </a:lnTo>
                  <a:lnTo>
                    <a:pt x="539" y="1162"/>
                  </a:lnTo>
                  <a:lnTo>
                    <a:pt x="538" y="1160"/>
                  </a:lnTo>
                  <a:lnTo>
                    <a:pt x="534" y="1160"/>
                  </a:lnTo>
                  <a:lnTo>
                    <a:pt x="518" y="1113"/>
                  </a:lnTo>
                  <a:lnTo>
                    <a:pt x="515" y="1111"/>
                  </a:lnTo>
                  <a:lnTo>
                    <a:pt x="511" y="1108"/>
                  </a:lnTo>
                  <a:lnTo>
                    <a:pt x="506" y="1104"/>
                  </a:lnTo>
                  <a:lnTo>
                    <a:pt x="503" y="1103"/>
                  </a:lnTo>
                  <a:lnTo>
                    <a:pt x="499" y="1099"/>
                  </a:lnTo>
                  <a:lnTo>
                    <a:pt x="497" y="1089"/>
                  </a:lnTo>
                  <a:lnTo>
                    <a:pt x="499" y="1080"/>
                  </a:lnTo>
                  <a:lnTo>
                    <a:pt x="501" y="1073"/>
                  </a:lnTo>
                  <a:lnTo>
                    <a:pt x="501" y="1066"/>
                  </a:lnTo>
                  <a:lnTo>
                    <a:pt x="496" y="1061"/>
                  </a:lnTo>
                  <a:lnTo>
                    <a:pt x="483" y="1052"/>
                  </a:lnTo>
                  <a:lnTo>
                    <a:pt x="473" y="1047"/>
                  </a:lnTo>
                  <a:lnTo>
                    <a:pt x="464" y="1045"/>
                  </a:lnTo>
                  <a:lnTo>
                    <a:pt x="456" y="1040"/>
                  </a:lnTo>
                  <a:lnTo>
                    <a:pt x="449" y="1029"/>
                  </a:lnTo>
                  <a:lnTo>
                    <a:pt x="442" y="1010"/>
                  </a:lnTo>
                  <a:lnTo>
                    <a:pt x="428" y="1014"/>
                  </a:lnTo>
                  <a:lnTo>
                    <a:pt x="426" y="1008"/>
                  </a:lnTo>
                  <a:lnTo>
                    <a:pt x="426" y="1005"/>
                  </a:lnTo>
                  <a:lnTo>
                    <a:pt x="424" y="1001"/>
                  </a:lnTo>
                  <a:lnTo>
                    <a:pt x="422" y="998"/>
                  </a:lnTo>
                  <a:close/>
                  <a:moveTo>
                    <a:pt x="662" y="979"/>
                  </a:moveTo>
                  <a:lnTo>
                    <a:pt x="658" y="987"/>
                  </a:lnTo>
                  <a:lnTo>
                    <a:pt x="651" y="1000"/>
                  </a:lnTo>
                  <a:lnTo>
                    <a:pt x="642" y="1014"/>
                  </a:lnTo>
                  <a:lnTo>
                    <a:pt x="634" y="1028"/>
                  </a:lnTo>
                  <a:lnTo>
                    <a:pt x="627" y="1040"/>
                  </a:lnTo>
                  <a:lnTo>
                    <a:pt x="623" y="1050"/>
                  </a:lnTo>
                  <a:lnTo>
                    <a:pt x="623" y="1056"/>
                  </a:lnTo>
                  <a:lnTo>
                    <a:pt x="625" y="1063"/>
                  </a:lnTo>
                  <a:lnTo>
                    <a:pt x="625" y="1066"/>
                  </a:lnTo>
                  <a:lnTo>
                    <a:pt x="627" y="1070"/>
                  </a:lnTo>
                  <a:lnTo>
                    <a:pt x="630" y="1071"/>
                  </a:lnTo>
                  <a:lnTo>
                    <a:pt x="634" y="1073"/>
                  </a:lnTo>
                  <a:lnTo>
                    <a:pt x="639" y="1075"/>
                  </a:lnTo>
                  <a:lnTo>
                    <a:pt x="653" y="1080"/>
                  </a:lnTo>
                  <a:lnTo>
                    <a:pt x="667" y="1078"/>
                  </a:lnTo>
                  <a:lnTo>
                    <a:pt x="679" y="1073"/>
                  </a:lnTo>
                  <a:lnTo>
                    <a:pt x="693" y="1066"/>
                  </a:lnTo>
                  <a:lnTo>
                    <a:pt x="707" y="1064"/>
                  </a:lnTo>
                  <a:lnTo>
                    <a:pt x="721" y="1064"/>
                  </a:lnTo>
                  <a:lnTo>
                    <a:pt x="730" y="1070"/>
                  </a:lnTo>
                  <a:lnTo>
                    <a:pt x="737" y="1075"/>
                  </a:lnTo>
                  <a:lnTo>
                    <a:pt x="745" y="1078"/>
                  </a:lnTo>
                  <a:lnTo>
                    <a:pt x="766" y="1082"/>
                  </a:lnTo>
                  <a:lnTo>
                    <a:pt x="787" y="1080"/>
                  </a:lnTo>
                  <a:lnTo>
                    <a:pt x="806" y="1075"/>
                  </a:lnTo>
                  <a:lnTo>
                    <a:pt x="812" y="1064"/>
                  </a:lnTo>
                  <a:lnTo>
                    <a:pt x="806" y="1064"/>
                  </a:lnTo>
                  <a:lnTo>
                    <a:pt x="798" y="1050"/>
                  </a:lnTo>
                  <a:lnTo>
                    <a:pt x="784" y="1038"/>
                  </a:lnTo>
                  <a:lnTo>
                    <a:pt x="764" y="1026"/>
                  </a:lnTo>
                  <a:lnTo>
                    <a:pt x="745" y="1015"/>
                  </a:lnTo>
                  <a:lnTo>
                    <a:pt x="730" y="1010"/>
                  </a:lnTo>
                  <a:lnTo>
                    <a:pt x="721" y="1017"/>
                  </a:lnTo>
                  <a:lnTo>
                    <a:pt x="709" y="1022"/>
                  </a:lnTo>
                  <a:lnTo>
                    <a:pt x="700" y="1021"/>
                  </a:lnTo>
                  <a:lnTo>
                    <a:pt x="695" y="1014"/>
                  </a:lnTo>
                  <a:lnTo>
                    <a:pt x="688" y="1007"/>
                  </a:lnTo>
                  <a:lnTo>
                    <a:pt x="684" y="998"/>
                  </a:lnTo>
                  <a:lnTo>
                    <a:pt x="696" y="994"/>
                  </a:lnTo>
                  <a:lnTo>
                    <a:pt x="695" y="993"/>
                  </a:lnTo>
                  <a:lnTo>
                    <a:pt x="693" y="993"/>
                  </a:lnTo>
                  <a:lnTo>
                    <a:pt x="693" y="993"/>
                  </a:lnTo>
                  <a:lnTo>
                    <a:pt x="691" y="993"/>
                  </a:lnTo>
                  <a:lnTo>
                    <a:pt x="688" y="991"/>
                  </a:lnTo>
                  <a:lnTo>
                    <a:pt x="682" y="986"/>
                  </a:lnTo>
                  <a:lnTo>
                    <a:pt x="677" y="984"/>
                  </a:lnTo>
                  <a:lnTo>
                    <a:pt x="670" y="981"/>
                  </a:lnTo>
                  <a:lnTo>
                    <a:pt x="662" y="979"/>
                  </a:lnTo>
                  <a:close/>
                  <a:moveTo>
                    <a:pt x="941" y="975"/>
                  </a:moveTo>
                  <a:lnTo>
                    <a:pt x="930" y="984"/>
                  </a:lnTo>
                  <a:lnTo>
                    <a:pt x="918" y="989"/>
                  </a:lnTo>
                  <a:lnTo>
                    <a:pt x="906" y="994"/>
                  </a:lnTo>
                  <a:lnTo>
                    <a:pt x="895" y="1003"/>
                  </a:lnTo>
                  <a:lnTo>
                    <a:pt x="888" y="1014"/>
                  </a:lnTo>
                  <a:lnTo>
                    <a:pt x="885" y="1029"/>
                  </a:lnTo>
                  <a:lnTo>
                    <a:pt x="890" y="1045"/>
                  </a:lnTo>
                  <a:lnTo>
                    <a:pt x="901" y="1061"/>
                  </a:lnTo>
                  <a:lnTo>
                    <a:pt x="911" y="1077"/>
                  </a:lnTo>
                  <a:lnTo>
                    <a:pt x="923" y="1090"/>
                  </a:lnTo>
                  <a:lnTo>
                    <a:pt x="930" y="1103"/>
                  </a:lnTo>
                  <a:lnTo>
                    <a:pt x="918" y="1103"/>
                  </a:lnTo>
                  <a:lnTo>
                    <a:pt x="918" y="1125"/>
                  </a:lnTo>
                  <a:lnTo>
                    <a:pt x="922" y="1141"/>
                  </a:lnTo>
                  <a:lnTo>
                    <a:pt x="932" y="1150"/>
                  </a:lnTo>
                  <a:lnTo>
                    <a:pt x="950" y="1153"/>
                  </a:lnTo>
                  <a:lnTo>
                    <a:pt x="976" y="1152"/>
                  </a:lnTo>
                  <a:lnTo>
                    <a:pt x="974" y="1132"/>
                  </a:lnTo>
                  <a:lnTo>
                    <a:pt x="970" y="1120"/>
                  </a:lnTo>
                  <a:lnTo>
                    <a:pt x="965" y="1110"/>
                  </a:lnTo>
                  <a:lnTo>
                    <a:pt x="963" y="1099"/>
                  </a:lnTo>
                  <a:lnTo>
                    <a:pt x="965" y="1083"/>
                  </a:lnTo>
                  <a:lnTo>
                    <a:pt x="969" y="1085"/>
                  </a:lnTo>
                  <a:lnTo>
                    <a:pt x="972" y="1085"/>
                  </a:lnTo>
                  <a:lnTo>
                    <a:pt x="976" y="1085"/>
                  </a:lnTo>
                  <a:lnTo>
                    <a:pt x="979" y="1085"/>
                  </a:lnTo>
                  <a:lnTo>
                    <a:pt x="984" y="1083"/>
                  </a:lnTo>
                  <a:lnTo>
                    <a:pt x="981" y="1080"/>
                  </a:lnTo>
                  <a:lnTo>
                    <a:pt x="977" y="1078"/>
                  </a:lnTo>
                  <a:lnTo>
                    <a:pt x="976" y="1077"/>
                  </a:lnTo>
                  <a:lnTo>
                    <a:pt x="972" y="1073"/>
                  </a:lnTo>
                  <a:lnTo>
                    <a:pt x="969" y="1071"/>
                  </a:lnTo>
                  <a:lnTo>
                    <a:pt x="967" y="1073"/>
                  </a:lnTo>
                  <a:lnTo>
                    <a:pt x="967" y="1077"/>
                  </a:lnTo>
                  <a:lnTo>
                    <a:pt x="965" y="1080"/>
                  </a:lnTo>
                  <a:lnTo>
                    <a:pt x="965" y="1082"/>
                  </a:lnTo>
                  <a:lnTo>
                    <a:pt x="963" y="1083"/>
                  </a:lnTo>
                  <a:lnTo>
                    <a:pt x="962" y="1082"/>
                  </a:lnTo>
                  <a:lnTo>
                    <a:pt x="960" y="1078"/>
                  </a:lnTo>
                  <a:lnTo>
                    <a:pt x="955" y="1070"/>
                  </a:lnTo>
                  <a:lnTo>
                    <a:pt x="950" y="1061"/>
                  </a:lnTo>
                  <a:lnTo>
                    <a:pt x="951" y="1057"/>
                  </a:lnTo>
                  <a:lnTo>
                    <a:pt x="953" y="1057"/>
                  </a:lnTo>
                  <a:lnTo>
                    <a:pt x="955" y="1056"/>
                  </a:lnTo>
                  <a:lnTo>
                    <a:pt x="956" y="1052"/>
                  </a:lnTo>
                  <a:lnTo>
                    <a:pt x="941" y="1043"/>
                  </a:lnTo>
                  <a:lnTo>
                    <a:pt x="929" y="1029"/>
                  </a:lnTo>
                  <a:lnTo>
                    <a:pt x="922" y="1014"/>
                  </a:lnTo>
                  <a:lnTo>
                    <a:pt x="941" y="1012"/>
                  </a:lnTo>
                  <a:lnTo>
                    <a:pt x="955" y="1007"/>
                  </a:lnTo>
                  <a:lnTo>
                    <a:pt x="962" y="994"/>
                  </a:lnTo>
                  <a:lnTo>
                    <a:pt x="965" y="979"/>
                  </a:lnTo>
                  <a:lnTo>
                    <a:pt x="960" y="977"/>
                  </a:lnTo>
                  <a:lnTo>
                    <a:pt x="955" y="977"/>
                  </a:lnTo>
                  <a:lnTo>
                    <a:pt x="950" y="975"/>
                  </a:lnTo>
                  <a:lnTo>
                    <a:pt x="941" y="975"/>
                  </a:lnTo>
                  <a:close/>
                  <a:moveTo>
                    <a:pt x="754" y="972"/>
                  </a:moveTo>
                  <a:lnTo>
                    <a:pt x="740" y="979"/>
                  </a:lnTo>
                  <a:lnTo>
                    <a:pt x="723" y="984"/>
                  </a:lnTo>
                  <a:lnTo>
                    <a:pt x="723" y="998"/>
                  </a:lnTo>
                  <a:lnTo>
                    <a:pt x="730" y="1000"/>
                  </a:lnTo>
                  <a:lnTo>
                    <a:pt x="738" y="1001"/>
                  </a:lnTo>
                  <a:lnTo>
                    <a:pt x="749" y="1001"/>
                  </a:lnTo>
                  <a:lnTo>
                    <a:pt x="749" y="994"/>
                  </a:lnTo>
                  <a:lnTo>
                    <a:pt x="752" y="989"/>
                  </a:lnTo>
                  <a:lnTo>
                    <a:pt x="754" y="984"/>
                  </a:lnTo>
                  <a:lnTo>
                    <a:pt x="754" y="979"/>
                  </a:lnTo>
                  <a:lnTo>
                    <a:pt x="754" y="975"/>
                  </a:lnTo>
                  <a:lnTo>
                    <a:pt x="754" y="972"/>
                  </a:lnTo>
                  <a:close/>
                  <a:moveTo>
                    <a:pt x="2201" y="809"/>
                  </a:moveTo>
                  <a:lnTo>
                    <a:pt x="2203" y="811"/>
                  </a:lnTo>
                  <a:lnTo>
                    <a:pt x="2203" y="811"/>
                  </a:lnTo>
                  <a:lnTo>
                    <a:pt x="2203" y="811"/>
                  </a:lnTo>
                  <a:lnTo>
                    <a:pt x="2203" y="813"/>
                  </a:lnTo>
                  <a:lnTo>
                    <a:pt x="2204" y="813"/>
                  </a:lnTo>
                  <a:lnTo>
                    <a:pt x="2204" y="815"/>
                  </a:lnTo>
                  <a:lnTo>
                    <a:pt x="2210" y="827"/>
                  </a:lnTo>
                  <a:lnTo>
                    <a:pt x="2210" y="843"/>
                  </a:lnTo>
                  <a:lnTo>
                    <a:pt x="2210" y="858"/>
                  </a:lnTo>
                  <a:lnTo>
                    <a:pt x="2213" y="876"/>
                  </a:lnTo>
                  <a:lnTo>
                    <a:pt x="2218" y="893"/>
                  </a:lnTo>
                  <a:lnTo>
                    <a:pt x="2227" y="912"/>
                  </a:lnTo>
                  <a:lnTo>
                    <a:pt x="2232" y="933"/>
                  </a:lnTo>
                  <a:lnTo>
                    <a:pt x="2208" y="930"/>
                  </a:lnTo>
                  <a:lnTo>
                    <a:pt x="2208" y="946"/>
                  </a:lnTo>
                  <a:lnTo>
                    <a:pt x="2211" y="958"/>
                  </a:lnTo>
                  <a:lnTo>
                    <a:pt x="2213" y="970"/>
                  </a:lnTo>
                  <a:lnTo>
                    <a:pt x="2217" y="987"/>
                  </a:lnTo>
                  <a:lnTo>
                    <a:pt x="2211" y="987"/>
                  </a:lnTo>
                  <a:lnTo>
                    <a:pt x="2208" y="987"/>
                  </a:lnTo>
                  <a:lnTo>
                    <a:pt x="2203" y="989"/>
                  </a:lnTo>
                  <a:lnTo>
                    <a:pt x="2201" y="989"/>
                  </a:lnTo>
                  <a:lnTo>
                    <a:pt x="2198" y="991"/>
                  </a:lnTo>
                  <a:lnTo>
                    <a:pt x="2198" y="991"/>
                  </a:lnTo>
                  <a:lnTo>
                    <a:pt x="2194" y="981"/>
                  </a:lnTo>
                  <a:lnTo>
                    <a:pt x="2192" y="961"/>
                  </a:lnTo>
                  <a:lnTo>
                    <a:pt x="2192" y="939"/>
                  </a:lnTo>
                  <a:lnTo>
                    <a:pt x="2192" y="914"/>
                  </a:lnTo>
                  <a:lnTo>
                    <a:pt x="2192" y="891"/>
                  </a:lnTo>
                  <a:lnTo>
                    <a:pt x="2189" y="876"/>
                  </a:lnTo>
                  <a:lnTo>
                    <a:pt x="2189" y="837"/>
                  </a:lnTo>
                  <a:lnTo>
                    <a:pt x="2192" y="832"/>
                  </a:lnTo>
                  <a:lnTo>
                    <a:pt x="2194" y="829"/>
                  </a:lnTo>
                  <a:lnTo>
                    <a:pt x="2196" y="825"/>
                  </a:lnTo>
                  <a:lnTo>
                    <a:pt x="2198" y="822"/>
                  </a:lnTo>
                  <a:lnTo>
                    <a:pt x="2199" y="816"/>
                  </a:lnTo>
                  <a:lnTo>
                    <a:pt x="2201" y="809"/>
                  </a:lnTo>
                  <a:close/>
                  <a:moveTo>
                    <a:pt x="150" y="795"/>
                  </a:moveTo>
                  <a:lnTo>
                    <a:pt x="154" y="816"/>
                  </a:lnTo>
                  <a:lnTo>
                    <a:pt x="152" y="837"/>
                  </a:lnTo>
                  <a:lnTo>
                    <a:pt x="147" y="860"/>
                  </a:lnTo>
                  <a:lnTo>
                    <a:pt x="133" y="867"/>
                  </a:lnTo>
                  <a:lnTo>
                    <a:pt x="120" y="871"/>
                  </a:lnTo>
                  <a:lnTo>
                    <a:pt x="101" y="872"/>
                  </a:lnTo>
                  <a:lnTo>
                    <a:pt x="101" y="864"/>
                  </a:lnTo>
                  <a:lnTo>
                    <a:pt x="106" y="851"/>
                  </a:lnTo>
                  <a:lnTo>
                    <a:pt x="106" y="836"/>
                  </a:lnTo>
                  <a:lnTo>
                    <a:pt x="105" y="818"/>
                  </a:lnTo>
                  <a:lnTo>
                    <a:pt x="115" y="809"/>
                  </a:lnTo>
                  <a:lnTo>
                    <a:pt x="124" y="802"/>
                  </a:lnTo>
                  <a:lnTo>
                    <a:pt x="134" y="797"/>
                  </a:lnTo>
                  <a:lnTo>
                    <a:pt x="150" y="795"/>
                  </a:lnTo>
                  <a:close/>
                  <a:moveTo>
                    <a:pt x="400" y="768"/>
                  </a:moveTo>
                  <a:lnTo>
                    <a:pt x="403" y="771"/>
                  </a:lnTo>
                  <a:lnTo>
                    <a:pt x="405" y="773"/>
                  </a:lnTo>
                  <a:lnTo>
                    <a:pt x="407" y="775"/>
                  </a:lnTo>
                  <a:lnTo>
                    <a:pt x="407" y="778"/>
                  </a:lnTo>
                  <a:lnTo>
                    <a:pt x="407" y="782"/>
                  </a:lnTo>
                  <a:lnTo>
                    <a:pt x="408" y="787"/>
                  </a:lnTo>
                  <a:lnTo>
                    <a:pt x="407" y="790"/>
                  </a:lnTo>
                  <a:lnTo>
                    <a:pt x="405" y="792"/>
                  </a:lnTo>
                  <a:lnTo>
                    <a:pt x="405" y="794"/>
                  </a:lnTo>
                  <a:lnTo>
                    <a:pt x="405" y="795"/>
                  </a:lnTo>
                  <a:lnTo>
                    <a:pt x="405" y="797"/>
                  </a:lnTo>
                  <a:lnTo>
                    <a:pt x="403" y="799"/>
                  </a:lnTo>
                  <a:lnTo>
                    <a:pt x="401" y="801"/>
                  </a:lnTo>
                  <a:lnTo>
                    <a:pt x="400" y="801"/>
                  </a:lnTo>
                  <a:lnTo>
                    <a:pt x="398" y="801"/>
                  </a:lnTo>
                  <a:lnTo>
                    <a:pt x="396" y="802"/>
                  </a:lnTo>
                  <a:lnTo>
                    <a:pt x="393" y="802"/>
                  </a:lnTo>
                  <a:lnTo>
                    <a:pt x="387" y="790"/>
                  </a:lnTo>
                  <a:lnTo>
                    <a:pt x="384" y="785"/>
                  </a:lnTo>
                  <a:lnTo>
                    <a:pt x="384" y="783"/>
                  </a:lnTo>
                  <a:lnTo>
                    <a:pt x="386" y="782"/>
                  </a:lnTo>
                  <a:lnTo>
                    <a:pt x="393" y="778"/>
                  </a:lnTo>
                  <a:lnTo>
                    <a:pt x="400" y="768"/>
                  </a:lnTo>
                  <a:close/>
                  <a:moveTo>
                    <a:pt x="480" y="729"/>
                  </a:moveTo>
                  <a:lnTo>
                    <a:pt x="485" y="731"/>
                  </a:lnTo>
                  <a:lnTo>
                    <a:pt x="487" y="731"/>
                  </a:lnTo>
                  <a:lnTo>
                    <a:pt x="489" y="731"/>
                  </a:lnTo>
                  <a:lnTo>
                    <a:pt x="490" y="733"/>
                  </a:lnTo>
                  <a:lnTo>
                    <a:pt x="492" y="733"/>
                  </a:lnTo>
                  <a:lnTo>
                    <a:pt x="489" y="738"/>
                  </a:lnTo>
                  <a:lnTo>
                    <a:pt x="487" y="743"/>
                  </a:lnTo>
                  <a:lnTo>
                    <a:pt x="485" y="748"/>
                  </a:lnTo>
                  <a:lnTo>
                    <a:pt x="482" y="754"/>
                  </a:lnTo>
                  <a:lnTo>
                    <a:pt x="476" y="757"/>
                  </a:lnTo>
                  <a:lnTo>
                    <a:pt x="476" y="752"/>
                  </a:lnTo>
                  <a:lnTo>
                    <a:pt x="475" y="752"/>
                  </a:lnTo>
                  <a:lnTo>
                    <a:pt x="475" y="750"/>
                  </a:lnTo>
                  <a:lnTo>
                    <a:pt x="475" y="750"/>
                  </a:lnTo>
                  <a:lnTo>
                    <a:pt x="475" y="748"/>
                  </a:lnTo>
                  <a:lnTo>
                    <a:pt x="473" y="745"/>
                  </a:lnTo>
                  <a:lnTo>
                    <a:pt x="476" y="741"/>
                  </a:lnTo>
                  <a:lnTo>
                    <a:pt x="478" y="738"/>
                  </a:lnTo>
                  <a:lnTo>
                    <a:pt x="480" y="734"/>
                  </a:lnTo>
                  <a:lnTo>
                    <a:pt x="480" y="729"/>
                  </a:lnTo>
                  <a:close/>
                  <a:moveTo>
                    <a:pt x="543" y="703"/>
                  </a:moveTo>
                  <a:lnTo>
                    <a:pt x="557" y="710"/>
                  </a:lnTo>
                  <a:lnTo>
                    <a:pt x="557" y="715"/>
                  </a:lnTo>
                  <a:lnTo>
                    <a:pt x="553" y="715"/>
                  </a:lnTo>
                  <a:lnTo>
                    <a:pt x="552" y="717"/>
                  </a:lnTo>
                  <a:lnTo>
                    <a:pt x="548" y="719"/>
                  </a:lnTo>
                  <a:lnTo>
                    <a:pt x="546" y="722"/>
                  </a:lnTo>
                  <a:lnTo>
                    <a:pt x="543" y="720"/>
                  </a:lnTo>
                  <a:lnTo>
                    <a:pt x="541" y="720"/>
                  </a:lnTo>
                  <a:lnTo>
                    <a:pt x="541" y="720"/>
                  </a:lnTo>
                  <a:lnTo>
                    <a:pt x="539" y="719"/>
                  </a:lnTo>
                  <a:lnTo>
                    <a:pt x="538" y="719"/>
                  </a:lnTo>
                  <a:lnTo>
                    <a:pt x="538" y="715"/>
                  </a:lnTo>
                  <a:lnTo>
                    <a:pt x="538" y="712"/>
                  </a:lnTo>
                  <a:lnTo>
                    <a:pt x="538" y="710"/>
                  </a:lnTo>
                  <a:lnTo>
                    <a:pt x="538" y="710"/>
                  </a:lnTo>
                  <a:lnTo>
                    <a:pt x="539" y="706"/>
                  </a:lnTo>
                  <a:lnTo>
                    <a:pt x="543" y="703"/>
                  </a:lnTo>
                  <a:close/>
                  <a:moveTo>
                    <a:pt x="169" y="694"/>
                  </a:moveTo>
                  <a:lnTo>
                    <a:pt x="187" y="696"/>
                  </a:lnTo>
                  <a:lnTo>
                    <a:pt x="201" y="699"/>
                  </a:lnTo>
                  <a:lnTo>
                    <a:pt x="197" y="706"/>
                  </a:lnTo>
                  <a:lnTo>
                    <a:pt x="195" y="712"/>
                  </a:lnTo>
                  <a:lnTo>
                    <a:pt x="192" y="717"/>
                  </a:lnTo>
                  <a:lnTo>
                    <a:pt x="188" y="722"/>
                  </a:lnTo>
                  <a:lnTo>
                    <a:pt x="197" y="722"/>
                  </a:lnTo>
                  <a:lnTo>
                    <a:pt x="201" y="719"/>
                  </a:lnTo>
                  <a:lnTo>
                    <a:pt x="202" y="717"/>
                  </a:lnTo>
                  <a:lnTo>
                    <a:pt x="206" y="715"/>
                  </a:lnTo>
                  <a:lnTo>
                    <a:pt x="211" y="715"/>
                  </a:lnTo>
                  <a:lnTo>
                    <a:pt x="211" y="722"/>
                  </a:lnTo>
                  <a:lnTo>
                    <a:pt x="216" y="734"/>
                  </a:lnTo>
                  <a:lnTo>
                    <a:pt x="213" y="745"/>
                  </a:lnTo>
                  <a:lnTo>
                    <a:pt x="208" y="754"/>
                  </a:lnTo>
                  <a:lnTo>
                    <a:pt x="204" y="761"/>
                  </a:lnTo>
                  <a:lnTo>
                    <a:pt x="213" y="769"/>
                  </a:lnTo>
                  <a:lnTo>
                    <a:pt x="222" y="782"/>
                  </a:lnTo>
                  <a:lnTo>
                    <a:pt x="234" y="795"/>
                  </a:lnTo>
                  <a:lnTo>
                    <a:pt x="244" y="811"/>
                  </a:lnTo>
                  <a:lnTo>
                    <a:pt x="253" y="829"/>
                  </a:lnTo>
                  <a:lnTo>
                    <a:pt x="260" y="844"/>
                  </a:lnTo>
                  <a:lnTo>
                    <a:pt x="262" y="857"/>
                  </a:lnTo>
                  <a:lnTo>
                    <a:pt x="258" y="869"/>
                  </a:lnTo>
                  <a:lnTo>
                    <a:pt x="250" y="876"/>
                  </a:lnTo>
                  <a:lnTo>
                    <a:pt x="239" y="883"/>
                  </a:lnTo>
                  <a:lnTo>
                    <a:pt x="222" y="890"/>
                  </a:lnTo>
                  <a:lnTo>
                    <a:pt x="201" y="895"/>
                  </a:lnTo>
                  <a:lnTo>
                    <a:pt x="182" y="900"/>
                  </a:lnTo>
                  <a:lnTo>
                    <a:pt x="166" y="902"/>
                  </a:lnTo>
                  <a:lnTo>
                    <a:pt x="166" y="898"/>
                  </a:lnTo>
                  <a:lnTo>
                    <a:pt x="176" y="883"/>
                  </a:lnTo>
                  <a:lnTo>
                    <a:pt x="185" y="867"/>
                  </a:lnTo>
                  <a:lnTo>
                    <a:pt x="180" y="867"/>
                  </a:lnTo>
                  <a:lnTo>
                    <a:pt x="176" y="867"/>
                  </a:lnTo>
                  <a:lnTo>
                    <a:pt x="173" y="865"/>
                  </a:lnTo>
                  <a:lnTo>
                    <a:pt x="173" y="864"/>
                  </a:lnTo>
                  <a:lnTo>
                    <a:pt x="171" y="862"/>
                  </a:lnTo>
                  <a:lnTo>
                    <a:pt x="171" y="858"/>
                  </a:lnTo>
                  <a:lnTo>
                    <a:pt x="169" y="853"/>
                  </a:lnTo>
                  <a:lnTo>
                    <a:pt x="182" y="850"/>
                  </a:lnTo>
                  <a:lnTo>
                    <a:pt x="178" y="846"/>
                  </a:lnTo>
                  <a:lnTo>
                    <a:pt x="178" y="844"/>
                  </a:lnTo>
                  <a:lnTo>
                    <a:pt x="176" y="843"/>
                  </a:lnTo>
                  <a:lnTo>
                    <a:pt x="176" y="843"/>
                  </a:lnTo>
                  <a:lnTo>
                    <a:pt x="176" y="841"/>
                  </a:lnTo>
                  <a:lnTo>
                    <a:pt x="178" y="837"/>
                  </a:lnTo>
                  <a:lnTo>
                    <a:pt x="180" y="830"/>
                  </a:lnTo>
                  <a:lnTo>
                    <a:pt x="185" y="825"/>
                  </a:lnTo>
                  <a:lnTo>
                    <a:pt x="188" y="822"/>
                  </a:lnTo>
                  <a:lnTo>
                    <a:pt x="195" y="818"/>
                  </a:lnTo>
                  <a:lnTo>
                    <a:pt x="201" y="815"/>
                  </a:lnTo>
                  <a:lnTo>
                    <a:pt x="199" y="811"/>
                  </a:lnTo>
                  <a:lnTo>
                    <a:pt x="199" y="809"/>
                  </a:lnTo>
                  <a:lnTo>
                    <a:pt x="199" y="809"/>
                  </a:lnTo>
                  <a:lnTo>
                    <a:pt x="197" y="808"/>
                  </a:lnTo>
                  <a:lnTo>
                    <a:pt x="197" y="806"/>
                  </a:lnTo>
                  <a:lnTo>
                    <a:pt x="195" y="802"/>
                  </a:lnTo>
                  <a:lnTo>
                    <a:pt x="194" y="802"/>
                  </a:lnTo>
                  <a:lnTo>
                    <a:pt x="194" y="801"/>
                  </a:lnTo>
                  <a:lnTo>
                    <a:pt x="194" y="801"/>
                  </a:lnTo>
                  <a:lnTo>
                    <a:pt x="194" y="801"/>
                  </a:lnTo>
                  <a:lnTo>
                    <a:pt x="192" y="801"/>
                  </a:lnTo>
                  <a:lnTo>
                    <a:pt x="188" y="799"/>
                  </a:lnTo>
                  <a:lnTo>
                    <a:pt x="185" y="797"/>
                  </a:lnTo>
                  <a:lnTo>
                    <a:pt x="183" y="797"/>
                  </a:lnTo>
                  <a:lnTo>
                    <a:pt x="180" y="797"/>
                  </a:lnTo>
                  <a:lnTo>
                    <a:pt x="176" y="795"/>
                  </a:lnTo>
                  <a:lnTo>
                    <a:pt x="173" y="795"/>
                  </a:lnTo>
                  <a:lnTo>
                    <a:pt x="173" y="794"/>
                  </a:lnTo>
                  <a:lnTo>
                    <a:pt x="171" y="792"/>
                  </a:lnTo>
                  <a:lnTo>
                    <a:pt x="171" y="790"/>
                  </a:lnTo>
                  <a:lnTo>
                    <a:pt x="171" y="787"/>
                  </a:lnTo>
                  <a:lnTo>
                    <a:pt x="169" y="783"/>
                  </a:lnTo>
                  <a:lnTo>
                    <a:pt x="171" y="782"/>
                  </a:lnTo>
                  <a:lnTo>
                    <a:pt x="171" y="780"/>
                  </a:lnTo>
                  <a:lnTo>
                    <a:pt x="173" y="778"/>
                  </a:lnTo>
                  <a:lnTo>
                    <a:pt x="173" y="776"/>
                  </a:lnTo>
                  <a:lnTo>
                    <a:pt x="173" y="773"/>
                  </a:lnTo>
                  <a:lnTo>
                    <a:pt x="169" y="773"/>
                  </a:lnTo>
                  <a:lnTo>
                    <a:pt x="168" y="776"/>
                  </a:lnTo>
                  <a:lnTo>
                    <a:pt x="168" y="778"/>
                  </a:lnTo>
                  <a:lnTo>
                    <a:pt x="168" y="780"/>
                  </a:lnTo>
                  <a:lnTo>
                    <a:pt x="166" y="780"/>
                  </a:lnTo>
                  <a:lnTo>
                    <a:pt x="164" y="782"/>
                  </a:lnTo>
                  <a:lnTo>
                    <a:pt x="162" y="783"/>
                  </a:lnTo>
                  <a:lnTo>
                    <a:pt x="159" y="766"/>
                  </a:lnTo>
                  <a:lnTo>
                    <a:pt x="155" y="750"/>
                  </a:lnTo>
                  <a:lnTo>
                    <a:pt x="154" y="738"/>
                  </a:lnTo>
                  <a:lnTo>
                    <a:pt x="157" y="729"/>
                  </a:lnTo>
                  <a:lnTo>
                    <a:pt x="162" y="720"/>
                  </a:lnTo>
                  <a:lnTo>
                    <a:pt x="168" y="710"/>
                  </a:lnTo>
                  <a:lnTo>
                    <a:pt x="169" y="694"/>
                  </a:lnTo>
                  <a:close/>
                  <a:moveTo>
                    <a:pt x="860" y="370"/>
                  </a:moveTo>
                  <a:lnTo>
                    <a:pt x="876" y="370"/>
                  </a:lnTo>
                  <a:lnTo>
                    <a:pt x="876" y="377"/>
                  </a:lnTo>
                  <a:lnTo>
                    <a:pt x="873" y="377"/>
                  </a:lnTo>
                  <a:lnTo>
                    <a:pt x="869" y="380"/>
                  </a:lnTo>
                  <a:lnTo>
                    <a:pt x="867" y="380"/>
                  </a:lnTo>
                  <a:lnTo>
                    <a:pt x="864" y="380"/>
                  </a:lnTo>
                  <a:lnTo>
                    <a:pt x="864" y="378"/>
                  </a:lnTo>
                  <a:lnTo>
                    <a:pt x="862" y="375"/>
                  </a:lnTo>
                  <a:lnTo>
                    <a:pt x="862" y="373"/>
                  </a:lnTo>
                  <a:lnTo>
                    <a:pt x="860" y="371"/>
                  </a:lnTo>
                  <a:lnTo>
                    <a:pt x="860" y="370"/>
                  </a:lnTo>
                  <a:close/>
                  <a:moveTo>
                    <a:pt x="2719" y="300"/>
                  </a:moveTo>
                  <a:lnTo>
                    <a:pt x="2723" y="305"/>
                  </a:lnTo>
                  <a:lnTo>
                    <a:pt x="2726" y="309"/>
                  </a:lnTo>
                  <a:lnTo>
                    <a:pt x="2730" y="309"/>
                  </a:lnTo>
                  <a:lnTo>
                    <a:pt x="2732" y="310"/>
                  </a:lnTo>
                  <a:lnTo>
                    <a:pt x="2733" y="310"/>
                  </a:lnTo>
                  <a:lnTo>
                    <a:pt x="2737" y="310"/>
                  </a:lnTo>
                  <a:lnTo>
                    <a:pt x="2739" y="310"/>
                  </a:lnTo>
                  <a:lnTo>
                    <a:pt x="2740" y="310"/>
                  </a:lnTo>
                  <a:lnTo>
                    <a:pt x="2744" y="312"/>
                  </a:lnTo>
                  <a:lnTo>
                    <a:pt x="2746" y="315"/>
                  </a:lnTo>
                  <a:lnTo>
                    <a:pt x="2739" y="321"/>
                  </a:lnTo>
                  <a:lnTo>
                    <a:pt x="2732" y="326"/>
                  </a:lnTo>
                  <a:lnTo>
                    <a:pt x="2697" y="329"/>
                  </a:lnTo>
                  <a:lnTo>
                    <a:pt x="2697" y="315"/>
                  </a:lnTo>
                  <a:lnTo>
                    <a:pt x="2702" y="310"/>
                  </a:lnTo>
                  <a:lnTo>
                    <a:pt x="2707" y="307"/>
                  </a:lnTo>
                  <a:lnTo>
                    <a:pt x="2712" y="303"/>
                  </a:lnTo>
                  <a:lnTo>
                    <a:pt x="2719" y="300"/>
                  </a:lnTo>
                  <a:close/>
                  <a:moveTo>
                    <a:pt x="2163" y="200"/>
                  </a:moveTo>
                  <a:lnTo>
                    <a:pt x="2182" y="200"/>
                  </a:lnTo>
                  <a:lnTo>
                    <a:pt x="2198" y="204"/>
                  </a:lnTo>
                  <a:lnTo>
                    <a:pt x="2213" y="207"/>
                  </a:lnTo>
                  <a:lnTo>
                    <a:pt x="2217" y="223"/>
                  </a:lnTo>
                  <a:lnTo>
                    <a:pt x="2166" y="223"/>
                  </a:lnTo>
                  <a:lnTo>
                    <a:pt x="2164" y="218"/>
                  </a:lnTo>
                  <a:lnTo>
                    <a:pt x="2164" y="213"/>
                  </a:lnTo>
                  <a:lnTo>
                    <a:pt x="2163" y="207"/>
                  </a:lnTo>
                  <a:lnTo>
                    <a:pt x="2163" y="200"/>
                  </a:lnTo>
                  <a:close/>
                  <a:moveTo>
                    <a:pt x="1199" y="200"/>
                  </a:moveTo>
                  <a:lnTo>
                    <a:pt x="1210" y="204"/>
                  </a:lnTo>
                  <a:lnTo>
                    <a:pt x="1210" y="211"/>
                  </a:lnTo>
                  <a:lnTo>
                    <a:pt x="1206" y="211"/>
                  </a:lnTo>
                  <a:lnTo>
                    <a:pt x="1204" y="213"/>
                  </a:lnTo>
                  <a:lnTo>
                    <a:pt x="1203" y="214"/>
                  </a:lnTo>
                  <a:lnTo>
                    <a:pt x="1201" y="214"/>
                  </a:lnTo>
                  <a:lnTo>
                    <a:pt x="1199" y="214"/>
                  </a:lnTo>
                  <a:lnTo>
                    <a:pt x="1196" y="214"/>
                  </a:lnTo>
                  <a:lnTo>
                    <a:pt x="1196" y="209"/>
                  </a:lnTo>
                  <a:lnTo>
                    <a:pt x="1196" y="206"/>
                  </a:lnTo>
                  <a:lnTo>
                    <a:pt x="1197" y="204"/>
                  </a:lnTo>
                  <a:lnTo>
                    <a:pt x="1199" y="200"/>
                  </a:lnTo>
                  <a:close/>
                  <a:moveTo>
                    <a:pt x="2163" y="172"/>
                  </a:moveTo>
                  <a:lnTo>
                    <a:pt x="2175" y="178"/>
                  </a:lnTo>
                  <a:lnTo>
                    <a:pt x="2175" y="185"/>
                  </a:lnTo>
                  <a:lnTo>
                    <a:pt x="2159" y="185"/>
                  </a:lnTo>
                  <a:lnTo>
                    <a:pt x="2163" y="172"/>
                  </a:lnTo>
                  <a:close/>
                  <a:moveTo>
                    <a:pt x="2246" y="115"/>
                  </a:moveTo>
                  <a:lnTo>
                    <a:pt x="2262" y="117"/>
                  </a:lnTo>
                  <a:lnTo>
                    <a:pt x="2278" y="120"/>
                  </a:lnTo>
                  <a:lnTo>
                    <a:pt x="2292" y="125"/>
                  </a:lnTo>
                  <a:lnTo>
                    <a:pt x="2302" y="134"/>
                  </a:lnTo>
                  <a:lnTo>
                    <a:pt x="2309" y="146"/>
                  </a:lnTo>
                  <a:lnTo>
                    <a:pt x="2313" y="162"/>
                  </a:lnTo>
                  <a:lnTo>
                    <a:pt x="2290" y="158"/>
                  </a:lnTo>
                  <a:lnTo>
                    <a:pt x="2269" y="151"/>
                  </a:lnTo>
                  <a:lnTo>
                    <a:pt x="2253" y="141"/>
                  </a:lnTo>
                  <a:lnTo>
                    <a:pt x="2243" y="127"/>
                  </a:lnTo>
                  <a:lnTo>
                    <a:pt x="2245" y="125"/>
                  </a:lnTo>
                  <a:lnTo>
                    <a:pt x="2245" y="123"/>
                  </a:lnTo>
                  <a:lnTo>
                    <a:pt x="2246" y="122"/>
                  </a:lnTo>
                  <a:lnTo>
                    <a:pt x="2246" y="118"/>
                  </a:lnTo>
                  <a:lnTo>
                    <a:pt x="2246" y="115"/>
                  </a:lnTo>
                  <a:close/>
                  <a:moveTo>
                    <a:pt x="2173" y="80"/>
                  </a:moveTo>
                  <a:lnTo>
                    <a:pt x="2182" y="80"/>
                  </a:lnTo>
                  <a:lnTo>
                    <a:pt x="2185" y="89"/>
                  </a:lnTo>
                  <a:lnTo>
                    <a:pt x="2185" y="99"/>
                  </a:lnTo>
                  <a:lnTo>
                    <a:pt x="2185" y="111"/>
                  </a:lnTo>
                  <a:lnTo>
                    <a:pt x="2201" y="106"/>
                  </a:lnTo>
                  <a:lnTo>
                    <a:pt x="2213" y="99"/>
                  </a:lnTo>
                  <a:lnTo>
                    <a:pt x="2227" y="92"/>
                  </a:lnTo>
                  <a:lnTo>
                    <a:pt x="2227" y="146"/>
                  </a:lnTo>
                  <a:lnTo>
                    <a:pt x="2227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4" y="150"/>
                  </a:lnTo>
                  <a:lnTo>
                    <a:pt x="2211" y="150"/>
                  </a:lnTo>
                  <a:lnTo>
                    <a:pt x="2194" y="151"/>
                  </a:lnTo>
                  <a:lnTo>
                    <a:pt x="2177" y="153"/>
                  </a:lnTo>
                  <a:lnTo>
                    <a:pt x="2163" y="155"/>
                  </a:lnTo>
                  <a:lnTo>
                    <a:pt x="2152" y="157"/>
                  </a:lnTo>
                  <a:lnTo>
                    <a:pt x="2147" y="158"/>
                  </a:lnTo>
                  <a:lnTo>
                    <a:pt x="2135" y="148"/>
                  </a:lnTo>
                  <a:lnTo>
                    <a:pt x="2126" y="134"/>
                  </a:lnTo>
                  <a:lnTo>
                    <a:pt x="2121" y="115"/>
                  </a:lnTo>
                  <a:lnTo>
                    <a:pt x="2122" y="110"/>
                  </a:lnTo>
                  <a:lnTo>
                    <a:pt x="2124" y="106"/>
                  </a:lnTo>
                  <a:lnTo>
                    <a:pt x="2126" y="103"/>
                  </a:lnTo>
                  <a:lnTo>
                    <a:pt x="2128" y="99"/>
                  </a:lnTo>
                  <a:lnTo>
                    <a:pt x="2129" y="96"/>
                  </a:lnTo>
                  <a:lnTo>
                    <a:pt x="2136" y="92"/>
                  </a:lnTo>
                  <a:lnTo>
                    <a:pt x="2145" y="87"/>
                  </a:lnTo>
                  <a:lnTo>
                    <a:pt x="2159" y="82"/>
                  </a:lnTo>
                  <a:lnTo>
                    <a:pt x="2173" y="80"/>
                  </a:lnTo>
                  <a:close/>
                  <a:moveTo>
                    <a:pt x="1173" y="41"/>
                  </a:moveTo>
                  <a:lnTo>
                    <a:pt x="1190" y="43"/>
                  </a:lnTo>
                  <a:lnTo>
                    <a:pt x="1194" y="47"/>
                  </a:lnTo>
                  <a:lnTo>
                    <a:pt x="1196" y="50"/>
                  </a:lnTo>
                  <a:lnTo>
                    <a:pt x="1199" y="54"/>
                  </a:lnTo>
                  <a:lnTo>
                    <a:pt x="1197" y="57"/>
                  </a:lnTo>
                  <a:lnTo>
                    <a:pt x="1197" y="59"/>
                  </a:lnTo>
                  <a:lnTo>
                    <a:pt x="1197" y="59"/>
                  </a:lnTo>
                  <a:lnTo>
                    <a:pt x="1196" y="61"/>
                  </a:lnTo>
                  <a:lnTo>
                    <a:pt x="1196" y="61"/>
                  </a:lnTo>
                  <a:lnTo>
                    <a:pt x="1185" y="75"/>
                  </a:lnTo>
                  <a:lnTo>
                    <a:pt x="1171" y="85"/>
                  </a:lnTo>
                  <a:lnTo>
                    <a:pt x="1155" y="94"/>
                  </a:lnTo>
                  <a:lnTo>
                    <a:pt x="1136" y="101"/>
                  </a:lnTo>
                  <a:lnTo>
                    <a:pt x="1119" y="108"/>
                  </a:lnTo>
                  <a:lnTo>
                    <a:pt x="1103" y="115"/>
                  </a:lnTo>
                  <a:lnTo>
                    <a:pt x="1086" y="129"/>
                  </a:lnTo>
                  <a:lnTo>
                    <a:pt x="1066" y="150"/>
                  </a:lnTo>
                  <a:lnTo>
                    <a:pt x="1046" y="174"/>
                  </a:lnTo>
                  <a:lnTo>
                    <a:pt x="1026" y="202"/>
                  </a:lnTo>
                  <a:lnTo>
                    <a:pt x="1011" y="230"/>
                  </a:lnTo>
                  <a:lnTo>
                    <a:pt x="1000" y="258"/>
                  </a:lnTo>
                  <a:lnTo>
                    <a:pt x="995" y="284"/>
                  </a:lnTo>
                  <a:lnTo>
                    <a:pt x="997" y="293"/>
                  </a:lnTo>
                  <a:lnTo>
                    <a:pt x="1004" y="303"/>
                  </a:lnTo>
                  <a:lnTo>
                    <a:pt x="1012" y="314"/>
                  </a:lnTo>
                  <a:lnTo>
                    <a:pt x="1023" y="322"/>
                  </a:lnTo>
                  <a:lnTo>
                    <a:pt x="1023" y="326"/>
                  </a:lnTo>
                  <a:lnTo>
                    <a:pt x="1018" y="326"/>
                  </a:lnTo>
                  <a:lnTo>
                    <a:pt x="1014" y="335"/>
                  </a:lnTo>
                  <a:lnTo>
                    <a:pt x="1000" y="329"/>
                  </a:lnTo>
                  <a:lnTo>
                    <a:pt x="984" y="326"/>
                  </a:lnTo>
                  <a:lnTo>
                    <a:pt x="979" y="312"/>
                  </a:lnTo>
                  <a:lnTo>
                    <a:pt x="970" y="300"/>
                  </a:lnTo>
                  <a:lnTo>
                    <a:pt x="962" y="291"/>
                  </a:lnTo>
                  <a:lnTo>
                    <a:pt x="953" y="282"/>
                  </a:lnTo>
                  <a:lnTo>
                    <a:pt x="946" y="268"/>
                  </a:lnTo>
                  <a:lnTo>
                    <a:pt x="956" y="261"/>
                  </a:lnTo>
                  <a:lnTo>
                    <a:pt x="962" y="258"/>
                  </a:lnTo>
                  <a:lnTo>
                    <a:pt x="962" y="253"/>
                  </a:lnTo>
                  <a:lnTo>
                    <a:pt x="960" y="249"/>
                  </a:lnTo>
                  <a:lnTo>
                    <a:pt x="958" y="242"/>
                  </a:lnTo>
                  <a:lnTo>
                    <a:pt x="960" y="235"/>
                  </a:lnTo>
                  <a:lnTo>
                    <a:pt x="965" y="226"/>
                  </a:lnTo>
                  <a:lnTo>
                    <a:pt x="972" y="221"/>
                  </a:lnTo>
                  <a:lnTo>
                    <a:pt x="979" y="214"/>
                  </a:lnTo>
                  <a:lnTo>
                    <a:pt x="984" y="204"/>
                  </a:lnTo>
                  <a:lnTo>
                    <a:pt x="981" y="202"/>
                  </a:lnTo>
                  <a:lnTo>
                    <a:pt x="977" y="200"/>
                  </a:lnTo>
                  <a:lnTo>
                    <a:pt x="977" y="199"/>
                  </a:lnTo>
                  <a:lnTo>
                    <a:pt x="976" y="199"/>
                  </a:lnTo>
                  <a:lnTo>
                    <a:pt x="976" y="197"/>
                  </a:lnTo>
                  <a:lnTo>
                    <a:pt x="976" y="195"/>
                  </a:lnTo>
                  <a:lnTo>
                    <a:pt x="984" y="186"/>
                  </a:lnTo>
                  <a:lnTo>
                    <a:pt x="993" y="178"/>
                  </a:lnTo>
                  <a:lnTo>
                    <a:pt x="998" y="165"/>
                  </a:lnTo>
                  <a:lnTo>
                    <a:pt x="1000" y="162"/>
                  </a:lnTo>
                  <a:lnTo>
                    <a:pt x="998" y="157"/>
                  </a:lnTo>
                  <a:lnTo>
                    <a:pt x="998" y="153"/>
                  </a:lnTo>
                  <a:lnTo>
                    <a:pt x="997" y="151"/>
                  </a:lnTo>
                  <a:lnTo>
                    <a:pt x="997" y="146"/>
                  </a:lnTo>
                  <a:lnTo>
                    <a:pt x="997" y="143"/>
                  </a:lnTo>
                  <a:lnTo>
                    <a:pt x="998" y="137"/>
                  </a:lnTo>
                  <a:lnTo>
                    <a:pt x="1012" y="122"/>
                  </a:lnTo>
                  <a:lnTo>
                    <a:pt x="1030" y="106"/>
                  </a:lnTo>
                  <a:lnTo>
                    <a:pt x="1052" y="90"/>
                  </a:lnTo>
                  <a:lnTo>
                    <a:pt x="1075" y="78"/>
                  </a:lnTo>
                  <a:lnTo>
                    <a:pt x="1094" y="69"/>
                  </a:lnTo>
                  <a:lnTo>
                    <a:pt x="1126" y="69"/>
                  </a:lnTo>
                  <a:lnTo>
                    <a:pt x="1136" y="64"/>
                  </a:lnTo>
                  <a:lnTo>
                    <a:pt x="1143" y="59"/>
                  </a:lnTo>
                  <a:lnTo>
                    <a:pt x="1148" y="52"/>
                  </a:lnTo>
                  <a:lnTo>
                    <a:pt x="1154" y="48"/>
                  </a:lnTo>
                  <a:lnTo>
                    <a:pt x="1161" y="45"/>
                  </a:lnTo>
                  <a:lnTo>
                    <a:pt x="1173" y="41"/>
                  </a:lnTo>
                  <a:close/>
                  <a:moveTo>
                    <a:pt x="1667" y="0"/>
                  </a:moveTo>
                  <a:lnTo>
                    <a:pt x="1686" y="0"/>
                  </a:lnTo>
                  <a:lnTo>
                    <a:pt x="1690" y="5"/>
                  </a:lnTo>
                  <a:lnTo>
                    <a:pt x="1691" y="7"/>
                  </a:lnTo>
                  <a:lnTo>
                    <a:pt x="1693" y="10"/>
                  </a:lnTo>
                  <a:lnTo>
                    <a:pt x="1697" y="14"/>
                  </a:lnTo>
                  <a:lnTo>
                    <a:pt x="1698" y="19"/>
                  </a:lnTo>
                  <a:lnTo>
                    <a:pt x="1693" y="21"/>
                  </a:lnTo>
                  <a:lnTo>
                    <a:pt x="1691" y="22"/>
                  </a:lnTo>
                  <a:lnTo>
                    <a:pt x="1688" y="24"/>
                  </a:lnTo>
                  <a:lnTo>
                    <a:pt x="1686" y="27"/>
                  </a:lnTo>
                  <a:lnTo>
                    <a:pt x="1684" y="29"/>
                  </a:lnTo>
                  <a:lnTo>
                    <a:pt x="1683" y="34"/>
                  </a:lnTo>
                  <a:lnTo>
                    <a:pt x="1697" y="38"/>
                  </a:lnTo>
                  <a:lnTo>
                    <a:pt x="1704" y="41"/>
                  </a:lnTo>
                  <a:lnTo>
                    <a:pt x="1711" y="48"/>
                  </a:lnTo>
                  <a:lnTo>
                    <a:pt x="1718" y="57"/>
                  </a:lnTo>
                  <a:lnTo>
                    <a:pt x="1730" y="52"/>
                  </a:lnTo>
                  <a:lnTo>
                    <a:pt x="1742" y="50"/>
                  </a:lnTo>
                  <a:lnTo>
                    <a:pt x="1756" y="48"/>
                  </a:lnTo>
                  <a:lnTo>
                    <a:pt x="1772" y="43"/>
                  </a:lnTo>
                  <a:lnTo>
                    <a:pt x="1773" y="41"/>
                  </a:lnTo>
                  <a:lnTo>
                    <a:pt x="1773" y="41"/>
                  </a:lnTo>
                  <a:lnTo>
                    <a:pt x="1775" y="43"/>
                  </a:lnTo>
                  <a:lnTo>
                    <a:pt x="1775" y="45"/>
                  </a:lnTo>
                  <a:lnTo>
                    <a:pt x="1775" y="47"/>
                  </a:lnTo>
                  <a:lnTo>
                    <a:pt x="1789" y="54"/>
                  </a:lnTo>
                  <a:lnTo>
                    <a:pt x="1800" y="62"/>
                  </a:lnTo>
                  <a:lnTo>
                    <a:pt x="1808" y="73"/>
                  </a:lnTo>
                  <a:lnTo>
                    <a:pt x="1817" y="85"/>
                  </a:lnTo>
                  <a:lnTo>
                    <a:pt x="1817" y="108"/>
                  </a:lnTo>
                  <a:lnTo>
                    <a:pt x="1805" y="117"/>
                  </a:lnTo>
                  <a:lnTo>
                    <a:pt x="1800" y="125"/>
                  </a:lnTo>
                  <a:lnTo>
                    <a:pt x="1796" y="134"/>
                  </a:lnTo>
                  <a:lnTo>
                    <a:pt x="1791" y="143"/>
                  </a:lnTo>
                  <a:lnTo>
                    <a:pt x="1777" y="151"/>
                  </a:lnTo>
                  <a:lnTo>
                    <a:pt x="1761" y="160"/>
                  </a:lnTo>
                  <a:lnTo>
                    <a:pt x="1745" y="171"/>
                  </a:lnTo>
                  <a:lnTo>
                    <a:pt x="1733" y="185"/>
                  </a:lnTo>
                  <a:lnTo>
                    <a:pt x="1737" y="185"/>
                  </a:lnTo>
                  <a:lnTo>
                    <a:pt x="1749" y="178"/>
                  </a:lnTo>
                  <a:lnTo>
                    <a:pt x="1763" y="176"/>
                  </a:lnTo>
                  <a:lnTo>
                    <a:pt x="1779" y="178"/>
                  </a:lnTo>
                  <a:lnTo>
                    <a:pt x="1779" y="181"/>
                  </a:lnTo>
                  <a:lnTo>
                    <a:pt x="1777" y="185"/>
                  </a:lnTo>
                  <a:lnTo>
                    <a:pt x="1777" y="186"/>
                  </a:lnTo>
                  <a:lnTo>
                    <a:pt x="1777" y="188"/>
                  </a:lnTo>
                  <a:lnTo>
                    <a:pt x="1777" y="188"/>
                  </a:lnTo>
                  <a:lnTo>
                    <a:pt x="1777" y="190"/>
                  </a:lnTo>
                  <a:lnTo>
                    <a:pt x="1779" y="190"/>
                  </a:lnTo>
                  <a:lnTo>
                    <a:pt x="1782" y="192"/>
                  </a:lnTo>
                  <a:lnTo>
                    <a:pt x="1787" y="186"/>
                  </a:lnTo>
                  <a:lnTo>
                    <a:pt x="1794" y="181"/>
                  </a:lnTo>
                  <a:lnTo>
                    <a:pt x="1801" y="176"/>
                  </a:lnTo>
                  <a:lnTo>
                    <a:pt x="1810" y="172"/>
                  </a:lnTo>
                  <a:lnTo>
                    <a:pt x="1810" y="178"/>
                  </a:lnTo>
                  <a:lnTo>
                    <a:pt x="1807" y="183"/>
                  </a:lnTo>
                  <a:lnTo>
                    <a:pt x="1805" y="188"/>
                  </a:lnTo>
                  <a:lnTo>
                    <a:pt x="1803" y="195"/>
                  </a:lnTo>
                  <a:lnTo>
                    <a:pt x="1801" y="204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5" y="206"/>
                  </a:lnTo>
                  <a:lnTo>
                    <a:pt x="1805" y="207"/>
                  </a:lnTo>
                  <a:lnTo>
                    <a:pt x="1814" y="207"/>
                  </a:lnTo>
                  <a:lnTo>
                    <a:pt x="1814" y="195"/>
                  </a:lnTo>
                  <a:lnTo>
                    <a:pt x="1831" y="193"/>
                  </a:lnTo>
                  <a:lnTo>
                    <a:pt x="1847" y="193"/>
                  </a:lnTo>
                  <a:lnTo>
                    <a:pt x="1859" y="195"/>
                  </a:lnTo>
                  <a:lnTo>
                    <a:pt x="1871" y="204"/>
                  </a:lnTo>
                  <a:lnTo>
                    <a:pt x="1871" y="206"/>
                  </a:lnTo>
                  <a:lnTo>
                    <a:pt x="1871" y="211"/>
                  </a:lnTo>
                  <a:lnTo>
                    <a:pt x="1873" y="216"/>
                  </a:lnTo>
                  <a:lnTo>
                    <a:pt x="1873" y="221"/>
                  </a:lnTo>
                  <a:lnTo>
                    <a:pt x="1875" y="226"/>
                  </a:lnTo>
                  <a:lnTo>
                    <a:pt x="1925" y="230"/>
                  </a:lnTo>
                  <a:lnTo>
                    <a:pt x="1929" y="219"/>
                  </a:lnTo>
                  <a:lnTo>
                    <a:pt x="1929" y="216"/>
                  </a:lnTo>
                  <a:lnTo>
                    <a:pt x="1929" y="214"/>
                  </a:lnTo>
                  <a:lnTo>
                    <a:pt x="1929" y="211"/>
                  </a:lnTo>
                  <a:lnTo>
                    <a:pt x="1929" y="206"/>
                  </a:lnTo>
                  <a:lnTo>
                    <a:pt x="1929" y="200"/>
                  </a:lnTo>
                  <a:lnTo>
                    <a:pt x="1932" y="199"/>
                  </a:lnTo>
                  <a:lnTo>
                    <a:pt x="1932" y="199"/>
                  </a:lnTo>
                  <a:lnTo>
                    <a:pt x="1934" y="199"/>
                  </a:lnTo>
                  <a:lnTo>
                    <a:pt x="1934" y="197"/>
                  </a:lnTo>
                  <a:lnTo>
                    <a:pt x="1936" y="195"/>
                  </a:lnTo>
                  <a:lnTo>
                    <a:pt x="1946" y="200"/>
                  </a:lnTo>
                  <a:lnTo>
                    <a:pt x="1957" y="206"/>
                  </a:lnTo>
                  <a:lnTo>
                    <a:pt x="1967" y="211"/>
                  </a:lnTo>
                  <a:lnTo>
                    <a:pt x="1978" y="202"/>
                  </a:lnTo>
                  <a:lnTo>
                    <a:pt x="1990" y="197"/>
                  </a:lnTo>
                  <a:lnTo>
                    <a:pt x="2009" y="195"/>
                  </a:lnTo>
                  <a:lnTo>
                    <a:pt x="2009" y="200"/>
                  </a:lnTo>
                  <a:lnTo>
                    <a:pt x="2012" y="200"/>
                  </a:lnTo>
                  <a:lnTo>
                    <a:pt x="2021" y="235"/>
                  </a:lnTo>
                  <a:lnTo>
                    <a:pt x="2009" y="247"/>
                  </a:lnTo>
                  <a:lnTo>
                    <a:pt x="2002" y="265"/>
                  </a:lnTo>
                  <a:lnTo>
                    <a:pt x="2004" y="268"/>
                  </a:lnTo>
                  <a:lnTo>
                    <a:pt x="2006" y="272"/>
                  </a:lnTo>
                  <a:lnTo>
                    <a:pt x="2006" y="275"/>
                  </a:lnTo>
                  <a:lnTo>
                    <a:pt x="2007" y="279"/>
                  </a:lnTo>
                  <a:lnTo>
                    <a:pt x="2009" y="284"/>
                  </a:lnTo>
                  <a:lnTo>
                    <a:pt x="2018" y="293"/>
                  </a:lnTo>
                  <a:lnTo>
                    <a:pt x="2030" y="300"/>
                  </a:lnTo>
                  <a:lnTo>
                    <a:pt x="2040" y="307"/>
                  </a:lnTo>
                  <a:lnTo>
                    <a:pt x="2040" y="307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4" y="303"/>
                  </a:lnTo>
                  <a:lnTo>
                    <a:pt x="2049" y="295"/>
                  </a:lnTo>
                  <a:lnTo>
                    <a:pt x="2053" y="284"/>
                  </a:lnTo>
                  <a:lnTo>
                    <a:pt x="2056" y="274"/>
                  </a:lnTo>
                  <a:lnTo>
                    <a:pt x="2063" y="265"/>
                  </a:lnTo>
                  <a:lnTo>
                    <a:pt x="2063" y="274"/>
                  </a:lnTo>
                  <a:lnTo>
                    <a:pt x="2065" y="281"/>
                  </a:lnTo>
                  <a:lnTo>
                    <a:pt x="2068" y="286"/>
                  </a:lnTo>
                  <a:lnTo>
                    <a:pt x="2074" y="289"/>
                  </a:lnTo>
                  <a:lnTo>
                    <a:pt x="2081" y="291"/>
                  </a:lnTo>
                  <a:lnTo>
                    <a:pt x="2089" y="293"/>
                  </a:lnTo>
                  <a:lnTo>
                    <a:pt x="2102" y="272"/>
                  </a:lnTo>
                  <a:lnTo>
                    <a:pt x="2107" y="277"/>
                  </a:lnTo>
                  <a:lnTo>
                    <a:pt x="2112" y="281"/>
                  </a:lnTo>
                  <a:lnTo>
                    <a:pt x="2115" y="286"/>
                  </a:lnTo>
                  <a:lnTo>
                    <a:pt x="2121" y="289"/>
                  </a:lnTo>
                  <a:lnTo>
                    <a:pt x="2128" y="293"/>
                  </a:lnTo>
                  <a:lnTo>
                    <a:pt x="2131" y="289"/>
                  </a:lnTo>
                  <a:lnTo>
                    <a:pt x="2135" y="286"/>
                  </a:lnTo>
                  <a:lnTo>
                    <a:pt x="2138" y="286"/>
                  </a:lnTo>
                  <a:lnTo>
                    <a:pt x="2140" y="286"/>
                  </a:lnTo>
                  <a:lnTo>
                    <a:pt x="2145" y="286"/>
                  </a:lnTo>
                  <a:lnTo>
                    <a:pt x="2149" y="288"/>
                  </a:lnTo>
                  <a:lnTo>
                    <a:pt x="2156" y="288"/>
                  </a:lnTo>
                  <a:lnTo>
                    <a:pt x="2154" y="270"/>
                  </a:lnTo>
                  <a:lnTo>
                    <a:pt x="2150" y="258"/>
                  </a:lnTo>
                  <a:lnTo>
                    <a:pt x="2147" y="242"/>
                  </a:lnTo>
                  <a:lnTo>
                    <a:pt x="2159" y="239"/>
                  </a:lnTo>
                  <a:lnTo>
                    <a:pt x="2170" y="235"/>
                  </a:lnTo>
                  <a:lnTo>
                    <a:pt x="2187" y="235"/>
                  </a:lnTo>
                  <a:lnTo>
                    <a:pt x="2206" y="237"/>
                  </a:lnTo>
                  <a:lnTo>
                    <a:pt x="2225" y="242"/>
                  </a:lnTo>
                  <a:lnTo>
                    <a:pt x="2243" y="247"/>
                  </a:lnTo>
                  <a:lnTo>
                    <a:pt x="2259" y="253"/>
                  </a:lnTo>
                  <a:lnTo>
                    <a:pt x="2266" y="258"/>
                  </a:lnTo>
                  <a:lnTo>
                    <a:pt x="2269" y="261"/>
                  </a:lnTo>
                  <a:lnTo>
                    <a:pt x="2271" y="267"/>
                  </a:lnTo>
                  <a:lnTo>
                    <a:pt x="2271" y="270"/>
                  </a:lnTo>
                  <a:lnTo>
                    <a:pt x="2273" y="272"/>
                  </a:lnTo>
                  <a:lnTo>
                    <a:pt x="2273" y="275"/>
                  </a:lnTo>
                  <a:lnTo>
                    <a:pt x="2276" y="277"/>
                  </a:lnTo>
                  <a:lnTo>
                    <a:pt x="2280" y="279"/>
                  </a:lnTo>
                  <a:lnTo>
                    <a:pt x="2285" y="281"/>
                  </a:lnTo>
                  <a:lnTo>
                    <a:pt x="2295" y="277"/>
                  </a:lnTo>
                  <a:lnTo>
                    <a:pt x="2307" y="277"/>
                  </a:lnTo>
                  <a:lnTo>
                    <a:pt x="2320" y="277"/>
                  </a:lnTo>
                  <a:lnTo>
                    <a:pt x="2325" y="288"/>
                  </a:lnTo>
                  <a:lnTo>
                    <a:pt x="2332" y="298"/>
                  </a:lnTo>
                  <a:lnTo>
                    <a:pt x="2342" y="307"/>
                  </a:lnTo>
                  <a:lnTo>
                    <a:pt x="2355" y="312"/>
                  </a:lnTo>
                  <a:lnTo>
                    <a:pt x="2367" y="307"/>
                  </a:lnTo>
                  <a:lnTo>
                    <a:pt x="2384" y="307"/>
                  </a:lnTo>
                  <a:lnTo>
                    <a:pt x="2400" y="309"/>
                  </a:lnTo>
                  <a:lnTo>
                    <a:pt x="2416" y="312"/>
                  </a:lnTo>
                  <a:lnTo>
                    <a:pt x="2428" y="315"/>
                  </a:lnTo>
                  <a:lnTo>
                    <a:pt x="2433" y="331"/>
                  </a:lnTo>
                  <a:lnTo>
                    <a:pt x="2435" y="345"/>
                  </a:lnTo>
                  <a:lnTo>
                    <a:pt x="2438" y="357"/>
                  </a:lnTo>
                  <a:lnTo>
                    <a:pt x="2442" y="359"/>
                  </a:lnTo>
                  <a:lnTo>
                    <a:pt x="2444" y="363"/>
                  </a:lnTo>
                  <a:lnTo>
                    <a:pt x="2447" y="364"/>
                  </a:lnTo>
                  <a:lnTo>
                    <a:pt x="2480" y="361"/>
                  </a:lnTo>
                  <a:lnTo>
                    <a:pt x="2513" y="361"/>
                  </a:lnTo>
                  <a:lnTo>
                    <a:pt x="2547" y="361"/>
                  </a:lnTo>
                  <a:lnTo>
                    <a:pt x="2550" y="368"/>
                  </a:lnTo>
                  <a:lnTo>
                    <a:pt x="2555" y="373"/>
                  </a:lnTo>
                  <a:lnTo>
                    <a:pt x="2561" y="380"/>
                  </a:lnTo>
                  <a:lnTo>
                    <a:pt x="2566" y="384"/>
                  </a:lnTo>
                  <a:lnTo>
                    <a:pt x="2573" y="389"/>
                  </a:lnTo>
                  <a:lnTo>
                    <a:pt x="2573" y="384"/>
                  </a:lnTo>
                  <a:lnTo>
                    <a:pt x="2575" y="382"/>
                  </a:lnTo>
                  <a:lnTo>
                    <a:pt x="2576" y="378"/>
                  </a:lnTo>
                  <a:lnTo>
                    <a:pt x="2576" y="375"/>
                  </a:lnTo>
                  <a:lnTo>
                    <a:pt x="2578" y="370"/>
                  </a:lnTo>
                  <a:lnTo>
                    <a:pt x="2575" y="364"/>
                  </a:lnTo>
                  <a:lnTo>
                    <a:pt x="2573" y="361"/>
                  </a:lnTo>
                  <a:lnTo>
                    <a:pt x="2571" y="359"/>
                  </a:lnTo>
                  <a:lnTo>
                    <a:pt x="2571" y="356"/>
                  </a:lnTo>
                  <a:lnTo>
                    <a:pt x="2573" y="352"/>
                  </a:lnTo>
                  <a:lnTo>
                    <a:pt x="2573" y="347"/>
                  </a:lnTo>
                  <a:lnTo>
                    <a:pt x="2573" y="342"/>
                  </a:lnTo>
                  <a:lnTo>
                    <a:pt x="2590" y="345"/>
                  </a:lnTo>
                  <a:lnTo>
                    <a:pt x="2602" y="352"/>
                  </a:lnTo>
                  <a:lnTo>
                    <a:pt x="2616" y="357"/>
                  </a:lnTo>
                  <a:lnTo>
                    <a:pt x="2622" y="357"/>
                  </a:lnTo>
                  <a:lnTo>
                    <a:pt x="2627" y="357"/>
                  </a:lnTo>
                  <a:lnTo>
                    <a:pt x="2632" y="356"/>
                  </a:lnTo>
                  <a:lnTo>
                    <a:pt x="2636" y="352"/>
                  </a:lnTo>
                  <a:lnTo>
                    <a:pt x="2639" y="350"/>
                  </a:lnTo>
                  <a:lnTo>
                    <a:pt x="2643" y="349"/>
                  </a:lnTo>
                  <a:lnTo>
                    <a:pt x="2700" y="373"/>
                  </a:lnTo>
                  <a:lnTo>
                    <a:pt x="2732" y="406"/>
                  </a:lnTo>
                  <a:lnTo>
                    <a:pt x="2737" y="410"/>
                  </a:lnTo>
                  <a:lnTo>
                    <a:pt x="2742" y="410"/>
                  </a:lnTo>
                  <a:lnTo>
                    <a:pt x="2747" y="411"/>
                  </a:lnTo>
                  <a:lnTo>
                    <a:pt x="2753" y="411"/>
                  </a:lnTo>
                  <a:lnTo>
                    <a:pt x="2758" y="415"/>
                  </a:lnTo>
                  <a:lnTo>
                    <a:pt x="2768" y="424"/>
                  </a:lnTo>
                  <a:lnTo>
                    <a:pt x="2775" y="434"/>
                  </a:lnTo>
                  <a:lnTo>
                    <a:pt x="2782" y="443"/>
                  </a:lnTo>
                  <a:lnTo>
                    <a:pt x="2791" y="450"/>
                  </a:lnTo>
                  <a:lnTo>
                    <a:pt x="2808" y="453"/>
                  </a:lnTo>
                  <a:lnTo>
                    <a:pt x="2810" y="452"/>
                  </a:lnTo>
                  <a:lnTo>
                    <a:pt x="2812" y="452"/>
                  </a:lnTo>
                  <a:lnTo>
                    <a:pt x="2814" y="450"/>
                  </a:lnTo>
                  <a:lnTo>
                    <a:pt x="2815" y="450"/>
                  </a:lnTo>
                  <a:lnTo>
                    <a:pt x="2819" y="450"/>
                  </a:lnTo>
                  <a:lnTo>
                    <a:pt x="2829" y="462"/>
                  </a:lnTo>
                  <a:lnTo>
                    <a:pt x="2840" y="474"/>
                  </a:lnTo>
                  <a:lnTo>
                    <a:pt x="2849" y="487"/>
                  </a:lnTo>
                  <a:lnTo>
                    <a:pt x="2854" y="504"/>
                  </a:lnTo>
                  <a:lnTo>
                    <a:pt x="2819" y="504"/>
                  </a:lnTo>
                  <a:lnTo>
                    <a:pt x="2817" y="507"/>
                  </a:lnTo>
                  <a:lnTo>
                    <a:pt x="2814" y="511"/>
                  </a:lnTo>
                  <a:lnTo>
                    <a:pt x="2812" y="513"/>
                  </a:lnTo>
                  <a:lnTo>
                    <a:pt x="2810" y="518"/>
                  </a:lnTo>
                  <a:lnTo>
                    <a:pt x="2808" y="523"/>
                  </a:lnTo>
                  <a:lnTo>
                    <a:pt x="2812" y="525"/>
                  </a:lnTo>
                  <a:lnTo>
                    <a:pt x="2814" y="527"/>
                  </a:lnTo>
                  <a:lnTo>
                    <a:pt x="2815" y="528"/>
                  </a:lnTo>
                  <a:lnTo>
                    <a:pt x="2817" y="532"/>
                  </a:lnTo>
                  <a:lnTo>
                    <a:pt x="2817" y="534"/>
                  </a:lnTo>
                  <a:lnTo>
                    <a:pt x="2815" y="537"/>
                  </a:lnTo>
                  <a:lnTo>
                    <a:pt x="2812" y="542"/>
                  </a:lnTo>
                  <a:lnTo>
                    <a:pt x="2810" y="544"/>
                  </a:lnTo>
                  <a:lnTo>
                    <a:pt x="2807" y="546"/>
                  </a:lnTo>
                  <a:lnTo>
                    <a:pt x="2803" y="546"/>
                  </a:lnTo>
                  <a:lnTo>
                    <a:pt x="2800" y="546"/>
                  </a:lnTo>
                  <a:lnTo>
                    <a:pt x="2793" y="546"/>
                  </a:lnTo>
                  <a:lnTo>
                    <a:pt x="2786" y="535"/>
                  </a:lnTo>
                  <a:lnTo>
                    <a:pt x="2775" y="530"/>
                  </a:lnTo>
                  <a:lnTo>
                    <a:pt x="2761" y="527"/>
                  </a:lnTo>
                  <a:lnTo>
                    <a:pt x="2761" y="514"/>
                  </a:lnTo>
                  <a:lnTo>
                    <a:pt x="2758" y="513"/>
                  </a:lnTo>
                  <a:lnTo>
                    <a:pt x="2754" y="511"/>
                  </a:lnTo>
                  <a:lnTo>
                    <a:pt x="2753" y="509"/>
                  </a:lnTo>
                  <a:lnTo>
                    <a:pt x="2749" y="507"/>
                  </a:lnTo>
                  <a:lnTo>
                    <a:pt x="2742" y="507"/>
                  </a:lnTo>
                  <a:lnTo>
                    <a:pt x="2740" y="507"/>
                  </a:lnTo>
                  <a:lnTo>
                    <a:pt x="2739" y="509"/>
                  </a:lnTo>
                  <a:lnTo>
                    <a:pt x="2737" y="509"/>
                  </a:lnTo>
                  <a:lnTo>
                    <a:pt x="2735" y="509"/>
                  </a:lnTo>
                  <a:lnTo>
                    <a:pt x="2732" y="511"/>
                  </a:lnTo>
                  <a:lnTo>
                    <a:pt x="2728" y="504"/>
                  </a:lnTo>
                  <a:lnTo>
                    <a:pt x="2723" y="497"/>
                  </a:lnTo>
                  <a:lnTo>
                    <a:pt x="2719" y="492"/>
                  </a:lnTo>
                  <a:lnTo>
                    <a:pt x="2719" y="504"/>
                  </a:lnTo>
                  <a:lnTo>
                    <a:pt x="2716" y="518"/>
                  </a:lnTo>
                  <a:lnTo>
                    <a:pt x="2712" y="530"/>
                  </a:lnTo>
                  <a:lnTo>
                    <a:pt x="2704" y="537"/>
                  </a:lnTo>
                  <a:lnTo>
                    <a:pt x="2700" y="539"/>
                  </a:lnTo>
                  <a:lnTo>
                    <a:pt x="2697" y="539"/>
                  </a:lnTo>
                  <a:lnTo>
                    <a:pt x="2695" y="539"/>
                  </a:lnTo>
                  <a:lnTo>
                    <a:pt x="2693" y="539"/>
                  </a:lnTo>
                  <a:lnTo>
                    <a:pt x="2691" y="537"/>
                  </a:lnTo>
                  <a:lnTo>
                    <a:pt x="2690" y="537"/>
                  </a:lnTo>
                  <a:lnTo>
                    <a:pt x="2688" y="537"/>
                  </a:lnTo>
                  <a:lnTo>
                    <a:pt x="2686" y="539"/>
                  </a:lnTo>
                  <a:lnTo>
                    <a:pt x="2684" y="541"/>
                  </a:lnTo>
                  <a:lnTo>
                    <a:pt x="2681" y="546"/>
                  </a:lnTo>
                  <a:lnTo>
                    <a:pt x="2691" y="558"/>
                  </a:lnTo>
                  <a:lnTo>
                    <a:pt x="2702" y="579"/>
                  </a:lnTo>
                  <a:lnTo>
                    <a:pt x="2707" y="603"/>
                  </a:lnTo>
                  <a:lnTo>
                    <a:pt x="2704" y="603"/>
                  </a:lnTo>
                  <a:lnTo>
                    <a:pt x="2702" y="605"/>
                  </a:lnTo>
                  <a:lnTo>
                    <a:pt x="2698" y="605"/>
                  </a:lnTo>
                  <a:lnTo>
                    <a:pt x="2693" y="607"/>
                  </a:lnTo>
                  <a:lnTo>
                    <a:pt x="2686" y="602"/>
                  </a:lnTo>
                  <a:lnTo>
                    <a:pt x="2681" y="598"/>
                  </a:lnTo>
                  <a:lnTo>
                    <a:pt x="2674" y="597"/>
                  </a:lnTo>
                  <a:lnTo>
                    <a:pt x="2665" y="595"/>
                  </a:lnTo>
                  <a:lnTo>
                    <a:pt x="2660" y="609"/>
                  </a:lnTo>
                  <a:lnTo>
                    <a:pt x="2650" y="616"/>
                  </a:lnTo>
                  <a:lnTo>
                    <a:pt x="2637" y="621"/>
                  </a:lnTo>
                  <a:lnTo>
                    <a:pt x="2623" y="626"/>
                  </a:lnTo>
                  <a:lnTo>
                    <a:pt x="2622" y="640"/>
                  </a:lnTo>
                  <a:lnTo>
                    <a:pt x="2618" y="651"/>
                  </a:lnTo>
                  <a:lnTo>
                    <a:pt x="2611" y="661"/>
                  </a:lnTo>
                  <a:lnTo>
                    <a:pt x="2597" y="663"/>
                  </a:lnTo>
                  <a:lnTo>
                    <a:pt x="2587" y="666"/>
                  </a:lnTo>
                  <a:lnTo>
                    <a:pt x="2580" y="670"/>
                  </a:lnTo>
                  <a:lnTo>
                    <a:pt x="2573" y="672"/>
                  </a:lnTo>
                  <a:lnTo>
                    <a:pt x="2568" y="668"/>
                  </a:lnTo>
                  <a:lnTo>
                    <a:pt x="2562" y="663"/>
                  </a:lnTo>
                  <a:lnTo>
                    <a:pt x="2559" y="658"/>
                  </a:lnTo>
                  <a:lnTo>
                    <a:pt x="2552" y="659"/>
                  </a:lnTo>
                  <a:lnTo>
                    <a:pt x="2543" y="661"/>
                  </a:lnTo>
                  <a:lnTo>
                    <a:pt x="2536" y="665"/>
                  </a:lnTo>
                  <a:lnTo>
                    <a:pt x="2531" y="668"/>
                  </a:lnTo>
                  <a:lnTo>
                    <a:pt x="2531" y="675"/>
                  </a:lnTo>
                  <a:lnTo>
                    <a:pt x="2526" y="677"/>
                  </a:lnTo>
                  <a:lnTo>
                    <a:pt x="2517" y="677"/>
                  </a:lnTo>
                  <a:lnTo>
                    <a:pt x="2505" y="677"/>
                  </a:lnTo>
                  <a:lnTo>
                    <a:pt x="2494" y="679"/>
                  </a:lnTo>
                  <a:lnTo>
                    <a:pt x="2489" y="680"/>
                  </a:lnTo>
                  <a:lnTo>
                    <a:pt x="2480" y="701"/>
                  </a:lnTo>
                  <a:lnTo>
                    <a:pt x="2479" y="724"/>
                  </a:lnTo>
                  <a:lnTo>
                    <a:pt x="2479" y="750"/>
                  </a:lnTo>
                  <a:lnTo>
                    <a:pt x="2482" y="773"/>
                  </a:lnTo>
                  <a:lnTo>
                    <a:pt x="2477" y="773"/>
                  </a:lnTo>
                  <a:lnTo>
                    <a:pt x="2475" y="773"/>
                  </a:lnTo>
                  <a:lnTo>
                    <a:pt x="2473" y="773"/>
                  </a:lnTo>
                  <a:lnTo>
                    <a:pt x="2472" y="775"/>
                  </a:lnTo>
                  <a:lnTo>
                    <a:pt x="2470" y="776"/>
                  </a:lnTo>
                  <a:lnTo>
                    <a:pt x="2468" y="782"/>
                  </a:lnTo>
                  <a:lnTo>
                    <a:pt x="2466" y="787"/>
                  </a:lnTo>
                  <a:lnTo>
                    <a:pt x="2466" y="794"/>
                  </a:lnTo>
                  <a:lnTo>
                    <a:pt x="2466" y="802"/>
                  </a:lnTo>
                  <a:lnTo>
                    <a:pt x="2454" y="802"/>
                  </a:lnTo>
                  <a:lnTo>
                    <a:pt x="2447" y="813"/>
                  </a:lnTo>
                  <a:lnTo>
                    <a:pt x="2442" y="820"/>
                  </a:lnTo>
                  <a:lnTo>
                    <a:pt x="2440" y="827"/>
                  </a:lnTo>
                  <a:lnTo>
                    <a:pt x="2438" y="841"/>
                  </a:lnTo>
                  <a:lnTo>
                    <a:pt x="2435" y="841"/>
                  </a:lnTo>
                  <a:lnTo>
                    <a:pt x="2431" y="841"/>
                  </a:lnTo>
                  <a:lnTo>
                    <a:pt x="2430" y="841"/>
                  </a:lnTo>
                  <a:lnTo>
                    <a:pt x="2430" y="841"/>
                  </a:lnTo>
                  <a:lnTo>
                    <a:pt x="2428" y="841"/>
                  </a:lnTo>
                  <a:lnTo>
                    <a:pt x="2424" y="841"/>
                  </a:lnTo>
                  <a:lnTo>
                    <a:pt x="2417" y="855"/>
                  </a:lnTo>
                  <a:lnTo>
                    <a:pt x="2412" y="872"/>
                  </a:lnTo>
                  <a:lnTo>
                    <a:pt x="2400" y="872"/>
                  </a:lnTo>
                  <a:lnTo>
                    <a:pt x="2396" y="891"/>
                  </a:lnTo>
                  <a:lnTo>
                    <a:pt x="2390" y="891"/>
                  </a:lnTo>
                  <a:lnTo>
                    <a:pt x="2390" y="886"/>
                  </a:lnTo>
                  <a:lnTo>
                    <a:pt x="2376" y="867"/>
                  </a:lnTo>
                  <a:lnTo>
                    <a:pt x="2367" y="844"/>
                  </a:lnTo>
                  <a:lnTo>
                    <a:pt x="2365" y="818"/>
                  </a:lnTo>
                  <a:lnTo>
                    <a:pt x="2367" y="787"/>
                  </a:lnTo>
                  <a:lnTo>
                    <a:pt x="2372" y="783"/>
                  </a:lnTo>
                  <a:lnTo>
                    <a:pt x="2376" y="780"/>
                  </a:lnTo>
                  <a:lnTo>
                    <a:pt x="2381" y="776"/>
                  </a:lnTo>
                  <a:lnTo>
                    <a:pt x="2383" y="771"/>
                  </a:lnTo>
                  <a:lnTo>
                    <a:pt x="2386" y="764"/>
                  </a:lnTo>
                  <a:lnTo>
                    <a:pt x="2381" y="755"/>
                  </a:lnTo>
                  <a:lnTo>
                    <a:pt x="2379" y="743"/>
                  </a:lnTo>
                  <a:lnTo>
                    <a:pt x="2386" y="729"/>
                  </a:lnTo>
                  <a:lnTo>
                    <a:pt x="2393" y="724"/>
                  </a:lnTo>
                  <a:lnTo>
                    <a:pt x="2402" y="720"/>
                  </a:lnTo>
                  <a:lnTo>
                    <a:pt x="2412" y="717"/>
                  </a:lnTo>
                  <a:lnTo>
                    <a:pt x="2419" y="710"/>
                  </a:lnTo>
                  <a:lnTo>
                    <a:pt x="2433" y="689"/>
                  </a:lnTo>
                  <a:lnTo>
                    <a:pt x="2447" y="668"/>
                  </a:lnTo>
                  <a:lnTo>
                    <a:pt x="2458" y="659"/>
                  </a:lnTo>
                  <a:lnTo>
                    <a:pt x="2470" y="651"/>
                  </a:lnTo>
                  <a:lnTo>
                    <a:pt x="2482" y="642"/>
                  </a:lnTo>
                  <a:lnTo>
                    <a:pt x="2487" y="630"/>
                  </a:lnTo>
                  <a:lnTo>
                    <a:pt x="2491" y="616"/>
                  </a:lnTo>
                  <a:lnTo>
                    <a:pt x="2496" y="603"/>
                  </a:lnTo>
                  <a:lnTo>
                    <a:pt x="2496" y="602"/>
                  </a:lnTo>
                  <a:lnTo>
                    <a:pt x="2494" y="602"/>
                  </a:lnTo>
                  <a:lnTo>
                    <a:pt x="2494" y="602"/>
                  </a:lnTo>
                  <a:lnTo>
                    <a:pt x="2494" y="602"/>
                  </a:lnTo>
                  <a:lnTo>
                    <a:pt x="2494" y="600"/>
                  </a:lnTo>
                  <a:lnTo>
                    <a:pt x="2492" y="598"/>
                  </a:lnTo>
                  <a:lnTo>
                    <a:pt x="2489" y="600"/>
                  </a:lnTo>
                  <a:lnTo>
                    <a:pt x="2489" y="600"/>
                  </a:lnTo>
                  <a:lnTo>
                    <a:pt x="2487" y="602"/>
                  </a:lnTo>
                  <a:lnTo>
                    <a:pt x="2487" y="602"/>
                  </a:lnTo>
                  <a:lnTo>
                    <a:pt x="2486" y="603"/>
                  </a:lnTo>
                  <a:lnTo>
                    <a:pt x="2477" y="616"/>
                  </a:lnTo>
                  <a:lnTo>
                    <a:pt x="2468" y="630"/>
                  </a:lnTo>
                  <a:lnTo>
                    <a:pt x="2459" y="642"/>
                  </a:lnTo>
                  <a:lnTo>
                    <a:pt x="2447" y="651"/>
                  </a:lnTo>
                  <a:lnTo>
                    <a:pt x="2431" y="658"/>
                  </a:lnTo>
                  <a:lnTo>
                    <a:pt x="2430" y="652"/>
                  </a:lnTo>
                  <a:lnTo>
                    <a:pt x="2430" y="651"/>
                  </a:lnTo>
                  <a:lnTo>
                    <a:pt x="2428" y="647"/>
                  </a:lnTo>
                  <a:lnTo>
                    <a:pt x="2428" y="642"/>
                  </a:lnTo>
                  <a:lnTo>
                    <a:pt x="2430" y="640"/>
                  </a:lnTo>
                  <a:lnTo>
                    <a:pt x="2430" y="638"/>
                  </a:lnTo>
                  <a:lnTo>
                    <a:pt x="2430" y="637"/>
                  </a:lnTo>
                  <a:lnTo>
                    <a:pt x="2431" y="633"/>
                  </a:lnTo>
                  <a:lnTo>
                    <a:pt x="2431" y="630"/>
                  </a:lnTo>
                  <a:lnTo>
                    <a:pt x="2426" y="626"/>
                  </a:lnTo>
                  <a:lnTo>
                    <a:pt x="2421" y="624"/>
                  </a:lnTo>
                  <a:lnTo>
                    <a:pt x="2417" y="623"/>
                  </a:lnTo>
                  <a:lnTo>
                    <a:pt x="2412" y="621"/>
                  </a:lnTo>
                  <a:lnTo>
                    <a:pt x="2409" y="623"/>
                  </a:lnTo>
                  <a:lnTo>
                    <a:pt x="2400" y="628"/>
                  </a:lnTo>
                  <a:lnTo>
                    <a:pt x="2388" y="638"/>
                  </a:lnTo>
                  <a:lnTo>
                    <a:pt x="2377" y="651"/>
                  </a:lnTo>
                  <a:lnTo>
                    <a:pt x="2367" y="663"/>
                  </a:lnTo>
                  <a:lnTo>
                    <a:pt x="2362" y="672"/>
                  </a:lnTo>
                  <a:lnTo>
                    <a:pt x="2362" y="675"/>
                  </a:lnTo>
                  <a:lnTo>
                    <a:pt x="2362" y="679"/>
                  </a:lnTo>
                  <a:lnTo>
                    <a:pt x="2363" y="682"/>
                  </a:lnTo>
                  <a:lnTo>
                    <a:pt x="2365" y="687"/>
                  </a:lnTo>
                  <a:lnTo>
                    <a:pt x="2367" y="691"/>
                  </a:lnTo>
                  <a:lnTo>
                    <a:pt x="2367" y="694"/>
                  </a:lnTo>
                  <a:lnTo>
                    <a:pt x="2356" y="699"/>
                  </a:lnTo>
                  <a:lnTo>
                    <a:pt x="2344" y="701"/>
                  </a:lnTo>
                  <a:lnTo>
                    <a:pt x="2328" y="703"/>
                  </a:lnTo>
                  <a:lnTo>
                    <a:pt x="2313" y="703"/>
                  </a:lnTo>
                  <a:lnTo>
                    <a:pt x="2313" y="684"/>
                  </a:lnTo>
                  <a:lnTo>
                    <a:pt x="2297" y="687"/>
                  </a:lnTo>
                  <a:lnTo>
                    <a:pt x="2283" y="693"/>
                  </a:lnTo>
                  <a:lnTo>
                    <a:pt x="2271" y="691"/>
                  </a:lnTo>
                  <a:lnTo>
                    <a:pt x="2262" y="680"/>
                  </a:lnTo>
                  <a:lnTo>
                    <a:pt x="2227" y="675"/>
                  </a:lnTo>
                  <a:lnTo>
                    <a:pt x="2215" y="687"/>
                  </a:lnTo>
                  <a:lnTo>
                    <a:pt x="2201" y="696"/>
                  </a:lnTo>
                  <a:lnTo>
                    <a:pt x="2189" y="706"/>
                  </a:lnTo>
                  <a:lnTo>
                    <a:pt x="2182" y="719"/>
                  </a:lnTo>
                  <a:lnTo>
                    <a:pt x="2175" y="731"/>
                  </a:lnTo>
                  <a:lnTo>
                    <a:pt x="2168" y="743"/>
                  </a:lnTo>
                  <a:lnTo>
                    <a:pt x="2159" y="752"/>
                  </a:lnTo>
                  <a:lnTo>
                    <a:pt x="2131" y="761"/>
                  </a:lnTo>
                  <a:lnTo>
                    <a:pt x="2124" y="768"/>
                  </a:lnTo>
                  <a:lnTo>
                    <a:pt x="2119" y="776"/>
                  </a:lnTo>
                  <a:lnTo>
                    <a:pt x="2114" y="783"/>
                  </a:lnTo>
                  <a:lnTo>
                    <a:pt x="2102" y="792"/>
                  </a:lnTo>
                  <a:lnTo>
                    <a:pt x="2102" y="802"/>
                  </a:lnTo>
                  <a:lnTo>
                    <a:pt x="2117" y="802"/>
                  </a:lnTo>
                  <a:lnTo>
                    <a:pt x="2119" y="808"/>
                  </a:lnTo>
                  <a:lnTo>
                    <a:pt x="2121" y="811"/>
                  </a:lnTo>
                  <a:lnTo>
                    <a:pt x="2122" y="815"/>
                  </a:lnTo>
                  <a:lnTo>
                    <a:pt x="2126" y="818"/>
                  </a:lnTo>
                  <a:lnTo>
                    <a:pt x="2129" y="820"/>
                  </a:lnTo>
                  <a:lnTo>
                    <a:pt x="2136" y="822"/>
                  </a:lnTo>
                  <a:lnTo>
                    <a:pt x="2140" y="818"/>
                  </a:lnTo>
                  <a:lnTo>
                    <a:pt x="2143" y="816"/>
                  </a:lnTo>
                  <a:lnTo>
                    <a:pt x="2149" y="815"/>
                  </a:lnTo>
                  <a:lnTo>
                    <a:pt x="2154" y="815"/>
                  </a:lnTo>
                  <a:lnTo>
                    <a:pt x="2163" y="815"/>
                  </a:lnTo>
                  <a:lnTo>
                    <a:pt x="2170" y="823"/>
                  </a:lnTo>
                  <a:lnTo>
                    <a:pt x="2175" y="830"/>
                  </a:lnTo>
                  <a:lnTo>
                    <a:pt x="2178" y="839"/>
                  </a:lnTo>
                  <a:lnTo>
                    <a:pt x="2182" y="853"/>
                  </a:lnTo>
                  <a:lnTo>
                    <a:pt x="2184" y="862"/>
                  </a:lnTo>
                  <a:lnTo>
                    <a:pt x="2182" y="867"/>
                  </a:lnTo>
                  <a:lnTo>
                    <a:pt x="2177" y="872"/>
                  </a:lnTo>
                  <a:lnTo>
                    <a:pt x="2175" y="881"/>
                  </a:lnTo>
                  <a:lnTo>
                    <a:pt x="2175" y="891"/>
                  </a:lnTo>
                  <a:lnTo>
                    <a:pt x="2178" y="900"/>
                  </a:lnTo>
                  <a:lnTo>
                    <a:pt x="2182" y="909"/>
                  </a:lnTo>
                  <a:lnTo>
                    <a:pt x="2185" y="921"/>
                  </a:lnTo>
                  <a:lnTo>
                    <a:pt x="2175" y="932"/>
                  </a:lnTo>
                  <a:lnTo>
                    <a:pt x="2168" y="944"/>
                  </a:lnTo>
                  <a:lnTo>
                    <a:pt x="2163" y="956"/>
                  </a:lnTo>
                  <a:lnTo>
                    <a:pt x="2156" y="972"/>
                  </a:lnTo>
                  <a:lnTo>
                    <a:pt x="2152" y="975"/>
                  </a:lnTo>
                  <a:lnTo>
                    <a:pt x="2143" y="986"/>
                  </a:lnTo>
                  <a:lnTo>
                    <a:pt x="2133" y="998"/>
                  </a:lnTo>
                  <a:lnTo>
                    <a:pt x="2122" y="1012"/>
                  </a:lnTo>
                  <a:lnTo>
                    <a:pt x="2110" y="1024"/>
                  </a:lnTo>
                  <a:lnTo>
                    <a:pt x="2100" y="1036"/>
                  </a:lnTo>
                  <a:lnTo>
                    <a:pt x="2093" y="1045"/>
                  </a:lnTo>
                  <a:lnTo>
                    <a:pt x="2089" y="1049"/>
                  </a:lnTo>
                  <a:lnTo>
                    <a:pt x="2077" y="1052"/>
                  </a:lnTo>
                  <a:lnTo>
                    <a:pt x="2065" y="1050"/>
                  </a:lnTo>
                  <a:lnTo>
                    <a:pt x="2054" y="1050"/>
                  </a:lnTo>
                  <a:lnTo>
                    <a:pt x="2044" y="1052"/>
                  </a:lnTo>
                  <a:lnTo>
                    <a:pt x="2035" y="1061"/>
                  </a:lnTo>
                  <a:lnTo>
                    <a:pt x="2028" y="1071"/>
                  </a:lnTo>
                  <a:lnTo>
                    <a:pt x="2023" y="1082"/>
                  </a:lnTo>
                  <a:lnTo>
                    <a:pt x="2016" y="1092"/>
                  </a:lnTo>
                  <a:lnTo>
                    <a:pt x="2006" y="1099"/>
                  </a:lnTo>
                  <a:lnTo>
                    <a:pt x="2004" y="1099"/>
                  </a:lnTo>
                  <a:lnTo>
                    <a:pt x="2002" y="1101"/>
                  </a:lnTo>
                  <a:lnTo>
                    <a:pt x="2000" y="1101"/>
                  </a:lnTo>
                  <a:lnTo>
                    <a:pt x="1997" y="1101"/>
                  </a:lnTo>
                  <a:lnTo>
                    <a:pt x="1993" y="1103"/>
                  </a:lnTo>
                  <a:lnTo>
                    <a:pt x="1997" y="1113"/>
                  </a:lnTo>
                  <a:lnTo>
                    <a:pt x="2004" y="1124"/>
                  </a:lnTo>
                  <a:lnTo>
                    <a:pt x="2009" y="1136"/>
                  </a:lnTo>
                  <a:lnTo>
                    <a:pt x="2016" y="1148"/>
                  </a:lnTo>
                  <a:lnTo>
                    <a:pt x="2019" y="1159"/>
                  </a:lnTo>
                  <a:lnTo>
                    <a:pt x="2021" y="1171"/>
                  </a:lnTo>
                  <a:lnTo>
                    <a:pt x="2018" y="1179"/>
                  </a:lnTo>
                  <a:lnTo>
                    <a:pt x="2011" y="1186"/>
                  </a:lnTo>
                  <a:lnTo>
                    <a:pt x="1997" y="1192"/>
                  </a:lnTo>
                  <a:lnTo>
                    <a:pt x="1974" y="1195"/>
                  </a:lnTo>
                  <a:lnTo>
                    <a:pt x="1974" y="1186"/>
                  </a:lnTo>
                  <a:lnTo>
                    <a:pt x="1972" y="1178"/>
                  </a:lnTo>
                  <a:lnTo>
                    <a:pt x="1972" y="1166"/>
                  </a:lnTo>
                  <a:lnTo>
                    <a:pt x="1974" y="1152"/>
                  </a:lnTo>
                  <a:lnTo>
                    <a:pt x="1974" y="1141"/>
                  </a:lnTo>
                  <a:lnTo>
                    <a:pt x="1969" y="1141"/>
                  </a:lnTo>
                  <a:lnTo>
                    <a:pt x="1965" y="1141"/>
                  </a:lnTo>
                  <a:lnTo>
                    <a:pt x="1962" y="1141"/>
                  </a:lnTo>
                  <a:lnTo>
                    <a:pt x="1960" y="1141"/>
                  </a:lnTo>
                  <a:lnTo>
                    <a:pt x="1958" y="1139"/>
                  </a:lnTo>
                  <a:lnTo>
                    <a:pt x="1955" y="1138"/>
                  </a:lnTo>
                  <a:lnTo>
                    <a:pt x="1951" y="1132"/>
                  </a:lnTo>
                  <a:lnTo>
                    <a:pt x="1955" y="1127"/>
                  </a:lnTo>
                  <a:lnTo>
                    <a:pt x="1958" y="1122"/>
                  </a:lnTo>
                  <a:lnTo>
                    <a:pt x="1960" y="1117"/>
                  </a:lnTo>
                  <a:lnTo>
                    <a:pt x="1964" y="1110"/>
                  </a:lnTo>
                  <a:lnTo>
                    <a:pt x="1955" y="1110"/>
                  </a:lnTo>
                  <a:lnTo>
                    <a:pt x="1944" y="1108"/>
                  </a:lnTo>
                  <a:lnTo>
                    <a:pt x="1932" y="1111"/>
                  </a:lnTo>
                  <a:lnTo>
                    <a:pt x="1918" y="1117"/>
                  </a:lnTo>
                  <a:lnTo>
                    <a:pt x="1906" y="1122"/>
                  </a:lnTo>
                  <a:lnTo>
                    <a:pt x="1906" y="1118"/>
                  </a:lnTo>
                  <a:lnTo>
                    <a:pt x="1908" y="1113"/>
                  </a:lnTo>
                  <a:lnTo>
                    <a:pt x="1910" y="1110"/>
                  </a:lnTo>
                  <a:lnTo>
                    <a:pt x="1911" y="1104"/>
                  </a:lnTo>
                  <a:lnTo>
                    <a:pt x="1913" y="1101"/>
                  </a:lnTo>
                  <a:lnTo>
                    <a:pt x="1916" y="1094"/>
                  </a:lnTo>
                  <a:lnTo>
                    <a:pt x="1913" y="1094"/>
                  </a:lnTo>
                  <a:lnTo>
                    <a:pt x="1910" y="1092"/>
                  </a:lnTo>
                  <a:lnTo>
                    <a:pt x="1906" y="1092"/>
                  </a:lnTo>
                  <a:lnTo>
                    <a:pt x="1901" y="1090"/>
                  </a:lnTo>
                  <a:lnTo>
                    <a:pt x="1890" y="1101"/>
                  </a:lnTo>
                  <a:lnTo>
                    <a:pt x="1878" y="1110"/>
                  </a:lnTo>
                  <a:lnTo>
                    <a:pt x="1866" y="1120"/>
                  </a:lnTo>
                  <a:lnTo>
                    <a:pt x="1859" y="1132"/>
                  </a:lnTo>
                  <a:lnTo>
                    <a:pt x="1866" y="1136"/>
                  </a:lnTo>
                  <a:lnTo>
                    <a:pt x="1871" y="1139"/>
                  </a:lnTo>
                  <a:lnTo>
                    <a:pt x="1875" y="1143"/>
                  </a:lnTo>
                  <a:lnTo>
                    <a:pt x="1878" y="1146"/>
                  </a:lnTo>
                  <a:lnTo>
                    <a:pt x="1882" y="1152"/>
                  </a:lnTo>
                  <a:lnTo>
                    <a:pt x="1892" y="1146"/>
                  </a:lnTo>
                  <a:lnTo>
                    <a:pt x="1901" y="1143"/>
                  </a:lnTo>
                  <a:lnTo>
                    <a:pt x="1910" y="1143"/>
                  </a:lnTo>
                  <a:lnTo>
                    <a:pt x="1920" y="1148"/>
                  </a:lnTo>
                  <a:lnTo>
                    <a:pt x="1925" y="1148"/>
                  </a:lnTo>
                  <a:lnTo>
                    <a:pt x="1925" y="1160"/>
                  </a:lnTo>
                  <a:lnTo>
                    <a:pt x="1906" y="1160"/>
                  </a:lnTo>
                  <a:lnTo>
                    <a:pt x="1899" y="1169"/>
                  </a:lnTo>
                  <a:lnTo>
                    <a:pt x="1892" y="1176"/>
                  </a:lnTo>
                  <a:lnTo>
                    <a:pt x="1887" y="1183"/>
                  </a:lnTo>
                  <a:lnTo>
                    <a:pt x="1882" y="1195"/>
                  </a:lnTo>
                  <a:lnTo>
                    <a:pt x="1896" y="1204"/>
                  </a:lnTo>
                  <a:lnTo>
                    <a:pt x="1904" y="1218"/>
                  </a:lnTo>
                  <a:lnTo>
                    <a:pt x="1911" y="1237"/>
                  </a:lnTo>
                  <a:lnTo>
                    <a:pt x="1915" y="1256"/>
                  </a:lnTo>
                  <a:lnTo>
                    <a:pt x="1916" y="1277"/>
                  </a:lnTo>
                  <a:lnTo>
                    <a:pt x="1916" y="1295"/>
                  </a:lnTo>
                  <a:lnTo>
                    <a:pt x="1904" y="1303"/>
                  </a:lnTo>
                  <a:lnTo>
                    <a:pt x="1897" y="1317"/>
                  </a:lnTo>
                  <a:lnTo>
                    <a:pt x="1890" y="1330"/>
                  </a:lnTo>
                  <a:lnTo>
                    <a:pt x="1882" y="1344"/>
                  </a:lnTo>
                  <a:lnTo>
                    <a:pt x="1864" y="1363"/>
                  </a:lnTo>
                  <a:lnTo>
                    <a:pt x="1841" y="1377"/>
                  </a:lnTo>
                  <a:lnTo>
                    <a:pt x="1817" y="1387"/>
                  </a:lnTo>
                  <a:lnTo>
                    <a:pt x="1789" y="1396"/>
                  </a:lnTo>
                  <a:lnTo>
                    <a:pt x="1763" y="1401"/>
                  </a:lnTo>
                  <a:lnTo>
                    <a:pt x="1763" y="1408"/>
                  </a:lnTo>
                  <a:lnTo>
                    <a:pt x="1763" y="1412"/>
                  </a:lnTo>
                  <a:lnTo>
                    <a:pt x="1763" y="1415"/>
                  </a:lnTo>
                  <a:lnTo>
                    <a:pt x="1763" y="1417"/>
                  </a:lnTo>
                  <a:lnTo>
                    <a:pt x="1765" y="1419"/>
                  </a:lnTo>
                  <a:lnTo>
                    <a:pt x="1765" y="1424"/>
                  </a:lnTo>
                  <a:lnTo>
                    <a:pt x="1766" y="1429"/>
                  </a:lnTo>
                  <a:lnTo>
                    <a:pt x="1763" y="1433"/>
                  </a:lnTo>
                  <a:lnTo>
                    <a:pt x="1759" y="1436"/>
                  </a:lnTo>
                  <a:lnTo>
                    <a:pt x="1758" y="1438"/>
                  </a:lnTo>
                  <a:lnTo>
                    <a:pt x="1754" y="1441"/>
                  </a:lnTo>
                  <a:lnTo>
                    <a:pt x="1747" y="1445"/>
                  </a:lnTo>
                  <a:lnTo>
                    <a:pt x="1745" y="1445"/>
                  </a:lnTo>
                  <a:lnTo>
                    <a:pt x="1744" y="1447"/>
                  </a:lnTo>
                  <a:lnTo>
                    <a:pt x="1742" y="1447"/>
                  </a:lnTo>
                  <a:lnTo>
                    <a:pt x="1740" y="1447"/>
                  </a:lnTo>
                  <a:lnTo>
                    <a:pt x="1737" y="1448"/>
                  </a:lnTo>
                  <a:lnTo>
                    <a:pt x="1735" y="1443"/>
                  </a:lnTo>
                  <a:lnTo>
                    <a:pt x="1733" y="1438"/>
                  </a:lnTo>
                  <a:lnTo>
                    <a:pt x="1733" y="1433"/>
                  </a:lnTo>
                  <a:lnTo>
                    <a:pt x="1733" y="1424"/>
                  </a:lnTo>
                  <a:lnTo>
                    <a:pt x="1737" y="1422"/>
                  </a:lnTo>
                  <a:lnTo>
                    <a:pt x="1740" y="1422"/>
                  </a:lnTo>
                  <a:lnTo>
                    <a:pt x="1744" y="1420"/>
                  </a:lnTo>
                  <a:lnTo>
                    <a:pt x="1745" y="1417"/>
                  </a:lnTo>
                  <a:lnTo>
                    <a:pt x="1747" y="1413"/>
                  </a:lnTo>
                  <a:lnTo>
                    <a:pt x="1745" y="1410"/>
                  </a:lnTo>
                  <a:lnTo>
                    <a:pt x="1742" y="1405"/>
                  </a:lnTo>
                  <a:lnTo>
                    <a:pt x="1740" y="1401"/>
                  </a:lnTo>
                  <a:lnTo>
                    <a:pt x="1737" y="1399"/>
                  </a:lnTo>
                  <a:lnTo>
                    <a:pt x="1735" y="1399"/>
                  </a:lnTo>
                  <a:lnTo>
                    <a:pt x="1730" y="1398"/>
                  </a:lnTo>
                  <a:lnTo>
                    <a:pt x="1724" y="1398"/>
                  </a:lnTo>
                  <a:lnTo>
                    <a:pt x="1718" y="1406"/>
                  </a:lnTo>
                  <a:lnTo>
                    <a:pt x="1711" y="1412"/>
                  </a:lnTo>
                  <a:lnTo>
                    <a:pt x="1705" y="1417"/>
                  </a:lnTo>
                  <a:lnTo>
                    <a:pt x="1700" y="1426"/>
                  </a:lnTo>
                  <a:lnTo>
                    <a:pt x="1698" y="1440"/>
                  </a:lnTo>
                  <a:lnTo>
                    <a:pt x="1714" y="1455"/>
                  </a:lnTo>
                  <a:lnTo>
                    <a:pt x="1726" y="1471"/>
                  </a:lnTo>
                  <a:lnTo>
                    <a:pt x="1737" y="1488"/>
                  </a:lnTo>
                  <a:lnTo>
                    <a:pt x="1742" y="1511"/>
                  </a:lnTo>
                  <a:lnTo>
                    <a:pt x="1744" y="1539"/>
                  </a:lnTo>
                  <a:lnTo>
                    <a:pt x="1686" y="1586"/>
                  </a:lnTo>
                  <a:lnTo>
                    <a:pt x="1679" y="1586"/>
                  </a:lnTo>
                  <a:lnTo>
                    <a:pt x="1674" y="1567"/>
                  </a:lnTo>
                  <a:lnTo>
                    <a:pt x="1663" y="1553"/>
                  </a:lnTo>
                  <a:lnTo>
                    <a:pt x="1649" y="1541"/>
                  </a:lnTo>
                  <a:lnTo>
                    <a:pt x="1634" y="1529"/>
                  </a:lnTo>
                  <a:lnTo>
                    <a:pt x="1618" y="1516"/>
                  </a:lnTo>
                  <a:lnTo>
                    <a:pt x="1611" y="1544"/>
                  </a:lnTo>
                  <a:lnTo>
                    <a:pt x="1602" y="1567"/>
                  </a:lnTo>
                  <a:lnTo>
                    <a:pt x="1611" y="1572"/>
                  </a:lnTo>
                  <a:lnTo>
                    <a:pt x="1615" y="1579"/>
                  </a:lnTo>
                  <a:lnTo>
                    <a:pt x="1616" y="1588"/>
                  </a:lnTo>
                  <a:lnTo>
                    <a:pt x="1622" y="1598"/>
                  </a:lnTo>
                  <a:lnTo>
                    <a:pt x="1623" y="1600"/>
                  </a:lnTo>
                  <a:lnTo>
                    <a:pt x="1627" y="1600"/>
                  </a:lnTo>
                  <a:lnTo>
                    <a:pt x="1630" y="1600"/>
                  </a:lnTo>
                  <a:lnTo>
                    <a:pt x="1634" y="1600"/>
                  </a:lnTo>
                  <a:lnTo>
                    <a:pt x="1637" y="1602"/>
                  </a:lnTo>
                  <a:lnTo>
                    <a:pt x="1651" y="1616"/>
                  </a:lnTo>
                  <a:lnTo>
                    <a:pt x="1662" y="1637"/>
                  </a:lnTo>
                  <a:lnTo>
                    <a:pt x="1669" y="1661"/>
                  </a:lnTo>
                  <a:lnTo>
                    <a:pt x="1670" y="1686"/>
                  </a:lnTo>
                  <a:lnTo>
                    <a:pt x="1660" y="1686"/>
                  </a:lnTo>
                  <a:lnTo>
                    <a:pt x="1649" y="1677"/>
                  </a:lnTo>
                  <a:lnTo>
                    <a:pt x="1639" y="1672"/>
                  </a:lnTo>
                  <a:lnTo>
                    <a:pt x="1637" y="1670"/>
                  </a:lnTo>
                  <a:lnTo>
                    <a:pt x="1628" y="1663"/>
                  </a:lnTo>
                  <a:lnTo>
                    <a:pt x="1622" y="1649"/>
                  </a:lnTo>
                  <a:lnTo>
                    <a:pt x="1618" y="1633"/>
                  </a:lnTo>
                  <a:lnTo>
                    <a:pt x="1613" y="1619"/>
                  </a:lnTo>
                  <a:lnTo>
                    <a:pt x="1608" y="1605"/>
                  </a:lnTo>
                  <a:lnTo>
                    <a:pt x="1599" y="1593"/>
                  </a:lnTo>
                  <a:lnTo>
                    <a:pt x="1599" y="1590"/>
                  </a:lnTo>
                  <a:lnTo>
                    <a:pt x="1590" y="1593"/>
                  </a:lnTo>
                  <a:lnTo>
                    <a:pt x="1590" y="1590"/>
                  </a:lnTo>
                  <a:lnTo>
                    <a:pt x="1587" y="1576"/>
                  </a:lnTo>
                  <a:lnTo>
                    <a:pt x="1587" y="1558"/>
                  </a:lnTo>
                  <a:lnTo>
                    <a:pt x="1587" y="1539"/>
                  </a:lnTo>
                  <a:lnTo>
                    <a:pt x="1587" y="1518"/>
                  </a:lnTo>
                  <a:lnTo>
                    <a:pt x="1585" y="1499"/>
                  </a:lnTo>
                  <a:lnTo>
                    <a:pt x="1578" y="1483"/>
                  </a:lnTo>
                  <a:lnTo>
                    <a:pt x="1567" y="1471"/>
                  </a:lnTo>
                  <a:lnTo>
                    <a:pt x="1564" y="1474"/>
                  </a:lnTo>
                  <a:lnTo>
                    <a:pt x="1559" y="1478"/>
                  </a:lnTo>
                  <a:lnTo>
                    <a:pt x="1555" y="1480"/>
                  </a:lnTo>
                  <a:lnTo>
                    <a:pt x="1548" y="1481"/>
                  </a:lnTo>
                  <a:lnTo>
                    <a:pt x="1541" y="1481"/>
                  </a:lnTo>
                  <a:lnTo>
                    <a:pt x="1539" y="1481"/>
                  </a:lnTo>
                  <a:lnTo>
                    <a:pt x="1539" y="1480"/>
                  </a:lnTo>
                  <a:lnTo>
                    <a:pt x="1539" y="1480"/>
                  </a:lnTo>
                  <a:lnTo>
                    <a:pt x="1539" y="1480"/>
                  </a:lnTo>
                  <a:lnTo>
                    <a:pt x="1538" y="1480"/>
                  </a:lnTo>
                  <a:lnTo>
                    <a:pt x="1536" y="1478"/>
                  </a:lnTo>
                  <a:lnTo>
                    <a:pt x="1536" y="1457"/>
                  </a:lnTo>
                  <a:lnTo>
                    <a:pt x="1531" y="1440"/>
                  </a:lnTo>
                  <a:lnTo>
                    <a:pt x="1524" y="1426"/>
                  </a:lnTo>
                  <a:lnTo>
                    <a:pt x="1513" y="1413"/>
                  </a:lnTo>
                  <a:lnTo>
                    <a:pt x="1505" y="1399"/>
                  </a:lnTo>
                  <a:lnTo>
                    <a:pt x="1494" y="1382"/>
                  </a:lnTo>
                  <a:lnTo>
                    <a:pt x="1491" y="1385"/>
                  </a:lnTo>
                  <a:lnTo>
                    <a:pt x="1489" y="1387"/>
                  </a:lnTo>
                  <a:lnTo>
                    <a:pt x="1487" y="1391"/>
                  </a:lnTo>
                  <a:lnTo>
                    <a:pt x="1485" y="1392"/>
                  </a:lnTo>
                  <a:lnTo>
                    <a:pt x="1484" y="1394"/>
                  </a:lnTo>
                  <a:lnTo>
                    <a:pt x="1468" y="1396"/>
                  </a:lnTo>
                  <a:lnTo>
                    <a:pt x="1454" y="1394"/>
                  </a:lnTo>
                  <a:lnTo>
                    <a:pt x="1440" y="1394"/>
                  </a:lnTo>
                  <a:lnTo>
                    <a:pt x="1436" y="1408"/>
                  </a:lnTo>
                  <a:lnTo>
                    <a:pt x="1431" y="1415"/>
                  </a:lnTo>
                  <a:lnTo>
                    <a:pt x="1428" y="1417"/>
                  </a:lnTo>
                  <a:lnTo>
                    <a:pt x="1421" y="1417"/>
                  </a:lnTo>
                  <a:lnTo>
                    <a:pt x="1414" y="1419"/>
                  </a:lnTo>
                  <a:lnTo>
                    <a:pt x="1407" y="1424"/>
                  </a:lnTo>
                  <a:lnTo>
                    <a:pt x="1395" y="1455"/>
                  </a:lnTo>
                  <a:lnTo>
                    <a:pt x="1379" y="1455"/>
                  </a:lnTo>
                  <a:lnTo>
                    <a:pt x="1370" y="1462"/>
                  </a:lnTo>
                  <a:lnTo>
                    <a:pt x="1361" y="1471"/>
                  </a:lnTo>
                  <a:lnTo>
                    <a:pt x="1349" y="1478"/>
                  </a:lnTo>
                  <a:lnTo>
                    <a:pt x="1346" y="1513"/>
                  </a:lnTo>
                  <a:lnTo>
                    <a:pt x="1337" y="1543"/>
                  </a:lnTo>
                  <a:lnTo>
                    <a:pt x="1325" y="1567"/>
                  </a:lnTo>
                  <a:lnTo>
                    <a:pt x="1306" y="1590"/>
                  </a:lnTo>
                  <a:lnTo>
                    <a:pt x="1304" y="1590"/>
                  </a:lnTo>
                  <a:lnTo>
                    <a:pt x="1302" y="1588"/>
                  </a:lnTo>
                  <a:lnTo>
                    <a:pt x="1300" y="1588"/>
                  </a:lnTo>
                  <a:lnTo>
                    <a:pt x="1300" y="1588"/>
                  </a:lnTo>
                  <a:lnTo>
                    <a:pt x="1299" y="1586"/>
                  </a:lnTo>
                  <a:lnTo>
                    <a:pt x="1288" y="1574"/>
                  </a:lnTo>
                  <a:lnTo>
                    <a:pt x="1278" y="1555"/>
                  </a:lnTo>
                  <a:lnTo>
                    <a:pt x="1272" y="1539"/>
                  </a:lnTo>
                  <a:lnTo>
                    <a:pt x="1271" y="1536"/>
                  </a:lnTo>
                  <a:lnTo>
                    <a:pt x="1272" y="1532"/>
                  </a:lnTo>
                  <a:lnTo>
                    <a:pt x="1274" y="1529"/>
                  </a:lnTo>
                  <a:lnTo>
                    <a:pt x="1276" y="1527"/>
                  </a:lnTo>
                  <a:lnTo>
                    <a:pt x="1276" y="1525"/>
                  </a:lnTo>
                  <a:lnTo>
                    <a:pt x="1258" y="1499"/>
                  </a:lnTo>
                  <a:lnTo>
                    <a:pt x="1246" y="1471"/>
                  </a:lnTo>
                  <a:lnTo>
                    <a:pt x="1238" y="1441"/>
                  </a:lnTo>
                  <a:lnTo>
                    <a:pt x="1234" y="1405"/>
                  </a:lnTo>
                  <a:lnTo>
                    <a:pt x="1222" y="1406"/>
                  </a:lnTo>
                  <a:lnTo>
                    <a:pt x="1213" y="1406"/>
                  </a:lnTo>
                  <a:lnTo>
                    <a:pt x="1203" y="1405"/>
                  </a:lnTo>
                  <a:lnTo>
                    <a:pt x="1199" y="1401"/>
                  </a:lnTo>
                  <a:lnTo>
                    <a:pt x="1194" y="1398"/>
                  </a:lnTo>
                  <a:lnTo>
                    <a:pt x="1190" y="1394"/>
                  </a:lnTo>
                  <a:lnTo>
                    <a:pt x="1187" y="1391"/>
                  </a:lnTo>
                  <a:lnTo>
                    <a:pt x="1190" y="1378"/>
                  </a:lnTo>
                  <a:lnTo>
                    <a:pt x="1183" y="1368"/>
                  </a:lnTo>
                  <a:lnTo>
                    <a:pt x="1171" y="1359"/>
                  </a:lnTo>
                  <a:lnTo>
                    <a:pt x="1159" y="1351"/>
                  </a:lnTo>
                  <a:lnTo>
                    <a:pt x="1148" y="1340"/>
                  </a:lnTo>
                  <a:lnTo>
                    <a:pt x="1119" y="1344"/>
                  </a:lnTo>
                  <a:lnTo>
                    <a:pt x="1089" y="1344"/>
                  </a:lnTo>
                  <a:lnTo>
                    <a:pt x="1059" y="1342"/>
                  </a:lnTo>
                  <a:lnTo>
                    <a:pt x="1030" y="1340"/>
                  </a:lnTo>
                  <a:lnTo>
                    <a:pt x="1025" y="1330"/>
                  </a:lnTo>
                  <a:lnTo>
                    <a:pt x="1018" y="1317"/>
                  </a:lnTo>
                  <a:lnTo>
                    <a:pt x="1007" y="1321"/>
                  </a:lnTo>
                  <a:lnTo>
                    <a:pt x="1000" y="1323"/>
                  </a:lnTo>
                  <a:lnTo>
                    <a:pt x="991" y="1324"/>
                  </a:lnTo>
                  <a:lnTo>
                    <a:pt x="979" y="1324"/>
                  </a:lnTo>
                  <a:lnTo>
                    <a:pt x="969" y="1317"/>
                  </a:lnTo>
                  <a:lnTo>
                    <a:pt x="958" y="1312"/>
                  </a:lnTo>
                  <a:lnTo>
                    <a:pt x="946" y="1305"/>
                  </a:lnTo>
                  <a:lnTo>
                    <a:pt x="937" y="1298"/>
                  </a:lnTo>
                  <a:lnTo>
                    <a:pt x="934" y="1288"/>
                  </a:lnTo>
                  <a:lnTo>
                    <a:pt x="929" y="1279"/>
                  </a:lnTo>
                  <a:lnTo>
                    <a:pt x="918" y="1270"/>
                  </a:lnTo>
                  <a:lnTo>
                    <a:pt x="916" y="1270"/>
                  </a:lnTo>
                  <a:lnTo>
                    <a:pt x="915" y="1270"/>
                  </a:lnTo>
                  <a:lnTo>
                    <a:pt x="913" y="1270"/>
                  </a:lnTo>
                  <a:lnTo>
                    <a:pt x="909" y="1270"/>
                  </a:lnTo>
                  <a:lnTo>
                    <a:pt x="902" y="1270"/>
                  </a:lnTo>
                  <a:lnTo>
                    <a:pt x="906" y="1284"/>
                  </a:lnTo>
                  <a:lnTo>
                    <a:pt x="911" y="1300"/>
                  </a:lnTo>
                  <a:lnTo>
                    <a:pt x="920" y="1316"/>
                  </a:lnTo>
                  <a:lnTo>
                    <a:pt x="927" y="1330"/>
                  </a:lnTo>
                  <a:lnTo>
                    <a:pt x="934" y="1340"/>
                  </a:lnTo>
                  <a:lnTo>
                    <a:pt x="936" y="1335"/>
                  </a:lnTo>
                  <a:lnTo>
                    <a:pt x="937" y="1333"/>
                  </a:lnTo>
                  <a:lnTo>
                    <a:pt x="937" y="1331"/>
                  </a:lnTo>
                  <a:lnTo>
                    <a:pt x="939" y="1331"/>
                  </a:lnTo>
                  <a:lnTo>
                    <a:pt x="941" y="1331"/>
                  </a:lnTo>
                  <a:lnTo>
                    <a:pt x="946" y="1333"/>
                  </a:lnTo>
                  <a:lnTo>
                    <a:pt x="948" y="1338"/>
                  </a:lnTo>
                  <a:lnTo>
                    <a:pt x="950" y="1344"/>
                  </a:lnTo>
                  <a:lnTo>
                    <a:pt x="950" y="1349"/>
                  </a:lnTo>
                  <a:lnTo>
                    <a:pt x="951" y="1354"/>
                  </a:lnTo>
                  <a:lnTo>
                    <a:pt x="953" y="1359"/>
                  </a:lnTo>
                  <a:lnTo>
                    <a:pt x="960" y="1358"/>
                  </a:lnTo>
                  <a:lnTo>
                    <a:pt x="969" y="1356"/>
                  </a:lnTo>
                  <a:lnTo>
                    <a:pt x="979" y="1356"/>
                  </a:lnTo>
                  <a:lnTo>
                    <a:pt x="995" y="1338"/>
                  </a:lnTo>
                  <a:lnTo>
                    <a:pt x="1014" y="1324"/>
                  </a:lnTo>
                  <a:lnTo>
                    <a:pt x="1016" y="1342"/>
                  </a:lnTo>
                  <a:lnTo>
                    <a:pt x="1018" y="1356"/>
                  </a:lnTo>
                  <a:lnTo>
                    <a:pt x="1044" y="1370"/>
                  </a:lnTo>
                  <a:lnTo>
                    <a:pt x="1065" y="1387"/>
                  </a:lnTo>
                  <a:lnTo>
                    <a:pt x="1058" y="1396"/>
                  </a:lnTo>
                  <a:lnTo>
                    <a:pt x="1052" y="1405"/>
                  </a:lnTo>
                  <a:lnTo>
                    <a:pt x="1046" y="1412"/>
                  </a:lnTo>
                  <a:lnTo>
                    <a:pt x="1033" y="1417"/>
                  </a:lnTo>
                  <a:lnTo>
                    <a:pt x="1033" y="1436"/>
                  </a:lnTo>
                  <a:lnTo>
                    <a:pt x="1016" y="1447"/>
                  </a:lnTo>
                  <a:lnTo>
                    <a:pt x="998" y="1459"/>
                  </a:lnTo>
                  <a:lnTo>
                    <a:pt x="998" y="1467"/>
                  </a:lnTo>
                  <a:lnTo>
                    <a:pt x="976" y="1467"/>
                  </a:lnTo>
                  <a:lnTo>
                    <a:pt x="963" y="1474"/>
                  </a:lnTo>
                  <a:lnTo>
                    <a:pt x="953" y="1485"/>
                  </a:lnTo>
                  <a:lnTo>
                    <a:pt x="941" y="1494"/>
                  </a:lnTo>
                  <a:lnTo>
                    <a:pt x="925" y="1501"/>
                  </a:lnTo>
                  <a:lnTo>
                    <a:pt x="909" y="1504"/>
                  </a:lnTo>
                  <a:lnTo>
                    <a:pt x="892" y="1509"/>
                  </a:lnTo>
                  <a:lnTo>
                    <a:pt x="878" y="1515"/>
                  </a:lnTo>
                  <a:lnTo>
                    <a:pt x="866" y="1522"/>
                  </a:lnTo>
                  <a:lnTo>
                    <a:pt x="854" y="1525"/>
                  </a:lnTo>
                  <a:lnTo>
                    <a:pt x="845" y="1525"/>
                  </a:lnTo>
                  <a:lnTo>
                    <a:pt x="841" y="1523"/>
                  </a:lnTo>
                  <a:lnTo>
                    <a:pt x="840" y="1523"/>
                  </a:lnTo>
                  <a:lnTo>
                    <a:pt x="838" y="1522"/>
                  </a:lnTo>
                  <a:lnTo>
                    <a:pt x="838" y="1522"/>
                  </a:lnTo>
                  <a:lnTo>
                    <a:pt x="836" y="1520"/>
                  </a:lnTo>
                  <a:lnTo>
                    <a:pt x="834" y="1516"/>
                  </a:lnTo>
                  <a:lnTo>
                    <a:pt x="829" y="1506"/>
                  </a:lnTo>
                  <a:lnTo>
                    <a:pt x="827" y="1495"/>
                  </a:lnTo>
                  <a:lnTo>
                    <a:pt x="827" y="1485"/>
                  </a:lnTo>
                  <a:lnTo>
                    <a:pt x="826" y="1474"/>
                  </a:lnTo>
                  <a:lnTo>
                    <a:pt x="817" y="1457"/>
                  </a:lnTo>
                  <a:lnTo>
                    <a:pt x="805" y="1441"/>
                  </a:lnTo>
                  <a:lnTo>
                    <a:pt x="792" y="1427"/>
                  </a:lnTo>
                  <a:lnTo>
                    <a:pt x="780" y="1413"/>
                  </a:lnTo>
                  <a:lnTo>
                    <a:pt x="777" y="1403"/>
                  </a:lnTo>
                  <a:lnTo>
                    <a:pt x="775" y="1391"/>
                  </a:lnTo>
                  <a:lnTo>
                    <a:pt x="773" y="1378"/>
                  </a:lnTo>
                  <a:lnTo>
                    <a:pt x="768" y="1368"/>
                  </a:lnTo>
                  <a:lnTo>
                    <a:pt x="749" y="1356"/>
                  </a:lnTo>
                  <a:lnTo>
                    <a:pt x="744" y="1344"/>
                  </a:lnTo>
                  <a:lnTo>
                    <a:pt x="738" y="1331"/>
                  </a:lnTo>
                  <a:lnTo>
                    <a:pt x="733" y="1319"/>
                  </a:lnTo>
                  <a:lnTo>
                    <a:pt x="726" y="1309"/>
                  </a:lnTo>
                  <a:lnTo>
                    <a:pt x="716" y="1302"/>
                  </a:lnTo>
                  <a:lnTo>
                    <a:pt x="710" y="1300"/>
                  </a:lnTo>
                  <a:lnTo>
                    <a:pt x="709" y="1296"/>
                  </a:lnTo>
                  <a:lnTo>
                    <a:pt x="705" y="1295"/>
                  </a:lnTo>
                  <a:lnTo>
                    <a:pt x="702" y="1293"/>
                  </a:lnTo>
                  <a:lnTo>
                    <a:pt x="698" y="1291"/>
                  </a:lnTo>
                  <a:lnTo>
                    <a:pt x="695" y="1288"/>
                  </a:lnTo>
                  <a:lnTo>
                    <a:pt x="691" y="1282"/>
                  </a:lnTo>
                  <a:lnTo>
                    <a:pt x="688" y="1275"/>
                  </a:lnTo>
                  <a:lnTo>
                    <a:pt x="684" y="1275"/>
                  </a:lnTo>
                  <a:lnTo>
                    <a:pt x="684" y="1282"/>
                  </a:lnTo>
                  <a:lnTo>
                    <a:pt x="696" y="1298"/>
                  </a:lnTo>
                  <a:lnTo>
                    <a:pt x="707" y="1316"/>
                  </a:lnTo>
                  <a:lnTo>
                    <a:pt x="714" y="1337"/>
                  </a:lnTo>
                  <a:lnTo>
                    <a:pt x="721" y="1356"/>
                  </a:lnTo>
                  <a:lnTo>
                    <a:pt x="730" y="1375"/>
                  </a:lnTo>
                  <a:lnTo>
                    <a:pt x="733" y="1378"/>
                  </a:lnTo>
                  <a:lnTo>
                    <a:pt x="738" y="1382"/>
                  </a:lnTo>
                  <a:lnTo>
                    <a:pt x="742" y="1385"/>
                  </a:lnTo>
                  <a:lnTo>
                    <a:pt x="747" y="1389"/>
                  </a:lnTo>
                  <a:lnTo>
                    <a:pt x="749" y="1394"/>
                  </a:lnTo>
                  <a:lnTo>
                    <a:pt x="749" y="1429"/>
                  </a:lnTo>
                  <a:lnTo>
                    <a:pt x="752" y="1433"/>
                  </a:lnTo>
                  <a:lnTo>
                    <a:pt x="756" y="1438"/>
                  </a:lnTo>
                  <a:lnTo>
                    <a:pt x="761" y="1441"/>
                  </a:lnTo>
                  <a:lnTo>
                    <a:pt x="766" y="1445"/>
                  </a:lnTo>
                  <a:lnTo>
                    <a:pt x="768" y="1448"/>
                  </a:lnTo>
                  <a:lnTo>
                    <a:pt x="771" y="1459"/>
                  </a:lnTo>
                  <a:lnTo>
                    <a:pt x="773" y="1467"/>
                  </a:lnTo>
                  <a:lnTo>
                    <a:pt x="777" y="1478"/>
                  </a:lnTo>
                  <a:lnTo>
                    <a:pt x="787" y="1490"/>
                  </a:lnTo>
                  <a:lnTo>
                    <a:pt x="803" y="1501"/>
                  </a:lnTo>
                  <a:lnTo>
                    <a:pt x="820" y="1511"/>
                  </a:lnTo>
                  <a:lnTo>
                    <a:pt x="834" y="1522"/>
                  </a:lnTo>
                  <a:lnTo>
                    <a:pt x="838" y="1527"/>
                  </a:lnTo>
                  <a:lnTo>
                    <a:pt x="838" y="1534"/>
                  </a:lnTo>
                  <a:lnTo>
                    <a:pt x="838" y="1539"/>
                  </a:lnTo>
                  <a:lnTo>
                    <a:pt x="840" y="1544"/>
                  </a:lnTo>
                  <a:lnTo>
                    <a:pt x="845" y="1550"/>
                  </a:lnTo>
                  <a:lnTo>
                    <a:pt x="860" y="1551"/>
                  </a:lnTo>
                  <a:lnTo>
                    <a:pt x="878" y="1543"/>
                  </a:lnTo>
                  <a:lnTo>
                    <a:pt x="902" y="1537"/>
                  </a:lnTo>
                  <a:lnTo>
                    <a:pt x="925" y="1532"/>
                  </a:lnTo>
                  <a:lnTo>
                    <a:pt x="946" y="1529"/>
                  </a:lnTo>
                  <a:lnTo>
                    <a:pt x="946" y="1532"/>
                  </a:lnTo>
                  <a:lnTo>
                    <a:pt x="941" y="1541"/>
                  </a:lnTo>
                  <a:lnTo>
                    <a:pt x="941" y="1551"/>
                  </a:lnTo>
                  <a:lnTo>
                    <a:pt x="937" y="1563"/>
                  </a:lnTo>
                  <a:lnTo>
                    <a:pt x="930" y="1581"/>
                  </a:lnTo>
                  <a:lnTo>
                    <a:pt x="920" y="1602"/>
                  </a:lnTo>
                  <a:lnTo>
                    <a:pt x="908" y="1623"/>
                  </a:lnTo>
                  <a:lnTo>
                    <a:pt x="895" y="1640"/>
                  </a:lnTo>
                  <a:lnTo>
                    <a:pt x="876" y="1659"/>
                  </a:lnTo>
                  <a:lnTo>
                    <a:pt x="855" y="1677"/>
                  </a:lnTo>
                  <a:lnTo>
                    <a:pt x="833" y="1694"/>
                  </a:lnTo>
                  <a:lnTo>
                    <a:pt x="812" y="1714"/>
                  </a:lnTo>
                  <a:lnTo>
                    <a:pt x="794" y="1735"/>
                  </a:lnTo>
                  <a:lnTo>
                    <a:pt x="780" y="1759"/>
                  </a:lnTo>
                  <a:lnTo>
                    <a:pt x="775" y="1782"/>
                  </a:lnTo>
                  <a:lnTo>
                    <a:pt x="778" y="1803"/>
                  </a:lnTo>
                  <a:lnTo>
                    <a:pt x="785" y="1824"/>
                  </a:lnTo>
                  <a:lnTo>
                    <a:pt x="792" y="1843"/>
                  </a:lnTo>
                  <a:lnTo>
                    <a:pt x="799" y="1864"/>
                  </a:lnTo>
                  <a:lnTo>
                    <a:pt x="805" y="1885"/>
                  </a:lnTo>
                  <a:lnTo>
                    <a:pt x="803" y="1906"/>
                  </a:lnTo>
                  <a:lnTo>
                    <a:pt x="792" y="1928"/>
                  </a:lnTo>
                  <a:lnTo>
                    <a:pt x="777" y="1939"/>
                  </a:lnTo>
                  <a:lnTo>
                    <a:pt x="759" y="1947"/>
                  </a:lnTo>
                  <a:lnTo>
                    <a:pt x="742" y="1956"/>
                  </a:lnTo>
                  <a:lnTo>
                    <a:pt x="728" y="1968"/>
                  </a:lnTo>
                  <a:lnTo>
                    <a:pt x="719" y="1986"/>
                  </a:lnTo>
                  <a:lnTo>
                    <a:pt x="728" y="1996"/>
                  </a:lnTo>
                  <a:lnTo>
                    <a:pt x="735" y="2012"/>
                  </a:lnTo>
                  <a:lnTo>
                    <a:pt x="738" y="2031"/>
                  </a:lnTo>
                  <a:lnTo>
                    <a:pt x="733" y="2035"/>
                  </a:lnTo>
                  <a:lnTo>
                    <a:pt x="730" y="2038"/>
                  </a:lnTo>
                  <a:lnTo>
                    <a:pt x="728" y="2040"/>
                  </a:lnTo>
                  <a:lnTo>
                    <a:pt x="724" y="2043"/>
                  </a:lnTo>
                  <a:lnTo>
                    <a:pt x="723" y="2047"/>
                  </a:lnTo>
                  <a:lnTo>
                    <a:pt x="719" y="2050"/>
                  </a:lnTo>
                  <a:lnTo>
                    <a:pt x="700" y="2054"/>
                  </a:lnTo>
                  <a:lnTo>
                    <a:pt x="695" y="2066"/>
                  </a:lnTo>
                  <a:lnTo>
                    <a:pt x="693" y="2080"/>
                  </a:lnTo>
                  <a:lnTo>
                    <a:pt x="691" y="2094"/>
                  </a:lnTo>
                  <a:lnTo>
                    <a:pt x="688" y="2108"/>
                  </a:lnTo>
                  <a:lnTo>
                    <a:pt x="665" y="2127"/>
                  </a:lnTo>
                  <a:lnTo>
                    <a:pt x="658" y="2143"/>
                  </a:lnTo>
                  <a:lnTo>
                    <a:pt x="649" y="2159"/>
                  </a:lnTo>
                  <a:lnTo>
                    <a:pt x="632" y="2174"/>
                  </a:lnTo>
                  <a:lnTo>
                    <a:pt x="611" y="2187"/>
                  </a:lnTo>
                  <a:lnTo>
                    <a:pt x="585" y="2194"/>
                  </a:lnTo>
                  <a:lnTo>
                    <a:pt x="559" y="2201"/>
                  </a:lnTo>
                  <a:lnTo>
                    <a:pt x="532" y="2206"/>
                  </a:lnTo>
                  <a:lnTo>
                    <a:pt x="508" y="2211"/>
                  </a:lnTo>
                  <a:lnTo>
                    <a:pt x="503" y="2208"/>
                  </a:lnTo>
                  <a:lnTo>
                    <a:pt x="499" y="2204"/>
                  </a:lnTo>
                  <a:lnTo>
                    <a:pt x="496" y="2202"/>
                  </a:lnTo>
                  <a:lnTo>
                    <a:pt x="492" y="2197"/>
                  </a:lnTo>
                  <a:lnTo>
                    <a:pt x="489" y="2194"/>
                  </a:lnTo>
                  <a:lnTo>
                    <a:pt x="487" y="2185"/>
                  </a:lnTo>
                  <a:lnTo>
                    <a:pt x="487" y="2174"/>
                  </a:lnTo>
                  <a:lnTo>
                    <a:pt x="487" y="2162"/>
                  </a:lnTo>
                  <a:lnTo>
                    <a:pt x="485" y="2150"/>
                  </a:lnTo>
                  <a:lnTo>
                    <a:pt x="475" y="2133"/>
                  </a:lnTo>
                  <a:lnTo>
                    <a:pt x="461" y="2117"/>
                  </a:lnTo>
                  <a:lnTo>
                    <a:pt x="447" y="2099"/>
                  </a:lnTo>
                  <a:lnTo>
                    <a:pt x="438" y="2082"/>
                  </a:lnTo>
                  <a:lnTo>
                    <a:pt x="442" y="2070"/>
                  </a:lnTo>
                  <a:lnTo>
                    <a:pt x="442" y="2068"/>
                  </a:lnTo>
                  <a:lnTo>
                    <a:pt x="438" y="2064"/>
                  </a:lnTo>
                  <a:lnTo>
                    <a:pt x="435" y="2063"/>
                  </a:lnTo>
                  <a:lnTo>
                    <a:pt x="433" y="2059"/>
                  </a:lnTo>
                  <a:lnTo>
                    <a:pt x="431" y="2059"/>
                  </a:lnTo>
                  <a:lnTo>
                    <a:pt x="429" y="2054"/>
                  </a:lnTo>
                  <a:lnTo>
                    <a:pt x="431" y="2049"/>
                  </a:lnTo>
                  <a:lnTo>
                    <a:pt x="431" y="2045"/>
                  </a:lnTo>
                  <a:lnTo>
                    <a:pt x="433" y="2042"/>
                  </a:lnTo>
                  <a:lnTo>
                    <a:pt x="435" y="2038"/>
                  </a:lnTo>
                  <a:lnTo>
                    <a:pt x="428" y="2035"/>
                  </a:lnTo>
                  <a:lnTo>
                    <a:pt x="428" y="2031"/>
                  </a:lnTo>
                  <a:lnTo>
                    <a:pt x="428" y="2028"/>
                  </a:lnTo>
                  <a:lnTo>
                    <a:pt x="429" y="2023"/>
                  </a:lnTo>
                  <a:lnTo>
                    <a:pt x="431" y="2019"/>
                  </a:lnTo>
                  <a:lnTo>
                    <a:pt x="431" y="2014"/>
                  </a:lnTo>
                  <a:lnTo>
                    <a:pt x="431" y="2009"/>
                  </a:lnTo>
                  <a:lnTo>
                    <a:pt x="424" y="1995"/>
                  </a:lnTo>
                  <a:lnTo>
                    <a:pt x="414" y="1979"/>
                  </a:lnTo>
                  <a:lnTo>
                    <a:pt x="403" y="1965"/>
                  </a:lnTo>
                  <a:lnTo>
                    <a:pt x="396" y="1951"/>
                  </a:lnTo>
                  <a:lnTo>
                    <a:pt x="394" y="1934"/>
                  </a:lnTo>
                  <a:lnTo>
                    <a:pt x="398" y="1914"/>
                  </a:lnTo>
                  <a:lnTo>
                    <a:pt x="405" y="1897"/>
                  </a:lnTo>
                  <a:lnTo>
                    <a:pt x="415" y="1878"/>
                  </a:lnTo>
                  <a:lnTo>
                    <a:pt x="422" y="1862"/>
                  </a:lnTo>
                  <a:lnTo>
                    <a:pt x="428" y="1848"/>
                  </a:lnTo>
                  <a:lnTo>
                    <a:pt x="421" y="1834"/>
                  </a:lnTo>
                  <a:lnTo>
                    <a:pt x="419" y="1822"/>
                  </a:lnTo>
                  <a:lnTo>
                    <a:pt x="419" y="1810"/>
                  </a:lnTo>
                  <a:lnTo>
                    <a:pt x="415" y="1794"/>
                  </a:lnTo>
                  <a:lnTo>
                    <a:pt x="405" y="1773"/>
                  </a:lnTo>
                  <a:lnTo>
                    <a:pt x="389" y="1752"/>
                  </a:lnTo>
                  <a:lnTo>
                    <a:pt x="374" y="1733"/>
                  </a:lnTo>
                  <a:lnTo>
                    <a:pt x="358" y="1717"/>
                  </a:lnTo>
                  <a:lnTo>
                    <a:pt x="363" y="1696"/>
                  </a:lnTo>
                  <a:lnTo>
                    <a:pt x="368" y="1677"/>
                  </a:lnTo>
                  <a:lnTo>
                    <a:pt x="374" y="1656"/>
                  </a:lnTo>
                  <a:lnTo>
                    <a:pt x="368" y="1653"/>
                  </a:lnTo>
                  <a:lnTo>
                    <a:pt x="365" y="1651"/>
                  </a:lnTo>
                  <a:lnTo>
                    <a:pt x="361" y="1647"/>
                  </a:lnTo>
                  <a:lnTo>
                    <a:pt x="358" y="1646"/>
                  </a:lnTo>
                  <a:lnTo>
                    <a:pt x="353" y="1646"/>
                  </a:lnTo>
                  <a:lnTo>
                    <a:pt x="346" y="1644"/>
                  </a:lnTo>
                  <a:lnTo>
                    <a:pt x="342" y="1647"/>
                  </a:lnTo>
                  <a:lnTo>
                    <a:pt x="340" y="1649"/>
                  </a:lnTo>
                  <a:lnTo>
                    <a:pt x="335" y="1651"/>
                  </a:lnTo>
                  <a:lnTo>
                    <a:pt x="330" y="1651"/>
                  </a:lnTo>
                  <a:lnTo>
                    <a:pt x="323" y="1651"/>
                  </a:lnTo>
                  <a:lnTo>
                    <a:pt x="304" y="1621"/>
                  </a:lnTo>
                  <a:lnTo>
                    <a:pt x="291" y="1619"/>
                  </a:lnTo>
                  <a:lnTo>
                    <a:pt x="279" y="1618"/>
                  </a:lnTo>
                  <a:lnTo>
                    <a:pt x="265" y="1616"/>
                  </a:lnTo>
                  <a:lnTo>
                    <a:pt x="248" y="1623"/>
                  </a:lnTo>
                  <a:lnTo>
                    <a:pt x="230" y="1630"/>
                  </a:lnTo>
                  <a:lnTo>
                    <a:pt x="216" y="1635"/>
                  </a:lnTo>
                  <a:lnTo>
                    <a:pt x="182" y="1628"/>
                  </a:lnTo>
                  <a:lnTo>
                    <a:pt x="178" y="1640"/>
                  </a:lnTo>
                  <a:lnTo>
                    <a:pt x="166" y="1640"/>
                  </a:lnTo>
                  <a:lnTo>
                    <a:pt x="155" y="1637"/>
                  </a:lnTo>
                  <a:lnTo>
                    <a:pt x="147" y="1635"/>
                  </a:lnTo>
                  <a:lnTo>
                    <a:pt x="143" y="1637"/>
                  </a:lnTo>
                  <a:lnTo>
                    <a:pt x="140" y="1640"/>
                  </a:lnTo>
                  <a:lnTo>
                    <a:pt x="134" y="1642"/>
                  </a:lnTo>
                  <a:lnTo>
                    <a:pt x="127" y="1644"/>
                  </a:lnTo>
                  <a:lnTo>
                    <a:pt x="117" y="1632"/>
                  </a:lnTo>
                  <a:lnTo>
                    <a:pt x="103" y="1625"/>
                  </a:lnTo>
                  <a:lnTo>
                    <a:pt x="89" y="1618"/>
                  </a:lnTo>
                  <a:lnTo>
                    <a:pt x="75" y="1611"/>
                  </a:lnTo>
                  <a:lnTo>
                    <a:pt x="63" y="1602"/>
                  </a:lnTo>
                  <a:lnTo>
                    <a:pt x="54" y="1579"/>
                  </a:lnTo>
                  <a:lnTo>
                    <a:pt x="44" y="1567"/>
                  </a:lnTo>
                  <a:lnTo>
                    <a:pt x="28" y="1555"/>
                  </a:lnTo>
                  <a:lnTo>
                    <a:pt x="14" y="1543"/>
                  </a:lnTo>
                  <a:lnTo>
                    <a:pt x="5" y="1532"/>
                  </a:lnTo>
                  <a:lnTo>
                    <a:pt x="5" y="1509"/>
                  </a:lnTo>
                  <a:lnTo>
                    <a:pt x="2" y="1499"/>
                  </a:lnTo>
                  <a:lnTo>
                    <a:pt x="3" y="1483"/>
                  </a:lnTo>
                  <a:lnTo>
                    <a:pt x="7" y="1469"/>
                  </a:lnTo>
                  <a:lnTo>
                    <a:pt x="10" y="1457"/>
                  </a:lnTo>
                  <a:lnTo>
                    <a:pt x="12" y="1448"/>
                  </a:lnTo>
                  <a:lnTo>
                    <a:pt x="12" y="1434"/>
                  </a:lnTo>
                  <a:lnTo>
                    <a:pt x="9" y="1426"/>
                  </a:lnTo>
                  <a:lnTo>
                    <a:pt x="3" y="1417"/>
                  </a:lnTo>
                  <a:lnTo>
                    <a:pt x="0" y="1410"/>
                  </a:lnTo>
                  <a:lnTo>
                    <a:pt x="0" y="1399"/>
                  </a:lnTo>
                  <a:lnTo>
                    <a:pt x="3" y="1385"/>
                  </a:lnTo>
                  <a:lnTo>
                    <a:pt x="10" y="1370"/>
                  </a:lnTo>
                  <a:lnTo>
                    <a:pt x="17" y="1352"/>
                  </a:lnTo>
                  <a:lnTo>
                    <a:pt x="24" y="1337"/>
                  </a:lnTo>
                  <a:lnTo>
                    <a:pt x="31" y="1324"/>
                  </a:lnTo>
                  <a:lnTo>
                    <a:pt x="35" y="1317"/>
                  </a:lnTo>
                  <a:lnTo>
                    <a:pt x="47" y="1307"/>
                  </a:lnTo>
                  <a:lnTo>
                    <a:pt x="61" y="1298"/>
                  </a:lnTo>
                  <a:lnTo>
                    <a:pt x="75" y="1291"/>
                  </a:lnTo>
                  <a:lnTo>
                    <a:pt x="89" y="1282"/>
                  </a:lnTo>
                  <a:lnTo>
                    <a:pt x="92" y="1274"/>
                  </a:lnTo>
                  <a:lnTo>
                    <a:pt x="92" y="1263"/>
                  </a:lnTo>
                  <a:lnTo>
                    <a:pt x="91" y="1251"/>
                  </a:lnTo>
                  <a:lnTo>
                    <a:pt x="92" y="1241"/>
                  </a:lnTo>
                  <a:lnTo>
                    <a:pt x="101" y="1227"/>
                  </a:lnTo>
                  <a:lnTo>
                    <a:pt x="113" y="1216"/>
                  </a:lnTo>
                  <a:lnTo>
                    <a:pt x="126" y="1206"/>
                  </a:lnTo>
                  <a:lnTo>
                    <a:pt x="138" y="1195"/>
                  </a:lnTo>
                  <a:lnTo>
                    <a:pt x="148" y="1183"/>
                  </a:lnTo>
                  <a:lnTo>
                    <a:pt x="154" y="1167"/>
                  </a:lnTo>
                  <a:lnTo>
                    <a:pt x="154" y="1166"/>
                  </a:lnTo>
                  <a:lnTo>
                    <a:pt x="152" y="1166"/>
                  </a:lnTo>
                  <a:lnTo>
                    <a:pt x="152" y="1164"/>
                  </a:lnTo>
                  <a:lnTo>
                    <a:pt x="152" y="1162"/>
                  </a:lnTo>
                  <a:lnTo>
                    <a:pt x="150" y="1160"/>
                  </a:lnTo>
                  <a:lnTo>
                    <a:pt x="147" y="1159"/>
                  </a:lnTo>
                  <a:lnTo>
                    <a:pt x="143" y="1157"/>
                  </a:lnTo>
                  <a:lnTo>
                    <a:pt x="140" y="1157"/>
                  </a:lnTo>
                  <a:lnTo>
                    <a:pt x="134" y="1155"/>
                  </a:lnTo>
                  <a:lnTo>
                    <a:pt x="131" y="1159"/>
                  </a:lnTo>
                  <a:lnTo>
                    <a:pt x="127" y="1159"/>
                  </a:lnTo>
                  <a:lnTo>
                    <a:pt x="122" y="1160"/>
                  </a:lnTo>
                  <a:lnTo>
                    <a:pt x="115" y="1160"/>
                  </a:lnTo>
                  <a:lnTo>
                    <a:pt x="115" y="1155"/>
                  </a:lnTo>
                  <a:lnTo>
                    <a:pt x="112" y="1155"/>
                  </a:lnTo>
                  <a:lnTo>
                    <a:pt x="112" y="1141"/>
                  </a:lnTo>
                  <a:lnTo>
                    <a:pt x="110" y="1122"/>
                  </a:lnTo>
                  <a:lnTo>
                    <a:pt x="108" y="1099"/>
                  </a:lnTo>
                  <a:lnTo>
                    <a:pt x="108" y="1077"/>
                  </a:lnTo>
                  <a:lnTo>
                    <a:pt x="108" y="1057"/>
                  </a:lnTo>
                  <a:lnTo>
                    <a:pt x="112" y="1045"/>
                  </a:lnTo>
                  <a:lnTo>
                    <a:pt x="113" y="1040"/>
                  </a:lnTo>
                  <a:lnTo>
                    <a:pt x="115" y="1036"/>
                  </a:lnTo>
                  <a:lnTo>
                    <a:pt x="117" y="1035"/>
                  </a:lnTo>
                  <a:lnTo>
                    <a:pt x="119" y="1035"/>
                  </a:lnTo>
                  <a:lnTo>
                    <a:pt x="122" y="1035"/>
                  </a:lnTo>
                  <a:lnTo>
                    <a:pt x="126" y="1033"/>
                  </a:lnTo>
                  <a:lnTo>
                    <a:pt x="131" y="1033"/>
                  </a:lnTo>
                  <a:lnTo>
                    <a:pt x="145" y="1038"/>
                  </a:lnTo>
                  <a:lnTo>
                    <a:pt x="161" y="1042"/>
                  </a:lnTo>
                  <a:lnTo>
                    <a:pt x="178" y="1042"/>
                  </a:lnTo>
                  <a:lnTo>
                    <a:pt x="195" y="1038"/>
                  </a:lnTo>
                  <a:lnTo>
                    <a:pt x="208" y="1033"/>
                  </a:lnTo>
                  <a:lnTo>
                    <a:pt x="209" y="1031"/>
                  </a:lnTo>
                  <a:lnTo>
                    <a:pt x="209" y="1029"/>
                  </a:lnTo>
                  <a:lnTo>
                    <a:pt x="211" y="1029"/>
                  </a:lnTo>
                  <a:lnTo>
                    <a:pt x="211" y="1028"/>
                  </a:lnTo>
                  <a:lnTo>
                    <a:pt x="211" y="1026"/>
                  </a:lnTo>
                  <a:lnTo>
                    <a:pt x="215" y="1012"/>
                  </a:lnTo>
                  <a:lnTo>
                    <a:pt x="215" y="996"/>
                  </a:lnTo>
                  <a:lnTo>
                    <a:pt x="213" y="981"/>
                  </a:lnTo>
                  <a:lnTo>
                    <a:pt x="211" y="963"/>
                  </a:lnTo>
                  <a:lnTo>
                    <a:pt x="199" y="960"/>
                  </a:lnTo>
                  <a:lnTo>
                    <a:pt x="187" y="956"/>
                  </a:lnTo>
                  <a:lnTo>
                    <a:pt x="175" y="949"/>
                  </a:lnTo>
                  <a:lnTo>
                    <a:pt x="166" y="940"/>
                  </a:lnTo>
                  <a:lnTo>
                    <a:pt x="169" y="939"/>
                  </a:lnTo>
                  <a:lnTo>
                    <a:pt x="173" y="937"/>
                  </a:lnTo>
                  <a:lnTo>
                    <a:pt x="175" y="935"/>
                  </a:lnTo>
                  <a:lnTo>
                    <a:pt x="178" y="935"/>
                  </a:lnTo>
                  <a:lnTo>
                    <a:pt x="182" y="933"/>
                  </a:lnTo>
                  <a:lnTo>
                    <a:pt x="188" y="933"/>
                  </a:lnTo>
                  <a:lnTo>
                    <a:pt x="192" y="932"/>
                  </a:lnTo>
                  <a:lnTo>
                    <a:pt x="197" y="930"/>
                  </a:lnTo>
                  <a:lnTo>
                    <a:pt x="202" y="930"/>
                  </a:lnTo>
                  <a:lnTo>
                    <a:pt x="208" y="930"/>
                  </a:lnTo>
                  <a:lnTo>
                    <a:pt x="208" y="911"/>
                  </a:lnTo>
                  <a:lnTo>
                    <a:pt x="213" y="911"/>
                  </a:lnTo>
                  <a:lnTo>
                    <a:pt x="218" y="912"/>
                  </a:lnTo>
                  <a:lnTo>
                    <a:pt x="220" y="914"/>
                  </a:lnTo>
                  <a:lnTo>
                    <a:pt x="223" y="914"/>
                  </a:lnTo>
                  <a:lnTo>
                    <a:pt x="227" y="916"/>
                  </a:lnTo>
                  <a:lnTo>
                    <a:pt x="230" y="918"/>
                  </a:lnTo>
                  <a:lnTo>
                    <a:pt x="234" y="914"/>
                  </a:lnTo>
                  <a:lnTo>
                    <a:pt x="239" y="912"/>
                  </a:lnTo>
                  <a:lnTo>
                    <a:pt x="243" y="911"/>
                  </a:lnTo>
                  <a:lnTo>
                    <a:pt x="248" y="909"/>
                  </a:lnTo>
                  <a:lnTo>
                    <a:pt x="250" y="907"/>
                  </a:lnTo>
                  <a:lnTo>
                    <a:pt x="251" y="904"/>
                  </a:lnTo>
                  <a:lnTo>
                    <a:pt x="251" y="900"/>
                  </a:lnTo>
                  <a:lnTo>
                    <a:pt x="251" y="897"/>
                  </a:lnTo>
                  <a:lnTo>
                    <a:pt x="251" y="893"/>
                  </a:lnTo>
                  <a:lnTo>
                    <a:pt x="253" y="890"/>
                  </a:lnTo>
                  <a:lnTo>
                    <a:pt x="255" y="886"/>
                  </a:lnTo>
                  <a:lnTo>
                    <a:pt x="288" y="876"/>
                  </a:lnTo>
                  <a:lnTo>
                    <a:pt x="295" y="865"/>
                  </a:lnTo>
                  <a:lnTo>
                    <a:pt x="297" y="855"/>
                  </a:lnTo>
                  <a:lnTo>
                    <a:pt x="302" y="844"/>
                  </a:lnTo>
                  <a:lnTo>
                    <a:pt x="312" y="837"/>
                  </a:lnTo>
                  <a:lnTo>
                    <a:pt x="325" y="832"/>
                  </a:lnTo>
                  <a:lnTo>
                    <a:pt x="340" y="827"/>
                  </a:lnTo>
                  <a:lnTo>
                    <a:pt x="354" y="822"/>
                  </a:lnTo>
                  <a:lnTo>
                    <a:pt x="356" y="820"/>
                  </a:lnTo>
                  <a:lnTo>
                    <a:pt x="356" y="820"/>
                  </a:lnTo>
                  <a:lnTo>
                    <a:pt x="356" y="818"/>
                  </a:lnTo>
                  <a:lnTo>
                    <a:pt x="356" y="816"/>
                  </a:lnTo>
                  <a:lnTo>
                    <a:pt x="358" y="815"/>
                  </a:lnTo>
                  <a:lnTo>
                    <a:pt x="351" y="797"/>
                  </a:lnTo>
                  <a:lnTo>
                    <a:pt x="347" y="776"/>
                  </a:lnTo>
                  <a:lnTo>
                    <a:pt x="347" y="757"/>
                  </a:lnTo>
                  <a:lnTo>
                    <a:pt x="346" y="741"/>
                  </a:lnTo>
                  <a:lnTo>
                    <a:pt x="361" y="740"/>
                  </a:lnTo>
                  <a:lnTo>
                    <a:pt x="372" y="736"/>
                  </a:lnTo>
                  <a:lnTo>
                    <a:pt x="384" y="733"/>
                  </a:lnTo>
                  <a:lnTo>
                    <a:pt x="384" y="741"/>
                  </a:lnTo>
                  <a:lnTo>
                    <a:pt x="382" y="748"/>
                  </a:lnTo>
                  <a:lnTo>
                    <a:pt x="380" y="761"/>
                  </a:lnTo>
                  <a:lnTo>
                    <a:pt x="379" y="778"/>
                  </a:lnTo>
                  <a:lnTo>
                    <a:pt x="377" y="794"/>
                  </a:lnTo>
                  <a:lnTo>
                    <a:pt x="377" y="806"/>
                  </a:lnTo>
                  <a:lnTo>
                    <a:pt x="382" y="809"/>
                  </a:lnTo>
                  <a:lnTo>
                    <a:pt x="386" y="811"/>
                  </a:lnTo>
                  <a:lnTo>
                    <a:pt x="387" y="813"/>
                  </a:lnTo>
                  <a:lnTo>
                    <a:pt x="391" y="815"/>
                  </a:lnTo>
                  <a:lnTo>
                    <a:pt x="396" y="818"/>
                  </a:lnTo>
                  <a:lnTo>
                    <a:pt x="407" y="813"/>
                  </a:lnTo>
                  <a:lnTo>
                    <a:pt x="414" y="813"/>
                  </a:lnTo>
                  <a:lnTo>
                    <a:pt x="419" y="816"/>
                  </a:lnTo>
                  <a:lnTo>
                    <a:pt x="426" y="822"/>
                  </a:lnTo>
                  <a:lnTo>
                    <a:pt x="435" y="822"/>
                  </a:lnTo>
                  <a:lnTo>
                    <a:pt x="445" y="818"/>
                  </a:lnTo>
                  <a:lnTo>
                    <a:pt x="454" y="813"/>
                  </a:lnTo>
                  <a:lnTo>
                    <a:pt x="459" y="808"/>
                  </a:lnTo>
                  <a:lnTo>
                    <a:pt x="466" y="804"/>
                  </a:lnTo>
                  <a:lnTo>
                    <a:pt x="475" y="801"/>
                  </a:lnTo>
                  <a:lnTo>
                    <a:pt x="489" y="802"/>
                  </a:lnTo>
                  <a:lnTo>
                    <a:pt x="508" y="806"/>
                  </a:lnTo>
                  <a:lnTo>
                    <a:pt x="510" y="801"/>
                  </a:lnTo>
                  <a:lnTo>
                    <a:pt x="511" y="799"/>
                  </a:lnTo>
                  <a:lnTo>
                    <a:pt x="515" y="795"/>
                  </a:lnTo>
                  <a:lnTo>
                    <a:pt x="518" y="794"/>
                  </a:lnTo>
                  <a:lnTo>
                    <a:pt x="522" y="794"/>
                  </a:lnTo>
                  <a:lnTo>
                    <a:pt x="527" y="792"/>
                  </a:lnTo>
                  <a:lnTo>
                    <a:pt x="527" y="762"/>
                  </a:lnTo>
                  <a:lnTo>
                    <a:pt x="531" y="738"/>
                  </a:lnTo>
                  <a:lnTo>
                    <a:pt x="534" y="734"/>
                  </a:lnTo>
                  <a:lnTo>
                    <a:pt x="538" y="733"/>
                  </a:lnTo>
                  <a:lnTo>
                    <a:pt x="541" y="729"/>
                  </a:lnTo>
                  <a:lnTo>
                    <a:pt x="545" y="727"/>
                  </a:lnTo>
                  <a:lnTo>
                    <a:pt x="550" y="726"/>
                  </a:lnTo>
                  <a:lnTo>
                    <a:pt x="550" y="729"/>
                  </a:lnTo>
                  <a:lnTo>
                    <a:pt x="553" y="733"/>
                  </a:lnTo>
                  <a:lnTo>
                    <a:pt x="555" y="736"/>
                  </a:lnTo>
                  <a:lnTo>
                    <a:pt x="557" y="740"/>
                  </a:lnTo>
                  <a:lnTo>
                    <a:pt x="559" y="741"/>
                  </a:lnTo>
                  <a:lnTo>
                    <a:pt x="564" y="743"/>
                  </a:lnTo>
                  <a:lnTo>
                    <a:pt x="569" y="745"/>
                  </a:lnTo>
                  <a:lnTo>
                    <a:pt x="567" y="729"/>
                  </a:lnTo>
                  <a:lnTo>
                    <a:pt x="566" y="719"/>
                  </a:lnTo>
                  <a:lnTo>
                    <a:pt x="562" y="712"/>
                  </a:lnTo>
                  <a:lnTo>
                    <a:pt x="560" y="703"/>
                  </a:lnTo>
                  <a:lnTo>
                    <a:pt x="557" y="687"/>
                  </a:lnTo>
                  <a:lnTo>
                    <a:pt x="566" y="686"/>
                  </a:lnTo>
                  <a:lnTo>
                    <a:pt x="572" y="682"/>
                  </a:lnTo>
                  <a:lnTo>
                    <a:pt x="578" y="679"/>
                  </a:lnTo>
                  <a:lnTo>
                    <a:pt x="585" y="675"/>
                  </a:lnTo>
                  <a:lnTo>
                    <a:pt x="597" y="675"/>
                  </a:lnTo>
                  <a:lnTo>
                    <a:pt x="609" y="677"/>
                  </a:lnTo>
                  <a:lnTo>
                    <a:pt x="618" y="679"/>
                  </a:lnTo>
                  <a:lnTo>
                    <a:pt x="627" y="675"/>
                  </a:lnTo>
                  <a:lnTo>
                    <a:pt x="634" y="665"/>
                  </a:lnTo>
                  <a:lnTo>
                    <a:pt x="628" y="663"/>
                  </a:lnTo>
                  <a:lnTo>
                    <a:pt x="623" y="661"/>
                  </a:lnTo>
                  <a:lnTo>
                    <a:pt x="620" y="659"/>
                  </a:lnTo>
                  <a:lnTo>
                    <a:pt x="614" y="658"/>
                  </a:lnTo>
                  <a:lnTo>
                    <a:pt x="607" y="658"/>
                  </a:lnTo>
                  <a:lnTo>
                    <a:pt x="590" y="666"/>
                  </a:lnTo>
                  <a:lnTo>
                    <a:pt x="571" y="672"/>
                  </a:lnTo>
                  <a:lnTo>
                    <a:pt x="550" y="675"/>
                  </a:lnTo>
                  <a:lnTo>
                    <a:pt x="546" y="666"/>
                  </a:lnTo>
                  <a:lnTo>
                    <a:pt x="541" y="659"/>
                  </a:lnTo>
                  <a:lnTo>
                    <a:pt x="536" y="652"/>
                  </a:lnTo>
                  <a:lnTo>
                    <a:pt x="532" y="644"/>
                  </a:lnTo>
                  <a:lnTo>
                    <a:pt x="531" y="630"/>
                  </a:lnTo>
                  <a:lnTo>
                    <a:pt x="532" y="619"/>
                  </a:lnTo>
                  <a:lnTo>
                    <a:pt x="531" y="607"/>
                  </a:lnTo>
                  <a:lnTo>
                    <a:pt x="529" y="593"/>
                  </a:lnTo>
                  <a:lnTo>
                    <a:pt x="531" y="581"/>
                  </a:lnTo>
                  <a:lnTo>
                    <a:pt x="539" y="563"/>
                  </a:lnTo>
                  <a:lnTo>
                    <a:pt x="553" y="551"/>
                  </a:lnTo>
                  <a:lnTo>
                    <a:pt x="567" y="537"/>
                  </a:lnTo>
                  <a:lnTo>
                    <a:pt x="579" y="523"/>
                  </a:lnTo>
                  <a:lnTo>
                    <a:pt x="588" y="507"/>
                  </a:lnTo>
                  <a:lnTo>
                    <a:pt x="583" y="502"/>
                  </a:lnTo>
                  <a:lnTo>
                    <a:pt x="578" y="497"/>
                  </a:lnTo>
                  <a:lnTo>
                    <a:pt x="572" y="492"/>
                  </a:lnTo>
                  <a:lnTo>
                    <a:pt x="559" y="494"/>
                  </a:lnTo>
                  <a:lnTo>
                    <a:pt x="543" y="495"/>
                  </a:lnTo>
                  <a:lnTo>
                    <a:pt x="538" y="520"/>
                  </a:lnTo>
                  <a:lnTo>
                    <a:pt x="529" y="539"/>
                  </a:lnTo>
                  <a:lnTo>
                    <a:pt x="517" y="555"/>
                  </a:lnTo>
                  <a:lnTo>
                    <a:pt x="503" y="570"/>
                  </a:lnTo>
                  <a:lnTo>
                    <a:pt x="490" y="588"/>
                  </a:lnTo>
                  <a:lnTo>
                    <a:pt x="482" y="609"/>
                  </a:lnTo>
                  <a:lnTo>
                    <a:pt x="476" y="633"/>
                  </a:lnTo>
                  <a:lnTo>
                    <a:pt x="487" y="642"/>
                  </a:lnTo>
                  <a:lnTo>
                    <a:pt x="497" y="652"/>
                  </a:lnTo>
                  <a:lnTo>
                    <a:pt x="504" y="665"/>
                  </a:lnTo>
                  <a:lnTo>
                    <a:pt x="508" y="680"/>
                  </a:lnTo>
                  <a:lnTo>
                    <a:pt x="503" y="682"/>
                  </a:lnTo>
                  <a:lnTo>
                    <a:pt x="501" y="684"/>
                  </a:lnTo>
                  <a:lnTo>
                    <a:pt x="499" y="686"/>
                  </a:lnTo>
                  <a:lnTo>
                    <a:pt x="499" y="686"/>
                  </a:lnTo>
                  <a:lnTo>
                    <a:pt x="499" y="687"/>
                  </a:lnTo>
                  <a:lnTo>
                    <a:pt x="497" y="689"/>
                  </a:lnTo>
                  <a:lnTo>
                    <a:pt x="497" y="693"/>
                  </a:lnTo>
                  <a:lnTo>
                    <a:pt x="496" y="694"/>
                  </a:lnTo>
                  <a:lnTo>
                    <a:pt x="473" y="703"/>
                  </a:lnTo>
                  <a:lnTo>
                    <a:pt x="470" y="724"/>
                  </a:lnTo>
                  <a:lnTo>
                    <a:pt x="463" y="740"/>
                  </a:lnTo>
                  <a:lnTo>
                    <a:pt x="456" y="752"/>
                  </a:lnTo>
                  <a:lnTo>
                    <a:pt x="445" y="762"/>
                  </a:lnTo>
                  <a:lnTo>
                    <a:pt x="436" y="773"/>
                  </a:lnTo>
                  <a:lnTo>
                    <a:pt x="428" y="787"/>
                  </a:lnTo>
                  <a:lnTo>
                    <a:pt x="422" y="787"/>
                  </a:lnTo>
                  <a:lnTo>
                    <a:pt x="422" y="783"/>
                  </a:lnTo>
                  <a:lnTo>
                    <a:pt x="408" y="764"/>
                  </a:lnTo>
                  <a:lnTo>
                    <a:pt x="400" y="743"/>
                  </a:lnTo>
                  <a:lnTo>
                    <a:pt x="394" y="720"/>
                  </a:lnTo>
                  <a:lnTo>
                    <a:pt x="384" y="694"/>
                  </a:lnTo>
                  <a:lnTo>
                    <a:pt x="370" y="701"/>
                  </a:lnTo>
                  <a:lnTo>
                    <a:pt x="361" y="710"/>
                  </a:lnTo>
                  <a:lnTo>
                    <a:pt x="351" y="717"/>
                  </a:lnTo>
                  <a:lnTo>
                    <a:pt x="340" y="722"/>
                  </a:lnTo>
                  <a:lnTo>
                    <a:pt x="323" y="726"/>
                  </a:lnTo>
                  <a:lnTo>
                    <a:pt x="321" y="724"/>
                  </a:lnTo>
                  <a:lnTo>
                    <a:pt x="319" y="724"/>
                  </a:lnTo>
                  <a:lnTo>
                    <a:pt x="318" y="724"/>
                  </a:lnTo>
                  <a:lnTo>
                    <a:pt x="316" y="722"/>
                  </a:lnTo>
                  <a:lnTo>
                    <a:pt x="312" y="722"/>
                  </a:lnTo>
                  <a:lnTo>
                    <a:pt x="311" y="701"/>
                  </a:lnTo>
                  <a:lnTo>
                    <a:pt x="309" y="684"/>
                  </a:lnTo>
                  <a:lnTo>
                    <a:pt x="305" y="670"/>
                  </a:lnTo>
                  <a:lnTo>
                    <a:pt x="302" y="654"/>
                  </a:lnTo>
                  <a:lnTo>
                    <a:pt x="300" y="633"/>
                  </a:lnTo>
                  <a:lnTo>
                    <a:pt x="309" y="624"/>
                  </a:lnTo>
                  <a:lnTo>
                    <a:pt x="312" y="616"/>
                  </a:lnTo>
                  <a:lnTo>
                    <a:pt x="314" y="605"/>
                  </a:lnTo>
                  <a:lnTo>
                    <a:pt x="319" y="591"/>
                  </a:lnTo>
                  <a:lnTo>
                    <a:pt x="323" y="588"/>
                  </a:lnTo>
                  <a:lnTo>
                    <a:pt x="328" y="583"/>
                  </a:lnTo>
                  <a:lnTo>
                    <a:pt x="333" y="577"/>
                  </a:lnTo>
                  <a:lnTo>
                    <a:pt x="339" y="572"/>
                  </a:lnTo>
                  <a:lnTo>
                    <a:pt x="342" y="574"/>
                  </a:lnTo>
                  <a:lnTo>
                    <a:pt x="344" y="576"/>
                  </a:lnTo>
                  <a:lnTo>
                    <a:pt x="346" y="577"/>
                  </a:lnTo>
                  <a:lnTo>
                    <a:pt x="347" y="579"/>
                  </a:lnTo>
                  <a:lnTo>
                    <a:pt x="347" y="579"/>
                  </a:lnTo>
                  <a:lnTo>
                    <a:pt x="351" y="576"/>
                  </a:lnTo>
                  <a:lnTo>
                    <a:pt x="353" y="572"/>
                  </a:lnTo>
                  <a:lnTo>
                    <a:pt x="354" y="569"/>
                  </a:lnTo>
                  <a:lnTo>
                    <a:pt x="356" y="563"/>
                  </a:lnTo>
                  <a:lnTo>
                    <a:pt x="358" y="560"/>
                  </a:lnTo>
                  <a:lnTo>
                    <a:pt x="370" y="553"/>
                  </a:lnTo>
                  <a:lnTo>
                    <a:pt x="380" y="549"/>
                  </a:lnTo>
                  <a:lnTo>
                    <a:pt x="389" y="541"/>
                  </a:lnTo>
                  <a:lnTo>
                    <a:pt x="386" y="539"/>
                  </a:lnTo>
                  <a:lnTo>
                    <a:pt x="384" y="539"/>
                  </a:lnTo>
                  <a:lnTo>
                    <a:pt x="382" y="539"/>
                  </a:lnTo>
                  <a:lnTo>
                    <a:pt x="382" y="537"/>
                  </a:lnTo>
                  <a:lnTo>
                    <a:pt x="382" y="537"/>
                  </a:lnTo>
                  <a:lnTo>
                    <a:pt x="382" y="534"/>
                  </a:lnTo>
                  <a:lnTo>
                    <a:pt x="380" y="530"/>
                  </a:lnTo>
                  <a:lnTo>
                    <a:pt x="393" y="514"/>
                  </a:lnTo>
                  <a:lnTo>
                    <a:pt x="405" y="495"/>
                  </a:lnTo>
                  <a:lnTo>
                    <a:pt x="415" y="473"/>
                  </a:lnTo>
                  <a:lnTo>
                    <a:pt x="426" y="450"/>
                  </a:lnTo>
                  <a:lnTo>
                    <a:pt x="436" y="427"/>
                  </a:lnTo>
                  <a:lnTo>
                    <a:pt x="449" y="406"/>
                  </a:lnTo>
                  <a:lnTo>
                    <a:pt x="461" y="392"/>
                  </a:lnTo>
                  <a:lnTo>
                    <a:pt x="476" y="384"/>
                  </a:lnTo>
                  <a:lnTo>
                    <a:pt x="476" y="370"/>
                  </a:lnTo>
                  <a:lnTo>
                    <a:pt x="492" y="370"/>
                  </a:lnTo>
                  <a:lnTo>
                    <a:pt x="501" y="354"/>
                  </a:lnTo>
                  <a:lnTo>
                    <a:pt x="515" y="343"/>
                  </a:lnTo>
                  <a:lnTo>
                    <a:pt x="534" y="338"/>
                  </a:lnTo>
                  <a:lnTo>
                    <a:pt x="536" y="340"/>
                  </a:lnTo>
                  <a:lnTo>
                    <a:pt x="538" y="340"/>
                  </a:lnTo>
                  <a:lnTo>
                    <a:pt x="538" y="340"/>
                  </a:lnTo>
                  <a:lnTo>
                    <a:pt x="539" y="340"/>
                  </a:lnTo>
                  <a:lnTo>
                    <a:pt x="543" y="342"/>
                  </a:lnTo>
                  <a:lnTo>
                    <a:pt x="543" y="329"/>
                  </a:lnTo>
                  <a:lnTo>
                    <a:pt x="548" y="329"/>
                  </a:lnTo>
                  <a:lnTo>
                    <a:pt x="552" y="329"/>
                  </a:lnTo>
                  <a:lnTo>
                    <a:pt x="555" y="329"/>
                  </a:lnTo>
                  <a:lnTo>
                    <a:pt x="557" y="329"/>
                  </a:lnTo>
                  <a:lnTo>
                    <a:pt x="559" y="331"/>
                  </a:lnTo>
                  <a:lnTo>
                    <a:pt x="560" y="331"/>
                  </a:lnTo>
                  <a:lnTo>
                    <a:pt x="566" y="335"/>
                  </a:lnTo>
                  <a:lnTo>
                    <a:pt x="572" y="321"/>
                  </a:lnTo>
                  <a:lnTo>
                    <a:pt x="583" y="312"/>
                  </a:lnTo>
                  <a:lnTo>
                    <a:pt x="595" y="309"/>
                  </a:lnTo>
                  <a:lnTo>
                    <a:pt x="611" y="305"/>
                  </a:lnTo>
                  <a:lnTo>
                    <a:pt x="627" y="303"/>
                  </a:lnTo>
                  <a:lnTo>
                    <a:pt x="634" y="310"/>
                  </a:lnTo>
                  <a:lnTo>
                    <a:pt x="642" y="314"/>
                  </a:lnTo>
                  <a:lnTo>
                    <a:pt x="649" y="315"/>
                  </a:lnTo>
                  <a:lnTo>
                    <a:pt x="656" y="317"/>
                  </a:lnTo>
                  <a:lnTo>
                    <a:pt x="662" y="324"/>
                  </a:lnTo>
                  <a:lnTo>
                    <a:pt x="665" y="338"/>
                  </a:lnTo>
                  <a:lnTo>
                    <a:pt x="663" y="340"/>
                  </a:lnTo>
                  <a:lnTo>
                    <a:pt x="662" y="342"/>
                  </a:lnTo>
                  <a:lnTo>
                    <a:pt x="660" y="342"/>
                  </a:lnTo>
                  <a:lnTo>
                    <a:pt x="660" y="343"/>
                  </a:lnTo>
                  <a:lnTo>
                    <a:pt x="658" y="345"/>
                  </a:lnTo>
                  <a:lnTo>
                    <a:pt x="658" y="349"/>
                  </a:lnTo>
                  <a:lnTo>
                    <a:pt x="660" y="352"/>
                  </a:lnTo>
                  <a:lnTo>
                    <a:pt x="662" y="352"/>
                  </a:lnTo>
                  <a:lnTo>
                    <a:pt x="663" y="354"/>
                  </a:lnTo>
                  <a:lnTo>
                    <a:pt x="665" y="357"/>
                  </a:lnTo>
                  <a:lnTo>
                    <a:pt x="677" y="352"/>
                  </a:lnTo>
                  <a:lnTo>
                    <a:pt x="684" y="350"/>
                  </a:lnTo>
                  <a:lnTo>
                    <a:pt x="689" y="350"/>
                  </a:lnTo>
                  <a:lnTo>
                    <a:pt x="691" y="354"/>
                  </a:lnTo>
                  <a:lnTo>
                    <a:pt x="693" y="359"/>
                  </a:lnTo>
                  <a:lnTo>
                    <a:pt x="698" y="364"/>
                  </a:lnTo>
                  <a:lnTo>
                    <a:pt x="703" y="370"/>
                  </a:lnTo>
                  <a:lnTo>
                    <a:pt x="735" y="373"/>
                  </a:lnTo>
                  <a:lnTo>
                    <a:pt x="747" y="380"/>
                  </a:lnTo>
                  <a:lnTo>
                    <a:pt x="761" y="391"/>
                  </a:lnTo>
                  <a:lnTo>
                    <a:pt x="775" y="405"/>
                  </a:lnTo>
                  <a:lnTo>
                    <a:pt x="787" y="420"/>
                  </a:lnTo>
                  <a:lnTo>
                    <a:pt x="798" y="436"/>
                  </a:lnTo>
                  <a:lnTo>
                    <a:pt x="801" y="452"/>
                  </a:lnTo>
                  <a:lnTo>
                    <a:pt x="799" y="467"/>
                  </a:lnTo>
                  <a:lnTo>
                    <a:pt x="787" y="480"/>
                  </a:lnTo>
                  <a:lnTo>
                    <a:pt x="771" y="488"/>
                  </a:lnTo>
                  <a:lnTo>
                    <a:pt x="754" y="488"/>
                  </a:lnTo>
                  <a:lnTo>
                    <a:pt x="738" y="481"/>
                  </a:lnTo>
                  <a:lnTo>
                    <a:pt x="724" y="474"/>
                  </a:lnTo>
                  <a:lnTo>
                    <a:pt x="710" y="469"/>
                  </a:lnTo>
                  <a:lnTo>
                    <a:pt x="712" y="481"/>
                  </a:lnTo>
                  <a:lnTo>
                    <a:pt x="714" y="497"/>
                  </a:lnTo>
                  <a:lnTo>
                    <a:pt x="716" y="514"/>
                  </a:lnTo>
                  <a:lnTo>
                    <a:pt x="719" y="528"/>
                  </a:lnTo>
                  <a:lnTo>
                    <a:pt x="723" y="537"/>
                  </a:lnTo>
                  <a:lnTo>
                    <a:pt x="726" y="542"/>
                  </a:lnTo>
                  <a:lnTo>
                    <a:pt x="731" y="544"/>
                  </a:lnTo>
                  <a:lnTo>
                    <a:pt x="735" y="548"/>
                  </a:lnTo>
                  <a:lnTo>
                    <a:pt x="742" y="549"/>
                  </a:lnTo>
                  <a:lnTo>
                    <a:pt x="740" y="537"/>
                  </a:lnTo>
                  <a:lnTo>
                    <a:pt x="738" y="528"/>
                  </a:lnTo>
                  <a:lnTo>
                    <a:pt x="738" y="518"/>
                  </a:lnTo>
                  <a:lnTo>
                    <a:pt x="742" y="518"/>
                  </a:lnTo>
                  <a:lnTo>
                    <a:pt x="742" y="514"/>
                  </a:lnTo>
                  <a:lnTo>
                    <a:pt x="754" y="521"/>
                  </a:lnTo>
                  <a:lnTo>
                    <a:pt x="766" y="528"/>
                  </a:lnTo>
                  <a:lnTo>
                    <a:pt x="780" y="534"/>
                  </a:lnTo>
                  <a:lnTo>
                    <a:pt x="782" y="530"/>
                  </a:lnTo>
                  <a:lnTo>
                    <a:pt x="784" y="527"/>
                  </a:lnTo>
                  <a:lnTo>
                    <a:pt x="785" y="525"/>
                  </a:lnTo>
                  <a:lnTo>
                    <a:pt x="787" y="520"/>
                  </a:lnTo>
                  <a:lnTo>
                    <a:pt x="787" y="514"/>
                  </a:lnTo>
                  <a:lnTo>
                    <a:pt x="785" y="513"/>
                  </a:lnTo>
                  <a:lnTo>
                    <a:pt x="784" y="511"/>
                  </a:lnTo>
                  <a:lnTo>
                    <a:pt x="782" y="509"/>
                  </a:lnTo>
                  <a:lnTo>
                    <a:pt x="782" y="507"/>
                  </a:lnTo>
                  <a:lnTo>
                    <a:pt x="782" y="504"/>
                  </a:lnTo>
                  <a:lnTo>
                    <a:pt x="780" y="499"/>
                  </a:lnTo>
                  <a:lnTo>
                    <a:pt x="796" y="492"/>
                  </a:lnTo>
                  <a:lnTo>
                    <a:pt x="806" y="481"/>
                  </a:lnTo>
                  <a:lnTo>
                    <a:pt x="815" y="469"/>
                  </a:lnTo>
                  <a:lnTo>
                    <a:pt x="820" y="471"/>
                  </a:lnTo>
                  <a:lnTo>
                    <a:pt x="827" y="473"/>
                  </a:lnTo>
                  <a:lnTo>
                    <a:pt x="834" y="474"/>
                  </a:lnTo>
                  <a:lnTo>
                    <a:pt x="841" y="476"/>
                  </a:lnTo>
                  <a:lnTo>
                    <a:pt x="838" y="438"/>
                  </a:lnTo>
                  <a:lnTo>
                    <a:pt x="831" y="396"/>
                  </a:lnTo>
                  <a:lnTo>
                    <a:pt x="860" y="396"/>
                  </a:lnTo>
                  <a:lnTo>
                    <a:pt x="867" y="403"/>
                  </a:lnTo>
                  <a:lnTo>
                    <a:pt x="874" y="413"/>
                  </a:lnTo>
                  <a:lnTo>
                    <a:pt x="880" y="422"/>
                  </a:lnTo>
                  <a:lnTo>
                    <a:pt x="880" y="431"/>
                  </a:lnTo>
                  <a:lnTo>
                    <a:pt x="876" y="432"/>
                  </a:lnTo>
                  <a:lnTo>
                    <a:pt x="874" y="432"/>
                  </a:lnTo>
                  <a:lnTo>
                    <a:pt x="871" y="434"/>
                  </a:lnTo>
                  <a:lnTo>
                    <a:pt x="864" y="434"/>
                  </a:lnTo>
                  <a:lnTo>
                    <a:pt x="864" y="453"/>
                  </a:lnTo>
                  <a:lnTo>
                    <a:pt x="869" y="455"/>
                  </a:lnTo>
                  <a:lnTo>
                    <a:pt x="871" y="457"/>
                  </a:lnTo>
                  <a:lnTo>
                    <a:pt x="874" y="459"/>
                  </a:lnTo>
                  <a:lnTo>
                    <a:pt x="878" y="460"/>
                  </a:lnTo>
                  <a:lnTo>
                    <a:pt x="883" y="460"/>
                  </a:lnTo>
                  <a:lnTo>
                    <a:pt x="885" y="460"/>
                  </a:lnTo>
                  <a:lnTo>
                    <a:pt x="887" y="459"/>
                  </a:lnTo>
                  <a:lnTo>
                    <a:pt x="887" y="459"/>
                  </a:lnTo>
                  <a:lnTo>
                    <a:pt x="888" y="459"/>
                  </a:lnTo>
                  <a:lnTo>
                    <a:pt x="892" y="457"/>
                  </a:lnTo>
                  <a:lnTo>
                    <a:pt x="894" y="452"/>
                  </a:lnTo>
                  <a:lnTo>
                    <a:pt x="894" y="448"/>
                  </a:lnTo>
                  <a:lnTo>
                    <a:pt x="894" y="443"/>
                  </a:lnTo>
                  <a:lnTo>
                    <a:pt x="894" y="439"/>
                  </a:lnTo>
                  <a:lnTo>
                    <a:pt x="892" y="434"/>
                  </a:lnTo>
                  <a:lnTo>
                    <a:pt x="904" y="418"/>
                  </a:lnTo>
                  <a:lnTo>
                    <a:pt x="918" y="405"/>
                  </a:lnTo>
                  <a:lnTo>
                    <a:pt x="930" y="389"/>
                  </a:lnTo>
                  <a:lnTo>
                    <a:pt x="936" y="387"/>
                  </a:lnTo>
                  <a:lnTo>
                    <a:pt x="941" y="387"/>
                  </a:lnTo>
                  <a:lnTo>
                    <a:pt x="943" y="385"/>
                  </a:lnTo>
                  <a:lnTo>
                    <a:pt x="946" y="387"/>
                  </a:lnTo>
                  <a:lnTo>
                    <a:pt x="950" y="389"/>
                  </a:lnTo>
                  <a:lnTo>
                    <a:pt x="951" y="392"/>
                  </a:lnTo>
                  <a:lnTo>
                    <a:pt x="953" y="396"/>
                  </a:lnTo>
                  <a:lnTo>
                    <a:pt x="955" y="398"/>
                  </a:lnTo>
                  <a:lnTo>
                    <a:pt x="956" y="401"/>
                  </a:lnTo>
                  <a:lnTo>
                    <a:pt x="960" y="403"/>
                  </a:lnTo>
                  <a:lnTo>
                    <a:pt x="960" y="399"/>
                  </a:lnTo>
                  <a:lnTo>
                    <a:pt x="963" y="396"/>
                  </a:lnTo>
                  <a:lnTo>
                    <a:pt x="965" y="392"/>
                  </a:lnTo>
                  <a:lnTo>
                    <a:pt x="967" y="389"/>
                  </a:lnTo>
                  <a:lnTo>
                    <a:pt x="967" y="384"/>
                  </a:lnTo>
                  <a:lnTo>
                    <a:pt x="969" y="377"/>
                  </a:lnTo>
                  <a:lnTo>
                    <a:pt x="984" y="377"/>
                  </a:lnTo>
                  <a:lnTo>
                    <a:pt x="998" y="380"/>
                  </a:lnTo>
                  <a:lnTo>
                    <a:pt x="1011" y="384"/>
                  </a:lnTo>
                  <a:lnTo>
                    <a:pt x="1002" y="391"/>
                  </a:lnTo>
                  <a:lnTo>
                    <a:pt x="993" y="396"/>
                  </a:lnTo>
                  <a:lnTo>
                    <a:pt x="986" y="401"/>
                  </a:lnTo>
                  <a:lnTo>
                    <a:pt x="979" y="411"/>
                  </a:lnTo>
                  <a:lnTo>
                    <a:pt x="988" y="411"/>
                  </a:lnTo>
                  <a:lnTo>
                    <a:pt x="993" y="406"/>
                  </a:lnTo>
                  <a:lnTo>
                    <a:pt x="1005" y="401"/>
                  </a:lnTo>
                  <a:lnTo>
                    <a:pt x="1018" y="396"/>
                  </a:lnTo>
                  <a:lnTo>
                    <a:pt x="1028" y="392"/>
                  </a:lnTo>
                  <a:lnTo>
                    <a:pt x="1039" y="389"/>
                  </a:lnTo>
                  <a:lnTo>
                    <a:pt x="1042" y="389"/>
                  </a:lnTo>
                  <a:lnTo>
                    <a:pt x="1044" y="391"/>
                  </a:lnTo>
                  <a:lnTo>
                    <a:pt x="1047" y="394"/>
                  </a:lnTo>
                  <a:lnTo>
                    <a:pt x="1049" y="396"/>
                  </a:lnTo>
                  <a:lnTo>
                    <a:pt x="1051" y="398"/>
                  </a:lnTo>
                  <a:lnTo>
                    <a:pt x="1054" y="398"/>
                  </a:lnTo>
                  <a:lnTo>
                    <a:pt x="1061" y="399"/>
                  </a:lnTo>
                  <a:lnTo>
                    <a:pt x="1063" y="396"/>
                  </a:lnTo>
                  <a:lnTo>
                    <a:pt x="1065" y="392"/>
                  </a:lnTo>
                  <a:lnTo>
                    <a:pt x="1066" y="391"/>
                  </a:lnTo>
                  <a:lnTo>
                    <a:pt x="1066" y="387"/>
                  </a:lnTo>
                  <a:lnTo>
                    <a:pt x="1068" y="382"/>
                  </a:lnTo>
                  <a:lnTo>
                    <a:pt x="1068" y="377"/>
                  </a:lnTo>
                  <a:lnTo>
                    <a:pt x="1065" y="373"/>
                  </a:lnTo>
                  <a:lnTo>
                    <a:pt x="1063" y="370"/>
                  </a:lnTo>
                  <a:lnTo>
                    <a:pt x="1061" y="366"/>
                  </a:lnTo>
                  <a:lnTo>
                    <a:pt x="1061" y="361"/>
                  </a:lnTo>
                  <a:lnTo>
                    <a:pt x="1061" y="354"/>
                  </a:lnTo>
                  <a:lnTo>
                    <a:pt x="1066" y="350"/>
                  </a:lnTo>
                  <a:lnTo>
                    <a:pt x="1070" y="347"/>
                  </a:lnTo>
                  <a:lnTo>
                    <a:pt x="1073" y="345"/>
                  </a:lnTo>
                  <a:lnTo>
                    <a:pt x="1080" y="342"/>
                  </a:lnTo>
                  <a:lnTo>
                    <a:pt x="1084" y="343"/>
                  </a:lnTo>
                  <a:lnTo>
                    <a:pt x="1089" y="345"/>
                  </a:lnTo>
                  <a:lnTo>
                    <a:pt x="1096" y="345"/>
                  </a:lnTo>
                  <a:lnTo>
                    <a:pt x="1103" y="345"/>
                  </a:lnTo>
                  <a:lnTo>
                    <a:pt x="1112" y="356"/>
                  </a:lnTo>
                  <a:lnTo>
                    <a:pt x="1124" y="368"/>
                  </a:lnTo>
                  <a:lnTo>
                    <a:pt x="1142" y="380"/>
                  </a:lnTo>
                  <a:lnTo>
                    <a:pt x="1157" y="392"/>
                  </a:lnTo>
                  <a:lnTo>
                    <a:pt x="1171" y="399"/>
                  </a:lnTo>
                  <a:lnTo>
                    <a:pt x="1180" y="403"/>
                  </a:lnTo>
                  <a:lnTo>
                    <a:pt x="1182" y="401"/>
                  </a:lnTo>
                  <a:lnTo>
                    <a:pt x="1182" y="401"/>
                  </a:lnTo>
                  <a:lnTo>
                    <a:pt x="1182" y="399"/>
                  </a:lnTo>
                  <a:lnTo>
                    <a:pt x="1182" y="399"/>
                  </a:lnTo>
                  <a:lnTo>
                    <a:pt x="1183" y="396"/>
                  </a:lnTo>
                  <a:lnTo>
                    <a:pt x="1178" y="391"/>
                  </a:lnTo>
                  <a:lnTo>
                    <a:pt x="1175" y="387"/>
                  </a:lnTo>
                  <a:lnTo>
                    <a:pt x="1173" y="382"/>
                  </a:lnTo>
                  <a:lnTo>
                    <a:pt x="1169" y="377"/>
                  </a:lnTo>
                  <a:lnTo>
                    <a:pt x="1168" y="370"/>
                  </a:lnTo>
                  <a:lnTo>
                    <a:pt x="1152" y="370"/>
                  </a:lnTo>
                  <a:lnTo>
                    <a:pt x="1154" y="349"/>
                  </a:lnTo>
                  <a:lnTo>
                    <a:pt x="1150" y="333"/>
                  </a:lnTo>
                  <a:lnTo>
                    <a:pt x="1148" y="319"/>
                  </a:lnTo>
                  <a:lnTo>
                    <a:pt x="1145" y="300"/>
                  </a:lnTo>
                  <a:lnTo>
                    <a:pt x="1155" y="293"/>
                  </a:lnTo>
                  <a:lnTo>
                    <a:pt x="1162" y="284"/>
                  </a:lnTo>
                  <a:lnTo>
                    <a:pt x="1166" y="274"/>
                  </a:lnTo>
                  <a:lnTo>
                    <a:pt x="1169" y="261"/>
                  </a:lnTo>
                  <a:lnTo>
                    <a:pt x="1173" y="251"/>
                  </a:lnTo>
                  <a:lnTo>
                    <a:pt x="1178" y="240"/>
                  </a:lnTo>
                  <a:lnTo>
                    <a:pt x="1185" y="232"/>
                  </a:lnTo>
                  <a:lnTo>
                    <a:pt x="1194" y="226"/>
                  </a:lnTo>
                  <a:lnTo>
                    <a:pt x="1210" y="225"/>
                  </a:lnTo>
                  <a:lnTo>
                    <a:pt x="1229" y="226"/>
                  </a:lnTo>
                  <a:lnTo>
                    <a:pt x="1234" y="235"/>
                  </a:lnTo>
                  <a:lnTo>
                    <a:pt x="1241" y="242"/>
                  </a:lnTo>
                  <a:lnTo>
                    <a:pt x="1239" y="256"/>
                  </a:lnTo>
                  <a:lnTo>
                    <a:pt x="1236" y="270"/>
                  </a:lnTo>
                  <a:lnTo>
                    <a:pt x="1232" y="282"/>
                  </a:lnTo>
                  <a:lnTo>
                    <a:pt x="1231" y="293"/>
                  </a:lnTo>
                  <a:lnTo>
                    <a:pt x="1229" y="300"/>
                  </a:lnTo>
                  <a:lnTo>
                    <a:pt x="1232" y="309"/>
                  </a:lnTo>
                  <a:lnTo>
                    <a:pt x="1238" y="321"/>
                  </a:lnTo>
                  <a:lnTo>
                    <a:pt x="1241" y="335"/>
                  </a:lnTo>
                  <a:lnTo>
                    <a:pt x="1244" y="345"/>
                  </a:lnTo>
                  <a:lnTo>
                    <a:pt x="1244" y="357"/>
                  </a:lnTo>
                  <a:lnTo>
                    <a:pt x="1241" y="368"/>
                  </a:lnTo>
                  <a:lnTo>
                    <a:pt x="1238" y="377"/>
                  </a:lnTo>
                  <a:lnTo>
                    <a:pt x="1238" y="384"/>
                  </a:lnTo>
                  <a:lnTo>
                    <a:pt x="1239" y="389"/>
                  </a:lnTo>
                  <a:lnTo>
                    <a:pt x="1241" y="392"/>
                  </a:lnTo>
                  <a:lnTo>
                    <a:pt x="1244" y="396"/>
                  </a:lnTo>
                  <a:lnTo>
                    <a:pt x="1248" y="399"/>
                  </a:lnTo>
                  <a:lnTo>
                    <a:pt x="1250" y="405"/>
                  </a:lnTo>
                  <a:lnTo>
                    <a:pt x="1253" y="411"/>
                  </a:lnTo>
                  <a:lnTo>
                    <a:pt x="1248" y="422"/>
                  </a:lnTo>
                  <a:lnTo>
                    <a:pt x="1244" y="434"/>
                  </a:lnTo>
                  <a:lnTo>
                    <a:pt x="1244" y="450"/>
                  </a:lnTo>
                  <a:lnTo>
                    <a:pt x="1239" y="453"/>
                  </a:lnTo>
                  <a:lnTo>
                    <a:pt x="1236" y="457"/>
                  </a:lnTo>
                  <a:lnTo>
                    <a:pt x="1231" y="459"/>
                  </a:lnTo>
                  <a:lnTo>
                    <a:pt x="1225" y="462"/>
                  </a:lnTo>
                  <a:lnTo>
                    <a:pt x="1218" y="464"/>
                  </a:lnTo>
                  <a:lnTo>
                    <a:pt x="1218" y="469"/>
                  </a:lnTo>
                  <a:lnTo>
                    <a:pt x="1238" y="469"/>
                  </a:lnTo>
                  <a:lnTo>
                    <a:pt x="1239" y="467"/>
                  </a:lnTo>
                  <a:lnTo>
                    <a:pt x="1239" y="467"/>
                  </a:lnTo>
                  <a:lnTo>
                    <a:pt x="1241" y="466"/>
                  </a:lnTo>
                  <a:lnTo>
                    <a:pt x="1241" y="466"/>
                  </a:lnTo>
                  <a:lnTo>
                    <a:pt x="1244" y="464"/>
                  </a:lnTo>
                  <a:lnTo>
                    <a:pt x="1251" y="452"/>
                  </a:lnTo>
                  <a:lnTo>
                    <a:pt x="1258" y="438"/>
                  </a:lnTo>
                  <a:lnTo>
                    <a:pt x="1264" y="427"/>
                  </a:lnTo>
                  <a:lnTo>
                    <a:pt x="1267" y="410"/>
                  </a:lnTo>
                  <a:lnTo>
                    <a:pt x="1264" y="394"/>
                  </a:lnTo>
                  <a:lnTo>
                    <a:pt x="1262" y="378"/>
                  </a:lnTo>
                  <a:lnTo>
                    <a:pt x="1260" y="364"/>
                  </a:lnTo>
                  <a:lnTo>
                    <a:pt x="1279" y="364"/>
                  </a:lnTo>
                  <a:lnTo>
                    <a:pt x="1297" y="364"/>
                  </a:lnTo>
                  <a:lnTo>
                    <a:pt x="1314" y="370"/>
                  </a:lnTo>
                  <a:lnTo>
                    <a:pt x="1314" y="364"/>
                  </a:lnTo>
                  <a:lnTo>
                    <a:pt x="1297" y="357"/>
                  </a:lnTo>
                  <a:lnTo>
                    <a:pt x="1276" y="349"/>
                  </a:lnTo>
                  <a:lnTo>
                    <a:pt x="1257" y="342"/>
                  </a:lnTo>
                  <a:lnTo>
                    <a:pt x="1253" y="324"/>
                  </a:lnTo>
                  <a:lnTo>
                    <a:pt x="1248" y="312"/>
                  </a:lnTo>
                  <a:lnTo>
                    <a:pt x="1243" y="302"/>
                  </a:lnTo>
                  <a:lnTo>
                    <a:pt x="1238" y="288"/>
                  </a:lnTo>
                  <a:lnTo>
                    <a:pt x="1260" y="268"/>
                  </a:lnTo>
                  <a:lnTo>
                    <a:pt x="1260" y="235"/>
                  </a:lnTo>
                  <a:lnTo>
                    <a:pt x="1264" y="235"/>
                  </a:lnTo>
                  <a:lnTo>
                    <a:pt x="1267" y="235"/>
                  </a:lnTo>
                  <a:lnTo>
                    <a:pt x="1269" y="235"/>
                  </a:lnTo>
                  <a:lnTo>
                    <a:pt x="1269" y="237"/>
                  </a:lnTo>
                  <a:lnTo>
                    <a:pt x="1272" y="239"/>
                  </a:lnTo>
                  <a:lnTo>
                    <a:pt x="1276" y="249"/>
                  </a:lnTo>
                  <a:lnTo>
                    <a:pt x="1279" y="260"/>
                  </a:lnTo>
                  <a:lnTo>
                    <a:pt x="1286" y="268"/>
                  </a:lnTo>
                  <a:lnTo>
                    <a:pt x="1299" y="261"/>
                  </a:lnTo>
                  <a:lnTo>
                    <a:pt x="1314" y="258"/>
                  </a:lnTo>
                  <a:lnTo>
                    <a:pt x="1334" y="258"/>
                  </a:lnTo>
                  <a:lnTo>
                    <a:pt x="1344" y="272"/>
                  </a:lnTo>
                  <a:lnTo>
                    <a:pt x="1360" y="286"/>
                  </a:lnTo>
                  <a:lnTo>
                    <a:pt x="1375" y="296"/>
                  </a:lnTo>
                  <a:lnTo>
                    <a:pt x="1375" y="288"/>
                  </a:lnTo>
                  <a:lnTo>
                    <a:pt x="1363" y="275"/>
                  </a:lnTo>
                  <a:lnTo>
                    <a:pt x="1354" y="260"/>
                  </a:lnTo>
                  <a:lnTo>
                    <a:pt x="1349" y="240"/>
                  </a:lnTo>
                  <a:lnTo>
                    <a:pt x="1344" y="221"/>
                  </a:lnTo>
                  <a:lnTo>
                    <a:pt x="1340" y="200"/>
                  </a:lnTo>
                  <a:lnTo>
                    <a:pt x="1363" y="193"/>
                  </a:lnTo>
                  <a:lnTo>
                    <a:pt x="1388" y="188"/>
                  </a:lnTo>
                  <a:lnTo>
                    <a:pt x="1395" y="204"/>
                  </a:lnTo>
                  <a:lnTo>
                    <a:pt x="1398" y="204"/>
                  </a:lnTo>
                  <a:lnTo>
                    <a:pt x="1402" y="188"/>
                  </a:lnTo>
                  <a:lnTo>
                    <a:pt x="1405" y="171"/>
                  </a:lnTo>
                  <a:lnTo>
                    <a:pt x="1410" y="153"/>
                  </a:lnTo>
                  <a:lnTo>
                    <a:pt x="1426" y="144"/>
                  </a:lnTo>
                  <a:lnTo>
                    <a:pt x="1438" y="134"/>
                  </a:lnTo>
                  <a:lnTo>
                    <a:pt x="1452" y="123"/>
                  </a:lnTo>
                  <a:lnTo>
                    <a:pt x="1466" y="117"/>
                  </a:lnTo>
                  <a:lnTo>
                    <a:pt x="1482" y="111"/>
                  </a:lnTo>
                  <a:lnTo>
                    <a:pt x="1503" y="111"/>
                  </a:lnTo>
                  <a:lnTo>
                    <a:pt x="1505" y="104"/>
                  </a:lnTo>
                  <a:lnTo>
                    <a:pt x="1508" y="99"/>
                  </a:lnTo>
                  <a:lnTo>
                    <a:pt x="1510" y="94"/>
                  </a:lnTo>
                  <a:lnTo>
                    <a:pt x="1513" y="89"/>
                  </a:lnTo>
                  <a:lnTo>
                    <a:pt x="1524" y="89"/>
                  </a:lnTo>
                  <a:lnTo>
                    <a:pt x="1538" y="89"/>
                  </a:lnTo>
                  <a:lnTo>
                    <a:pt x="1552" y="89"/>
                  </a:lnTo>
                  <a:lnTo>
                    <a:pt x="1562" y="89"/>
                  </a:lnTo>
                  <a:lnTo>
                    <a:pt x="1567" y="89"/>
                  </a:lnTo>
                  <a:lnTo>
                    <a:pt x="1574" y="83"/>
                  </a:lnTo>
                  <a:lnTo>
                    <a:pt x="1581" y="78"/>
                  </a:lnTo>
                  <a:lnTo>
                    <a:pt x="1588" y="71"/>
                  </a:lnTo>
                  <a:lnTo>
                    <a:pt x="1594" y="66"/>
                  </a:lnTo>
                  <a:lnTo>
                    <a:pt x="1599" y="68"/>
                  </a:lnTo>
                  <a:lnTo>
                    <a:pt x="1602" y="68"/>
                  </a:lnTo>
                  <a:lnTo>
                    <a:pt x="1608" y="69"/>
                  </a:lnTo>
                  <a:lnTo>
                    <a:pt x="1613" y="69"/>
                  </a:lnTo>
                  <a:lnTo>
                    <a:pt x="1613" y="50"/>
                  </a:lnTo>
                  <a:lnTo>
                    <a:pt x="1628" y="43"/>
                  </a:lnTo>
                  <a:lnTo>
                    <a:pt x="1641" y="36"/>
                  </a:lnTo>
                  <a:lnTo>
                    <a:pt x="1653" y="27"/>
                  </a:lnTo>
                  <a:lnTo>
                    <a:pt x="1663" y="17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6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308"/>
            <p:cNvSpPr>
              <a:spLocks noEditPoints="1"/>
            </p:cNvSpPr>
            <p:nvPr/>
          </p:nvSpPr>
          <p:spPr bwMode="auto">
            <a:xfrm>
              <a:off x="4574381" y="1143000"/>
              <a:ext cx="2078038" cy="517525"/>
            </a:xfrm>
            <a:custGeom>
              <a:avLst/>
              <a:gdLst>
                <a:gd name="T0" fmla="*/ 190 w 1309"/>
                <a:gd name="T1" fmla="*/ 255 h 326"/>
                <a:gd name="T2" fmla="*/ 157 w 1309"/>
                <a:gd name="T3" fmla="*/ 202 h 326"/>
                <a:gd name="T4" fmla="*/ 1271 w 1309"/>
                <a:gd name="T5" fmla="*/ 173 h 326"/>
                <a:gd name="T6" fmla="*/ 1293 w 1309"/>
                <a:gd name="T7" fmla="*/ 176 h 326"/>
                <a:gd name="T8" fmla="*/ 1307 w 1309"/>
                <a:gd name="T9" fmla="*/ 216 h 326"/>
                <a:gd name="T10" fmla="*/ 1241 w 1309"/>
                <a:gd name="T11" fmla="*/ 244 h 326"/>
                <a:gd name="T12" fmla="*/ 1238 w 1309"/>
                <a:gd name="T13" fmla="*/ 227 h 326"/>
                <a:gd name="T14" fmla="*/ 1251 w 1309"/>
                <a:gd name="T15" fmla="*/ 171 h 326"/>
                <a:gd name="T16" fmla="*/ 126 w 1309"/>
                <a:gd name="T17" fmla="*/ 166 h 326"/>
                <a:gd name="T18" fmla="*/ 150 w 1309"/>
                <a:gd name="T19" fmla="*/ 169 h 326"/>
                <a:gd name="T20" fmla="*/ 105 w 1309"/>
                <a:gd name="T21" fmla="*/ 276 h 326"/>
                <a:gd name="T22" fmla="*/ 82 w 1309"/>
                <a:gd name="T23" fmla="*/ 307 h 326"/>
                <a:gd name="T24" fmla="*/ 61 w 1309"/>
                <a:gd name="T25" fmla="*/ 251 h 326"/>
                <a:gd name="T26" fmla="*/ 70 w 1309"/>
                <a:gd name="T27" fmla="*/ 246 h 326"/>
                <a:gd name="T28" fmla="*/ 54 w 1309"/>
                <a:gd name="T29" fmla="*/ 222 h 326"/>
                <a:gd name="T30" fmla="*/ 44 w 1309"/>
                <a:gd name="T31" fmla="*/ 213 h 326"/>
                <a:gd name="T32" fmla="*/ 19 w 1309"/>
                <a:gd name="T33" fmla="*/ 173 h 326"/>
                <a:gd name="T34" fmla="*/ 14 w 1309"/>
                <a:gd name="T35" fmla="*/ 159 h 326"/>
                <a:gd name="T36" fmla="*/ 3 w 1309"/>
                <a:gd name="T37" fmla="*/ 147 h 326"/>
                <a:gd name="T38" fmla="*/ 42 w 1309"/>
                <a:gd name="T39" fmla="*/ 122 h 326"/>
                <a:gd name="T40" fmla="*/ 61 w 1309"/>
                <a:gd name="T41" fmla="*/ 141 h 326"/>
                <a:gd name="T42" fmla="*/ 73 w 1309"/>
                <a:gd name="T43" fmla="*/ 122 h 326"/>
                <a:gd name="T44" fmla="*/ 1101 w 1309"/>
                <a:gd name="T45" fmla="*/ 106 h 326"/>
                <a:gd name="T46" fmla="*/ 1094 w 1309"/>
                <a:gd name="T47" fmla="*/ 126 h 326"/>
                <a:gd name="T48" fmla="*/ 1061 w 1309"/>
                <a:gd name="T49" fmla="*/ 112 h 326"/>
                <a:gd name="T50" fmla="*/ 559 w 1309"/>
                <a:gd name="T51" fmla="*/ 101 h 326"/>
                <a:gd name="T52" fmla="*/ 560 w 1309"/>
                <a:gd name="T53" fmla="*/ 126 h 326"/>
                <a:gd name="T54" fmla="*/ 532 w 1309"/>
                <a:gd name="T55" fmla="*/ 113 h 326"/>
                <a:gd name="T56" fmla="*/ 1185 w 1309"/>
                <a:gd name="T57" fmla="*/ 79 h 326"/>
                <a:gd name="T58" fmla="*/ 1178 w 1309"/>
                <a:gd name="T59" fmla="*/ 103 h 326"/>
                <a:gd name="T60" fmla="*/ 1225 w 1309"/>
                <a:gd name="T61" fmla="*/ 115 h 326"/>
                <a:gd name="T62" fmla="*/ 1241 w 1309"/>
                <a:gd name="T63" fmla="*/ 178 h 326"/>
                <a:gd name="T64" fmla="*/ 1157 w 1309"/>
                <a:gd name="T65" fmla="*/ 171 h 326"/>
                <a:gd name="T66" fmla="*/ 1128 w 1309"/>
                <a:gd name="T67" fmla="*/ 131 h 326"/>
                <a:gd name="T68" fmla="*/ 1128 w 1309"/>
                <a:gd name="T69" fmla="*/ 98 h 326"/>
                <a:gd name="T70" fmla="*/ 1175 w 1309"/>
                <a:gd name="T71" fmla="*/ 77 h 326"/>
                <a:gd name="T72" fmla="*/ 991 w 1309"/>
                <a:gd name="T73" fmla="*/ 108 h 326"/>
                <a:gd name="T74" fmla="*/ 637 w 1309"/>
                <a:gd name="T75" fmla="*/ 80 h 326"/>
                <a:gd name="T76" fmla="*/ 593 w 1309"/>
                <a:gd name="T77" fmla="*/ 99 h 326"/>
                <a:gd name="T78" fmla="*/ 176 w 1309"/>
                <a:gd name="T79" fmla="*/ 77 h 326"/>
                <a:gd name="T80" fmla="*/ 204 w 1309"/>
                <a:gd name="T81" fmla="*/ 80 h 326"/>
                <a:gd name="T82" fmla="*/ 227 w 1309"/>
                <a:gd name="T83" fmla="*/ 89 h 326"/>
                <a:gd name="T84" fmla="*/ 211 w 1309"/>
                <a:gd name="T85" fmla="*/ 141 h 326"/>
                <a:gd name="T86" fmla="*/ 145 w 1309"/>
                <a:gd name="T87" fmla="*/ 134 h 326"/>
                <a:gd name="T88" fmla="*/ 124 w 1309"/>
                <a:gd name="T89" fmla="*/ 101 h 326"/>
                <a:gd name="T90" fmla="*/ 161 w 1309"/>
                <a:gd name="T91" fmla="*/ 77 h 326"/>
                <a:gd name="T92" fmla="*/ 627 w 1309"/>
                <a:gd name="T93" fmla="*/ 45 h 326"/>
                <a:gd name="T94" fmla="*/ 646 w 1309"/>
                <a:gd name="T95" fmla="*/ 66 h 326"/>
                <a:gd name="T96" fmla="*/ 567 w 1309"/>
                <a:gd name="T97" fmla="*/ 54 h 326"/>
                <a:gd name="T98" fmla="*/ 515 w 1309"/>
                <a:gd name="T99" fmla="*/ 108 h 326"/>
                <a:gd name="T100" fmla="*/ 504 w 1309"/>
                <a:gd name="T101" fmla="*/ 77 h 326"/>
                <a:gd name="T102" fmla="*/ 527 w 1309"/>
                <a:gd name="T103" fmla="*/ 54 h 326"/>
                <a:gd name="T104" fmla="*/ 538 w 1309"/>
                <a:gd name="T105" fmla="*/ 52 h 326"/>
                <a:gd name="T106" fmla="*/ 595 w 1309"/>
                <a:gd name="T107" fmla="*/ 26 h 326"/>
                <a:gd name="T108" fmla="*/ 599 w 1309"/>
                <a:gd name="T109" fmla="*/ 49 h 326"/>
                <a:gd name="T110" fmla="*/ 646 w 1309"/>
                <a:gd name="T111" fmla="*/ 16 h 326"/>
                <a:gd name="T112" fmla="*/ 1126 w 1309"/>
                <a:gd name="T113" fmla="*/ 7 h 326"/>
                <a:gd name="T114" fmla="*/ 1157 w 1309"/>
                <a:gd name="T115" fmla="*/ 33 h 326"/>
                <a:gd name="T116" fmla="*/ 1173 w 1309"/>
                <a:gd name="T117" fmla="*/ 61 h 326"/>
                <a:gd name="T118" fmla="*/ 1101 w 1309"/>
                <a:gd name="T119" fmla="*/ 79 h 326"/>
                <a:gd name="T120" fmla="*/ 1082 w 1309"/>
                <a:gd name="T121" fmla="*/ 80 h 326"/>
                <a:gd name="T122" fmla="*/ 1009 w 1309"/>
                <a:gd name="T123" fmla="*/ 19 h 326"/>
                <a:gd name="T124" fmla="*/ 995 w 1309"/>
                <a:gd name="T125" fmla="*/ 9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9" h="326">
                  <a:moveTo>
                    <a:pt x="157" y="202"/>
                  </a:moveTo>
                  <a:lnTo>
                    <a:pt x="169" y="202"/>
                  </a:lnTo>
                  <a:lnTo>
                    <a:pt x="173" y="216"/>
                  </a:lnTo>
                  <a:lnTo>
                    <a:pt x="176" y="225"/>
                  </a:lnTo>
                  <a:lnTo>
                    <a:pt x="183" y="229"/>
                  </a:lnTo>
                  <a:lnTo>
                    <a:pt x="195" y="234"/>
                  </a:lnTo>
                  <a:lnTo>
                    <a:pt x="190" y="255"/>
                  </a:lnTo>
                  <a:lnTo>
                    <a:pt x="183" y="276"/>
                  </a:lnTo>
                  <a:lnTo>
                    <a:pt x="173" y="291"/>
                  </a:lnTo>
                  <a:lnTo>
                    <a:pt x="173" y="272"/>
                  </a:lnTo>
                  <a:lnTo>
                    <a:pt x="150" y="272"/>
                  </a:lnTo>
                  <a:lnTo>
                    <a:pt x="152" y="250"/>
                  </a:lnTo>
                  <a:lnTo>
                    <a:pt x="154" y="229"/>
                  </a:lnTo>
                  <a:lnTo>
                    <a:pt x="157" y="202"/>
                  </a:lnTo>
                  <a:close/>
                  <a:moveTo>
                    <a:pt x="1260" y="157"/>
                  </a:moveTo>
                  <a:lnTo>
                    <a:pt x="1264" y="157"/>
                  </a:lnTo>
                  <a:lnTo>
                    <a:pt x="1264" y="161"/>
                  </a:lnTo>
                  <a:lnTo>
                    <a:pt x="1265" y="166"/>
                  </a:lnTo>
                  <a:lnTo>
                    <a:pt x="1267" y="168"/>
                  </a:lnTo>
                  <a:lnTo>
                    <a:pt x="1269" y="171"/>
                  </a:lnTo>
                  <a:lnTo>
                    <a:pt x="1271" y="173"/>
                  </a:lnTo>
                  <a:lnTo>
                    <a:pt x="1274" y="176"/>
                  </a:lnTo>
                  <a:lnTo>
                    <a:pt x="1278" y="173"/>
                  </a:lnTo>
                  <a:lnTo>
                    <a:pt x="1279" y="169"/>
                  </a:lnTo>
                  <a:lnTo>
                    <a:pt x="1281" y="168"/>
                  </a:lnTo>
                  <a:lnTo>
                    <a:pt x="1285" y="168"/>
                  </a:lnTo>
                  <a:lnTo>
                    <a:pt x="1290" y="166"/>
                  </a:lnTo>
                  <a:lnTo>
                    <a:pt x="1293" y="176"/>
                  </a:lnTo>
                  <a:lnTo>
                    <a:pt x="1299" y="183"/>
                  </a:lnTo>
                  <a:lnTo>
                    <a:pt x="1304" y="190"/>
                  </a:lnTo>
                  <a:lnTo>
                    <a:pt x="1307" y="199"/>
                  </a:lnTo>
                  <a:lnTo>
                    <a:pt x="1309" y="211"/>
                  </a:lnTo>
                  <a:lnTo>
                    <a:pt x="1309" y="213"/>
                  </a:lnTo>
                  <a:lnTo>
                    <a:pt x="1307" y="215"/>
                  </a:lnTo>
                  <a:lnTo>
                    <a:pt x="1307" y="216"/>
                  </a:lnTo>
                  <a:lnTo>
                    <a:pt x="1307" y="218"/>
                  </a:lnTo>
                  <a:lnTo>
                    <a:pt x="1307" y="220"/>
                  </a:lnTo>
                  <a:lnTo>
                    <a:pt x="1306" y="223"/>
                  </a:lnTo>
                  <a:lnTo>
                    <a:pt x="1295" y="230"/>
                  </a:lnTo>
                  <a:lnTo>
                    <a:pt x="1279" y="237"/>
                  </a:lnTo>
                  <a:lnTo>
                    <a:pt x="1260" y="241"/>
                  </a:lnTo>
                  <a:lnTo>
                    <a:pt x="1241" y="244"/>
                  </a:lnTo>
                  <a:lnTo>
                    <a:pt x="1225" y="246"/>
                  </a:lnTo>
                  <a:lnTo>
                    <a:pt x="1227" y="237"/>
                  </a:lnTo>
                  <a:lnTo>
                    <a:pt x="1229" y="234"/>
                  </a:lnTo>
                  <a:lnTo>
                    <a:pt x="1231" y="230"/>
                  </a:lnTo>
                  <a:lnTo>
                    <a:pt x="1232" y="229"/>
                  </a:lnTo>
                  <a:lnTo>
                    <a:pt x="1234" y="229"/>
                  </a:lnTo>
                  <a:lnTo>
                    <a:pt x="1238" y="227"/>
                  </a:lnTo>
                  <a:lnTo>
                    <a:pt x="1239" y="227"/>
                  </a:lnTo>
                  <a:lnTo>
                    <a:pt x="1241" y="225"/>
                  </a:lnTo>
                  <a:lnTo>
                    <a:pt x="1245" y="223"/>
                  </a:lnTo>
                  <a:lnTo>
                    <a:pt x="1250" y="209"/>
                  </a:lnTo>
                  <a:lnTo>
                    <a:pt x="1250" y="195"/>
                  </a:lnTo>
                  <a:lnTo>
                    <a:pt x="1248" y="182"/>
                  </a:lnTo>
                  <a:lnTo>
                    <a:pt x="1251" y="171"/>
                  </a:lnTo>
                  <a:lnTo>
                    <a:pt x="1260" y="161"/>
                  </a:lnTo>
                  <a:lnTo>
                    <a:pt x="1260" y="157"/>
                  </a:lnTo>
                  <a:close/>
                  <a:moveTo>
                    <a:pt x="99" y="108"/>
                  </a:moveTo>
                  <a:lnTo>
                    <a:pt x="105" y="117"/>
                  </a:lnTo>
                  <a:lnTo>
                    <a:pt x="110" y="134"/>
                  </a:lnTo>
                  <a:lnTo>
                    <a:pt x="117" y="150"/>
                  </a:lnTo>
                  <a:lnTo>
                    <a:pt x="126" y="166"/>
                  </a:lnTo>
                  <a:lnTo>
                    <a:pt x="131" y="173"/>
                  </a:lnTo>
                  <a:lnTo>
                    <a:pt x="134" y="169"/>
                  </a:lnTo>
                  <a:lnTo>
                    <a:pt x="136" y="168"/>
                  </a:lnTo>
                  <a:lnTo>
                    <a:pt x="140" y="168"/>
                  </a:lnTo>
                  <a:lnTo>
                    <a:pt x="143" y="166"/>
                  </a:lnTo>
                  <a:lnTo>
                    <a:pt x="150" y="166"/>
                  </a:lnTo>
                  <a:lnTo>
                    <a:pt x="150" y="169"/>
                  </a:lnTo>
                  <a:lnTo>
                    <a:pt x="154" y="169"/>
                  </a:lnTo>
                  <a:lnTo>
                    <a:pt x="154" y="180"/>
                  </a:lnTo>
                  <a:lnTo>
                    <a:pt x="127" y="183"/>
                  </a:lnTo>
                  <a:lnTo>
                    <a:pt x="124" y="211"/>
                  </a:lnTo>
                  <a:lnTo>
                    <a:pt x="115" y="234"/>
                  </a:lnTo>
                  <a:lnTo>
                    <a:pt x="108" y="257"/>
                  </a:lnTo>
                  <a:lnTo>
                    <a:pt x="105" y="276"/>
                  </a:lnTo>
                  <a:lnTo>
                    <a:pt x="103" y="295"/>
                  </a:lnTo>
                  <a:lnTo>
                    <a:pt x="103" y="311"/>
                  </a:lnTo>
                  <a:lnTo>
                    <a:pt x="99" y="326"/>
                  </a:lnTo>
                  <a:lnTo>
                    <a:pt x="96" y="326"/>
                  </a:lnTo>
                  <a:lnTo>
                    <a:pt x="96" y="323"/>
                  </a:lnTo>
                  <a:lnTo>
                    <a:pt x="91" y="316"/>
                  </a:lnTo>
                  <a:lnTo>
                    <a:pt x="82" y="307"/>
                  </a:lnTo>
                  <a:lnTo>
                    <a:pt x="72" y="295"/>
                  </a:lnTo>
                  <a:lnTo>
                    <a:pt x="63" y="283"/>
                  </a:lnTo>
                  <a:lnTo>
                    <a:pt x="56" y="271"/>
                  </a:lnTo>
                  <a:lnTo>
                    <a:pt x="52" y="260"/>
                  </a:lnTo>
                  <a:lnTo>
                    <a:pt x="54" y="253"/>
                  </a:lnTo>
                  <a:lnTo>
                    <a:pt x="58" y="251"/>
                  </a:lnTo>
                  <a:lnTo>
                    <a:pt x="61" y="251"/>
                  </a:lnTo>
                  <a:lnTo>
                    <a:pt x="63" y="251"/>
                  </a:lnTo>
                  <a:lnTo>
                    <a:pt x="65" y="251"/>
                  </a:lnTo>
                  <a:lnTo>
                    <a:pt x="66" y="251"/>
                  </a:lnTo>
                  <a:lnTo>
                    <a:pt x="68" y="251"/>
                  </a:lnTo>
                  <a:lnTo>
                    <a:pt x="70" y="250"/>
                  </a:lnTo>
                  <a:lnTo>
                    <a:pt x="73" y="246"/>
                  </a:lnTo>
                  <a:lnTo>
                    <a:pt x="70" y="246"/>
                  </a:lnTo>
                  <a:lnTo>
                    <a:pt x="70" y="243"/>
                  </a:lnTo>
                  <a:lnTo>
                    <a:pt x="54" y="241"/>
                  </a:lnTo>
                  <a:lnTo>
                    <a:pt x="45" y="236"/>
                  </a:lnTo>
                  <a:lnTo>
                    <a:pt x="38" y="227"/>
                  </a:lnTo>
                  <a:lnTo>
                    <a:pt x="45" y="225"/>
                  </a:lnTo>
                  <a:lnTo>
                    <a:pt x="51" y="223"/>
                  </a:lnTo>
                  <a:lnTo>
                    <a:pt x="54" y="222"/>
                  </a:lnTo>
                  <a:lnTo>
                    <a:pt x="58" y="220"/>
                  </a:lnTo>
                  <a:lnTo>
                    <a:pt x="61" y="218"/>
                  </a:lnTo>
                  <a:lnTo>
                    <a:pt x="65" y="215"/>
                  </a:lnTo>
                  <a:lnTo>
                    <a:pt x="65" y="211"/>
                  </a:lnTo>
                  <a:lnTo>
                    <a:pt x="51" y="211"/>
                  </a:lnTo>
                  <a:lnTo>
                    <a:pt x="47" y="213"/>
                  </a:lnTo>
                  <a:lnTo>
                    <a:pt x="44" y="213"/>
                  </a:lnTo>
                  <a:lnTo>
                    <a:pt x="40" y="215"/>
                  </a:lnTo>
                  <a:lnTo>
                    <a:pt x="35" y="215"/>
                  </a:lnTo>
                  <a:lnTo>
                    <a:pt x="26" y="199"/>
                  </a:lnTo>
                  <a:lnTo>
                    <a:pt x="16" y="183"/>
                  </a:lnTo>
                  <a:lnTo>
                    <a:pt x="17" y="178"/>
                  </a:lnTo>
                  <a:lnTo>
                    <a:pt x="17" y="175"/>
                  </a:lnTo>
                  <a:lnTo>
                    <a:pt x="19" y="173"/>
                  </a:lnTo>
                  <a:lnTo>
                    <a:pt x="21" y="169"/>
                  </a:lnTo>
                  <a:lnTo>
                    <a:pt x="21" y="166"/>
                  </a:lnTo>
                  <a:lnTo>
                    <a:pt x="23" y="161"/>
                  </a:lnTo>
                  <a:lnTo>
                    <a:pt x="19" y="161"/>
                  </a:lnTo>
                  <a:lnTo>
                    <a:pt x="19" y="157"/>
                  </a:lnTo>
                  <a:lnTo>
                    <a:pt x="16" y="159"/>
                  </a:lnTo>
                  <a:lnTo>
                    <a:pt x="14" y="159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10" y="159"/>
                  </a:lnTo>
                  <a:lnTo>
                    <a:pt x="10" y="157"/>
                  </a:lnTo>
                  <a:lnTo>
                    <a:pt x="7" y="154"/>
                  </a:lnTo>
                  <a:lnTo>
                    <a:pt x="5" y="150"/>
                  </a:lnTo>
                  <a:lnTo>
                    <a:pt x="3" y="147"/>
                  </a:lnTo>
                  <a:lnTo>
                    <a:pt x="2" y="145"/>
                  </a:lnTo>
                  <a:lnTo>
                    <a:pt x="2" y="140"/>
                  </a:lnTo>
                  <a:lnTo>
                    <a:pt x="0" y="134"/>
                  </a:lnTo>
                  <a:lnTo>
                    <a:pt x="19" y="122"/>
                  </a:lnTo>
                  <a:lnTo>
                    <a:pt x="38" y="112"/>
                  </a:lnTo>
                  <a:lnTo>
                    <a:pt x="40" y="117"/>
                  </a:lnTo>
                  <a:lnTo>
                    <a:pt x="42" y="122"/>
                  </a:lnTo>
                  <a:lnTo>
                    <a:pt x="44" y="124"/>
                  </a:lnTo>
                  <a:lnTo>
                    <a:pt x="47" y="126"/>
                  </a:lnTo>
                  <a:lnTo>
                    <a:pt x="49" y="126"/>
                  </a:lnTo>
                  <a:lnTo>
                    <a:pt x="51" y="127"/>
                  </a:lnTo>
                  <a:lnTo>
                    <a:pt x="54" y="129"/>
                  </a:lnTo>
                  <a:lnTo>
                    <a:pt x="58" y="131"/>
                  </a:lnTo>
                  <a:lnTo>
                    <a:pt x="61" y="141"/>
                  </a:lnTo>
                  <a:lnTo>
                    <a:pt x="63" y="154"/>
                  </a:lnTo>
                  <a:lnTo>
                    <a:pt x="65" y="166"/>
                  </a:lnTo>
                  <a:lnTo>
                    <a:pt x="73" y="166"/>
                  </a:lnTo>
                  <a:lnTo>
                    <a:pt x="73" y="157"/>
                  </a:lnTo>
                  <a:lnTo>
                    <a:pt x="70" y="147"/>
                  </a:lnTo>
                  <a:lnTo>
                    <a:pt x="70" y="134"/>
                  </a:lnTo>
                  <a:lnTo>
                    <a:pt x="73" y="122"/>
                  </a:lnTo>
                  <a:lnTo>
                    <a:pt x="77" y="112"/>
                  </a:lnTo>
                  <a:lnTo>
                    <a:pt x="99" y="108"/>
                  </a:lnTo>
                  <a:close/>
                  <a:moveTo>
                    <a:pt x="1082" y="99"/>
                  </a:moveTo>
                  <a:lnTo>
                    <a:pt x="1087" y="103"/>
                  </a:lnTo>
                  <a:lnTo>
                    <a:pt x="1091" y="106"/>
                  </a:lnTo>
                  <a:lnTo>
                    <a:pt x="1096" y="106"/>
                  </a:lnTo>
                  <a:lnTo>
                    <a:pt x="1101" y="106"/>
                  </a:lnTo>
                  <a:lnTo>
                    <a:pt x="1110" y="108"/>
                  </a:lnTo>
                  <a:lnTo>
                    <a:pt x="1108" y="112"/>
                  </a:lnTo>
                  <a:lnTo>
                    <a:pt x="1108" y="113"/>
                  </a:lnTo>
                  <a:lnTo>
                    <a:pt x="1108" y="115"/>
                  </a:lnTo>
                  <a:lnTo>
                    <a:pt x="1107" y="117"/>
                  </a:lnTo>
                  <a:lnTo>
                    <a:pt x="1107" y="119"/>
                  </a:lnTo>
                  <a:lnTo>
                    <a:pt x="1094" y="126"/>
                  </a:lnTo>
                  <a:lnTo>
                    <a:pt x="1077" y="129"/>
                  </a:lnTo>
                  <a:lnTo>
                    <a:pt x="1059" y="131"/>
                  </a:lnTo>
                  <a:lnTo>
                    <a:pt x="1058" y="127"/>
                  </a:lnTo>
                  <a:lnTo>
                    <a:pt x="1058" y="124"/>
                  </a:lnTo>
                  <a:lnTo>
                    <a:pt x="1056" y="120"/>
                  </a:lnTo>
                  <a:lnTo>
                    <a:pt x="1056" y="115"/>
                  </a:lnTo>
                  <a:lnTo>
                    <a:pt x="1061" y="112"/>
                  </a:lnTo>
                  <a:lnTo>
                    <a:pt x="1065" y="108"/>
                  </a:lnTo>
                  <a:lnTo>
                    <a:pt x="1068" y="106"/>
                  </a:lnTo>
                  <a:lnTo>
                    <a:pt x="1072" y="103"/>
                  </a:lnTo>
                  <a:lnTo>
                    <a:pt x="1075" y="101"/>
                  </a:lnTo>
                  <a:lnTo>
                    <a:pt x="1082" y="99"/>
                  </a:lnTo>
                  <a:close/>
                  <a:moveTo>
                    <a:pt x="545" y="99"/>
                  </a:moveTo>
                  <a:lnTo>
                    <a:pt x="559" y="101"/>
                  </a:lnTo>
                  <a:lnTo>
                    <a:pt x="569" y="106"/>
                  </a:lnTo>
                  <a:lnTo>
                    <a:pt x="579" y="112"/>
                  </a:lnTo>
                  <a:lnTo>
                    <a:pt x="576" y="115"/>
                  </a:lnTo>
                  <a:lnTo>
                    <a:pt x="574" y="120"/>
                  </a:lnTo>
                  <a:lnTo>
                    <a:pt x="571" y="122"/>
                  </a:lnTo>
                  <a:lnTo>
                    <a:pt x="566" y="124"/>
                  </a:lnTo>
                  <a:lnTo>
                    <a:pt x="560" y="126"/>
                  </a:lnTo>
                  <a:lnTo>
                    <a:pt x="553" y="126"/>
                  </a:lnTo>
                  <a:lnTo>
                    <a:pt x="548" y="129"/>
                  </a:lnTo>
                  <a:lnTo>
                    <a:pt x="543" y="129"/>
                  </a:lnTo>
                  <a:lnTo>
                    <a:pt x="538" y="131"/>
                  </a:lnTo>
                  <a:lnTo>
                    <a:pt x="531" y="131"/>
                  </a:lnTo>
                  <a:lnTo>
                    <a:pt x="531" y="120"/>
                  </a:lnTo>
                  <a:lnTo>
                    <a:pt x="532" y="113"/>
                  </a:lnTo>
                  <a:lnTo>
                    <a:pt x="539" y="108"/>
                  </a:lnTo>
                  <a:lnTo>
                    <a:pt x="545" y="99"/>
                  </a:lnTo>
                  <a:close/>
                  <a:moveTo>
                    <a:pt x="1175" y="77"/>
                  </a:moveTo>
                  <a:lnTo>
                    <a:pt x="1178" y="77"/>
                  </a:lnTo>
                  <a:lnTo>
                    <a:pt x="1182" y="79"/>
                  </a:lnTo>
                  <a:lnTo>
                    <a:pt x="1183" y="79"/>
                  </a:lnTo>
                  <a:lnTo>
                    <a:pt x="1185" y="79"/>
                  </a:lnTo>
                  <a:lnTo>
                    <a:pt x="1187" y="80"/>
                  </a:lnTo>
                  <a:lnTo>
                    <a:pt x="1183" y="84"/>
                  </a:lnTo>
                  <a:lnTo>
                    <a:pt x="1180" y="87"/>
                  </a:lnTo>
                  <a:lnTo>
                    <a:pt x="1178" y="92"/>
                  </a:lnTo>
                  <a:lnTo>
                    <a:pt x="1176" y="96"/>
                  </a:lnTo>
                  <a:lnTo>
                    <a:pt x="1175" y="103"/>
                  </a:lnTo>
                  <a:lnTo>
                    <a:pt x="1178" y="103"/>
                  </a:lnTo>
                  <a:lnTo>
                    <a:pt x="1182" y="98"/>
                  </a:lnTo>
                  <a:lnTo>
                    <a:pt x="1185" y="94"/>
                  </a:lnTo>
                  <a:lnTo>
                    <a:pt x="1189" y="91"/>
                  </a:lnTo>
                  <a:lnTo>
                    <a:pt x="1194" y="89"/>
                  </a:lnTo>
                  <a:lnTo>
                    <a:pt x="1204" y="99"/>
                  </a:lnTo>
                  <a:lnTo>
                    <a:pt x="1217" y="108"/>
                  </a:lnTo>
                  <a:lnTo>
                    <a:pt x="1225" y="115"/>
                  </a:lnTo>
                  <a:lnTo>
                    <a:pt x="1225" y="138"/>
                  </a:lnTo>
                  <a:lnTo>
                    <a:pt x="1231" y="143"/>
                  </a:lnTo>
                  <a:lnTo>
                    <a:pt x="1236" y="147"/>
                  </a:lnTo>
                  <a:lnTo>
                    <a:pt x="1241" y="148"/>
                  </a:lnTo>
                  <a:lnTo>
                    <a:pt x="1245" y="155"/>
                  </a:lnTo>
                  <a:lnTo>
                    <a:pt x="1248" y="169"/>
                  </a:lnTo>
                  <a:lnTo>
                    <a:pt x="1241" y="178"/>
                  </a:lnTo>
                  <a:lnTo>
                    <a:pt x="1238" y="187"/>
                  </a:lnTo>
                  <a:lnTo>
                    <a:pt x="1231" y="192"/>
                  </a:lnTo>
                  <a:lnTo>
                    <a:pt x="1222" y="194"/>
                  </a:lnTo>
                  <a:lnTo>
                    <a:pt x="1206" y="195"/>
                  </a:lnTo>
                  <a:lnTo>
                    <a:pt x="1194" y="185"/>
                  </a:lnTo>
                  <a:lnTo>
                    <a:pt x="1176" y="176"/>
                  </a:lnTo>
                  <a:lnTo>
                    <a:pt x="1157" y="171"/>
                  </a:lnTo>
                  <a:lnTo>
                    <a:pt x="1138" y="164"/>
                  </a:lnTo>
                  <a:lnTo>
                    <a:pt x="1121" y="157"/>
                  </a:lnTo>
                  <a:lnTo>
                    <a:pt x="1110" y="147"/>
                  </a:lnTo>
                  <a:lnTo>
                    <a:pt x="1117" y="143"/>
                  </a:lnTo>
                  <a:lnTo>
                    <a:pt x="1122" y="140"/>
                  </a:lnTo>
                  <a:lnTo>
                    <a:pt x="1126" y="136"/>
                  </a:lnTo>
                  <a:lnTo>
                    <a:pt x="1128" y="131"/>
                  </a:lnTo>
                  <a:lnTo>
                    <a:pt x="1129" y="122"/>
                  </a:lnTo>
                  <a:lnTo>
                    <a:pt x="1128" y="119"/>
                  </a:lnTo>
                  <a:lnTo>
                    <a:pt x="1126" y="113"/>
                  </a:lnTo>
                  <a:lnTo>
                    <a:pt x="1126" y="106"/>
                  </a:lnTo>
                  <a:lnTo>
                    <a:pt x="1126" y="99"/>
                  </a:lnTo>
                  <a:lnTo>
                    <a:pt x="1126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9" y="96"/>
                  </a:lnTo>
                  <a:lnTo>
                    <a:pt x="1145" y="92"/>
                  </a:lnTo>
                  <a:lnTo>
                    <a:pt x="1162" y="84"/>
                  </a:lnTo>
                  <a:lnTo>
                    <a:pt x="1175" y="77"/>
                  </a:lnTo>
                  <a:close/>
                  <a:moveTo>
                    <a:pt x="953" y="73"/>
                  </a:moveTo>
                  <a:lnTo>
                    <a:pt x="963" y="73"/>
                  </a:lnTo>
                  <a:lnTo>
                    <a:pt x="977" y="87"/>
                  </a:lnTo>
                  <a:lnTo>
                    <a:pt x="995" y="99"/>
                  </a:lnTo>
                  <a:lnTo>
                    <a:pt x="995" y="103"/>
                  </a:lnTo>
                  <a:lnTo>
                    <a:pt x="991" y="103"/>
                  </a:lnTo>
                  <a:lnTo>
                    <a:pt x="991" y="108"/>
                  </a:lnTo>
                  <a:lnTo>
                    <a:pt x="974" y="99"/>
                  </a:lnTo>
                  <a:lnTo>
                    <a:pt x="962" y="87"/>
                  </a:lnTo>
                  <a:lnTo>
                    <a:pt x="953" y="73"/>
                  </a:lnTo>
                  <a:close/>
                  <a:moveTo>
                    <a:pt x="602" y="68"/>
                  </a:moveTo>
                  <a:lnTo>
                    <a:pt x="616" y="72"/>
                  </a:lnTo>
                  <a:lnTo>
                    <a:pt x="627" y="75"/>
                  </a:lnTo>
                  <a:lnTo>
                    <a:pt x="637" y="80"/>
                  </a:lnTo>
                  <a:lnTo>
                    <a:pt x="637" y="89"/>
                  </a:lnTo>
                  <a:lnTo>
                    <a:pt x="628" y="91"/>
                  </a:lnTo>
                  <a:lnTo>
                    <a:pt x="620" y="94"/>
                  </a:lnTo>
                  <a:lnTo>
                    <a:pt x="607" y="96"/>
                  </a:lnTo>
                  <a:lnTo>
                    <a:pt x="602" y="98"/>
                  </a:lnTo>
                  <a:lnTo>
                    <a:pt x="599" y="99"/>
                  </a:lnTo>
                  <a:lnTo>
                    <a:pt x="593" y="99"/>
                  </a:lnTo>
                  <a:lnTo>
                    <a:pt x="588" y="99"/>
                  </a:lnTo>
                  <a:lnTo>
                    <a:pt x="588" y="89"/>
                  </a:lnTo>
                  <a:lnTo>
                    <a:pt x="592" y="84"/>
                  </a:lnTo>
                  <a:lnTo>
                    <a:pt x="597" y="77"/>
                  </a:lnTo>
                  <a:lnTo>
                    <a:pt x="602" y="68"/>
                  </a:lnTo>
                  <a:close/>
                  <a:moveTo>
                    <a:pt x="176" y="58"/>
                  </a:moveTo>
                  <a:lnTo>
                    <a:pt x="176" y="77"/>
                  </a:lnTo>
                  <a:lnTo>
                    <a:pt x="183" y="77"/>
                  </a:lnTo>
                  <a:lnTo>
                    <a:pt x="187" y="75"/>
                  </a:lnTo>
                  <a:lnTo>
                    <a:pt x="190" y="75"/>
                  </a:lnTo>
                  <a:lnTo>
                    <a:pt x="194" y="75"/>
                  </a:lnTo>
                  <a:lnTo>
                    <a:pt x="195" y="75"/>
                  </a:lnTo>
                  <a:lnTo>
                    <a:pt x="199" y="77"/>
                  </a:lnTo>
                  <a:lnTo>
                    <a:pt x="204" y="80"/>
                  </a:lnTo>
                  <a:lnTo>
                    <a:pt x="204" y="89"/>
                  </a:lnTo>
                  <a:lnTo>
                    <a:pt x="208" y="91"/>
                  </a:lnTo>
                  <a:lnTo>
                    <a:pt x="213" y="91"/>
                  </a:lnTo>
                  <a:lnTo>
                    <a:pt x="216" y="89"/>
                  </a:lnTo>
                  <a:lnTo>
                    <a:pt x="222" y="89"/>
                  </a:lnTo>
                  <a:lnTo>
                    <a:pt x="223" y="87"/>
                  </a:lnTo>
                  <a:lnTo>
                    <a:pt x="227" y="89"/>
                  </a:lnTo>
                  <a:lnTo>
                    <a:pt x="230" y="92"/>
                  </a:lnTo>
                  <a:lnTo>
                    <a:pt x="234" y="98"/>
                  </a:lnTo>
                  <a:lnTo>
                    <a:pt x="237" y="103"/>
                  </a:lnTo>
                  <a:lnTo>
                    <a:pt x="232" y="115"/>
                  </a:lnTo>
                  <a:lnTo>
                    <a:pt x="227" y="127"/>
                  </a:lnTo>
                  <a:lnTo>
                    <a:pt x="223" y="141"/>
                  </a:lnTo>
                  <a:lnTo>
                    <a:pt x="211" y="141"/>
                  </a:lnTo>
                  <a:lnTo>
                    <a:pt x="202" y="145"/>
                  </a:lnTo>
                  <a:lnTo>
                    <a:pt x="194" y="150"/>
                  </a:lnTo>
                  <a:lnTo>
                    <a:pt x="180" y="154"/>
                  </a:lnTo>
                  <a:lnTo>
                    <a:pt x="171" y="147"/>
                  </a:lnTo>
                  <a:lnTo>
                    <a:pt x="159" y="143"/>
                  </a:lnTo>
                  <a:lnTo>
                    <a:pt x="147" y="138"/>
                  </a:lnTo>
                  <a:lnTo>
                    <a:pt x="145" y="134"/>
                  </a:lnTo>
                  <a:lnTo>
                    <a:pt x="145" y="131"/>
                  </a:lnTo>
                  <a:lnTo>
                    <a:pt x="143" y="127"/>
                  </a:lnTo>
                  <a:lnTo>
                    <a:pt x="141" y="122"/>
                  </a:lnTo>
                  <a:lnTo>
                    <a:pt x="136" y="117"/>
                  </a:lnTo>
                  <a:lnTo>
                    <a:pt x="131" y="112"/>
                  </a:lnTo>
                  <a:lnTo>
                    <a:pt x="127" y="108"/>
                  </a:lnTo>
                  <a:lnTo>
                    <a:pt x="124" y="101"/>
                  </a:lnTo>
                  <a:lnTo>
                    <a:pt x="122" y="89"/>
                  </a:lnTo>
                  <a:lnTo>
                    <a:pt x="129" y="80"/>
                  </a:lnTo>
                  <a:lnTo>
                    <a:pt x="134" y="73"/>
                  </a:lnTo>
                  <a:lnTo>
                    <a:pt x="141" y="73"/>
                  </a:lnTo>
                  <a:lnTo>
                    <a:pt x="147" y="75"/>
                  </a:lnTo>
                  <a:lnTo>
                    <a:pt x="154" y="77"/>
                  </a:lnTo>
                  <a:lnTo>
                    <a:pt x="161" y="77"/>
                  </a:lnTo>
                  <a:lnTo>
                    <a:pt x="161" y="65"/>
                  </a:lnTo>
                  <a:lnTo>
                    <a:pt x="164" y="63"/>
                  </a:lnTo>
                  <a:lnTo>
                    <a:pt x="168" y="61"/>
                  </a:lnTo>
                  <a:lnTo>
                    <a:pt x="169" y="61"/>
                  </a:lnTo>
                  <a:lnTo>
                    <a:pt x="173" y="59"/>
                  </a:lnTo>
                  <a:lnTo>
                    <a:pt x="176" y="58"/>
                  </a:lnTo>
                  <a:close/>
                  <a:moveTo>
                    <a:pt x="627" y="45"/>
                  </a:moveTo>
                  <a:lnTo>
                    <a:pt x="641" y="45"/>
                  </a:lnTo>
                  <a:lnTo>
                    <a:pt x="649" y="54"/>
                  </a:lnTo>
                  <a:lnTo>
                    <a:pt x="658" y="59"/>
                  </a:lnTo>
                  <a:lnTo>
                    <a:pt x="665" y="66"/>
                  </a:lnTo>
                  <a:lnTo>
                    <a:pt x="672" y="77"/>
                  </a:lnTo>
                  <a:lnTo>
                    <a:pt x="656" y="77"/>
                  </a:lnTo>
                  <a:lnTo>
                    <a:pt x="646" y="66"/>
                  </a:lnTo>
                  <a:lnTo>
                    <a:pt x="635" y="58"/>
                  </a:lnTo>
                  <a:lnTo>
                    <a:pt x="627" y="45"/>
                  </a:lnTo>
                  <a:close/>
                  <a:moveTo>
                    <a:pt x="545" y="42"/>
                  </a:moveTo>
                  <a:lnTo>
                    <a:pt x="552" y="44"/>
                  </a:lnTo>
                  <a:lnTo>
                    <a:pt x="559" y="47"/>
                  </a:lnTo>
                  <a:lnTo>
                    <a:pt x="562" y="51"/>
                  </a:lnTo>
                  <a:lnTo>
                    <a:pt x="567" y="54"/>
                  </a:lnTo>
                  <a:lnTo>
                    <a:pt x="573" y="58"/>
                  </a:lnTo>
                  <a:lnTo>
                    <a:pt x="569" y="68"/>
                  </a:lnTo>
                  <a:lnTo>
                    <a:pt x="548" y="80"/>
                  </a:lnTo>
                  <a:lnTo>
                    <a:pt x="532" y="94"/>
                  </a:lnTo>
                  <a:lnTo>
                    <a:pt x="518" y="112"/>
                  </a:lnTo>
                  <a:lnTo>
                    <a:pt x="515" y="112"/>
                  </a:lnTo>
                  <a:lnTo>
                    <a:pt x="515" y="108"/>
                  </a:lnTo>
                  <a:lnTo>
                    <a:pt x="510" y="105"/>
                  </a:lnTo>
                  <a:lnTo>
                    <a:pt x="506" y="101"/>
                  </a:lnTo>
                  <a:lnTo>
                    <a:pt x="504" y="98"/>
                  </a:lnTo>
                  <a:lnTo>
                    <a:pt x="501" y="94"/>
                  </a:lnTo>
                  <a:lnTo>
                    <a:pt x="499" y="89"/>
                  </a:lnTo>
                  <a:lnTo>
                    <a:pt x="503" y="82"/>
                  </a:lnTo>
                  <a:lnTo>
                    <a:pt x="504" y="77"/>
                  </a:lnTo>
                  <a:lnTo>
                    <a:pt x="506" y="68"/>
                  </a:lnTo>
                  <a:lnTo>
                    <a:pt x="480" y="68"/>
                  </a:lnTo>
                  <a:lnTo>
                    <a:pt x="480" y="61"/>
                  </a:lnTo>
                  <a:lnTo>
                    <a:pt x="494" y="56"/>
                  </a:lnTo>
                  <a:lnTo>
                    <a:pt x="508" y="52"/>
                  </a:lnTo>
                  <a:lnTo>
                    <a:pt x="525" y="49"/>
                  </a:lnTo>
                  <a:lnTo>
                    <a:pt x="527" y="54"/>
                  </a:lnTo>
                  <a:lnTo>
                    <a:pt x="529" y="56"/>
                  </a:lnTo>
                  <a:lnTo>
                    <a:pt x="529" y="58"/>
                  </a:lnTo>
                  <a:lnTo>
                    <a:pt x="531" y="58"/>
                  </a:lnTo>
                  <a:lnTo>
                    <a:pt x="531" y="59"/>
                  </a:lnTo>
                  <a:lnTo>
                    <a:pt x="534" y="61"/>
                  </a:lnTo>
                  <a:lnTo>
                    <a:pt x="536" y="56"/>
                  </a:lnTo>
                  <a:lnTo>
                    <a:pt x="538" y="52"/>
                  </a:lnTo>
                  <a:lnTo>
                    <a:pt x="539" y="49"/>
                  </a:lnTo>
                  <a:lnTo>
                    <a:pt x="543" y="45"/>
                  </a:lnTo>
                  <a:lnTo>
                    <a:pt x="545" y="42"/>
                  </a:lnTo>
                  <a:close/>
                  <a:moveTo>
                    <a:pt x="588" y="23"/>
                  </a:moveTo>
                  <a:lnTo>
                    <a:pt x="592" y="24"/>
                  </a:lnTo>
                  <a:lnTo>
                    <a:pt x="593" y="24"/>
                  </a:lnTo>
                  <a:lnTo>
                    <a:pt x="595" y="26"/>
                  </a:lnTo>
                  <a:lnTo>
                    <a:pt x="595" y="26"/>
                  </a:lnTo>
                  <a:lnTo>
                    <a:pt x="597" y="28"/>
                  </a:lnTo>
                  <a:lnTo>
                    <a:pt x="599" y="31"/>
                  </a:lnTo>
                  <a:lnTo>
                    <a:pt x="602" y="37"/>
                  </a:lnTo>
                  <a:lnTo>
                    <a:pt x="606" y="42"/>
                  </a:lnTo>
                  <a:lnTo>
                    <a:pt x="607" y="49"/>
                  </a:lnTo>
                  <a:lnTo>
                    <a:pt x="599" y="49"/>
                  </a:lnTo>
                  <a:lnTo>
                    <a:pt x="599" y="45"/>
                  </a:lnTo>
                  <a:lnTo>
                    <a:pt x="595" y="42"/>
                  </a:lnTo>
                  <a:lnTo>
                    <a:pt x="592" y="38"/>
                  </a:lnTo>
                  <a:lnTo>
                    <a:pt x="590" y="35"/>
                  </a:lnTo>
                  <a:lnTo>
                    <a:pt x="588" y="30"/>
                  </a:lnTo>
                  <a:lnTo>
                    <a:pt x="588" y="23"/>
                  </a:lnTo>
                  <a:close/>
                  <a:moveTo>
                    <a:pt x="646" y="16"/>
                  </a:moveTo>
                  <a:lnTo>
                    <a:pt x="656" y="19"/>
                  </a:lnTo>
                  <a:lnTo>
                    <a:pt x="656" y="26"/>
                  </a:lnTo>
                  <a:lnTo>
                    <a:pt x="641" y="26"/>
                  </a:lnTo>
                  <a:lnTo>
                    <a:pt x="646" y="16"/>
                  </a:lnTo>
                  <a:close/>
                  <a:moveTo>
                    <a:pt x="1117" y="0"/>
                  </a:moveTo>
                  <a:lnTo>
                    <a:pt x="1122" y="3"/>
                  </a:lnTo>
                  <a:lnTo>
                    <a:pt x="1126" y="7"/>
                  </a:lnTo>
                  <a:lnTo>
                    <a:pt x="1128" y="10"/>
                  </a:lnTo>
                  <a:lnTo>
                    <a:pt x="1129" y="16"/>
                  </a:lnTo>
                  <a:lnTo>
                    <a:pt x="1131" y="19"/>
                  </a:lnTo>
                  <a:lnTo>
                    <a:pt x="1133" y="24"/>
                  </a:lnTo>
                  <a:lnTo>
                    <a:pt x="1136" y="26"/>
                  </a:lnTo>
                  <a:lnTo>
                    <a:pt x="1147" y="31"/>
                  </a:lnTo>
                  <a:lnTo>
                    <a:pt x="1157" y="33"/>
                  </a:lnTo>
                  <a:lnTo>
                    <a:pt x="1164" y="33"/>
                  </a:lnTo>
                  <a:lnTo>
                    <a:pt x="1169" y="37"/>
                  </a:lnTo>
                  <a:lnTo>
                    <a:pt x="1173" y="44"/>
                  </a:lnTo>
                  <a:lnTo>
                    <a:pt x="1175" y="58"/>
                  </a:lnTo>
                  <a:lnTo>
                    <a:pt x="1173" y="59"/>
                  </a:lnTo>
                  <a:lnTo>
                    <a:pt x="1173" y="59"/>
                  </a:lnTo>
                  <a:lnTo>
                    <a:pt x="1173" y="61"/>
                  </a:lnTo>
                  <a:lnTo>
                    <a:pt x="1173" y="63"/>
                  </a:lnTo>
                  <a:lnTo>
                    <a:pt x="1171" y="65"/>
                  </a:lnTo>
                  <a:lnTo>
                    <a:pt x="1149" y="65"/>
                  </a:lnTo>
                  <a:lnTo>
                    <a:pt x="1126" y="65"/>
                  </a:lnTo>
                  <a:lnTo>
                    <a:pt x="1107" y="73"/>
                  </a:lnTo>
                  <a:lnTo>
                    <a:pt x="1103" y="75"/>
                  </a:lnTo>
                  <a:lnTo>
                    <a:pt x="1101" y="79"/>
                  </a:lnTo>
                  <a:lnTo>
                    <a:pt x="1100" y="80"/>
                  </a:lnTo>
                  <a:lnTo>
                    <a:pt x="1098" y="82"/>
                  </a:lnTo>
                  <a:lnTo>
                    <a:pt x="1096" y="84"/>
                  </a:lnTo>
                  <a:lnTo>
                    <a:pt x="1093" y="86"/>
                  </a:lnTo>
                  <a:lnTo>
                    <a:pt x="1087" y="89"/>
                  </a:lnTo>
                  <a:lnTo>
                    <a:pt x="1084" y="84"/>
                  </a:lnTo>
                  <a:lnTo>
                    <a:pt x="1082" y="80"/>
                  </a:lnTo>
                  <a:lnTo>
                    <a:pt x="1079" y="77"/>
                  </a:lnTo>
                  <a:lnTo>
                    <a:pt x="1091" y="47"/>
                  </a:lnTo>
                  <a:lnTo>
                    <a:pt x="1103" y="23"/>
                  </a:lnTo>
                  <a:lnTo>
                    <a:pt x="1117" y="0"/>
                  </a:lnTo>
                  <a:close/>
                  <a:moveTo>
                    <a:pt x="995" y="0"/>
                  </a:moveTo>
                  <a:lnTo>
                    <a:pt x="1004" y="9"/>
                  </a:lnTo>
                  <a:lnTo>
                    <a:pt x="1009" y="19"/>
                  </a:lnTo>
                  <a:lnTo>
                    <a:pt x="1014" y="31"/>
                  </a:lnTo>
                  <a:lnTo>
                    <a:pt x="1005" y="31"/>
                  </a:lnTo>
                  <a:lnTo>
                    <a:pt x="1005" y="26"/>
                  </a:lnTo>
                  <a:lnTo>
                    <a:pt x="1002" y="23"/>
                  </a:lnTo>
                  <a:lnTo>
                    <a:pt x="998" y="19"/>
                  </a:lnTo>
                  <a:lnTo>
                    <a:pt x="997" y="14"/>
                  </a:lnTo>
                  <a:lnTo>
                    <a:pt x="995" y="9"/>
                  </a:lnTo>
                  <a:lnTo>
                    <a:pt x="995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6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309"/>
            <p:cNvSpPr>
              <a:spLocks noEditPoints="1"/>
            </p:cNvSpPr>
            <p:nvPr/>
          </p:nvSpPr>
          <p:spPr bwMode="auto">
            <a:xfrm>
              <a:off x="6823869" y="4470400"/>
              <a:ext cx="1468438" cy="933450"/>
            </a:xfrm>
            <a:custGeom>
              <a:avLst/>
              <a:gdLst>
                <a:gd name="T0" fmla="*/ 489 w 925"/>
                <a:gd name="T1" fmla="*/ 520 h 588"/>
                <a:gd name="T2" fmla="*/ 484 w 925"/>
                <a:gd name="T3" fmla="*/ 472 h 588"/>
                <a:gd name="T4" fmla="*/ 800 w 925"/>
                <a:gd name="T5" fmla="*/ 463 h 588"/>
                <a:gd name="T6" fmla="*/ 810 w 925"/>
                <a:gd name="T7" fmla="*/ 463 h 588"/>
                <a:gd name="T8" fmla="*/ 817 w 925"/>
                <a:gd name="T9" fmla="*/ 473 h 588"/>
                <a:gd name="T10" fmla="*/ 796 w 925"/>
                <a:gd name="T11" fmla="*/ 529 h 588"/>
                <a:gd name="T12" fmla="*/ 768 w 925"/>
                <a:gd name="T13" fmla="*/ 547 h 588"/>
                <a:gd name="T14" fmla="*/ 756 w 925"/>
                <a:gd name="T15" fmla="*/ 576 h 588"/>
                <a:gd name="T16" fmla="*/ 716 w 925"/>
                <a:gd name="T17" fmla="*/ 576 h 588"/>
                <a:gd name="T18" fmla="*/ 712 w 925"/>
                <a:gd name="T19" fmla="*/ 543 h 588"/>
                <a:gd name="T20" fmla="*/ 754 w 925"/>
                <a:gd name="T21" fmla="*/ 520 h 588"/>
                <a:gd name="T22" fmla="*/ 784 w 925"/>
                <a:gd name="T23" fmla="*/ 330 h 588"/>
                <a:gd name="T24" fmla="*/ 850 w 925"/>
                <a:gd name="T25" fmla="*/ 396 h 588"/>
                <a:gd name="T26" fmla="*/ 870 w 925"/>
                <a:gd name="T27" fmla="*/ 390 h 588"/>
                <a:gd name="T28" fmla="*/ 870 w 925"/>
                <a:gd name="T29" fmla="*/ 423 h 588"/>
                <a:gd name="T30" fmla="*/ 826 w 925"/>
                <a:gd name="T31" fmla="*/ 470 h 588"/>
                <a:gd name="T32" fmla="*/ 826 w 925"/>
                <a:gd name="T33" fmla="*/ 445 h 588"/>
                <a:gd name="T34" fmla="*/ 810 w 925"/>
                <a:gd name="T35" fmla="*/ 433 h 588"/>
                <a:gd name="T36" fmla="*/ 815 w 925"/>
                <a:gd name="T37" fmla="*/ 417 h 588"/>
                <a:gd name="T38" fmla="*/ 793 w 925"/>
                <a:gd name="T39" fmla="*/ 355 h 588"/>
                <a:gd name="T40" fmla="*/ 765 w 925"/>
                <a:gd name="T41" fmla="*/ 170 h 588"/>
                <a:gd name="T42" fmla="*/ 721 w 925"/>
                <a:gd name="T43" fmla="*/ 147 h 588"/>
                <a:gd name="T44" fmla="*/ 915 w 925"/>
                <a:gd name="T45" fmla="*/ 91 h 588"/>
                <a:gd name="T46" fmla="*/ 918 w 925"/>
                <a:gd name="T47" fmla="*/ 115 h 588"/>
                <a:gd name="T48" fmla="*/ 906 w 925"/>
                <a:gd name="T49" fmla="*/ 86 h 588"/>
                <a:gd name="T50" fmla="*/ 754 w 925"/>
                <a:gd name="T51" fmla="*/ 68 h 588"/>
                <a:gd name="T52" fmla="*/ 763 w 925"/>
                <a:gd name="T53" fmla="*/ 91 h 588"/>
                <a:gd name="T54" fmla="*/ 746 w 925"/>
                <a:gd name="T55" fmla="*/ 65 h 588"/>
                <a:gd name="T56" fmla="*/ 435 w 925"/>
                <a:gd name="T57" fmla="*/ 47 h 588"/>
                <a:gd name="T58" fmla="*/ 458 w 925"/>
                <a:gd name="T59" fmla="*/ 60 h 588"/>
                <a:gd name="T60" fmla="*/ 477 w 925"/>
                <a:gd name="T61" fmla="*/ 122 h 588"/>
                <a:gd name="T62" fmla="*/ 506 w 925"/>
                <a:gd name="T63" fmla="*/ 143 h 588"/>
                <a:gd name="T64" fmla="*/ 564 w 925"/>
                <a:gd name="T65" fmla="*/ 215 h 588"/>
                <a:gd name="T66" fmla="*/ 552 w 925"/>
                <a:gd name="T67" fmla="*/ 339 h 588"/>
                <a:gd name="T68" fmla="*/ 515 w 925"/>
                <a:gd name="T69" fmla="*/ 426 h 588"/>
                <a:gd name="T70" fmla="*/ 449 w 925"/>
                <a:gd name="T71" fmla="*/ 426 h 588"/>
                <a:gd name="T72" fmla="*/ 381 w 925"/>
                <a:gd name="T73" fmla="*/ 396 h 588"/>
                <a:gd name="T74" fmla="*/ 356 w 925"/>
                <a:gd name="T75" fmla="*/ 384 h 588"/>
                <a:gd name="T76" fmla="*/ 355 w 925"/>
                <a:gd name="T77" fmla="*/ 374 h 588"/>
                <a:gd name="T78" fmla="*/ 344 w 925"/>
                <a:gd name="T79" fmla="*/ 377 h 588"/>
                <a:gd name="T80" fmla="*/ 349 w 925"/>
                <a:gd name="T81" fmla="*/ 360 h 588"/>
                <a:gd name="T82" fmla="*/ 318 w 925"/>
                <a:gd name="T83" fmla="*/ 369 h 588"/>
                <a:gd name="T84" fmla="*/ 259 w 925"/>
                <a:gd name="T85" fmla="*/ 327 h 588"/>
                <a:gd name="T86" fmla="*/ 157 w 925"/>
                <a:gd name="T87" fmla="*/ 339 h 588"/>
                <a:gd name="T88" fmla="*/ 75 w 925"/>
                <a:gd name="T89" fmla="*/ 370 h 588"/>
                <a:gd name="T90" fmla="*/ 26 w 925"/>
                <a:gd name="T91" fmla="*/ 360 h 588"/>
                <a:gd name="T92" fmla="*/ 18 w 925"/>
                <a:gd name="T93" fmla="*/ 273 h 588"/>
                <a:gd name="T94" fmla="*/ 9 w 925"/>
                <a:gd name="T95" fmla="*/ 229 h 588"/>
                <a:gd name="T96" fmla="*/ 7 w 925"/>
                <a:gd name="T97" fmla="*/ 215 h 588"/>
                <a:gd name="T98" fmla="*/ 33 w 925"/>
                <a:gd name="T99" fmla="*/ 152 h 588"/>
                <a:gd name="T100" fmla="*/ 116 w 925"/>
                <a:gd name="T101" fmla="*/ 135 h 588"/>
                <a:gd name="T102" fmla="*/ 161 w 925"/>
                <a:gd name="T103" fmla="*/ 77 h 588"/>
                <a:gd name="T104" fmla="*/ 210 w 925"/>
                <a:gd name="T105" fmla="*/ 53 h 588"/>
                <a:gd name="T106" fmla="*/ 225 w 925"/>
                <a:gd name="T107" fmla="*/ 68 h 588"/>
                <a:gd name="T108" fmla="*/ 264 w 925"/>
                <a:gd name="T109" fmla="*/ 32 h 588"/>
                <a:gd name="T110" fmla="*/ 280 w 925"/>
                <a:gd name="T111" fmla="*/ 16 h 588"/>
                <a:gd name="T112" fmla="*/ 330 w 925"/>
                <a:gd name="T113" fmla="*/ 47 h 588"/>
                <a:gd name="T114" fmla="*/ 395 w 925"/>
                <a:gd name="T115" fmla="*/ 10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25" h="588">
                  <a:moveTo>
                    <a:pt x="503" y="461"/>
                  </a:moveTo>
                  <a:lnTo>
                    <a:pt x="508" y="475"/>
                  </a:lnTo>
                  <a:lnTo>
                    <a:pt x="510" y="491"/>
                  </a:lnTo>
                  <a:lnTo>
                    <a:pt x="506" y="506"/>
                  </a:lnTo>
                  <a:lnTo>
                    <a:pt x="498" y="515"/>
                  </a:lnTo>
                  <a:lnTo>
                    <a:pt x="489" y="520"/>
                  </a:lnTo>
                  <a:lnTo>
                    <a:pt x="477" y="526"/>
                  </a:lnTo>
                  <a:lnTo>
                    <a:pt x="472" y="505"/>
                  </a:lnTo>
                  <a:lnTo>
                    <a:pt x="465" y="484"/>
                  </a:lnTo>
                  <a:lnTo>
                    <a:pt x="458" y="465"/>
                  </a:lnTo>
                  <a:lnTo>
                    <a:pt x="472" y="465"/>
                  </a:lnTo>
                  <a:lnTo>
                    <a:pt x="484" y="472"/>
                  </a:lnTo>
                  <a:lnTo>
                    <a:pt x="494" y="470"/>
                  </a:lnTo>
                  <a:lnTo>
                    <a:pt x="503" y="461"/>
                  </a:lnTo>
                  <a:close/>
                  <a:moveTo>
                    <a:pt x="791" y="458"/>
                  </a:moveTo>
                  <a:lnTo>
                    <a:pt x="794" y="459"/>
                  </a:lnTo>
                  <a:lnTo>
                    <a:pt x="798" y="461"/>
                  </a:lnTo>
                  <a:lnTo>
                    <a:pt x="800" y="463"/>
                  </a:lnTo>
                  <a:lnTo>
                    <a:pt x="801" y="465"/>
                  </a:lnTo>
                  <a:lnTo>
                    <a:pt x="803" y="466"/>
                  </a:lnTo>
                  <a:lnTo>
                    <a:pt x="807" y="470"/>
                  </a:lnTo>
                  <a:lnTo>
                    <a:pt x="807" y="468"/>
                  </a:lnTo>
                  <a:lnTo>
                    <a:pt x="808" y="466"/>
                  </a:lnTo>
                  <a:lnTo>
                    <a:pt x="810" y="463"/>
                  </a:lnTo>
                  <a:lnTo>
                    <a:pt x="810" y="461"/>
                  </a:lnTo>
                  <a:lnTo>
                    <a:pt x="812" y="461"/>
                  </a:lnTo>
                  <a:lnTo>
                    <a:pt x="814" y="461"/>
                  </a:lnTo>
                  <a:lnTo>
                    <a:pt x="814" y="465"/>
                  </a:lnTo>
                  <a:lnTo>
                    <a:pt x="815" y="468"/>
                  </a:lnTo>
                  <a:lnTo>
                    <a:pt x="817" y="473"/>
                  </a:lnTo>
                  <a:lnTo>
                    <a:pt x="817" y="479"/>
                  </a:lnTo>
                  <a:lnTo>
                    <a:pt x="817" y="484"/>
                  </a:lnTo>
                  <a:lnTo>
                    <a:pt x="805" y="498"/>
                  </a:lnTo>
                  <a:lnTo>
                    <a:pt x="794" y="515"/>
                  </a:lnTo>
                  <a:lnTo>
                    <a:pt x="798" y="526"/>
                  </a:lnTo>
                  <a:lnTo>
                    <a:pt x="796" y="529"/>
                  </a:lnTo>
                  <a:lnTo>
                    <a:pt x="791" y="533"/>
                  </a:lnTo>
                  <a:lnTo>
                    <a:pt x="786" y="534"/>
                  </a:lnTo>
                  <a:lnTo>
                    <a:pt x="781" y="536"/>
                  </a:lnTo>
                  <a:lnTo>
                    <a:pt x="775" y="540"/>
                  </a:lnTo>
                  <a:lnTo>
                    <a:pt x="772" y="541"/>
                  </a:lnTo>
                  <a:lnTo>
                    <a:pt x="768" y="547"/>
                  </a:lnTo>
                  <a:lnTo>
                    <a:pt x="768" y="552"/>
                  </a:lnTo>
                  <a:lnTo>
                    <a:pt x="767" y="557"/>
                  </a:lnTo>
                  <a:lnTo>
                    <a:pt x="767" y="562"/>
                  </a:lnTo>
                  <a:lnTo>
                    <a:pt x="765" y="569"/>
                  </a:lnTo>
                  <a:lnTo>
                    <a:pt x="761" y="573"/>
                  </a:lnTo>
                  <a:lnTo>
                    <a:pt x="756" y="576"/>
                  </a:lnTo>
                  <a:lnTo>
                    <a:pt x="751" y="580"/>
                  </a:lnTo>
                  <a:lnTo>
                    <a:pt x="746" y="583"/>
                  </a:lnTo>
                  <a:lnTo>
                    <a:pt x="740" y="588"/>
                  </a:lnTo>
                  <a:lnTo>
                    <a:pt x="733" y="588"/>
                  </a:lnTo>
                  <a:lnTo>
                    <a:pt x="725" y="582"/>
                  </a:lnTo>
                  <a:lnTo>
                    <a:pt x="716" y="576"/>
                  </a:lnTo>
                  <a:lnTo>
                    <a:pt x="709" y="571"/>
                  </a:lnTo>
                  <a:lnTo>
                    <a:pt x="702" y="561"/>
                  </a:lnTo>
                  <a:lnTo>
                    <a:pt x="707" y="557"/>
                  </a:lnTo>
                  <a:lnTo>
                    <a:pt x="709" y="552"/>
                  </a:lnTo>
                  <a:lnTo>
                    <a:pt x="711" y="548"/>
                  </a:lnTo>
                  <a:lnTo>
                    <a:pt x="712" y="543"/>
                  </a:lnTo>
                  <a:lnTo>
                    <a:pt x="714" y="538"/>
                  </a:lnTo>
                  <a:lnTo>
                    <a:pt x="718" y="534"/>
                  </a:lnTo>
                  <a:lnTo>
                    <a:pt x="728" y="531"/>
                  </a:lnTo>
                  <a:lnTo>
                    <a:pt x="739" y="529"/>
                  </a:lnTo>
                  <a:lnTo>
                    <a:pt x="749" y="526"/>
                  </a:lnTo>
                  <a:lnTo>
                    <a:pt x="754" y="520"/>
                  </a:lnTo>
                  <a:lnTo>
                    <a:pt x="763" y="508"/>
                  </a:lnTo>
                  <a:lnTo>
                    <a:pt x="770" y="494"/>
                  </a:lnTo>
                  <a:lnTo>
                    <a:pt x="779" y="480"/>
                  </a:lnTo>
                  <a:lnTo>
                    <a:pt x="786" y="466"/>
                  </a:lnTo>
                  <a:lnTo>
                    <a:pt x="791" y="458"/>
                  </a:lnTo>
                  <a:close/>
                  <a:moveTo>
                    <a:pt x="784" y="330"/>
                  </a:moveTo>
                  <a:lnTo>
                    <a:pt x="791" y="330"/>
                  </a:lnTo>
                  <a:lnTo>
                    <a:pt x="807" y="346"/>
                  </a:lnTo>
                  <a:lnTo>
                    <a:pt x="821" y="360"/>
                  </a:lnTo>
                  <a:lnTo>
                    <a:pt x="835" y="376"/>
                  </a:lnTo>
                  <a:lnTo>
                    <a:pt x="845" y="396"/>
                  </a:lnTo>
                  <a:lnTo>
                    <a:pt x="850" y="396"/>
                  </a:lnTo>
                  <a:lnTo>
                    <a:pt x="856" y="396"/>
                  </a:lnTo>
                  <a:lnTo>
                    <a:pt x="859" y="396"/>
                  </a:lnTo>
                  <a:lnTo>
                    <a:pt x="861" y="396"/>
                  </a:lnTo>
                  <a:lnTo>
                    <a:pt x="864" y="396"/>
                  </a:lnTo>
                  <a:lnTo>
                    <a:pt x="868" y="393"/>
                  </a:lnTo>
                  <a:lnTo>
                    <a:pt x="870" y="390"/>
                  </a:lnTo>
                  <a:lnTo>
                    <a:pt x="871" y="384"/>
                  </a:lnTo>
                  <a:lnTo>
                    <a:pt x="875" y="384"/>
                  </a:lnTo>
                  <a:lnTo>
                    <a:pt x="875" y="407"/>
                  </a:lnTo>
                  <a:lnTo>
                    <a:pt x="873" y="412"/>
                  </a:lnTo>
                  <a:lnTo>
                    <a:pt x="871" y="417"/>
                  </a:lnTo>
                  <a:lnTo>
                    <a:pt x="870" y="423"/>
                  </a:lnTo>
                  <a:lnTo>
                    <a:pt x="868" y="426"/>
                  </a:lnTo>
                  <a:lnTo>
                    <a:pt x="856" y="426"/>
                  </a:lnTo>
                  <a:lnTo>
                    <a:pt x="856" y="438"/>
                  </a:lnTo>
                  <a:lnTo>
                    <a:pt x="845" y="449"/>
                  </a:lnTo>
                  <a:lnTo>
                    <a:pt x="836" y="459"/>
                  </a:lnTo>
                  <a:lnTo>
                    <a:pt x="826" y="470"/>
                  </a:lnTo>
                  <a:lnTo>
                    <a:pt x="826" y="465"/>
                  </a:lnTo>
                  <a:lnTo>
                    <a:pt x="824" y="461"/>
                  </a:lnTo>
                  <a:lnTo>
                    <a:pt x="824" y="458"/>
                  </a:lnTo>
                  <a:lnTo>
                    <a:pt x="824" y="452"/>
                  </a:lnTo>
                  <a:lnTo>
                    <a:pt x="826" y="449"/>
                  </a:lnTo>
                  <a:lnTo>
                    <a:pt x="826" y="445"/>
                  </a:lnTo>
                  <a:lnTo>
                    <a:pt x="826" y="442"/>
                  </a:lnTo>
                  <a:lnTo>
                    <a:pt x="824" y="440"/>
                  </a:lnTo>
                  <a:lnTo>
                    <a:pt x="821" y="438"/>
                  </a:lnTo>
                  <a:lnTo>
                    <a:pt x="817" y="437"/>
                  </a:lnTo>
                  <a:lnTo>
                    <a:pt x="814" y="435"/>
                  </a:lnTo>
                  <a:lnTo>
                    <a:pt x="810" y="433"/>
                  </a:lnTo>
                  <a:lnTo>
                    <a:pt x="807" y="431"/>
                  </a:lnTo>
                  <a:lnTo>
                    <a:pt x="805" y="430"/>
                  </a:lnTo>
                  <a:lnTo>
                    <a:pt x="805" y="428"/>
                  </a:lnTo>
                  <a:lnTo>
                    <a:pt x="807" y="426"/>
                  </a:lnTo>
                  <a:lnTo>
                    <a:pt x="810" y="421"/>
                  </a:lnTo>
                  <a:lnTo>
                    <a:pt x="815" y="417"/>
                  </a:lnTo>
                  <a:lnTo>
                    <a:pt x="821" y="412"/>
                  </a:lnTo>
                  <a:lnTo>
                    <a:pt x="826" y="407"/>
                  </a:lnTo>
                  <a:lnTo>
                    <a:pt x="819" y="400"/>
                  </a:lnTo>
                  <a:lnTo>
                    <a:pt x="812" y="388"/>
                  </a:lnTo>
                  <a:lnTo>
                    <a:pt x="801" y="370"/>
                  </a:lnTo>
                  <a:lnTo>
                    <a:pt x="793" y="355"/>
                  </a:lnTo>
                  <a:lnTo>
                    <a:pt x="788" y="341"/>
                  </a:lnTo>
                  <a:lnTo>
                    <a:pt x="784" y="330"/>
                  </a:lnTo>
                  <a:close/>
                  <a:moveTo>
                    <a:pt x="721" y="147"/>
                  </a:moveTo>
                  <a:lnTo>
                    <a:pt x="730" y="147"/>
                  </a:lnTo>
                  <a:lnTo>
                    <a:pt x="746" y="159"/>
                  </a:lnTo>
                  <a:lnTo>
                    <a:pt x="765" y="170"/>
                  </a:lnTo>
                  <a:lnTo>
                    <a:pt x="765" y="180"/>
                  </a:lnTo>
                  <a:lnTo>
                    <a:pt x="753" y="180"/>
                  </a:lnTo>
                  <a:lnTo>
                    <a:pt x="744" y="173"/>
                  </a:lnTo>
                  <a:lnTo>
                    <a:pt x="735" y="166"/>
                  </a:lnTo>
                  <a:lnTo>
                    <a:pt x="728" y="157"/>
                  </a:lnTo>
                  <a:lnTo>
                    <a:pt x="721" y="147"/>
                  </a:lnTo>
                  <a:close/>
                  <a:moveTo>
                    <a:pt x="906" y="86"/>
                  </a:moveTo>
                  <a:lnTo>
                    <a:pt x="910" y="86"/>
                  </a:lnTo>
                  <a:lnTo>
                    <a:pt x="913" y="88"/>
                  </a:lnTo>
                  <a:lnTo>
                    <a:pt x="913" y="88"/>
                  </a:lnTo>
                  <a:lnTo>
                    <a:pt x="915" y="89"/>
                  </a:lnTo>
                  <a:lnTo>
                    <a:pt x="915" y="91"/>
                  </a:lnTo>
                  <a:lnTo>
                    <a:pt x="917" y="93"/>
                  </a:lnTo>
                  <a:lnTo>
                    <a:pt x="918" y="96"/>
                  </a:lnTo>
                  <a:lnTo>
                    <a:pt x="922" y="102"/>
                  </a:lnTo>
                  <a:lnTo>
                    <a:pt x="924" y="108"/>
                  </a:lnTo>
                  <a:lnTo>
                    <a:pt x="925" y="115"/>
                  </a:lnTo>
                  <a:lnTo>
                    <a:pt x="918" y="115"/>
                  </a:lnTo>
                  <a:lnTo>
                    <a:pt x="918" y="108"/>
                  </a:lnTo>
                  <a:lnTo>
                    <a:pt x="913" y="105"/>
                  </a:lnTo>
                  <a:lnTo>
                    <a:pt x="911" y="100"/>
                  </a:lnTo>
                  <a:lnTo>
                    <a:pt x="910" y="96"/>
                  </a:lnTo>
                  <a:lnTo>
                    <a:pt x="908" y="91"/>
                  </a:lnTo>
                  <a:lnTo>
                    <a:pt x="906" y="86"/>
                  </a:lnTo>
                  <a:close/>
                  <a:moveTo>
                    <a:pt x="746" y="65"/>
                  </a:moveTo>
                  <a:lnTo>
                    <a:pt x="749" y="65"/>
                  </a:lnTo>
                  <a:lnTo>
                    <a:pt x="751" y="67"/>
                  </a:lnTo>
                  <a:lnTo>
                    <a:pt x="751" y="68"/>
                  </a:lnTo>
                  <a:lnTo>
                    <a:pt x="753" y="68"/>
                  </a:lnTo>
                  <a:lnTo>
                    <a:pt x="754" y="68"/>
                  </a:lnTo>
                  <a:lnTo>
                    <a:pt x="756" y="70"/>
                  </a:lnTo>
                  <a:lnTo>
                    <a:pt x="758" y="75"/>
                  </a:lnTo>
                  <a:lnTo>
                    <a:pt x="758" y="81"/>
                  </a:lnTo>
                  <a:lnTo>
                    <a:pt x="760" y="84"/>
                  </a:lnTo>
                  <a:lnTo>
                    <a:pt x="761" y="88"/>
                  </a:lnTo>
                  <a:lnTo>
                    <a:pt x="763" y="91"/>
                  </a:lnTo>
                  <a:lnTo>
                    <a:pt x="765" y="96"/>
                  </a:lnTo>
                  <a:lnTo>
                    <a:pt x="753" y="96"/>
                  </a:lnTo>
                  <a:lnTo>
                    <a:pt x="751" y="88"/>
                  </a:lnTo>
                  <a:lnTo>
                    <a:pt x="747" y="82"/>
                  </a:lnTo>
                  <a:lnTo>
                    <a:pt x="746" y="75"/>
                  </a:lnTo>
                  <a:lnTo>
                    <a:pt x="746" y="65"/>
                  </a:lnTo>
                  <a:close/>
                  <a:moveTo>
                    <a:pt x="419" y="0"/>
                  </a:moveTo>
                  <a:lnTo>
                    <a:pt x="423" y="0"/>
                  </a:lnTo>
                  <a:lnTo>
                    <a:pt x="424" y="9"/>
                  </a:lnTo>
                  <a:lnTo>
                    <a:pt x="426" y="21"/>
                  </a:lnTo>
                  <a:lnTo>
                    <a:pt x="431" y="35"/>
                  </a:lnTo>
                  <a:lnTo>
                    <a:pt x="435" y="47"/>
                  </a:lnTo>
                  <a:lnTo>
                    <a:pt x="438" y="54"/>
                  </a:lnTo>
                  <a:lnTo>
                    <a:pt x="440" y="56"/>
                  </a:lnTo>
                  <a:lnTo>
                    <a:pt x="445" y="58"/>
                  </a:lnTo>
                  <a:lnTo>
                    <a:pt x="449" y="58"/>
                  </a:lnTo>
                  <a:lnTo>
                    <a:pt x="454" y="60"/>
                  </a:lnTo>
                  <a:lnTo>
                    <a:pt x="458" y="60"/>
                  </a:lnTo>
                  <a:lnTo>
                    <a:pt x="461" y="61"/>
                  </a:lnTo>
                  <a:lnTo>
                    <a:pt x="461" y="67"/>
                  </a:lnTo>
                  <a:lnTo>
                    <a:pt x="465" y="79"/>
                  </a:lnTo>
                  <a:lnTo>
                    <a:pt x="468" y="93"/>
                  </a:lnTo>
                  <a:lnTo>
                    <a:pt x="473" y="110"/>
                  </a:lnTo>
                  <a:lnTo>
                    <a:pt x="477" y="122"/>
                  </a:lnTo>
                  <a:lnTo>
                    <a:pt x="480" y="131"/>
                  </a:lnTo>
                  <a:lnTo>
                    <a:pt x="489" y="131"/>
                  </a:lnTo>
                  <a:lnTo>
                    <a:pt x="494" y="133"/>
                  </a:lnTo>
                  <a:lnTo>
                    <a:pt x="500" y="135"/>
                  </a:lnTo>
                  <a:lnTo>
                    <a:pt x="503" y="138"/>
                  </a:lnTo>
                  <a:lnTo>
                    <a:pt x="506" y="143"/>
                  </a:lnTo>
                  <a:lnTo>
                    <a:pt x="515" y="156"/>
                  </a:lnTo>
                  <a:lnTo>
                    <a:pt x="519" y="173"/>
                  </a:lnTo>
                  <a:lnTo>
                    <a:pt x="538" y="173"/>
                  </a:lnTo>
                  <a:lnTo>
                    <a:pt x="545" y="191"/>
                  </a:lnTo>
                  <a:lnTo>
                    <a:pt x="555" y="203"/>
                  </a:lnTo>
                  <a:lnTo>
                    <a:pt x="564" y="215"/>
                  </a:lnTo>
                  <a:lnTo>
                    <a:pt x="573" y="231"/>
                  </a:lnTo>
                  <a:lnTo>
                    <a:pt x="576" y="257"/>
                  </a:lnTo>
                  <a:lnTo>
                    <a:pt x="575" y="278"/>
                  </a:lnTo>
                  <a:lnTo>
                    <a:pt x="569" y="299"/>
                  </a:lnTo>
                  <a:lnTo>
                    <a:pt x="561" y="318"/>
                  </a:lnTo>
                  <a:lnTo>
                    <a:pt x="552" y="339"/>
                  </a:lnTo>
                  <a:lnTo>
                    <a:pt x="541" y="362"/>
                  </a:lnTo>
                  <a:lnTo>
                    <a:pt x="538" y="376"/>
                  </a:lnTo>
                  <a:lnTo>
                    <a:pt x="533" y="390"/>
                  </a:lnTo>
                  <a:lnTo>
                    <a:pt x="529" y="405"/>
                  </a:lnTo>
                  <a:lnTo>
                    <a:pt x="524" y="417"/>
                  </a:lnTo>
                  <a:lnTo>
                    <a:pt x="515" y="426"/>
                  </a:lnTo>
                  <a:lnTo>
                    <a:pt x="505" y="431"/>
                  </a:lnTo>
                  <a:lnTo>
                    <a:pt x="493" y="437"/>
                  </a:lnTo>
                  <a:lnTo>
                    <a:pt x="480" y="442"/>
                  </a:lnTo>
                  <a:lnTo>
                    <a:pt x="472" y="445"/>
                  </a:lnTo>
                  <a:lnTo>
                    <a:pt x="461" y="437"/>
                  </a:lnTo>
                  <a:lnTo>
                    <a:pt x="449" y="426"/>
                  </a:lnTo>
                  <a:lnTo>
                    <a:pt x="440" y="433"/>
                  </a:lnTo>
                  <a:lnTo>
                    <a:pt x="430" y="437"/>
                  </a:lnTo>
                  <a:lnTo>
                    <a:pt x="417" y="435"/>
                  </a:lnTo>
                  <a:lnTo>
                    <a:pt x="404" y="433"/>
                  </a:lnTo>
                  <a:lnTo>
                    <a:pt x="388" y="431"/>
                  </a:lnTo>
                  <a:lnTo>
                    <a:pt x="381" y="396"/>
                  </a:lnTo>
                  <a:lnTo>
                    <a:pt x="376" y="395"/>
                  </a:lnTo>
                  <a:lnTo>
                    <a:pt x="370" y="393"/>
                  </a:lnTo>
                  <a:lnTo>
                    <a:pt x="365" y="391"/>
                  </a:lnTo>
                  <a:lnTo>
                    <a:pt x="362" y="388"/>
                  </a:lnTo>
                  <a:lnTo>
                    <a:pt x="358" y="386"/>
                  </a:lnTo>
                  <a:lnTo>
                    <a:pt x="356" y="384"/>
                  </a:lnTo>
                  <a:lnTo>
                    <a:pt x="356" y="383"/>
                  </a:lnTo>
                  <a:lnTo>
                    <a:pt x="358" y="381"/>
                  </a:lnTo>
                  <a:lnTo>
                    <a:pt x="358" y="379"/>
                  </a:lnTo>
                  <a:lnTo>
                    <a:pt x="358" y="377"/>
                  </a:lnTo>
                  <a:lnTo>
                    <a:pt x="356" y="376"/>
                  </a:lnTo>
                  <a:lnTo>
                    <a:pt x="355" y="374"/>
                  </a:lnTo>
                  <a:lnTo>
                    <a:pt x="349" y="372"/>
                  </a:lnTo>
                  <a:lnTo>
                    <a:pt x="348" y="374"/>
                  </a:lnTo>
                  <a:lnTo>
                    <a:pt x="348" y="376"/>
                  </a:lnTo>
                  <a:lnTo>
                    <a:pt x="348" y="376"/>
                  </a:lnTo>
                  <a:lnTo>
                    <a:pt x="346" y="377"/>
                  </a:lnTo>
                  <a:lnTo>
                    <a:pt x="344" y="377"/>
                  </a:lnTo>
                  <a:lnTo>
                    <a:pt x="342" y="377"/>
                  </a:lnTo>
                  <a:lnTo>
                    <a:pt x="342" y="372"/>
                  </a:lnTo>
                  <a:lnTo>
                    <a:pt x="337" y="372"/>
                  </a:lnTo>
                  <a:lnTo>
                    <a:pt x="337" y="369"/>
                  </a:lnTo>
                  <a:lnTo>
                    <a:pt x="344" y="365"/>
                  </a:lnTo>
                  <a:lnTo>
                    <a:pt x="349" y="360"/>
                  </a:lnTo>
                  <a:lnTo>
                    <a:pt x="353" y="355"/>
                  </a:lnTo>
                  <a:lnTo>
                    <a:pt x="349" y="355"/>
                  </a:lnTo>
                  <a:lnTo>
                    <a:pt x="349" y="349"/>
                  </a:lnTo>
                  <a:lnTo>
                    <a:pt x="341" y="358"/>
                  </a:lnTo>
                  <a:lnTo>
                    <a:pt x="332" y="363"/>
                  </a:lnTo>
                  <a:lnTo>
                    <a:pt x="318" y="369"/>
                  </a:lnTo>
                  <a:lnTo>
                    <a:pt x="313" y="358"/>
                  </a:lnTo>
                  <a:lnTo>
                    <a:pt x="306" y="348"/>
                  </a:lnTo>
                  <a:lnTo>
                    <a:pt x="297" y="339"/>
                  </a:lnTo>
                  <a:lnTo>
                    <a:pt x="285" y="332"/>
                  </a:lnTo>
                  <a:lnTo>
                    <a:pt x="269" y="330"/>
                  </a:lnTo>
                  <a:lnTo>
                    <a:pt x="259" y="327"/>
                  </a:lnTo>
                  <a:lnTo>
                    <a:pt x="245" y="325"/>
                  </a:lnTo>
                  <a:lnTo>
                    <a:pt x="225" y="327"/>
                  </a:lnTo>
                  <a:lnTo>
                    <a:pt x="206" y="328"/>
                  </a:lnTo>
                  <a:lnTo>
                    <a:pt x="187" y="332"/>
                  </a:lnTo>
                  <a:lnTo>
                    <a:pt x="170" y="335"/>
                  </a:lnTo>
                  <a:lnTo>
                    <a:pt x="157" y="339"/>
                  </a:lnTo>
                  <a:lnTo>
                    <a:pt x="150" y="362"/>
                  </a:lnTo>
                  <a:lnTo>
                    <a:pt x="133" y="362"/>
                  </a:lnTo>
                  <a:lnTo>
                    <a:pt x="117" y="360"/>
                  </a:lnTo>
                  <a:lnTo>
                    <a:pt x="100" y="362"/>
                  </a:lnTo>
                  <a:lnTo>
                    <a:pt x="88" y="365"/>
                  </a:lnTo>
                  <a:lnTo>
                    <a:pt x="75" y="370"/>
                  </a:lnTo>
                  <a:lnTo>
                    <a:pt x="65" y="376"/>
                  </a:lnTo>
                  <a:lnTo>
                    <a:pt x="53" y="377"/>
                  </a:lnTo>
                  <a:lnTo>
                    <a:pt x="39" y="377"/>
                  </a:lnTo>
                  <a:lnTo>
                    <a:pt x="35" y="370"/>
                  </a:lnTo>
                  <a:lnTo>
                    <a:pt x="32" y="365"/>
                  </a:lnTo>
                  <a:lnTo>
                    <a:pt x="26" y="360"/>
                  </a:lnTo>
                  <a:lnTo>
                    <a:pt x="23" y="355"/>
                  </a:lnTo>
                  <a:lnTo>
                    <a:pt x="32" y="342"/>
                  </a:lnTo>
                  <a:lnTo>
                    <a:pt x="33" y="327"/>
                  </a:lnTo>
                  <a:lnTo>
                    <a:pt x="32" y="309"/>
                  </a:lnTo>
                  <a:lnTo>
                    <a:pt x="25" y="292"/>
                  </a:lnTo>
                  <a:lnTo>
                    <a:pt x="18" y="273"/>
                  </a:lnTo>
                  <a:lnTo>
                    <a:pt x="9" y="255"/>
                  </a:lnTo>
                  <a:lnTo>
                    <a:pt x="4" y="239"/>
                  </a:lnTo>
                  <a:lnTo>
                    <a:pt x="0" y="227"/>
                  </a:lnTo>
                  <a:lnTo>
                    <a:pt x="4" y="227"/>
                  </a:lnTo>
                  <a:lnTo>
                    <a:pt x="7" y="229"/>
                  </a:lnTo>
                  <a:lnTo>
                    <a:pt x="9" y="229"/>
                  </a:lnTo>
                  <a:lnTo>
                    <a:pt x="11" y="231"/>
                  </a:lnTo>
                  <a:lnTo>
                    <a:pt x="11" y="231"/>
                  </a:lnTo>
                  <a:lnTo>
                    <a:pt x="13" y="229"/>
                  </a:lnTo>
                  <a:lnTo>
                    <a:pt x="14" y="227"/>
                  </a:lnTo>
                  <a:lnTo>
                    <a:pt x="16" y="224"/>
                  </a:lnTo>
                  <a:lnTo>
                    <a:pt x="7" y="215"/>
                  </a:lnTo>
                  <a:lnTo>
                    <a:pt x="4" y="204"/>
                  </a:lnTo>
                  <a:lnTo>
                    <a:pt x="0" y="192"/>
                  </a:lnTo>
                  <a:lnTo>
                    <a:pt x="9" y="182"/>
                  </a:lnTo>
                  <a:lnTo>
                    <a:pt x="16" y="171"/>
                  </a:lnTo>
                  <a:lnTo>
                    <a:pt x="23" y="161"/>
                  </a:lnTo>
                  <a:lnTo>
                    <a:pt x="33" y="152"/>
                  </a:lnTo>
                  <a:lnTo>
                    <a:pt x="46" y="147"/>
                  </a:lnTo>
                  <a:lnTo>
                    <a:pt x="54" y="147"/>
                  </a:lnTo>
                  <a:lnTo>
                    <a:pt x="68" y="145"/>
                  </a:lnTo>
                  <a:lnTo>
                    <a:pt x="86" y="142"/>
                  </a:lnTo>
                  <a:lnTo>
                    <a:pt x="102" y="138"/>
                  </a:lnTo>
                  <a:lnTo>
                    <a:pt x="116" y="135"/>
                  </a:lnTo>
                  <a:lnTo>
                    <a:pt x="121" y="122"/>
                  </a:lnTo>
                  <a:lnTo>
                    <a:pt x="129" y="108"/>
                  </a:lnTo>
                  <a:lnTo>
                    <a:pt x="140" y="98"/>
                  </a:lnTo>
                  <a:lnTo>
                    <a:pt x="154" y="93"/>
                  </a:lnTo>
                  <a:lnTo>
                    <a:pt x="154" y="81"/>
                  </a:lnTo>
                  <a:lnTo>
                    <a:pt x="161" y="77"/>
                  </a:lnTo>
                  <a:lnTo>
                    <a:pt x="170" y="68"/>
                  </a:lnTo>
                  <a:lnTo>
                    <a:pt x="180" y="60"/>
                  </a:lnTo>
                  <a:lnTo>
                    <a:pt x="191" y="53"/>
                  </a:lnTo>
                  <a:lnTo>
                    <a:pt x="201" y="47"/>
                  </a:lnTo>
                  <a:lnTo>
                    <a:pt x="208" y="51"/>
                  </a:lnTo>
                  <a:lnTo>
                    <a:pt x="210" y="53"/>
                  </a:lnTo>
                  <a:lnTo>
                    <a:pt x="210" y="56"/>
                  </a:lnTo>
                  <a:lnTo>
                    <a:pt x="210" y="60"/>
                  </a:lnTo>
                  <a:lnTo>
                    <a:pt x="212" y="65"/>
                  </a:lnTo>
                  <a:lnTo>
                    <a:pt x="217" y="67"/>
                  </a:lnTo>
                  <a:lnTo>
                    <a:pt x="222" y="67"/>
                  </a:lnTo>
                  <a:lnTo>
                    <a:pt x="225" y="68"/>
                  </a:lnTo>
                  <a:lnTo>
                    <a:pt x="231" y="70"/>
                  </a:lnTo>
                  <a:lnTo>
                    <a:pt x="234" y="54"/>
                  </a:lnTo>
                  <a:lnTo>
                    <a:pt x="239" y="46"/>
                  </a:lnTo>
                  <a:lnTo>
                    <a:pt x="246" y="40"/>
                  </a:lnTo>
                  <a:lnTo>
                    <a:pt x="255" y="35"/>
                  </a:lnTo>
                  <a:lnTo>
                    <a:pt x="264" y="32"/>
                  </a:lnTo>
                  <a:lnTo>
                    <a:pt x="273" y="23"/>
                  </a:lnTo>
                  <a:lnTo>
                    <a:pt x="269" y="21"/>
                  </a:lnTo>
                  <a:lnTo>
                    <a:pt x="269" y="19"/>
                  </a:lnTo>
                  <a:lnTo>
                    <a:pt x="267" y="18"/>
                  </a:lnTo>
                  <a:lnTo>
                    <a:pt x="266" y="16"/>
                  </a:lnTo>
                  <a:lnTo>
                    <a:pt x="280" y="16"/>
                  </a:lnTo>
                  <a:lnTo>
                    <a:pt x="294" y="23"/>
                  </a:lnTo>
                  <a:lnTo>
                    <a:pt x="309" y="25"/>
                  </a:lnTo>
                  <a:lnTo>
                    <a:pt x="325" y="25"/>
                  </a:lnTo>
                  <a:lnTo>
                    <a:pt x="342" y="23"/>
                  </a:lnTo>
                  <a:lnTo>
                    <a:pt x="342" y="32"/>
                  </a:lnTo>
                  <a:lnTo>
                    <a:pt x="330" y="47"/>
                  </a:lnTo>
                  <a:lnTo>
                    <a:pt x="323" y="70"/>
                  </a:lnTo>
                  <a:lnTo>
                    <a:pt x="335" y="77"/>
                  </a:lnTo>
                  <a:lnTo>
                    <a:pt x="351" y="86"/>
                  </a:lnTo>
                  <a:lnTo>
                    <a:pt x="367" y="95"/>
                  </a:lnTo>
                  <a:lnTo>
                    <a:pt x="383" y="100"/>
                  </a:lnTo>
                  <a:lnTo>
                    <a:pt x="395" y="100"/>
                  </a:lnTo>
                  <a:lnTo>
                    <a:pt x="404" y="86"/>
                  </a:lnTo>
                  <a:lnTo>
                    <a:pt x="409" y="63"/>
                  </a:lnTo>
                  <a:lnTo>
                    <a:pt x="410" y="40"/>
                  </a:lnTo>
                  <a:lnTo>
                    <a:pt x="414" y="18"/>
                  </a:lnTo>
                  <a:lnTo>
                    <a:pt x="419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6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05" name="텍스트 개체 틀 304">
            <a:extLst>
              <a:ext uri="{FF2B5EF4-FFF2-40B4-BE49-F238E27FC236}">
                <a16:creationId xmlns="" xmlns:a16="http://schemas.microsoft.com/office/drawing/2014/main" id="{B589BB52-6ADE-40BC-A19C-0020F81CC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281" name="Rectangle 7">
            <a:extLst>
              <a:ext uri="{FF2B5EF4-FFF2-40B4-BE49-F238E27FC236}">
                <a16:creationId xmlns="" xmlns:a16="http://schemas.microsoft.com/office/drawing/2014/main" id="{0CA5D392-C0CB-4501-B54A-5CC2DD6AB9FA}"/>
              </a:ext>
            </a:extLst>
          </p:cNvPr>
          <p:cNvSpPr/>
          <p:nvPr/>
        </p:nvSpPr>
        <p:spPr>
          <a:xfrm>
            <a:off x="1294763" y="3304740"/>
            <a:ext cx="972000" cy="972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2" name="Right Arrow 8">
            <a:extLst>
              <a:ext uri="{FF2B5EF4-FFF2-40B4-BE49-F238E27FC236}">
                <a16:creationId xmlns="" xmlns:a16="http://schemas.microsoft.com/office/drawing/2014/main" id="{F77E0B5A-EEB0-48C6-A7FE-7B4FD4144911}"/>
              </a:ext>
            </a:extLst>
          </p:cNvPr>
          <p:cNvSpPr/>
          <p:nvPr/>
        </p:nvSpPr>
        <p:spPr>
          <a:xfrm>
            <a:off x="2532488" y="3562902"/>
            <a:ext cx="136800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3" name="Rectangle 9">
            <a:extLst>
              <a:ext uri="{FF2B5EF4-FFF2-40B4-BE49-F238E27FC236}">
                <a16:creationId xmlns="" xmlns:a16="http://schemas.microsoft.com/office/drawing/2014/main" id="{179B8563-5FBB-4DFE-95C2-1176E522C279}"/>
              </a:ext>
            </a:extLst>
          </p:cNvPr>
          <p:cNvSpPr/>
          <p:nvPr/>
        </p:nvSpPr>
        <p:spPr>
          <a:xfrm>
            <a:off x="4166213" y="3304740"/>
            <a:ext cx="972000" cy="972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4" name="Right Arrow 10">
            <a:extLst>
              <a:ext uri="{FF2B5EF4-FFF2-40B4-BE49-F238E27FC236}">
                <a16:creationId xmlns="" xmlns:a16="http://schemas.microsoft.com/office/drawing/2014/main" id="{DCA8D901-07CB-4266-814C-FFDBFEBB969C}"/>
              </a:ext>
            </a:extLst>
          </p:cNvPr>
          <p:cNvSpPr/>
          <p:nvPr/>
        </p:nvSpPr>
        <p:spPr>
          <a:xfrm>
            <a:off x="5403938" y="3562902"/>
            <a:ext cx="1368000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5" name="Rectangle 11">
            <a:extLst>
              <a:ext uri="{FF2B5EF4-FFF2-40B4-BE49-F238E27FC236}">
                <a16:creationId xmlns="" xmlns:a16="http://schemas.microsoft.com/office/drawing/2014/main" id="{C182C79C-9C3E-4D3D-8BFA-E27DF234ED96}"/>
              </a:ext>
            </a:extLst>
          </p:cNvPr>
          <p:cNvSpPr/>
          <p:nvPr/>
        </p:nvSpPr>
        <p:spPr>
          <a:xfrm>
            <a:off x="9909114" y="3304740"/>
            <a:ext cx="972000" cy="972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="" xmlns:a16="http://schemas.microsoft.com/office/drawing/2014/main" id="{95B9FB3A-D847-415B-9333-27471FFEB842}"/>
              </a:ext>
            </a:extLst>
          </p:cNvPr>
          <p:cNvSpPr txBox="1"/>
          <p:nvPr/>
        </p:nvSpPr>
        <p:spPr>
          <a:xfrm>
            <a:off x="1408064" y="349455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="" xmlns:a16="http://schemas.microsoft.com/office/drawing/2014/main" id="{A38FC8CE-03C0-4A9C-B5C4-FB63C94127D8}"/>
              </a:ext>
            </a:extLst>
          </p:cNvPr>
          <p:cNvSpPr txBox="1"/>
          <p:nvPr/>
        </p:nvSpPr>
        <p:spPr>
          <a:xfrm>
            <a:off x="4279514" y="349455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="" xmlns:a16="http://schemas.microsoft.com/office/drawing/2014/main" id="{5D199CF7-01C9-4942-8592-7867DE05D067}"/>
              </a:ext>
            </a:extLst>
          </p:cNvPr>
          <p:cNvSpPr txBox="1"/>
          <p:nvPr/>
        </p:nvSpPr>
        <p:spPr>
          <a:xfrm>
            <a:off x="10022415" y="349455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89" name="Group 15">
            <a:extLst>
              <a:ext uri="{FF2B5EF4-FFF2-40B4-BE49-F238E27FC236}">
                <a16:creationId xmlns="" xmlns:a16="http://schemas.microsoft.com/office/drawing/2014/main" id="{4A78FEC3-0BB7-4E17-ACA3-860918D9B3B2}"/>
              </a:ext>
            </a:extLst>
          </p:cNvPr>
          <p:cNvGrpSpPr/>
          <p:nvPr/>
        </p:nvGrpSpPr>
        <p:grpSpPr>
          <a:xfrm>
            <a:off x="669662" y="4406774"/>
            <a:ext cx="2222200" cy="1114294"/>
            <a:chOff x="803640" y="3362835"/>
            <a:chExt cx="2059657" cy="1114294"/>
          </a:xfrm>
        </p:grpSpPr>
        <p:sp>
          <p:nvSpPr>
            <p:cNvPr id="290" name="TextBox 289">
              <a:extLst>
                <a:ext uri="{FF2B5EF4-FFF2-40B4-BE49-F238E27FC236}">
                  <a16:creationId xmlns="" xmlns:a16="http://schemas.microsoft.com/office/drawing/2014/main" id="{615D12D6-F81E-4C97-974A-6CEB57B15C7F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="" xmlns:a16="http://schemas.microsoft.com/office/drawing/2014/main" id="{8E2A2806-E911-46DB-99A4-C815CCDCB05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2" name="Group 18">
            <a:extLst>
              <a:ext uri="{FF2B5EF4-FFF2-40B4-BE49-F238E27FC236}">
                <a16:creationId xmlns="" xmlns:a16="http://schemas.microsoft.com/office/drawing/2014/main" id="{CD3C8BDE-9A10-42E9-AE20-26F0DF718370}"/>
              </a:ext>
            </a:extLst>
          </p:cNvPr>
          <p:cNvGrpSpPr/>
          <p:nvPr/>
        </p:nvGrpSpPr>
        <p:grpSpPr>
          <a:xfrm>
            <a:off x="3541113" y="4406774"/>
            <a:ext cx="2222200" cy="1114294"/>
            <a:chOff x="803640" y="3362835"/>
            <a:chExt cx="2059657" cy="1114294"/>
          </a:xfrm>
        </p:grpSpPr>
        <p:sp>
          <p:nvSpPr>
            <p:cNvPr id="293" name="TextBox 292">
              <a:extLst>
                <a:ext uri="{FF2B5EF4-FFF2-40B4-BE49-F238E27FC236}">
                  <a16:creationId xmlns="" xmlns:a16="http://schemas.microsoft.com/office/drawing/2014/main" id="{2B69167B-4DAC-4B60-AB84-63A67669651B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="" xmlns:a16="http://schemas.microsoft.com/office/drawing/2014/main" id="{242E4C2E-5A78-4CF6-8B10-68749319D73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5" name="Group 21">
            <a:extLst>
              <a:ext uri="{FF2B5EF4-FFF2-40B4-BE49-F238E27FC236}">
                <a16:creationId xmlns="" xmlns:a16="http://schemas.microsoft.com/office/drawing/2014/main" id="{055779EF-22E8-4FEF-868A-E161BE4CA3AE}"/>
              </a:ext>
            </a:extLst>
          </p:cNvPr>
          <p:cNvGrpSpPr/>
          <p:nvPr/>
        </p:nvGrpSpPr>
        <p:grpSpPr>
          <a:xfrm>
            <a:off x="9284015" y="4406774"/>
            <a:ext cx="2222200" cy="1114294"/>
            <a:chOff x="803640" y="3362835"/>
            <a:chExt cx="2059657" cy="1114294"/>
          </a:xfrm>
        </p:grpSpPr>
        <p:sp>
          <p:nvSpPr>
            <p:cNvPr id="296" name="TextBox 295">
              <a:extLst>
                <a:ext uri="{FF2B5EF4-FFF2-40B4-BE49-F238E27FC236}">
                  <a16:creationId xmlns="" xmlns:a16="http://schemas.microsoft.com/office/drawing/2014/main" id="{9C0FEA1F-3DD7-419F-9937-0C447136B894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="" xmlns:a16="http://schemas.microsoft.com/office/drawing/2014/main" id="{349AF36C-2910-42EE-9189-D9FDBC811E5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8" name="Rectangle 301">
            <a:extLst>
              <a:ext uri="{FF2B5EF4-FFF2-40B4-BE49-F238E27FC236}">
                <a16:creationId xmlns="" xmlns:a16="http://schemas.microsoft.com/office/drawing/2014/main" id="{779F3AE3-FDF7-45AD-9C2F-39694FED734D}"/>
              </a:ext>
            </a:extLst>
          </p:cNvPr>
          <p:cNvSpPr/>
          <p:nvPr/>
        </p:nvSpPr>
        <p:spPr>
          <a:xfrm>
            <a:off x="7037663" y="3304740"/>
            <a:ext cx="972000" cy="972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9" name="Right Arrow 302">
            <a:extLst>
              <a:ext uri="{FF2B5EF4-FFF2-40B4-BE49-F238E27FC236}">
                <a16:creationId xmlns="" xmlns:a16="http://schemas.microsoft.com/office/drawing/2014/main" id="{1DDE9672-1499-4B6E-A84D-821BFCCD516B}"/>
              </a:ext>
            </a:extLst>
          </p:cNvPr>
          <p:cNvSpPr/>
          <p:nvPr/>
        </p:nvSpPr>
        <p:spPr>
          <a:xfrm>
            <a:off x="8275388" y="3562902"/>
            <a:ext cx="1368000" cy="48463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="" xmlns:a16="http://schemas.microsoft.com/office/drawing/2014/main" id="{85A972A3-5549-442C-8C4E-6EE1D5CBA680}"/>
              </a:ext>
            </a:extLst>
          </p:cNvPr>
          <p:cNvSpPr txBox="1"/>
          <p:nvPr/>
        </p:nvSpPr>
        <p:spPr>
          <a:xfrm>
            <a:off x="7150964" y="349455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01" name="Group 304">
            <a:extLst>
              <a:ext uri="{FF2B5EF4-FFF2-40B4-BE49-F238E27FC236}">
                <a16:creationId xmlns="" xmlns:a16="http://schemas.microsoft.com/office/drawing/2014/main" id="{E537E5B7-0810-425A-8CB1-13013CC24460}"/>
              </a:ext>
            </a:extLst>
          </p:cNvPr>
          <p:cNvGrpSpPr/>
          <p:nvPr/>
        </p:nvGrpSpPr>
        <p:grpSpPr>
          <a:xfrm>
            <a:off x="6412564" y="4406774"/>
            <a:ext cx="2222200" cy="1114294"/>
            <a:chOff x="803640" y="3362835"/>
            <a:chExt cx="2059657" cy="1114294"/>
          </a:xfrm>
        </p:grpSpPr>
        <p:sp>
          <p:nvSpPr>
            <p:cNvPr id="302" name="TextBox 301">
              <a:extLst>
                <a:ext uri="{FF2B5EF4-FFF2-40B4-BE49-F238E27FC236}">
                  <a16:creationId xmlns="" xmlns:a16="http://schemas.microsoft.com/office/drawing/2014/main" id="{5B7D78E7-AC0E-4E65-B6E6-86759C4D6F32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="" xmlns:a16="http://schemas.microsoft.com/office/drawing/2014/main" id="{D989B9C1-8BDA-4F95-B445-2CEE66826E4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550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118946" y="2881511"/>
            <a:ext cx="7939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12" name="Right Triangle 11"/>
          <p:cNvSpPr/>
          <p:nvPr/>
        </p:nvSpPr>
        <p:spPr>
          <a:xfrm rot="18900000">
            <a:off x="5782571" y="3243577"/>
            <a:ext cx="612000" cy="61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742164D-2779-4E05-8FA2-4E848355362D}"/>
              </a:ext>
            </a:extLst>
          </p:cNvPr>
          <p:cNvSpPr txBox="1"/>
          <p:nvPr/>
        </p:nvSpPr>
        <p:spPr>
          <a:xfrm>
            <a:off x="0" y="1"/>
            <a:ext cx="119089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0</a:t>
            </a:r>
            <a:endParaRPr lang="ko-KR" altLang="en-US" sz="60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idx="12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5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9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idx="18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idx="17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4242676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7">
            <a:extLst>
              <a:ext uri="{FF2B5EF4-FFF2-40B4-BE49-F238E27FC236}">
                <a16:creationId xmlns="" xmlns:a16="http://schemas.microsoft.com/office/drawing/2014/main" id="{DE80F6DA-EAAE-426B-86B6-172442A194AE}"/>
              </a:ext>
            </a:extLst>
          </p:cNvPr>
          <p:cNvSpPr/>
          <p:nvPr/>
        </p:nvSpPr>
        <p:spPr>
          <a:xfrm rot="20035303">
            <a:off x="142096" y="630577"/>
            <a:ext cx="1820244" cy="2561938"/>
          </a:xfrm>
          <a:custGeom>
            <a:avLst/>
            <a:gdLst>
              <a:gd name="connsiteX0" fmla="*/ 3404 w 1180796"/>
              <a:gd name="connsiteY0" fmla="*/ 196574 h 1438562"/>
              <a:gd name="connsiteX1" fmla="*/ 3657 w 1180796"/>
              <a:gd name="connsiteY1" fmla="*/ 197380 h 1438562"/>
              <a:gd name="connsiteX2" fmla="*/ 3404 w 1180796"/>
              <a:gd name="connsiteY2" fmla="*/ 196574 h 1438562"/>
              <a:gd name="connsiteX3" fmla="*/ 567269 w 1180796"/>
              <a:gd name="connsiteY3" fmla="*/ 0 h 1438562"/>
              <a:gd name="connsiteX4" fmla="*/ 568172 w 1180796"/>
              <a:gd name="connsiteY4" fmla="*/ 304800 h 1438562"/>
              <a:gd name="connsiteX5" fmla="*/ 779871 w 1180796"/>
              <a:gd name="connsiteY5" fmla="*/ 459344 h 1438562"/>
              <a:gd name="connsiteX6" fmla="*/ 930391 w 1180796"/>
              <a:gd name="connsiteY6" fmla="*/ 667912 h 1438562"/>
              <a:gd name="connsiteX7" fmla="*/ 929264 w 1180796"/>
              <a:gd name="connsiteY7" fmla="*/ 654877 h 1438562"/>
              <a:gd name="connsiteX8" fmla="*/ 1089331 w 1180796"/>
              <a:gd name="connsiteY8" fmla="*/ 830882 h 1438562"/>
              <a:gd name="connsiteX9" fmla="*/ 1176007 w 1180796"/>
              <a:gd name="connsiteY9" fmla="*/ 1299015 h 1438562"/>
              <a:gd name="connsiteX10" fmla="*/ 1106293 w 1180796"/>
              <a:gd name="connsiteY10" fmla="*/ 1261345 h 1438562"/>
              <a:gd name="connsiteX11" fmla="*/ 1093530 w 1180796"/>
              <a:gd name="connsiteY11" fmla="*/ 1409318 h 1438562"/>
              <a:gd name="connsiteX12" fmla="*/ 1016094 w 1180796"/>
              <a:gd name="connsiteY12" fmla="*/ 1334364 h 1438562"/>
              <a:gd name="connsiteX13" fmla="*/ 984981 w 1180796"/>
              <a:gd name="connsiteY13" fmla="*/ 1437195 h 1438562"/>
              <a:gd name="connsiteX14" fmla="*/ 873874 w 1180796"/>
              <a:gd name="connsiteY14" fmla="*/ 986314 h 1438562"/>
              <a:gd name="connsiteX15" fmla="*/ 541005 w 1180796"/>
              <a:gd name="connsiteY15" fmla="*/ 803357 h 1438562"/>
              <a:gd name="connsiteX16" fmla="*/ 504720 w 1180796"/>
              <a:gd name="connsiteY16" fmla="*/ 953956 h 1438562"/>
              <a:gd name="connsiteX17" fmla="*/ 541004 w 1180796"/>
              <a:gd name="connsiteY17" fmla="*/ 1175672 h 1438562"/>
              <a:gd name="connsiteX18" fmla="*/ 532632 w 1180796"/>
              <a:gd name="connsiteY18" fmla="*/ 1402288 h 1438562"/>
              <a:gd name="connsiteX19" fmla="*/ 243154 w 1180796"/>
              <a:gd name="connsiteY19" fmla="*/ 889736 h 1438562"/>
              <a:gd name="connsiteX20" fmla="*/ 174649 w 1180796"/>
              <a:gd name="connsiteY20" fmla="*/ 445938 h 1438562"/>
              <a:gd name="connsiteX21" fmla="*/ 0 w 1180796"/>
              <a:gd name="connsiteY21" fmla="*/ 74192 h 1438562"/>
              <a:gd name="connsiteX22" fmla="*/ 567269 w 1180796"/>
              <a:gd name="connsiteY22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30391 w 1180796"/>
              <a:gd name="connsiteY3" fmla="*/ 667912 h 1438562"/>
              <a:gd name="connsiteX4" fmla="*/ 929264 w 1180796"/>
              <a:gd name="connsiteY4" fmla="*/ 654877 h 1438562"/>
              <a:gd name="connsiteX5" fmla="*/ 1089331 w 1180796"/>
              <a:gd name="connsiteY5" fmla="*/ 830882 h 1438562"/>
              <a:gd name="connsiteX6" fmla="*/ 1176007 w 1180796"/>
              <a:gd name="connsiteY6" fmla="*/ 1299015 h 1438562"/>
              <a:gd name="connsiteX7" fmla="*/ 1106293 w 1180796"/>
              <a:gd name="connsiteY7" fmla="*/ 1261345 h 1438562"/>
              <a:gd name="connsiteX8" fmla="*/ 1093530 w 1180796"/>
              <a:gd name="connsiteY8" fmla="*/ 1409318 h 1438562"/>
              <a:gd name="connsiteX9" fmla="*/ 1016094 w 1180796"/>
              <a:gd name="connsiteY9" fmla="*/ 1334364 h 1438562"/>
              <a:gd name="connsiteX10" fmla="*/ 984981 w 1180796"/>
              <a:gd name="connsiteY10" fmla="*/ 1437195 h 1438562"/>
              <a:gd name="connsiteX11" fmla="*/ 873874 w 1180796"/>
              <a:gd name="connsiteY11" fmla="*/ 986314 h 1438562"/>
              <a:gd name="connsiteX12" fmla="*/ 541005 w 1180796"/>
              <a:gd name="connsiteY12" fmla="*/ 803357 h 1438562"/>
              <a:gd name="connsiteX13" fmla="*/ 504720 w 1180796"/>
              <a:gd name="connsiteY13" fmla="*/ 953956 h 1438562"/>
              <a:gd name="connsiteX14" fmla="*/ 541004 w 1180796"/>
              <a:gd name="connsiteY14" fmla="*/ 1175672 h 1438562"/>
              <a:gd name="connsiteX15" fmla="*/ 532632 w 1180796"/>
              <a:gd name="connsiteY15" fmla="*/ 1402288 h 1438562"/>
              <a:gd name="connsiteX16" fmla="*/ 243154 w 1180796"/>
              <a:gd name="connsiteY16" fmla="*/ 889736 h 1438562"/>
              <a:gd name="connsiteX17" fmla="*/ 174649 w 1180796"/>
              <a:gd name="connsiteY17" fmla="*/ 445938 h 1438562"/>
              <a:gd name="connsiteX18" fmla="*/ 0 w 1180796"/>
              <a:gd name="connsiteY18" fmla="*/ 74192 h 1438562"/>
              <a:gd name="connsiteX19" fmla="*/ 567269 w 1180796"/>
              <a:gd name="connsiteY19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29264 w 1180796"/>
              <a:gd name="connsiteY3" fmla="*/ 654877 h 1438562"/>
              <a:gd name="connsiteX4" fmla="*/ 1089331 w 1180796"/>
              <a:gd name="connsiteY4" fmla="*/ 830882 h 1438562"/>
              <a:gd name="connsiteX5" fmla="*/ 1176007 w 1180796"/>
              <a:gd name="connsiteY5" fmla="*/ 1299015 h 1438562"/>
              <a:gd name="connsiteX6" fmla="*/ 1106293 w 1180796"/>
              <a:gd name="connsiteY6" fmla="*/ 1261345 h 1438562"/>
              <a:gd name="connsiteX7" fmla="*/ 1093530 w 1180796"/>
              <a:gd name="connsiteY7" fmla="*/ 1409318 h 1438562"/>
              <a:gd name="connsiteX8" fmla="*/ 1016094 w 1180796"/>
              <a:gd name="connsiteY8" fmla="*/ 1334364 h 1438562"/>
              <a:gd name="connsiteX9" fmla="*/ 984981 w 1180796"/>
              <a:gd name="connsiteY9" fmla="*/ 1437195 h 1438562"/>
              <a:gd name="connsiteX10" fmla="*/ 873874 w 1180796"/>
              <a:gd name="connsiteY10" fmla="*/ 986314 h 1438562"/>
              <a:gd name="connsiteX11" fmla="*/ 541005 w 1180796"/>
              <a:gd name="connsiteY11" fmla="*/ 803357 h 1438562"/>
              <a:gd name="connsiteX12" fmla="*/ 504720 w 1180796"/>
              <a:gd name="connsiteY12" fmla="*/ 953956 h 1438562"/>
              <a:gd name="connsiteX13" fmla="*/ 541004 w 1180796"/>
              <a:gd name="connsiteY13" fmla="*/ 1175672 h 1438562"/>
              <a:gd name="connsiteX14" fmla="*/ 532632 w 1180796"/>
              <a:gd name="connsiteY14" fmla="*/ 1402288 h 1438562"/>
              <a:gd name="connsiteX15" fmla="*/ 243154 w 1180796"/>
              <a:gd name="connsiteY15" fmla="*/ 889736 h 1438562"/>
              <a:gd name="connsiteX16" fmla="*/ 174649 w 1180796"/>
              <a:gd name="connsiteY16" fmla="*/ 445938 h 1438562"/>
              <a:gd name="connsiteX17" fmla="*/ 0 w 1180796"/>
              <a:gd name="connsiteY17" fmla="*/ 74192 h 1438562"/>
              <a:gd name="connsiteX18" fmla="*/ 567269 w 1180796"/>
              <a:gd name="connsiteY18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1089331 w 1180796"/>
              <a:gd name="connsiteY3" fmla="*/ 830882 h 1438562"/>
              <a:gd name="connsiteX4" fmla="*/ 1176007 w 1180796"/>
              <a:gd name="connsiteY4" fmla="*/ 1299015 h 1438562"/>
              <a:gd name="connsiteX5" fmla="*/ 1106293 w 1180796"/>
              <a:gd name="connsiteY5" fmla="*/ 1261345 h 1438562"/>
              <a:gd name="connsiteX6" fmla="*/ 1093530 w 1180796"/>
              <a:gd name="connsiteY6" fmla="*/ 1409318 h 1438562"/>
              <a:gd name="connsiteX7" fmla="*/ 1016094 w 1180796"/>
              <a:gd name="connsiteY7" fmla="*/ 1334364 h 1438562"/>
              <a:gd name="connsiteX8" fmla="*/ 984981 w 1180796"/>
              <a:gd name="connsiteY8" fmla="*/ 1437195 h 1438562"/>
              <a:gd name="connsiteX9" fmla="*/ 873874 w 1180796"/>
              <a:gd name="connsiteY9" fmla="*/ 986314 h 1438562"/>
              <a:gd name="connsiteX10" fmla="*/ 541005 w 1180796"/>
              <a:gd name="connsiteY10" fmla="*/ 803357 h 1438562"/>
              <a:gd name="connsiteX11" fmla="*/ 504720 w 1180796"/>
              <a:gd name="connsiteY11" fmla="*/ 953956 h 1438562"/>
              <a:gd name="connsiteX12" fmla="*/ 541004 w 1180796"/>
              <a:gd name="connsiteY12" fmla="*/ 1175672 h 1438562"/>
              <a:gd name="connsiteX13" fmla="*/ 532632 w 1180796"/>
              <a:gd name="connsiteY13" fmla="*/ 1402288 h 1438562"/>
              <a:gd name="connsiteX14" fmla="*/ 243154 w 1180796"/>
              <a:gd name="connsiteY14" fmla="*/ 889736 h 1438562"/>
              <a:gd name="connsiteX15" fmla="*/ 174649 w 1180796"/>
              <a:gd name="connsiteY15" fmla="*/ 445938 h 1438562"/>
              <a:gd name="connsiteX16" fmla="*/ 0 w 1180796"/>
              <a:gd name="connsiteY16" fmla="*/ 74192 h 1438562"/>
              <a:gd name="connsiteX17" fmla="*/ 567269 w 1180796"/>
              <a:gd name="connsiteY17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1089331 w 1180796"/>
              <a:gd name="connsiteY3" fmla="*/ 830882 h 1438562"/>
              <a:gd name="connsiteX4" fmla="*/ 1176007 w 1180796"/>
              <a:gd name="connsiteY4" fmla="*/ 1299015 h 1438562"/>
              <a:gd name="connsiteX5" fmla="*/ 1106293 w 1180796"/>
              <a:gd name="connsiteY5" fmla="*/ 1261345 h 1438562"/>
              <a:gd name="connsiteX6" fmla="*/ 1093530 w 1180796"/>
              <a:gd name="connsiteY6" fmla="*/ 1409318 h 1438562"/>
              <a:gd name="connsiteX7" fmla="*/ 1016094 w 1180796"/>
              <a:gd name="connsiteY7" fmla="*/ 1334364 h 1438562"/>
              <a:gd name="connsiteX8" fmla="*/ 984981 w 1180796"/>
              <a:gd name="connsiteY8" fmla="*/ 1437195 h 1438562"/>
              <a:gd name="connsiteX9" fmla="*/ 873874 w 1180796"/>
              <a:gd name="connsiteY9" fmla="*/ 986314 h 1438562"/>
              <a:gd name="connsiteX10" fmla="*/ 541005 w 1180796"/>
              <a:gd name="connsiteY10" fmla="*/ 803357 h 1438562"/>
              <a:gd name="connsiteX11" fmla="*/ 504720 w 1180796"/>
              <a:gd name="connsiteY11" fmla="*/ 953956 h 1438562"/>
              <a:gd name="connsiteX12" fmla="*/ 541004 w 1180796"/>
              <a:gd name="connsiteY12" fmla="*/ 1175672 h 1438562"/>
              <a:gd name="connsiteX13" fmla="*/ 472223 w 1180796"/>
              <a:gd name="connsiteY13" fmla="*/ 1387555 h 1438562"/>
              <a:gd name="connsiteX14" fmla="*/ 243154 w 1180796"/>
              <a:gd name="connsiteY14" fmla="*/ 889736 h 1438562"/>
              <a:gd name="connsiteX15" fmla="*/ 174649 w 1180796"/>
              <a:gd name="connsiteY15" fmla="*/ 445938 h 1438562"/>
              <a:gd name="connsiteX16" fmla="*/ 0 w 1180796"/>
              <a:gd name="connsiteY16" fmla="*/ 74192 h 1438562"/>
              <a:gd name="connsiteX17" fmla="*/ 567269 w 1180796"/>
              <a:gd name="connsiteY17" fmla="*/ 0 h 1438562"/>
              <a:gd name="connsiteX0" fmla="*/ 0 w 1198834"/>
              <a:gd name="connsiteY0" fmla="*/ 0 h 2165917"/>
              <a:gd name="connsiteX1" fmla="*/ 586210 w 1198834"/>
              <a:gd name="connsiteY1" fmla="*/ 1032155 h 2165917"/>
              <a:gd name="connsiteX2" fmla="*/ 797909 w 1198834"/>
              <a:gd name="connsiteY2" fmla="*/ 1186699 h 2165917"/>
              <a:gd name="connsiteX3" fmla="*/ 1107369 w 1198834"/>
              <a:gd name="connsiteY3" fmla="*/ 1558237 h 2165917"/>
              <a:gd name="connsiteX4" fmla="*/ 1194045 w 1198834"/>
              <a:gd name="connsiteY4" fmla="*/ 2026370 h 2165917"/>
              <a:gd name="connsiteX5" fmla="*/ 1124331 w 1198834"/>
              <a:gd name="connsiteY5" fmla="*/ 1988700 h 2165917"/>
              <a:gd name="connsiteX6" fmla="*/ 1111568 w 1198834"/>
              <a:gd name="connsiteY6" fmla="*/ 2136673 h 2165917"/>
              <a:gd name="connsiteX7" fmla="*/ 1034132 w 1198834"/>
              <a:gd name="connsiteY7" fmla="*/ 2061719 h 2165917"/>
              <a:gd name="connsiteX8" fmla="*/ 1003019 w 1198834"/>
              <a:gd name="connsiteY8" fmla="*/ 2164550 h 2165917"/>
              <a:gd name="connsiteX9" fmla="*/ 891912 w 1198834"/>
              <a:gd name="connsiteY9" fmla="*/ 1713669 h 2165917"/>
              <a:gd name="connsiteX10" fmla="*/ 559043 w 1198834"/>
              <a:gd name="connsiteY10" fmla="*/ 1530712 h 2165917"/>
              <a:gd name="connsiteX11" fmla="*/ 522758 w 1198834"/>
              <a:gd name="connsiteY11" fmla="*/ 1681311 h 2165917"/>
              <a:gd name="connsiteX12" fmla="*/ 559042 w 1198834"/>
              <a:gd name="connsiteY12" fmla="*/ 1903027 h 2165917"/>
              <a:gd name="connsiteX13" fmla="*/ 490261 w 1198834"/>
              <a:gd name="connsiteY13" fmla="*/ 2114910 h 2165917"/>
              <a:gd name="connsiteX14" fmla="*/ 261192 w 1198834"/>
              <a:gd name="connsiteY14" fmla="*/ 1617091 h 2165917"/>
              <a:gd name="connsiteX15" fmla="*/ 192687 w 1198834"/>
              <a:gd name="connsiteY15" fmla="*/ 1173293 h 2165917"/>
              <a:gd name="connsiteX16" fmla="*/ 18038 w 1198834"/>
              <a:gd name="connsiteY16" fmla="*/ 801547 h 2165917"/>
              <a:gd name="connsiteX17" fmla="*/ 0 w 1198834"/>
              <a:gd name="connsiteY17" fmla="*/ 0 h 2165917"/>
              <a:gd name="connsiteX0" fmla="*/ 250021 w 1448855"/>
              <a:gd name="connsiteY0" fmla="*/ 0 h 2165917"/>
              <a:gd name="connsiteX1" fmla="*/ 836231 w 1448855"/>
              <a:gd name="connsiteY1" fmla="*/ 1032155 h 2165917"/>
              <a:gd name="connsiteX2" fmla="*/ 1047930 w 1448855"/>
              <a:gd name="connsiteY2" fmla="*/ 1186699 h 2165917"/>
              <a:gd name="connsiteX3" fmla="*/ 1357390 w 1448855"/>
              <a:gd name="connsiteY3" fmla="*/ 1558237 h 2165917"/>
              <a:gd name="connsiteX4" fmla="*/ 1444066 w 1448855"/>
              <a:gd name="connsiteY4" fmla="*/ 2026370 h 2165917"/>
              <a:gd name="connsiteX5" fmla="*/ 1374352 w 1448855"/>
              <a:gd name="connsiteY5" fmla="*/ 1988700 h 2165917"/>
              <a:gd name="connsiteX6" fmla="*/ 1361589 w 1448855"/>
              <a:gd name="connsiteY6" fmla="*/ 2136673 h 2165917"/>
              <a:gd name="connsiteX7" fmla="*/ 1284153 w 1448855"/>
              <a:gd name="connsiteY7" fmla="*/ 2061719 h 2165917"/>
              <a:gd name="connsiteX8" fmla="*/ 1253040 w 1448855"/>
              <a:gd name="connsiteY8" fmla="*/ 2164550 h 2165917"/>
              <a:gd name="connsiteX9" fmla="*/ 1141933 w 1448855"/>
              <a:gd name="connsiteY9" fmla="*/ 1713669 h 2165917"/>
              <a:gd name="connsiteX10" fmla="*/ 809064 w 1448855"/>
              <a:gd name="connsiteY10" fmla="*/ 1530712 h 2165917"/>
              <a:gd name="connsiteX11" fmla="*/ 772779 w 1448855"/>
              <a:gd name="connsiteY11" fmla="*/ 1681311 h 2165917"/>
              <a:gd name="connsiteX12" fmla="*/ 809063 w 1448855"/>
              <a:gd name="connsiteY12" fmla="*/ 1903027 h 2165917"/>
              <a:gd name="connsiteX13" fmla="*/ 740282 w 1448855"/>
              <a:gd name="connsiteY13" fmla="*/ 2114910 h 2165917"/>
              <a:gd name="connsiteX14" fmla="*/ 511213 w 1448855"/>
              <a:gd name="connsiteY14" fmla="*/ 1617091 h 2165917"/>
              <a:gd name="connsiteX15" fmla="*/ 442708 w 1448855"/>
              <a:gd name="connsiteY15" fmla="*/ 1173293 h 2165917"/>
              <a:gd name="connsiteX16" fmla="*/ 0 w 1448855"/>
              <a:gd name="connsiteY16" fmla="*/ 757085 h 2165917"/>
              <a:gd name="connsiteX17" fmla="*/ 250021 w 1448855"/>
              <a:gd name="connsiteY17" fmla="*/ 0 h 2165917"/>
              <a:gd name="connsiteX0" fmla="*/ 250021 w 1448855"/>
              <a:gd name="connsiteY0" fmla="*/ 0 h 2165917"/>
              <a:gd name="connsiteX1" fmla="*/ 836231 w 1448855"/>
              <a:gd name="connsiteY1" fmla="*/ 1032155 h 2165917"/>
              <a:gd name="connsiteX2" fmla="*/ 1047930 w 1448855"/>
              <a:gd name="connsiteY2" fmla="*/ 1186699 h 2165917"/>
              <a:gd name="connsiteX3" fmla="*/ 1357390 w 1448855"/>
              <a:gd name="connsiteY3" fmla="*/ 1558237 h 2165917"/>
              <a:gd name="connsiteX4" fmla="*/ 1444066 w 1448855"/>
              <a:gd name="connsiteY4" fmla="*/ 2026370 h 2165917"/>
              <a:gd name="connsiteX5" fmla="*/ 1374352 w 1448855"/>
              <a:gd name="connsiteY5" fmla="*/ 1988700 h 2165917"/>
              <a:gd name="connsiteX6" fmla="*/ 1361589 w 1448855"/>
              <a:gd name="connsiteY6" fmla="*/ 2136673 h 2165917"/>
              <a:gd name="connsiteX7" fmla="*/ 1284153 w 1448855"/>
              <a:gd name="connsiteY7" fmla="*/ 2061719 h 2165917"/>
              <a:gd name="connsiteX8" fmla="*/ 1253040 w 1448855"/>
              <a:gd name="connsiteY8" fmla="*/ 2164550 h 2165917"/>
              <a:gd name="connsiteX9" fmla="*/ 1141933 w 1448855"/>
              <a:gd name="connsiteY9" fmla="*/ 1713669 h 2165917"/>
              <a:gd name="connsiteX10" fmla="*/ 809064 w 1448855"/>
              <a:gd name="connsiteY10" fmla="*/ 1530712 h 2165917"/>
              <a:gd name="connsiteX11" fmla="*/ 772779 w 1448855"/>
              <a:gd name="connsiteY11" fmla="*/ 1681311 h 2165917"/>
              <a:gd name="connsiteX12" fmla="*/ 809063 w 1448855"/>
              <a:gd name="connsiteY12" fmla="*/ 1903027 h 2165917"/>
              <a:gd name="connsiteX13" fmla="*/ 740282 w 1448855"/>
              <a:gd name="connsiteY13" fmla="*/ 2114910 h 2165917"/>
              <a:gd name="connsiteX14" fmla="*/ 511213 w 1448855"/>
              <a:gd name="connsiteY14" fmla="*/ 1617091 h 2165917"/>
              <a:gd name="connsiteX15" fmla="*/ 442708 w 1448855"/>
              <a:gd name="connsiteY15" fmla="*/ 1173293 h 2165917"/>
              <a:gd name="connsiteX16" fmla="*/ 0 w 1448855"/>
              <a:gd name="connsiteY16" fmla="*/ 757085 h 2165917"/>
              <a:gd name="connsiteX17" fmla="*/ 250021 w 1448855"/>
              <a:gd name="connsiteY17" fmla="*/ 0 h 2165917"/>
              <a:gd name="connsiteX0" fmla="*/ 109668 w 1448855"/>
              <a:gd name="connsiteY0" fmla="*/ 0 h 2382353"/>
              <a:gd name="connsiteX1" fmla="*/ 836231 w 1448855"/>
              <a:gd name="connsiteY1" fmla="*/ 1248591 h 2382353"/>
              <a:gd name="connsiteX2" fmla="*/ 1047930 w 1448855"/>
              <a:gd name="connsiteY2" fmla="*/ 1403135 h 2382353"/>
              <a:gd name="connsiteX3" fmla="*/ 1357390 w 1448855"/>
              <a:gd name="connsiteY3" fmla="*/ 1774673 h 2382353"/>
              <a:gd name="connsiteX4" fmla="*/ 1444066 w 1448855"/>
              <a:gd name="connsiteY4" fmla="*/ 2242806 h 2382353"/>
              <a:gd name="connsiteX5" fmla="*/ 1374352 w 1448855"/>
              <a:gd name="connsiteY5" fmla="*/ 2205136 h 2382353"/>
              <a:gd name="connsiteX6" fmla="*/ 1361589 w 1448855"/>
              <a:gd name="connsiteY6" fmla="*/ 2353109 h 2382353"/>
              <a:gd name="connsiteX7" fmla="*/ 1284153 w 1448855"/>
              <a:gd name="connsiteY7" fmla="*/ 2278155 h 2382353"/>
              <a:gd name="connsiteX8" fmla="*/ 1253040 w 1448855"/>
              <a:gd name="connsiteY8" fmla="*/ 2380986 h 2382353"/>
              <a:gd name="connsiteX9" fmla="*/ 1141933 w 1448855"/>
              <a:gd name="connsiteY9" fmla="*/ 1930105 h 2382353"/>
              <a:gd name="connsiteX10" fmla="*/ 809064 w 1448855"/>
              <a:gd name="connsiteY10" fmla="*/ 1747148 h 2382353"/>
              <a:gd name="connsiteX11" fmla="*/ 772779 w 1448855"/>
              <a:gd name="connsiteY11" fmla="*/ 1897747 h 2382353"/>
              <a:gd name="connsiteX12" fmla="*/ 809063 w 1448855"/>
              <a:gd name="connsiteY12" fmla="*/ 2119463 h 2382353"/>
              <a:gd name="connsiteX13" fmla="*/ 740282 w 1448855"/>
              <a:gd name="connsiteY13" fmla="*/ 2331346 h 2382353"/>
              <a:gd name="connsiteX14" fmla="*/ 511213 w 1448855"/>
              <a:gd name="connsiteY14" fmla="*/ 1833527 h 2382353"/>
              <a:gd name="connsiteX15" fmla="*/ 442708 w 1448855"/>
              <a:gd name="connsiteY15" fmla="*/ 1389729 h 2382353"/>
              <a:gd name="connsiteX16" fmla="*/ 0 w 1448855"/>
              <a:gd name="connsiteY16" fmla="*/ 973521 h 2382353"/>
              <a:gd name="connsiteX17" fmla="*/ 109668 w 1448855"/>
              <a:gd name="connsiteY17" fmla="*/ 0 h 2382353"/>
              <a:gd name="connsiteX0" fmla="*/ 243702 w 1582889"/>
              <a:gd name="connsiteY0" fmla="*/ 0 h 2382353"/>
              <a:gd name="connsiteX1" fmla="*/ 970265 w 1582889"/>
              <a:gd name="connsiteY1" fmla="*/ 1248591 h 2382353"/>
              <a:gd name="connsiteX2" fmla="*/ 1181964 w 1582889"/>
              <a:gd name="connsiteY2" fmla="*/ 1403135 h 2382353"/>
              <a:gd name="connsiteX3" fmla="*/ 1491424 w 1582889"/>
              <a:gd name="connsiteY3" fmla="*/ 1774673 h 2382353"/>
              <a:gd name="connsiteX4" fmla="*/ 1578100 w 1582889"/>
              <a:gd name="connsiteY4" fmla="*/ 2242806 h 2382353"/>
              <a:gd name="connsiteX5" fmla="*/ 1508386 w 1582889"/>
              <a:gd name="connsiteY5" fmla="*/ 2205136 h 2382353"/>
              <a:gd name="connsiteX6" fmla="*/ 1495623 w 1582889"/>
              <a:gd name="connsiteY6" fmla="*/ 2353109 h 2382353"/>
              <a:gd name="connsiteX7" fmla="*/ 1418187 w 1582889"/>
              <a:gd name="connsiteY7" fmla="*/ 2278155 h 2382353"/>
              <a:gd name="connsiteX8" fmla="*/ 1387074 w 1582889"/>
              <a:gd name="connsiteY8" fmla="*/ 2380986 h 2382353"/>
              <a:gd name="connsiteX9" fmla="*/ 1275967 w 1582889"/>
              <a:gd name="connsiteY9" fmla="*/ 1930105 h 2382353"/>
              <a:gd name="connsiteX10" fmla="*/ 943098 w 1582889"/>
              <a:gd name="connsiteY10" fmla="*/ 1747148 h 2382353"/>
              <a:gd name="connsiteX11" fmla="*/ 906813 w 1582889"/>
              <a:gd name="connsiteY11" fmla="*/ 1897747 h 2382353"/>
              <a:gd name="connsiteX12" fmla="*/ 943097 w 1582889"/>
              <a:gd name="connsiteY12" fmla="*/ 2119463 h 2382353"/>
              <a:gd name="connsiteX13" fmla="*/ 874316 w 1582889"/>
              <a:gd name="connsiteY13" fmla="*/ 2331346 h 2382353"/>
              <a:gd name="connsiteX14" fmla="*/ 645247 w 1582889"/>
              <a:gd name="connsiteY14" fmla="*/ 1833527 h 2382353"/>
              <a:gd name="connsiteX15" fmla="*/ 576742 w 1582889"/>
              <a:gd name="connsiteY15" fmla="*/ 1389729 h 2382353"/>
              <a:gd name="connsiteX16" fmla="*/ 0 w 1582889"/>
              <a:gd name="connsiteY16" fmla="*/ 828153 h 2382353"/>
              <a:gd name="connsiteX17" fmla="*/ 243702 w 1582889"/>
              <a:gd name="connsiteY17" fmla="*/ 0 h 2382353"/>
              <a:gd name="connsiteX0" fmla="*/ 299308 w 1582889"/>
              <a:gd name="connsiteY0" fmla="*/ 0 h 2239083"/>
              <a:gd name="connsiteX1" fmla="*/ 970265 w 1582889"/>
              <a:gd name="connsiteY1" fmla="*/ 1105321 h 2239083"/>
              <a:gd name="connsiteX2" fmla="*/ 1181964 w 1582889"/>
              <a:gd name="connsiteY2" fmla="*/ 1259865 h 2239083"/>
              <a:gd name="connsiteX3" fmla="*/ 1491424 w 1582889"/>
              <a:gd name="connsiteY3" fmla="*/ 1631403 h 2239083"/>
              <a:gd name="connsiteX4" fmla="*/ 1578100 w 1582889"/>
              <a:gd name="connsiteY4" fmla="*/ 2099536 h 2239083"/>
              <a:gd name="connsiteX5" fmla="*/ 1508386 w 1582889"/>
              <a:gd name="connsiteY5" fmla="*/ 2061866 h 2239083"/>
              <a:gd name="connsiteX6" fmla="*/ 1495623 w 1582889"/>
              <a:gd name="connsiteY6" fmla="*/ 2209839 h 2239083"/>
              <a:gd name="connsiteX7" fmla="*/ 1418187 w 1582889"/>
              <a:gd name="connsiteY7" fmla="*/ 2134885 h 2239083"/>
              <a:gd name="connsiteX8" fmla="*/ 1387074 w 1582889"/>
              <a:gd name="connsiteY8" fmla="*/ 2237716 h 2239083"/>
              <a:gd name="connsiteX9" fmla="*/ 1275967 w 1582889"/>
              <a:gd name="connsiteY9" fmla="*/ 1786835 h 2239083"/>
              <a:gd name="connsiteX10" fmla="*/ 943098 w 1582889"/>
              <a:gd name="connsiteY10" fmla="*/ 1603878 h 2239083"/>
              <a:gd name="connsiteX11" fmla="*/ 906813 w 1582889"/>
              <a:gd name="connsiteY11" fmla="*/ 1754477 h 2239083"/>
              <a:gd name="connsiteX12" fmla="*/ 943097 w 1582889"/>
              <a:gd name="connsiteY12" fmla="*/ 1976193 h 2239083"/>
              <a:gd name="connsiteX13" fmla="*/ 874316 w 1582889"/>
              <a:gd name="connsiteY13" fmla="*/ 2188076 h 2239083"/>
              <a:gd name="connsiteX14" fmla="*/ 645247 w 1582889"/>
              <a:gd name="connsiteY14" fmla="*/ 1690257 h 2239083"/>
              <a:gd name="connsiteX15" fmla="*/ 576742 w 1582889"/>
              <a:gd name="connsiteY15" fmla="*/ 1246459 h 2239083"/>
              <a:gd name="connsiteX16" fmla="*/ 0 w 1582889"/>
              <a:gd name="connsiteY16" fmla="*/ 684883 h 2239083"/>
              <a:gd name="connsiteX17" fmla="*/ 299308 w 1582889"/>
              <a:gd name="connsiteY17" fmla="*/ 0 h 2239083"/>
              <a:gd name="connsiteX0" fmla="*/ 299308 w 1582889"/>
              <a:gd name="connsiteY0" fmla="*/ 0 h 2239083"/>
              <a:gd name="connsiteX1" fmla="*/ 970265 w 1582889"/>
              <a:gd name="connsiteY1" fmla="*/ 1105321 h 2239083"/>
              <a:gd name="connsiteX2" fmla="*/ 1181964 w 1582889"/>
              <a:gd name="connsiteY2" fmla="*/ 1259865 h 2239083"/>
              <a:gd name="connsiteX3" fmla="*/ 1491424 w 1582889"/>
              <a:gd name="connsiteY3" fmla="*/ 1631403 h 2239083"/>
              <a:gd name="connsiteX4" fmla="*/ 1578100 w 1582889"/>
              <a:gd name="connsiteY4" fmla="*/ 2099536 h 2239083"/>
              <a:gd name="connsiteX5" fmla="*/ 1508386 w 1582889"/>
              <a:gd name="connsiteY5" fmla="*/ 2061866 h 2239083"/>
              <a:gd name="connsiteX6" fmla="*/ 1495623 w 1582889"/>
              <a:gd name="connsiteY6" fmla="*/ 2209839 h 2239083"/>
              <a:gd name="connsiteX7" fmla="*/ 1418187 w 1582889"/>
              <a:gd name="connsiteY7" fmla="*/ 2134885 h 2239083"/>
              <a:gd name="connsiteX8" fmla="*/ 1387074 w 1582889"/>
              <a:gd name="connsiteY8" fmla="*/ 2237716 h 2239083"/>
              <a:gd name="connsiteX9" fmla="*/ 1275967 w 1582889"/>
              <a:gd name="connsiteY9" fmla="*/ 1786835 h 2239083"/>
              <a:gd name="connsiteX10" fmla="*/ 943098 w 1582889"/>
              <a:gd name="connsiteY10" fmla="*/ 1603878 h 2239083"/>
              <a:gd name="connsiteX11" fmla="*/ 906813 w 1582889"/>
              <a:gd name="connsiteY11" fmla="*/ 1754477 h 2239083"/>
              <a:gd name="connsiteX12" fmla="*/ 943097 w 1582889"/>
              <a:gd name="connsiteY12" fmla="*/ 1976193 h 2239083"/>
              <a:gd name="connsiteX13" fmla="*/ 874316 w 1582889"/>
              <a:gd name="connsiteY13" fmla="*/ 2188076 h 2239083"/>
              <a:gd name="connsiteX14" fmla="*/ 645247 w 1582889"/>
              <a:gd name="connsiteY14" fmla="*/ 1690257 h 2239083"/>
              <a:gd name="connsiteX15" fmla="*/ 576742 w 1582889"/>
              <a:gd name="connsiteY15" fmla="*/ 1246459 h 2239083"/>
              <a:gd name="connsiteX16" fmla="*/ 0 w 1582889"/>
              <a:gd name="connsiteY16" fmla="*/ 684883 h 2239083"/>
              <a:gd name="connsiteX17" fmla="*/ 299308 w 1582889"/>
              <a:gd name="connsiteY17" fmla="*/ 0 h 2239083"/>
              <a:gd name="connsiteX0" fmla="*/ 299308 w 1582889"/>
              <a:gd name="connsiteY0" fmla="*/ 0 h 2239083"/>
              <a:gd name="connsiteX1" fmla="*/ 970265 w 1582889"/>
              <a:gd name="connsiteY1" fmla="*/ 1105321 h 2239083"/>
              <a:gd name="connsiteX2" fmla="*/ 1181964 w 1582889"/>
              <a:gd name="connsiteY2" fmla="*/ 1259865 h 2239083"/>
              <a:gd name="connsiteX3" fmla="*/ 1491424 w 1582889"/>
              <a:gd name="connsiteY3" fmla="*/ 1631403 h 2239083"/>
              <a:gd name="connsiteX4" fmla="*/ 1578100 w 1582889"/>
              <a:gd name="connsiteY4" fmla="*/ 2099536 h 2239083"/>
              <a:gd name="connsiteX5" fmla="*/ 1508386 w 1582889"/>
              <a:gd name="connsiteY5" fmla="*/ 2061866 h 2239083"/>
              <a:gd name="connsiteX6" fmla="*/ 1495623 w 1582889"/>
              <a:gd name="connsiteY6" fmla="*/ 2209839 h 2239083"/>
              <a:gd name="connsiteX7" fmla="*/ 1418187 w 1582889"/>
              <a:gd name="connsiteY7" fmla="*/ 2134885 h 2239083"/>
              <a:gd name="connsiteX8" fmla="*/ 1387074 w 1582889"/>
              <a:gd name="connsiteY8" fmla="*/ 2237716 h 2239083"/>
              <a:gd name="connsiteX9" fmla="*/ 1275967 w 1582889"/>
              <a:gd name="connsiteY9" fmla="*/ 1786835 h 2239083"/>
              <a:gd name="connsiteX10" fmla="*/ 943098 w 1582889"/>
              <a:gd name="connsiteY10" fmla="*/ 1603878 h 2239083"/>
              <a:gd name="connsiteX11" fmla="*/ 906813 w 1582889"/>
              <a:gd name="connsiteY11" fmla="*/ 1754477 h 2239083"/>
              <a:gd name="connsiteX12" fmla="*/ 943097 w 1582889"/>
              <a:gd name="connsiteY12" fmla="*/ 1976193 h 2239083"/>
              <a:gd name="connsiteX13" fmla="*/ 874316 w 1582889"/>
              <a:gd name="connsiteY13" fmla="*/ 2188076 h 2239083"/>
              <a:gd name="connsiteX14" fmla="*/ 645247 w 1582889"/>
              <a:gd name="connsiteY14" fmla="*/ 1690257 h 2239083"/>
              <a:gd name="connsiteX15" fmla="*/ 576742 w 1582889"/>
              <a:gd name="connsiteY15" fmla="*/ 1246459 h 2239083"/>
              <a:gd name="connsiteX16" fmla="*/ 0 w 1582889"/>
              <a:gd name="connsiteY16" fmla="*/ 684883 h 2239083"/>
              <a:gd name="connsiteX17" fmla="*/ 299308 w 1582889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951064 w 1590856"/>
              <a:gd name="connsiteY12" fmla="*/ 1976193 h 2239083"/>
              <a:gd name="connsiteX13" fmla="*/ 882283 w 1590856"/>
              <a:gd name="connsiteY13" fmla="*/ 2188076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0856" h="2239083">
                <a:moveTo>
                  <a:pt x="307275" y="0"/>
                </a:moveTo>
                <a:cubicBezTo>
                  <a:pt x="502678" y="344052"/>
                  <a:pt x="782829" y="761269"/>
                  <a:pt x="978232" y="1105321"/>
                </a:cubicBezTo>
                <a:cubicBezTo>
                  <a:pt x="1050784" y="1151871"/>
                  <a:pt x="1075679" y="1171616"/>
                  <a:pt x="1189931" y="1259865"/>
                </a:cubicBezTo>
                <a:cubicBezTo>
                  <a:pt x="1276791" y="1347545"/>
                  <a:pt x="1433368" y="1491458"/>
                  <a:pt x="1499391" y="1631403"/>
                </a:cubicBezTo>
                <a:cubicBezTo>
                  <a:pt x="1532680" y="1799583"/>
                  <a:pt x="1610904" y="2065528"/>
                  <a:pt x="1586067" y="2099536"/>
                </a:cubicBezTo>
                <a:cubicBezTo>
                  <a:pt x="1574411" y="2111598"/>
                  <a:pt x="1547789" y="2095305"/>
                  <a:pt x="1516353" y="2061866"/>
                </a:cubicBezTo>
                <a:cubicBezTo>
                  <a:pt x="1518793" y="2138446"/>
                  <a:pt x="1516808" y="2197273"/>
                  <a:pt x="1503590" y="2209839"/>
                </a:cubicBezTo>
                <a:cubicBezTo>
                  <a:pt x="1487193" y="2221609"/>
                  <a:pt x="1456822" y="2189107"/>
                  <a:pt x="1426154" y="2134885"/>
                </a:cubicBezTo>
                <a:cubicBezTo>
                  <a:pt x="1417371" y="2189998"/>
                  <a:pt x="1407308" y="2229461"/>
                  <a:pt x="1395041" y="2237716"/>
                </a:cubicBezTo>
                <a:cubicBezTo>
                  <a:pt x="1347085" y="2261168"/>
                  <a:pt x="1281256" y="1977835"/>
                  <a:pt x="1283934" y="1786835"/>
                </a:cubicBezTo>
                <a:cubicBezTo>
                  <a:pt x="1209938" y="1641978"/>
                  <a:pt x="1013493" y="1604585"/>
                  <a:pt x="951065" y="1603878"/>
                </a:cubicBezTo>
                <a:cubicBezTo>
                  <a:pt x="890036" y="1615363"/>
                  <a:pt x="907830" y="1681504"/>
                  <a:pt x="914780" y="1754477"/>
                </a:cubicBezTo>
                <a:cubicBezTo>
                  <a:pt x="931157" y="1837897"/>
                  <a:pt x="934499" y="1911895"/>
                  <a:pt x="951064" y="1976193"/>
                </a:cubicBezTo>
                <a:cubicBezTo>
                  <a:pt x="1018264" y="2114953"/>
                  <a:pt x="934407" y="2235732"/>
                  <a:pt x="882283" y="2188076"/>
                </a:cubicBezTo>
                <a:cubicBezTo>
                  <a:pt x="848616" y="2187302"/>
                  <a:pt x="790636" y="1931959"/>
                  <a:pt x="653214" y="1690257"/>
                </a:cubicBezTo>
                <a:cubicBezTo>
                  <a:pt x="585608" y="1542283"/>
                  <a:pt x="610343" y="1388340"/>
                  <a:pt x="584709" y="1246459"/>
                </a:cubicBezTo>
                <a:cubicBezTo>
                  <a:pt x="550141" y="1110536"/>
                  <a:pt x="169384" y="782819"/>
                  <a:pt x="0" y="661642"/>
                </a:cubicBezTo>
                <a:cubicBezTo>
                  <a:pt x="112443" y="400867"/>
                  <a:pt x="198981" y="291821"/>
                  <a:pt x="3072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5734FA0-2807-491F-9585-95381AABCBDD}"/>
              </a:ext>
            </a:extLst>
          </p:cNvPr>
          <p:cNvSpPr txBox="1"/>
          <p:nvPr/>
        </p:nvSpPr>
        <p:spPr>
          <a:xfrm>
            <a:off x="1796023" y="4051059"/>
            <a:ext cx="60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318418D-E909-48E9-A452-5E53662FDA47}"/>
              </a:ext>
            </a:extLst>
          </p:cNvPr>
          <p:cNvSpPr txBox="1"/>
          <p:nvPr/>
        </p:nvSpPr>
        <p:spPr>
          <a:xfrm>
            <a:off x="4556105" y="4051059"/>
            <a:ext cx="60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B048EEC-1CA6-4136-8F12-427A35E12CE7}"/>
              </a:ext>
            </a:extLst>
          </p:cNvPr>
          <p:cNvSpPr txBox="1"/>
          <p:nvPr/>
        </p:nvSpPr>
        <p:spPr>
          <a:xfrm>
            <a:off x="7318620" y="4051059"/>
            <a:ext cx="60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CC83A23-6366-4C87-9960-41A51BE593A4}"/>
              </a:ext>
            </a:extLst>
          </p:cNvPr>
          <p:cNvSpPr txBox="1"/>
          <p:nvPr/>
        </p:nvSpPr>
        <p:spPr>
          <a:xfrm>
            <a:off x="10076270" y="4051059"/>
            <a:ext cx="60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13">
            <a:extLst>
              <a:ext uri="{FF2B5EF4-FFF2-40B4-BE49-F238E27FC236}">
                <a16:creationId xmlns="" xmlns:a16="http://schemas.microsoft.com/office/drawing/2014/main" id="{7DFCDB66-0BFE-4AA7-8255-617635A7E8B8}"/>
              </a:ext>
            </a:extLst>
          </p:cNvPr>
          <p:cNvGrpSpPr/>
          <p:nvPr/>
        </p:nvGrpSpPr>
        <p:grpSpPr>
          <a:xfrm>
            <a:off x="3978958" y="4592533"/>
            <a:ext cx="1756993" cy="1692772"/>
            <a:chOff x="1067114" y="2905199"/>
            <a:chExt cx="1756993" cy="1692772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02E23DA2-228C-435A-9B5F-8C56984C7BF1}"/>
                </a:ext>
              </a:extLst>
            </p:cNvPr>
            <p:cNvSpPr txBox="1"/>
            <p:nvPr/>
          </p:nvSpPr>
          <p:spPr>
            <a:xfrm>
              <a:off x="1067114" y="3212976"/>
              <a:ext cx="17569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2D62F01F-1063-4E02-8356-C331F71E2557}"/>
                </a:ext>
              </a:extLst>
            </p:cNvPr>
            <p:cNvSpPr txBox="1"/>
            <p:nvPr/>
          </p:nvSpPr>
          <p:spPr>
            <a:xfrm>
              <a:off x="1067114" y="2905199"/>
              <a:ext cx="1756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6">
            <a:extLst>
              <a:ext uri="{FF2B5EF4-FFF2-40B4-BE49-F238E27FC236}">
                <a16:creationId xmlns="" xmlns:a16="http://schemas.microsoft.com/office/drawing/2014/main" id="{6590B880-3D43-45C5-9E5C-B044D3171719}"/>
              </a:ext>
            </a:extLst>
          </p:cNvPr>
          <p:cNvGrpSpPr/>
          <p:nvPr/>
        </p:nvGrpSpPr>
        <p:grpSpPr>
          <a:xfrm>
            <a:off x="1218876" y="4592533"/>
            <a:ext cx="1756993" cy="1692772"/>
            <a:chOff x="1067114" y="2905199"/>
            <a:chExt cx="1756993" cy="1692772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EB24AF24-1B2D-4FDA-9239-2E7E1FC019FF}"/>
                </a:ext>
              </a:extLst>
            </p:cNvPr>
            <p:cNvSpPr txBox="1"/>
            <p:nvPr/>
          </p:nvSpPr>
          <p:spPr>
            <a:xfrm>
              <a:off x="1067114" y="3212976"/>
              <a:ext cx="17569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Easy to change colors, photos and Text.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D5FA9CB3-4F38-435F-BD88-F444D9E7C86A}"/>
                </a:ext>
              </a:extLst>
            </p:cNvPr>
            <p:cNvSpPr txBox="1"/>
            <p:nvPr/>
          </p:nvSpPr>
          <p:spPr>
            <a:xfrm>
              <a:off x="1067114" y="2905199"/>
              <a:ext cx="1756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9">
            <a:extLst>
              <a:ext uri="{FF2B5EF4-FFF2-40B4-BE49-F238E27FC236}">
                <a16:creationId xmlns="" xmlns:a16="http://schemas.microsoft.com/office/drawing/2014/main" id="{E38623DF-3D82-4B23-8711-D2AC113135E0}"/>
              </a:ext>
            </a:extLst>
          </p:cNvPr>
          <p:cNvGrpSpPr/>
          <p:nvPr/>
        </p:nvGrpSpPr>
        <p:grpSpPr>
          <a:xfrm>
            <a:off x="6741473" y="4592533"/>
            <a:ext cx="1756993" cy="1692772"/>
            <a:chOff x="1067114" y="2905199"/>
            <a:chExt cx="1756993" cy="1692772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26C64041-D0D1-4E01-A815-CDD748ED8E8F}"/>
                </a:ext>
              </a:extLst>
            </p:cNvPr>
            <p:cNvSpPr txBox="1"/>
            <p:nvPr/>
          </p:nvSpPr>
          <p:spPr>
            <a:xfrm>
              <a:off x="1067114" y="3212976"/>
              <a:ext cx="17569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Easy to change colors, photos and Text.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4721A07-6D89-4E06-9E85-05A6A78CB2E2}"/>
                </a:ext>
              </a:extLst>
            </p:cNvPr>
            <p:cNvSpPr txBox="1"/>
            <p:nvPr/>
          </p:nvSpPr>
          <p:spPr>
            <a:xfrm>
              <a:off x="1067114" y="2905199"/>
              <a:ext cx="1756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22">
            <a:extLst>
              <a:ext uri="{FF2B5EF4-FFF2-40B4-BE49-F238E27FC236}">
                <a16:creationId xmlns="" xmlns:a16="http://schemas.microsoft.com/office/drawing/2014/main" id="{3393688F-730E-4A18-B77D-AF4C970A34E7}"/>
              </a:ext>
            </a:extLst>
          </p:cNvPr>
          <p:cNvGrpSpPr/>
          <p:nvPr/>
        </p:nvGrpSpPr>
        <p:grpSpPr>
          <a:xfrm>
            <a:off x="9499123" y="4592533"/>
            <a:ext cx="1756993" cy="1692772"/>
            <a:chOff x="1067114" y="2905199"/>
            <a:chExt cx="1756993" cy="1692772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2965D1DC-4723-4EE4-AAF0-4E63D1485744}"/>
                </a:ext>
              </a:extLst>
            </p:cNvPr>
            <p:cNvSpPr txBox="1"/>
            <p:nvPr/>
          </p:nvSpPr>
          <p:spPr>
            <a:xfrm>
              <a:off x="1067114" y="3212976"/>
              <a:ext cx="17569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Easy to change colors, photos and Text.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6E3701D-F320-4BA4-B68A-F71582944C5D}"/>
                </a:ext>
              </a:extLst>
            </p:cNvPr>
            <p:cNvSpPr txBox="1"/>
            <p:nvPr/>
          </p:nvSpPr>
          <p:spPr>
            <a:xfrm>
              <a:off x="1067114" y="2905199"/>
              <a:ext cx="1756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Block Arc 10">
            <a:extLst>
              <a:ext uri="{FF2B5EF4-FFF2-40B4-BE49-F238E27FC236}">
                <a16:creationId xmlns="" xmlns:a16="http://schemas.microsoft.com/office/drawing/2014/main" id="{91BD0EE2-D9B6-40A4-A50E-184DF910E876}"/>
              </a:ext>
            </a:extLst>
          </p:cNvPr>
          <p:cNvSpPr/>
          <p:nvPr/>
        </p:nvSpPr>
        <p:spPr>
          <a:xfrm>
            <a:off x="1562751" y="3144537"/>
            <a:ext cx="1069242" cy="72424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Block Arc 10">
            <a:extLst>
              <a:ext uri="{FF2B5EF4-FFF2-40B4-BE49-F238E27FC236}">
                <a16:creationId xmlns="" xmlns:a16="http://schemas.microsoft.com/office/drawing/2014/main" id="{49861105-C53E-4FD8-8B66-E1B9BA4112F4}"/>
              </a:ext>
            </a:extLst>
          </p:cNvPr>
          <p:cNvSpPr/>
          <p:nvPr/>
        </p:nvSpPr>
        <p:spPr>
          <a:xfrm>
            <a:off x="4168974" y="2936105"/>
            <a:ext cx="1376960" cy="932679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Block Arc 10">
            <a:extLst>
              <a:ext uri="{FF2B5EF4-FFF2-40B4-BE49-F238E27FC236}">
                <a16:creationId xmlns="" xmlns:a16="http://schemas.microsoft.com/office/drawing/2014/main" id="{B836F319-2F54-40A7-B8FA-2C7447AA9E0F}"/>
              </a:ext>
            </a:extLst>
          </p:cNvPr>
          <p:cNvSpPr/>
          <p:nvPr/>
        </p:nvSpPr>
        <p:spPr>
          <a:xfrm>
            <a:off x="6741473" y="2678692"/>
            <a:ext cx="1756992" cy="119009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Block Arc 10">
            <a:extLst>
              <a:ext uri="{FF2B5EF4-FFF2-40B4-BE49-F238E27FC236}">
                <a16:creationId xmlns="" xmlns:a16="http://schemas.microsoft.com/office/drawing/2014/main" id="{48A945AE-F0C7-409F-9BB7-60300D963E03}"/>
              </a:ext>
            </a:extLst>
          </p:cNvPr>
          <p:cNvSpPr/>
          <p:nvPr/>
        </p:nvSpPr>
        <p:spPr>
          <a:xfrm>
            <a:off x="9401388" y="2530177"/>
            <a:ext cx="1952462" cy="1322493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D0E87E9E-8C8B-42DB-AFA3-23DDED4C8B9C}"/>
              </a:ext>
            </a:extLst>
          </p:cNvPr>
          <p:cNvGrpSpPr/>
          <p:nvPr/>
        </p:nvGrpSpPr>
        <p:grpSpPr>
          <a:xfrm>
            <a:off x="1726929" y="2620061"/>
            <a:ext cx="469619" cy="469619"/>
            <a:chOff x="1726929" y="2620061"/>
            <a:chExt cx="469619" cy="469619"/>
          </a:xfrm>
        </p:grpSpPr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267DF7DA-E70A-4BAE-BE3C-BEB4F999BBE6}"/>
                </a:ext>
              </a:extLst>
            </p:cNvPr>
            <p:cNvSpPr/>
            <p:nvPr/>
          </p:nvSpPr>
          <p:spPr>
            <a:xfrm>
              <a:off x="1726929" y="2620061"/>
              <a:ext cx="469619" cy="4696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Block Arc 11">
              <a:extLst>
                <a:ext uri="{FF2B5EF4-FFF2-40B4-BE49-F238E27FC236}">
                  <a16:creationId xmlns="" xmlns:a16="http://schemas.microsoft.com/office/drawing/2014/main" id="{AD67FDE7-03E2-426D-9EEA-2101C3B99240}"/>
                </a:ext>
              </a:extLst>
            </p:cNvPr>
            <p:cNvSpPr/>
            <p:nvPr/>
          </p:nvSpPr>
          <p:spPr>
            <a:xfrm>
              <a:off x="1860858" y="2697455"/>
              <a:ext cx="190378" cy="309769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660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>
            <a:extLst>
              <a:ext uri="{FF2B5EF4-FFF2-40B4-BE49-F238E27FC236}">
                <a16:creationId xmlns="" xmlns:a16="http://schemas.microsoft.com/office/drawing/2014/main" id="{EC293ED7-672E-4FBB-820A-4ADE4E4A8C2C}"/>
              </a:ext>
            </a:extLst>
          </p:cNvPr>
          <p:cNvSpPr/>
          <p:nvPr/>
        </p:nvSpPr>
        <p:spPr>
          <a:xfrm>
            <a:off x="0" y="3702864"/>
            <a:ext cx="12192000" cy="3155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3BB9932-7D19-46D7-8883-9C75963EA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8" name="Picture 3" descr="D:\Fullppt\005-PNG이미지\노트북.png">
            <a:extLst>
              <a:ext uri="{FF2B5EF4-FFF2-40B4-BE49-F238E27FC236}">
                <a16:creationId xmlns="" xmlns:a16="http://schemas.microsoft.com/office/drawing/2014/main" id="{C5F5ED53-F34C-48D1-A647-1D50F83A8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46" y="1383374"/>
            <a:ext cx="7852523" cy="399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5">
            <a:extLst>
              <a:ext uri="{FF2B5EF4-FFF2-40B4-BE49-F238E27FC236}">
                <a16:creationId xmlns="" xmlns:a16="http://schemas.microsoft.com/office/drawing/2014/main" id="{F450A05D-BF5D-4F27-BB32-99A5D5F36EA5}"/>
              </a:ext>
            </a:extLst>
          </p:cNvPr>
          <p:cNvSpPr/>
          <p:nvPr/>
        </p:nvSpPr>
        <p:spPr>
          <a:xfrm>
            <a:off x="4258836" y="3702864"/>
            <a:ext cx="3762103" cy="97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52" name="Rectangle 1">
            <a:extLst>
              <a:ext uri="{FF2B5EF4-FFF2-40B4-BE49-F238E27FC236}">
                <a16:creationId xmlns="" xmlns:a16="http://schemas.microsoft.com/office/drawing/2014/main" id="{17DB2691-1EF6-4450-AFAF-EF19C3BFF9EE}"/>
              </a:ext>
            </a:extLst>
          </p:cNvPr>
          <p:cNvSpPr/>
          <p:nvPr/>
        </p:nvSpPr>
        <p:spPr>
          <a:xfrm>
            <a:off x="4258836" y="1913470"/>
            <a:ext cx="3762102" cy="1789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59" name="Group 50">
            <a:extLst>
              <a:ext uri="{FF2B5EF4-FFF2-40B4-BE49-F238E27FC236}">
                <a16:creationId xmlns="" xmlns:a16="http://schemas.microsoft.com/office/drawing/2014/main" id="{03B2977B-1AD0-4B81-83E2-9E05BE30D1F5}"/>
              </a:ext>
            </a:extLst>
          </p:cNvPr>
          <p:cNvGrpSpPr/>
          <p:nvPr/>
        </p:nvGrpSpPr>
        <p:grpSpPr>
          <a:xfrm>
            <a:off x="5438500" y="2186694"/>
            <a:ext cx="1291076" cy="1199408"/>
            <a:chOff x="5724128" y="1124745"/>
            <a:chExt cx="5452134" cy="5065030"/>
          </a:xfrm>
          <a:solidFill>
            <a:schemeClr val="bg1"/>
          </a:solidFill>
        </p:grpSpPr>
        <p:grpSp>
          <p:nvGrpSpPr>
            <p:cNvPr id="60" name="Group 39">
              <a:extLst>
                <a:ext uri="{FF2B5EF4-FFF2-40B4-BE49-F238E27FC236}">
                  <a16:creationId xmlns="" xmlns:a16="http://schemas.microsoft.com/office/drawing/2014/main" id="{36B5D236-516C-4407-AC18-E6EB2894573A}"/>
                </a:ext>
              </a:extLst>
            </p:cNvPr>
            <p:cNvGrpSpPr/>
            <p:nvPr/>
          </p:nvGrpSpPr>
          <p:grpSpPr>
            <a:xfrm>
              <a:off x="5724128" y="1124745"/>
              <a:ext cx="5452134" cy="4919843"/>
              <a:chOff x="2619315" y="1124745"/>
              <a:chExt cx="5452134" cy="4919843"/>
            </a:xfrm>
            <a:grpFill/>
          </p:grpSpPr>
          <p:sp>
            <p:nvSpPr>
              <p:cNvPr id="75" name="Chord 8">
                <a:extLst>
                  <a:ext uri="{FF2B5EF4-FFF2-40B4-BE49-F238E27FC236}">
                    <a16:creationId xmlns="" xmlns:a16="http://schemas.microsoft.com/office/drawing/2014/main" id="{7FA65972-A30E-436B-A574-0587115A8AFE}"/>
                  </a:ext>
                </a:extLst>
              </p:cNvPr>
              <p:cNvSpPr/>
              <p:nvPr/>
            </p:nvSpPr>
            <p:spPr>
              <a:xfrm>
                <a:off x="2619315" y="1124745"/>
                <a:ext cx="4935664" cy="4919843"/>
              </a:xfrm>
              <a:custGeom>
                <a:avLst/>
                <a:gdLst>
                  <a:gd name="connsiteX0" fmla="*/ 1513521 w 5097817"/>
                  <a:gd name="connsiteY0" fmla="*/ 2601 h 5081478"/>
                  <a:gd name="connsiteX1" fmla="*/ 2661848 w 5097817"/>
                  <a:gd name="connsiteY1" fmla="*/ 399401 h 5081478"/>
                  <a:gd name="connsiteX2" fmla="*/ 5097817 w 5097817"/>
                  <a:gd name="connsiteY2" fmla="*/ 2810816 h 5081478"/>
                  <a:gd name="connsiteX3" fmla="*/ 2827156 w 5097817"/>
                  <a:gd name="connsiteY3" fmla="*/ 5081478 h 5081478"/>
                  <a:gd name="connsiteX4" fmla="*/ 432016 w 5097817"/>
                  <a:gd name="connsiteY4" fmla="*/ 2686337 h 5081478"/>
                  <a:gd name="connsiteX5" fmla="*/ 425022 w 5097817"/>
                  <a:gd name="connsiteY5" fmla="*/ 2692504 h 5081478"/>
                  <a:gd name="connsiteX6" fmla="*/ 80049 w 5097817"/>
                  <a:gd name="connsiteY6" fmla="*/ 1104302 h 5081478"/>
                  <a:gd name="connsiteX7" fmla="*/ 1299066 w 5097817"/>
                  <a:gd name="connsiteY7" fmla="*/ 29413 h 5081478"/>
                  <a:gd name="connsiteX8" fmla="*/ 1513521 w 5097817"/>
                  <a:gd name="connsiteY8" fmla="*/ 2601 h 5081478"/>
                  <a:gd name="connsiteX0" fmla="*/ 1513521 w 5097817"/>
                  <a:gd name="connsiteY0" fmla="*/ 2601 h 5081478"/>
                  <a:gd name="connsiteX1" fmla="*/ 2661848 w 5097817"/>
                  <a:gd name="connsiteY1" fmla="*/ 399401 h 5081478"/>
                  <a:gd name="connsiteX2" fmla="*/ 5097817 w 5097817"/>
                  <a:gd name="connsiteY2" fmla="*/ 2810816 h 5081478"/>
                  <a:gd name="connsiteX3" fmla="*/ 2827156 w 5097817"/>
                  <a:gd name="connsiteY3" fmla="*/ 5081478 h 5081478"/>
                  <a:gd name="connsiteX4" fmla="*/ 425022 w 5097817"/>
                  <a:gd name="connsiteY4" fmla="*/ 2692504 h 5081478"/>
                  <a:gd name="connsiteX5" fmla="*/ 80049 w 5097817"/>
                  <a:gd name="connsiteY5" fmla="*/ 1104302 h 5081478"/>
                  <a:gd name="connsiteX6" fmla="*/ 1299066 w 5097817"/>
                  <a:gd name="connsiteY6" fmla="*/ 29413 h 5081478"/>
                  <a:gd name="connsiteX7" fmla="*/ 1513521 w 5097817"/>
                  <a:gd name="connsiteY7" fmla="*/ 2601 h 5081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97817" h="5081478">
                    <a:moveTo>
                      <a:pt x="1513521" y="2601"/>
                    </a:moveTo>
                    <a:cubicBezTo>
                      <a:pt x="1933748" y="-21376"/>
                      <a:pt x="2346895" y="121130"/>
                      <a:pt x="2661848" y="399401"/>
                    </a:cubicBezTo>
                    <a:lnTo>
                      <a:pt x="5097817" y="2810816"/>
                    </a:lnTo>
                    <a:lnTo>
                      <a:pt x="2827156" y="5081478"/>
                    </a:lnTo>
                    <a:lnTo>
                      <a:pt x="425022" y="2692504"/>
                    </a:lnTo>
                    <a:cubicBezTo>
                      <a:pt x="30616" y="2264789"/>
                      <a:pt x="-101381" y="1657095"/>
                      <a:pt x="80049" y="1104302"/>
                    </a:cubicBezTo>
                    <a:cubicBezTo>
                      <a:pt x="261479" y="551509"/>
                      <a:pt x="727912" y="140224"/>
                      <a:pt x="1299066" y="29413"/>
                    </a:cubicBezTo>
                    <a:cubicBezTo>
                      <a:pt x="1370460" y="15562"/>
                      <a:pt x="1442093" y="6676"/>
                      <a:pt x="1513521" y="2601"/>
                    </a:cubicBezTo>
                    <a:close/>
                  </a:path>
                </a:pathLst>
              </a:custGeom>
              <a:grpFill/>
              <a:ln w="539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Chord 10">
                <a:extLst>
                  <a:ext uri="{FF2B5EF4-FFF2-40B4-BE49-F238E27FC236}">
                    <a16:creationId xmlns="" xmlns:a16="http://schemas.microsoft.com/office/drawing/2014/main" id="{6DBC129A-EA5C-4FF1-B6E9-DE0E8ACF196C}"/>
                  </a:ext>
                </a:extLst>
              </p:cNvPr>
              <p:cNvSpPr/>
              <p:nvPr/>
            </p:nvSpPr>
            <p:spPr>
              <a:xfrm>
                <a:off x="4348026" y="1124745"/>
                <a:ext cx="3723423" cy="2818145"/>
              </a:xfrm>
              <a:custGeom>
                <a:avLst/>
                <a:gdLst>
                  <a:gd name="connsiteX0" fmla="*/ 2146132 w 3723423"/>
                  <a:gd name="connsiteY0" fmla="*/ 184 h 2818145"/>
                  <a:gd name="connsiteX1" fmla="*/ 2591738 w 3723423"/>
                  <a:gd name="connsiteY1" fmla="*/ 58410 h 2818145"/>
                  <a:gd name="connsiteX2" fmla="*/ 3707010 w 3723423"/>
                  <a:gd name="connsiteY2" fmla="*/ 1327379 h 2818145"/>
                  <a:gd name="connsiteX3" fmla="*/ 3118856 w 3723423"/>
                  <a:gd name="connsiteY3" fmla="*/ 2818145 h 2818145"/>
                  <a:gd name="connsiteX4" fmla="*/ 1480399 w 3723423"/>
                  <a:gd name="connsiteY4" fmla="*/ 1230409 h 2818145"/>
                  <a:gd name="connsiteX5" fmla="*/ 1446839 w 3723423"/>
                  <a:gd name="connsiteY5" fmla="*/ 1269044 h 2818145"/>
                  <a:gd name="connsiteX6" fmla="*/ 1438904 w 3723423"/>
                  <a:gd name="connsiteY6" fmla="*/ 1261156 h 2818145"/>
                  <a:gd name="connsiteX7" fmla="*/ 563106 w 3723423"/>
                  <a:gd name="connsiteY7" fmla="*/ 2106157 h 2818145"/>
                  <a:gd name="connsiteX8" fmla="*/ 0 w 3723423"/>
                  <a:gd name="connsiteY8" fmla="*/ 2106157 h 2818145"/>
                  <a:gd name="connsiteX9" fmla="*/ 1 w 3723423"/>
                  <a:gd name="connsiteY9" fmla="*/ 2106157 h 2818145"/>
                  <a:gd name="connsiteX10" fmla="*/ 1 w 3723423"/>
                  <a:gd name="connsiteY10" fmla="*/ 1543051 h 2818145"/>
                  <a:gd name="connsiteX11" fmla="*/ 981382 w 3723423"/>
                  <a:gd name="connsiteY11" fmla="*/ 561671 h 2818145"/>
                  <a:gd name="connsiteX12" fmla="*/ 977735 w 3723423"/>
                  <a:gd name="connsiteY12" fmla="*/ 557521 h 2818145"/>
                  <a:gd name="connsiteX13" fmla="*/ 2146132 w 3723423"/>
                  <a:gd name="connsiteY13" fmla="*/ 184 h 2818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23423" h="2818145">
                    <a:moveTo>
                      <a:pt x="2146132" y="184"/>
                    </a:moveTo>
                    <a:cubicBezTo>
                      <a:pt x="2294396" y="-2105"/>
                      <a:pt x="2444400" y="16850"/>
                      <a:pt x="2591738" y="58410"/>
                    </a:cubicBezTo>
                    <a:cubicBezTo>
                      <a:pt x="3181086" y="224650"/>
                      <a:pt x="3619157" y="867423"/>
                      <a:pt x="3707010" y="1327379"/>
                    </a:cubicBezTo>
                    <a:cubicBezTo>
                      <a:pt x="3794863" y="1787335"/>
                      <a:pt x="3520184" y="2454662"/>
                      <a:pt x="3118856" y="2818145"/>
                    </a:cubicBezTo>
                    <a:lnTo>
                      <a:pt x="1480399" y="1230409"/>
                    </a:lnTo>
                    <a:lnTo>
                      <a:pt x="1446839" y="1269044"/>
                    </a:lnTo>
                    <a:lnTo>
                      <a:pt x="1438904" y="1261156"/>
                    </a:lnTo>
                    <a:cubicBezTo>
                      <a:pt x="1123877" y="1576182"/>
                      <a:pt x="802923" y="1965324"/>
                      <a:pt x="563106" y="2106157"/>
                    </a:cubicBezTo>
                    <a:cubicBezTo>
                      <a:pt x="323289" y="2246991"/>
                      <a:pt x="155498" y="2261656"/>
                      <a:pt x="0" y="2106157"/>
                    </a:cubicBezTo>
                    <a:lnTo>
                      <a:pt x="1" y="2106157"/>
                    </a:lnTo>
                    <a:cubicBezTo>
                      <a:pt x="-155497" y="1950660"/>
                      <a:pt x="-155497" y="1698549"/>
                      <a:pt x="1" y="1543051"/>
                    </a:cubicBezTo>
                    <a:lnTo>
                      <a:pt x="981382" y="561671"/>
                    </a:lnTo>
                    <a:lnTo>
                      <a:pt x="977735" y="557521"/>
                    </a:lnTo>
                    <a:cubicBezTo>
                      <a:pt x="1272207" y="205093"/>
                      <a:pt x="1701339" y="7048"/>
                      <a:pt x="2146132" y="184"/>
                    </a:cubicBezTo>
                    <a:close/>
                  </a:path>
                </a:pathLst>
              </a:custGeom>
              <a:grpFill/>
              <a:ln w="539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Group 46">
              <a:extLst>
                <a:ext uri="{FF2B5EF4-FFF2-40B4-BE49-F238E27FC236}">
                  <a16:creationId xmlns="" xmlns:a16="http://schemas.microsoft.com/office/drawing/2014/main" id="{C3B3F245-651B-45C6-B2E1-A3E41F97BA3C}"/>
                </a:ext>
              </a:extLst>
            </p:cNvPr>
            <p:cNvGrpSpPr/>
            <p:nvPr/>
          </p:nvGrpSpPr>
          <p:grpSpPr>
            <a:xfrm rot="18900000">
              <a:off x="8014380" y="2953923"/>
              <a:ext cx="2255104" cy="2296215"/>
              <a:chOff x="971795" y="4810370"/>
              <a:chExt cx="2255104" cy="2296215"/>
            </a:xfrm>
            <a:grpFill/>
          </p:grpSpPr>
          <p:sp>
            <p:nvSpPr>
              <p:cNvPr id="72" name="Rounded Rectangle 47">
                <a:extLst>
                  <a:ext uri="{FF2B5EF4-FFF2-40B4-BE49-F238E27FC236}">
                    <a16:creationId xmlns="" xmlns:a16="http://schemas.microsoft.com/office/drawing/2014/main" id="{1201D937-E4C8-4C70-86C2-5A62AB572554}"/>
                  </a:ext>
                </a:extLst>
              </p:cNvPr>
              <p:cNvSpPr/>
              <p:nvPr/>
            </p:nvSpPr>
            <p:spPr>
              <a:xfrm>
                <a:off x="971795" y="4810370"/>
                <a:ext cx="732010" cy="2296215"/>
              </a:xfrm>
              <a:prstGeom prst="roundRect">
                <a:avLst>
                  <a:gd name="adj" fmla="val 50000"/>
                </a:avLst>
              </a:prstGeom>
              <a:grpFill/>
              <a:ln w="539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Rounded Rectangle 48">
                <a:extLst>
                  <a:ext uri="{FF2B5EF4-FFF2-40B4-BE49-F238E27FC236}">
                    <a16:creationId xmlns="" xmlns:a16="http://schemas.microsoft.com/office/drawing/2014/main" id="{D1FF2FA9-5FB5-4DA8-97BA-271B73AF4CCD}"/>
                  </a:ext>
                </a:extLst>
              </p:cNvPr>
              <p:cNvSpPr/>
              <p:nvPr/>
            </p:nvSpPr>
            <p:spPr>
              <a:xfrm>
                <a:off x="1733342" y="4810370"/>
                <a:ext cx="732010" cy="2296215"/>
              </a:xfrm>
              <a:prstGeom prst="roundRect">
                <a:avLst>
                  <a:gd name="adj" fmla="val 50000"/>
                </a:avLst>
              </a:prstGeom>
              <a:grpFill/>
              <a:ln w="539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Rounded Rectangle 49">
                <a:extLst>
                  <a:ext uri="{FF2B5EF4-FFF2-40B4-BE49-F238E27FC236}">
                    <a16:creationId xmlns="" xmlns:a16="http://schemas.microsoft.com/office/drawing/2014/main" id="{A05CB79D-0079-46F5-9106-9D3141845693}"/>
                  </a:ext>
                </a:extLst>
              </p:cNvPr>
              <p:cNvSpPr/>
              <p:nvPr/>
            </p:nvSpPr>
            <p:spPr>
              <a:xfrm>
                <a:off x="2494889" y="4810370"/>
                <a:ext cx="732010" cy="2296215"/>
              </a:xfrm>
              <a:prstGeom prst="roundRect">
                <a:avLst>
                  <a:gd name="adj" fmla="val 50000"/>
                </a:avLst>
              </a:prstGeom>
              <a:grpFill/>
              <a:ln w="539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Rectangle 40">
              <a:extLst>
                <a:ext uri="{FF2B5EF4-FFF2-40B4-BE49-F238E27FC236}">
                  <a16:creationId xmlns="" xmlns:a16="http://schemas.microsoft.com/office/drawing/2014/main" id="{DBD5D17E-8200-4EF0-AD33-85EC3C9AEF8B}"/>
                </a:ext>
              </a:extLst>
            </p:cNvPr>
            <p:cNvSpPr/>
            <p:nvPr/>
          </p:nvSpPr>
          <p:spPr>
            <a:xfrm rot="2541863">
              <a:off x="8237928" y="1978531"/>
              <a:ext cx="570065" cy="2549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3" name="Group 41">
              <a:extLst>
                <a:ext uri="{FF2B5EF4-FFF2-40B4-BE49-F238E27FC236}">
                  <a16:creationId xmlns="" xmlns:a16="http://schemas.microsoft.com/office/drawing/2014/main" id="{2B708A01-6D95-41AC-8170-547F3C87AC58}"/>
                </a:ext>
              </a:extLst>
            </p:cNvPr>
            <p:cNvGrpSpPr/>
            <p:nvPr/>
          </p:nvGrpSpPr>
          <p:grpSpPr>
            <a:xfrm rot="2700000">
              <a:off x="6247086" y="4123489"/>
              <a:ext cx="2867524" cy="1265047"/>
              <a:chOff x="2018138" y="4646070"/>
              <a:chExt cx="3011367" cy="1400623"/>
            </a:xfrm>
            <a:grpFill/>
          </p:grpSpPr>
          <p:sp>
            <p:nvSpPr>
              <p:cNvPr id="68" name="Rounded Rectangle 42">
                <a:extLst>
                  <a:ext uri="{FF2B5EF4-FFF2-40B4-BE49-F238E27FC236}">
                    <a16:creationId xmlns="" xmlns:a16="http://schemas.microsoft.com/office/drawing/2014/main" id="{7D63CAD4-EC1F-47FC-BD68-56D6DDDEED95}"/>
                  </a:ext>
                </a:extLst>
              </p:cNvPr>
              <p:cNvSpPr/>
              <p:nvPr/>
            </p:nvSpPr>
            <p:spPr>
              <a:xfrm>
                <a:off x="2018138" y="4646070"/>
                <a:ext cx="732010" cy="1400623"/>
              </a:xfrm>
              <a:prstGeom prst="roundRect">
                <a:avLst>
                  <a:gd name="adj" fmla="val 50000"/>
                </a:avLst>
              </a:prstGeom>
              <a:grpFill/>
              <a:ln w="539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Rounded Rectangle 43">
                <a:extLst>
                  <a:ext uri="{FF2B5EF4-FFF2-40B4-BE49-F238E27FC236}">
                    <a16:creationId xmlns="" xmlns:a16="http://schemas.microsoft.com/office/drawing/2014/main" id="{0E20B957-12AF-49B4-8F76-E357207B10FA}"/>
                  </a:ext>
                </a:extLst>
              </p:cNvPr>
              <p:cNvSpPr/>
              <p:nvPr/>
            </p:nvSpPr>
            <p:spPr>
              <a:xfrm>
                <a:off x="2777923" y="4646070"/>
                <a:ext cx="732010" cy="1400623"/>
              </a:xfrm>
              <a:prstGeom prst="roundRect">
                <a:avLst>
                  <a:gd name="adj" fmla="val 50000"/>
                </a:avLst>
              </a:prstGeom>
              <a:grpFill/>
              <a:ln w="539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Rounded Rectangle 44">
                <a:extLst>
                  <a:ext uri="{FF2B5EF4-FFF2-40B4-BE49-F238E27FC236}">
                    <a16:creationId xmlns="" xmlns:a16="http://schemas.microsoft.com/office/drawing/2014/main" id="{D46B8BEB-8CEF-45FB-994E-9AEBBC811C7F}"/>
                  </a:ext>
                </a:extLst>
              </p:cNvPr>
              <p:cNvSpPr/>
              <p:nvPr/>
            </p:nvSpPr>
            <p:spPr>
              <a:xfrm>
                <a:off x="3537709" y="4646070"/>
                <a:ext cx="732010" cy="1400623"/>
              </a:xfrm>
              <a:prstGeom prst="roundRect">
                <a:avLst>
                  <a:gd name="adj" fmla="val 50000"/>
                </a:avLst>
              </a:prstGeom>
              <a:grpFill/>
              <a:ln w="539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Rounded Rectangle 45">
                <a:extLst>
                  <a:ext uri="{FF2B5EF4-FFF2-40B4-BE49-F238E27FC236}">
                    <a16:creationId xmlns="" xmlns:a16="http://schemas.microsoft.com/office/drawing/2014/main" id="{8B802D7E-8D89-44E2-8FCA-84E0E96E5E90}"/>
                  </a:ext>
                </a:extLst>
              </p:cNvPr>
              <p:cNvSpPr/>
              <p:nvPr/>
            </p:nvSpPr>
            <p:spPr>
              <a:xfrm>
                <a:off x="4297495" y="4646070"/>
                <a:ext cx="732010" cy="1400623"/>
              </a:xfrm>
              <a:prstGeom prst="roundRect">
                <a:avLst>
                  <a:gd name="adj" fmla="val 50000"/>
                </a:avLst>
              </a:prstGeom>
              <a:grpFill/>
              <a:ln w="539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2E734A2D-8108-4786-979F-78FABFFD4A95}"/>
              </a:ext>
            </a:extLst>
          </p:cNvPr>
          <p:cNvSpPr txBox="1"/>
          <p:nvPr/>
        </p:nvSpPr>
        <p:spPr>
          <a:xfrm>
            <a:off x="4439816" y="3896144"/>
            <a:ext cx="331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ABDFF3E0-DED6-4D46-A7A7-B734B6F3AD8D}"/>
              </a:ext>
            </a:extLst>
          </p:cNvPr>
          <p:cNvSpPr txBox="1"/>
          <p:nvPr/>
        </p:nvSpPr>
        <p:spPr>
          <a:xfrm>
            <a:off x="4439816" y="4215475"/>
            <a:ext cx="331832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9" name="Oval 54">
            <a:extLst>
              <a:ext uri="{FF2B5EF4-FFF2-40B4-BE49-F238E27FC236}">
                <a16:creationId xmlns="" xmlns:a16="http://schemas.microsoft.com/office/drawing/2014/main" id="{A6268A5A-C143-4DB1-A433-6DFACE429694}"/>
              </a:ext>
            </a:extLst>
          </p:cNvPr>
          <p:cNvSpPr/>
          <p:nvPr/>
        </p:nvSpPr>
        <p:spPr>
          <a:xfrm>
            <a:off x="6718399" y="5220866"/>
            <a:ext cx="720000" cy="720000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Oval 55">
            <a:extLst>
              <a:ext uri="{FF2B5EF4-FFF2-40B4-BE49-F238E27FC236}">
                <a16:creationId xmlns="" xmlns:a16="http://schemas.microsoft.com/office/drawing/2014/main" id="{08DC2EF7-9266-4308-96A7-C9E9543D546B}"/>
              </a:ext>
            </a:extLst>
          </p:cNvPr>
          <p:cNvSpPr/>
          <p:nvPr/>
        </p:nvSpPr>
        <p:spPr>
          <a:xfrm>
            <a:off x="4825717" y="5220866"/>
            <a:ext cx="720000" cy="720000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Oval 56">
            <a:extLst>
              <a:ext uri="{FF2B5EF4-FFF2-40B4-BE49-F238E27FC236}">
                <a16:creationId xmlns="" xmlns:a16="http://schemas.microsoft.com/office/drawing/2014/main" id="{9E9C9E80-4BE8-49E8-A670-BE6BD809BFB6}"/>
              </a:ext>
            </a:extLst>
          </p:cNvPr>
          <p:cNvSpPr/>
          <p:nvPr/>
        </p:nvSpPr>
        <p:spPr>
          <a:xfrm>
            <a:off x="2933035" y="5220866"/>
            <a:ext cx="720000" cy="720000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Oval 57">
            <a:extLst>
              <a:ext uri="{FF2B5EF4-FFF2-40B4-BE49-F238E27FC236}">
                <a16:creationId xmlns="" xmlns:a16="http://schemas.microsoft.com/office/drawing/2014/main" id="{569D78B3-F6FC-4099-AD4A-97DD7A502732}"/>
              </a:ext>
            </a:extLst>
          </p:cNvPr>
          <p:cNvSpPr/>
          <p:nvPr/>
        </p:nvSpPr>
        <p:spPr>
          <a:xfrm>
            <a:off x="8611081" y="5220866"/>
            <a:ext cx="720000" cy="720000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86C733A-D51C-4919-88E7-5960E49C0971}"/>
              </a:ext>
            </a:extLst>
          </p:cNvPr>
          <p:cNvSpPr txBox="1"/>
          <p:nvPr/>
        </p:nvSpPr>
        <p:spPr>
          <a:xfrm>
            <a:off x="2718716" y="5998017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C8613E49-443D-4135-BC54-CA016CD87AC2}"/>
              </a:ext>
            </a:extLst>
          </p:cNvPr>
          <p:cNvSpPr txBox="1"/>
          <p:nvPr/>
        </p:nvSpPr>
        <p:spPr>
          <a:xfrm>
            <a:off x="4615368" y="5998017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86B69C85-E86C-49BB-ACB3-5A77FAB6223E}"/>
              </a:ext>
            </a:extLst>
          </p:cNvPr>
          <p:cNvSpPr txBox="1"/>
          <p:nvPr/>
        </p:nvSpPr>
        <p:spPr>
          <a:xfrm>
            <a:off x="6512020" y="5998017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2962C202-B816-49F6-B0BD-E1C021CE3245}"/>
              </a:ext>
            </a:extLst>
          </p:cNvPr>
          <p:cNvSpPr txBox="1"/>
          <p:nvPr/>
        </p:nvSpPr>
        <p:spPr>
          <a:xfrm>
            <a:off x="8408671" y="5998017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Rounded Rectangle 27">
            <a:extLst>
              <a:ext uri="{FF2B5EF4-FFF2-40B4-BE49-F238E27FC236}">
                <a16:creationId xmlns="" xmlns:a16="http://schemas.microsoft.com/office/drawing/2014/main" id="{53FEB9B3-F31A-4988-836D-6E2C90140670}"/>
              </a:ext>
            </a:extLst>
          </p:cNvPr>
          <p:cNvSpPr/>
          <p:nvPr/>
        </p:nvSpPr>
        <p:spPr>
          <a:xfrm>
            <a:off x="5004714" y="5437819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ounded Rectangle 7">
            <a:extLst>
              <a:ext uri="{FF2B5EF4-FFF2-40B4-BE49-F238E27FC236}">
                <a16:creationId xmlns="" xmlns:a16="http://schemas.microsoft.com/office/drawing/2014/main" id="{1B7F3DB4-B122-4EC1-9D8B-71E48F4D7EF3}"/>
              </a:ext>
            </a:extLst>
          </p:cNvPr>
          <p:cNvSpPr/>
          <p:nvPr/>
        </p:nvSpPr>
        <p:spPr>
          <a:xfrm>
            <a:off x="3138104" y="5408133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ectangle 16">
            <a:extLst>
              <a:ext uri="{FF2B5EF4-FFF2-40B4-BE49-F238E27FC236}">
                <a16:creationId xmlns="" xmlns:a16="http://schemas.microsoft.com/office/drawing/2014/main" id="{5A0D4554-C0E8-4421-851B-A78A434854A6}"/>
              </a:ext>
            </a:extLst>
          </p:cNvPr>
          <p:cNvSpPr/>
          <p:nvPr/>
        </p:nvSpPr>
        <p:spPr>
          <a:xfrm rot="2700000">
            <a:off x="6953184" y="5367369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ectangle 9">
            <a:extLst>
              <a:ext uri="{FF2B5EF4-FFF2-40B4-BE49-F238E27FC236}">
                <a16:creationId xmlns="" xmlns:a16="http://schemas.microsoft.com/office/drawing/2014/main" id="{D54DF83A-0ACA-4A9F-94C5-93A1446479B6}"/>
              </a:ext>
            </a:extLst>
          </p:cNvPr>
          <p:cNvSpPr/>
          <p:nvPr/>
        </p:nvSpPr>
        <p:spPr>
          <a:xfrm>
            <a:off x="8815801" y="5413747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33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5">
            <a:extLst>
              <a:ext uri="{FF2B5EF4-FFF2-40B4-BE49-F238E27FC236}">
                <a16:creationId xmlns="" xmlns:a16="http://schemas.microsoft.com/office/drawing/2014/main" id="{5FD8DB60-027E-4B3B-9A2F-83D47B7DB26B}"/>
              </a:ext>
            </a:extLst>
          </p:cNvPr>
          <p:cNvGrpSpPr/>
          <p:nvPr/>
        </p:nvGrpSpPr>
        <p:grpSpPr>
          <a:xfrm>
            <a:off x="1320819" y="1233452"/>
            <a:ext cx="2426195" cy="5081516"/>
            <a:chOff x="851030" y="1340768"/>
            <a:chExt cx="2426195" cy="5081516"/>
          </a:xfrm>
          <a:solidFill>
            <a:schemeClr val="bg1"/>
          </a:solidFill>
        </p:grpSpPr>
        <p:grpSp>
          <p:nvGrpSpPr>
            <p:cNvPr id="4" name="Group 31">
              <a:extLst>
                <a:ext uri="{FF2B5EF4-FFF2-40B4-BE49-F238E27FC236}">
                  <a16:creationId xmlns="" xmlns:a16="http://schemas.microsoft.com/office/drawing/2014/main" id="{EF9999B0-4E7A-4DCE-B922-F63372AEE3ED}"/>
                </a:ext>
              </a:extLst>
            </p:cNvPr>
            <p:cNvGrpSpPr/>
            <p:nvPr/>
          </p:nvGrpSpPr>
          <p:grpSpPr>
            <a:xfrm>
              <a:off x="851030" y="1340768"/>
              <a:ext cx="2426195" cy="5081516"/>
              <a:chOff x="3009901" y="1512649"/>
              <a:chExt cx="2426195" cy="5081516"/>
            </a:xfrm>
            <a:grpFill/>
          </p:grpSpPr>
          <p:sp>
            <p:nvSpPr>
              <p:cNvPr id="8" name="Freeform 9">
                <a:extLst>
                  <a:ext uri="{FF2B5EF4-FFF2-40B4-BE49-F238E27FC236}">
                    <a16:creationId xmlns="" xmlns:a16="http://schemas.microsoft.com/office/drawing/2014/main" id="{295FDC5E-20FF-4747-ADB6-E82F8DA06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9901" y="1671638"/>
                <a:ext cx="2426195" cy="4922527"/>
              </a:xfrm>
              <a:custGeom>
                <a:avLst/>
                <a:gdLst>
                  <a:gd name="T0" fmla="*/ 1787 w 1867"/>
                  <a:gd name="T1" fmla="*/ 46 h 3789"/>
                  <a:gd name="T2" fmla="*/ 1799 w 1867"/>
                  <a:gd name="T3" fmla="*/ 220 h 3789"/>
                  <a:gd name="T4" fmla="*/ 1827 w 1867"/>
                  <a:gd name="T5" fmla="*/ 371 h 3789"/>
                  <a:gd name="T6" fmla="*/ 1796 w 1867"/>
                  <a:gd name="T7" fmla="*/ 616 h 3789"/>
                  <a:gd name="T8" fmla="*/ 1687 w 1867"/>
                  <a:gd name="T9" fmla="*/ 819 h 3789"/>
                  <a:gd name="T10" fmla="*/ 1281 w 1867"/>
                  <a:gd name="T11" fmla="*/ 859 h 3789"/>
                  <a:gd name="T12" fmla="*/ 1365 w 1867"/>
                  <a:gd name="T13" fmla="*/ 1428 h 3789"/>
                  <a:gd name="T14" fmla="*/ 1428 w 1867"/>
                  <a:gd name="T15" fmla="*/ 1718 h 3789"/>
                  <a:gd name="T16" fmla="*/ 1310 w 1867"/>
                  <a:gd name="T17" fmla="*/ 1679 h 3789"/>
                  <a:gd name="T18" fmla="*/ 1227 w 1867"/>
                  <a:gd name="T19" fmla="*/ 1948 h 3789"/>
                  <a:gd name="T20" fmla="*/ 1199 w 1867"/>
                  <a:gd name="T21" fmla="*/ 2111 h 3789"/>
                  <a:gd name="T22" fmla="*/ 1152 w 1867"/>
                  <a:gd name="T23" fmla="*/ 2430 h 3789"/>
                  <a:gd name="T24" fmla="*/ 1095 w 1867"/>
                  <a:gd name="T25" fmla="*/ 3030 h 3789"/>
                  <a:gd name="T26" fmla="*/ 1120 w 1867"/>
                  <a:gd name="T27" fmla="*/ 3266 h 3789"/>
                  <a:gd name="T28" fmla="*/ 1207 w 1867"/>
                  <a:gd name="T29" fmla="*/ 3412 h 3789"/>
                  <a:gd name="T30" fmla="*/ 1371 w 1867"/>
                  <a:gd name="T31" fmla="*/ 3529 h 3789"/>
                  <a:gd name="T32" fmla="*/ 1274 w 1867"/>
                  <a:gd name="T33" fmla="*/ 3622 h 3789"/>
                  <a:gd name="T34" fmla="*/ 979 w 1867"/>
                  <a:gd name="T35" fmla="*/ 3503 h 3789"/>
                  <a:gd name="T36" fmla="*/ 856 w 1867"/>
                  <a:gd name="T37" fmla="*/ 3412 h 3789"/>
                  <a:gd name="T38" fmla="*/ 847 w 1867"/>
                  <a:gd name="T39" fmla="*/ 3221 h 3789"/>
                  <a:gd name="T40" fmla="*/ 860 w 1867"/>
                  <a:gd name="T41" fmla="*/ 3025 h 3789"/>
                  <a:gd name="T42" fmla="*/ 869 w 1867"/>
                  <a:gd name="T43" fmla="*/ 2597 h 3789"/>
                  <a:gd name="T44" fmla="*/ 871 w 1867"/>
                  <a:gd name="T45" fmla="*/ 2204 h 3789"/>
                  <a:gd name="T46" fmla="*/ 816 w 1867"/>
                  <a:gd name="T47" fmla="*/ 2256 h 3789"/>
                  <a:gd name="T48" fmla="*/ 672 w 1867"/>
                  <a:gd name="T49" fmla="*/ 2624 h 3789"/>
                  <a:gd name="T50" fmla="*/ 636 w 1867"/>
                  <a:gd name="T51" fmla="*/ 2709 h 3789"/>
                  <a:gd name="T52" fmla="*/ 580 w 1867"/>
                  <a:gd name="T53" fmla="*/ 2944 h 3789"/>
                  <a:gd name="T54" fmla="*/ 549 w 1867"/>
                  <a:gd name="T55" fmla="*/ 3219 h 3789"/>
                  <a:gd name="T56" fmla="*/ 560 w 1867"/>
                  <a:gd name="T57" fmla="*/ 3480 h 3789"/>
                  <a:gd name="T58" fmla="*/ 563 w 1867"/>
                  <a:gd name="T59" fmla="*/ 3786 h 3789"/>
                  <a:gd name="T60" fmla="*/ 343 w 1867"/>
                  <a:gd name="T61" fmla="*/ 3605 h 3789"/>
                  <a:gd name="T62" fmla="*/ 322 w 1867"/>
                  <a:gd name="T63" fmla="*/ 3392 h 3789"/>
                  <a:gd name="T64" fmla="*/ 422 w 1867"/>
                  <a:gd name="T65" fmla="*/ 2492 h 3789"/>
                  <a:gd name="T66" fmla="*/ 483 w 1867"/>
                  <a:gd name="T67" fmla="*/ 1917 h 3789"/>
                  <a:gd name="T68" fmla="*/ 479 w 1867"/>
                  <a:gd name="T69" fmla="*/ 1887 h 3789"/>
                  <a:gd name="T70" fmla="*/ 454 w 1867"/>
                  <a:gd name="T71" fmla="*/ 1443 h 3789"/>
                  <a:gd name="T72" fmla="*/ 432 w 1867"/>
                  <a:gd name="T73" fmla="*/ 1057 h 3789"/>
                  <a:gd name="T74" fmla="*/ 391 w 1867"/>
                  <a:gd name="T75" fmla="*/ 1184 h 3789"/>
                  <a:gd name="T76" fmla="*/ 223 w 1867"/>
                  <a:gd name="T77" fmla="*/ 1285 h 3789"/>
                  <a:gd name="T78" fmla="*/ 89 w 1867"/>
                  <a:gd name="T79" fmla="*/ 1149 h 3789"/>
                  <a:gd name="T80" fmla="*/ 44 w 1867"/>
                  <a:gd name="T81" fmla="*/ 832 h 3789"/>
                  <a:gd name="T82" fmla="*/ 77 w 1867"/>
                  <a:gd name="T83" fmla="*/ 584 h 3789"/>
                  <a:gd name="T84" fmla="*/ 203 w 1867"/>
                  <a:gd name="T85" fmla="*/ 642 h 3789"/>
                  <a:gd name="T86" fmla="*/ 171 w 1867"/>
                  <a:gd name="T87" fmla="*/ 782 h 3789"/>
                  <a:gd name="T88" fmla="*/ 211 w 1867"/>
                  <a:gd name="T89" fmla="*/ 879 h 3789"/>
                  <a:gd name="T90" fmla="*/ 248 w 1867"/>
                  <a:gd name="T91" fmla="*/ 709 h 3789"/>
                  <a:gd name="T92" fmla="*/ 273 w 1867"/>
                  <a:gd name="T93" fmla="*/ 611 h 3789"/>
                  <a:gd name="T94" fmla="*/ 504 w 1867"/>
                  <a:gd name="T95" fmla="*/ 505 h 3789"/>
                  <a:gd name="T96" fmla="*/ 615 w 1867"/>
                  <a:gd name="T97" fmla="*/ 462 h 3789"/>
                  <a:gd name="T98" fmla="*/ 788 w 1867"/>
                  <a:gd name="T99" fmla="*/ 963 h 3789"/>
                  <a:gd name="T100" fmla="*/ 962 w 1867"/>
                  <a:gd name="T101" fmla="*/ 1459 h 3789"/>
                  <a:gd name="T102" fmla="*/ 1113 w 1867"/>
                  <a:gd name="T103" fmla="*/ 1442 h 3789"/>
                  <a:gd name="T104" fmla="*/ 1143 w 1867"/>
                  <a:gd name="T105" fmla="*/ 1153 h 3789"/>
                  <a:gd name="T106" fmla="*/ 886 w 1867"/>
                  <a:gd name="T107" fmla="*/ 428 h 3789"/>
                  <a:gd name="T108" fmla="*/ 1059 w 1867"/>
                  <a:gd name="T109" fmla="*/ 485 h 3789"/>
                  <a:gd name="T110" fmla="*/ 1217 w 1867"/>
                  <a:gd name="T111" fmla="*/ 546 h 3789"/>
                  <a:gd name="T112" fmla="*/ 1314 w 1867"/>
                  <a:gd name="T113" fmla="*/ 597 h 3789"/>
                  <a:gd name="T114" fmla="*/ 1501 w 1867"/>
                  <a:gd name="T115" fmla="*/ 624 h 3789"/>
                  <a:gd name="T116" fmla="*/ 1595 w 1867"/>
                  <a:gd name="T117" fmla="*/ 560 h 3789"/>
                  <a:gd name="T118" fmla="*/ 1647 w 1867"/>
                  <a:gd name="T119" fmla="*/ 373 h 3789"/>
                  <a:gd name="T120" fmla="*/ 1681 w 1867"/>
                  <a:gd name="T121" fmla="*/ 239 h 3789"/>
                  <a:gd name="T122" fmla="*/ 1613 w 1867"/>
                  <a:gd name="T123" fmla="*/ 23 h 3789"/>
                  <a:gd name="connsiteX0" fmla="*/ 8779 w 10000"/>
                  <a:gd name="connsiteY0" fmla="*/ 0 h 10000"/>
                  <a:gd name="connsiteX1" fmla="*/ 8875 w 10000"/>
                  <a:gd name="connsiteY1" fmla="*/ 0 h 10000"/>
                  <a:gd name="connsiteX2" fmla="*/ 8993 w 10000"/>
                  <a:gd name="connsiteY2" fmla="*/ 3 h 10000"/>
                  <a:gd name="connsiteX3" fmla="*/ 9111 w 10000"/>
                  <a:gd name="connsiteY3" fmla="*/ 11 h 10000"/>
                  <a:gd name="connsiteX4" fmla="*/ 9239 w 10000"/>
                  <a:gd name="connsiteY4" fmla="*/ 24 h 10000"/>
                  <a:gd name="connsiteX5" fmla="*/ 9347 w 10000"/>
                  <a:gd name="connsiteY5" fmla="*/ 37 h 10000"/>
                  <a:gd name="connsiteX6" fmla="*/ 9448 w 10000"/>
                  <a:gd name="connsiteY6" fmla="*/ 58 h 10000"/>
                  <a:gd name="connsiteX7" fmla="*/ 9513 w 10000"/>
                  <a:gd name="connsiteY7" fmla="*/ 79 h 10000"/>
                  <a:gd name="connsiteX8" fmla="*/ 9555 w 10000"/>
                  <a:gd name="connsiteY8" fmla="*/ 106 h 10000"/>
                  <a:gd name="connsiteX9" fmla="*/ 9572 w 10000"/>
                  <a:gd name="connsiteY9" fmla="*/ 121 h 10000"/>
                  <a:gd name="connsiteX10" fmla="*/ 9577 w 10000"/>
                  <a:gd name="connsiteY10" fmla="*/ 156 h 10000"/>
                  <a:gd name="connsiteX11" fmla="*/ 9593 w 10000"/>
                  <a:gd name="connsiteY11" fmla="*/ 201 h 10000"/>
                  <a:gd name="connsiteX12" fmla="*/ 9604 w 10000"/>
                  <a:gd name="connsiteY12" fmla="*/ 248 h 10000"/>
                  <a:gd name="connsiteX13" fmla="*/ 9620 w 10000"/>
                  <a:gd name="connsiteY13" fmla="*/ 304 h 10000"/>
                  <a:gd name="connsiteX14" fmla="*/ 9625 w 10000"/>
                  <a:gd name="connsiteY14" fmla="*/ 351 h 10000"/>
                  <a:gd name="connsiteX15" fmla="*/ 9636 w 10000"/>
                  <a:gd name="connsiteY15" fmla="*/ 396 h 10000"/>
                  <a:gd name="connsiteX16" fmla="*/ 9636 w 10000"/>
                  <a:gd name="connsiteY16" fmla="*/ 428 h 10000"/>
                  <a:gd name="connsiteX17" fmla="*/ 9598 w 10000"/>
                  <a:gd name="connsiteY17" fmla="*/ 499 h 10000"/>
                  <a:gd name="connsiteX18" fmla="*/ 9614 w 10000"/>
                  <a:gd name="connsiteY18" fmla="*/ 533 h 10000"/>
                  <a:gd name="connsiteX19" fmla="*/ 9636 w 10000"/>
                  <a:gd name="connsiteY19" fmla="*/ 581 h 10000"/>
                  <a:gd name="connsiteX20" fmla="*/ 9663 w 10000"/>
                  <a:gd name="connsiteY20" fmla="*/ 628 h 10000"/>
                  <a:gd name="connsiteX21" fmla="*/ 9684 w 10000"/>
                  <a:gd name="connsiteY21" fmla="*/ 670 h 10000"/>
                  <a:gd name="connsiteX22" fmla="*/ 9695 w 10000"/>
                  <a:gd name="connsiteY22" fmla="*/ 718 h 10000"/>
                  <a:gd name="connsiteX23" fmla="*/ 9695 w 10000"/>
                  <a:gd name="connsiteY23" fmla="*/ 768 h 10000"/>
                  <a:gd name="connsiteX24" fmla="*/ 9689 w 10000"/>
                  <a:gd name="connsiteY24" fmla="*/ 816 h 10000"/>
                  <a:gd name="connsiteX25" fmla="*/ 9684 w 10000"/>
                  <a:gd name="connsiteY25" fmla="*/ 860 h 10000"/>
                  <a:gd name="connsiteX26" fmla="*/ 9684 w 10000"/>
                  <a:gd name="connsiteY26" fmla="*/ 903 h 10000"/>
                  <a:gd name="connsiteX27" fmla="*/ 9700 w 10000"/>
                  <a:gd name="connsiteY27" fmla="*/ 932 h 10000"/>
                  <a:gd name="connsiteX28" fmla="*/ 9738 w 10000"/>
                  <a:gd name="connsiteY28" fmla="*/ 955 h 10000"/>
                  <a:gd name="connsiteX29" fmla="*/ 9786 w 10000"/>
                  <a:gd name="connsiteY29" fmla="*/ 979 h 10000"/>
                  <a:gd name="connsiteX30" fmla="*/ 9839 w 10000"/>
                  <a:gd name="connsiteY30" fmla="*/ 1000 h 10000"/>
                  <a:gd name="connsiteX31" fmla="*/ 9888 w 10000"/>
                  <a:gd name="connsiteY31" fmla="*/ 1019 h 10000"/>
                  <a:gd name="connsiteX32" fmla="*/ 9936 w 10000"/>
                  <a:gd name="connsiteY32" fmla="*/ 1037 h 10000"/>
                  <a:gd name="connsiteX33" fmla="*/ 9979 w 10000"/>
                  <a:gd name="connsiteY33" fmla="*/ 1066 h 10000"/>
                  <a:gd name="connsiteX34" fmla="*/ 10000 w 10000"/>
                  <a:gd name="connsiteY34" fmla="*/ 1106 h 10000"/>
                  <a:gd name="connsiteX35" fmla="*/ 9898 w 10000"/>
                  <a:gd name="connsiteY35" fmla="*/ 1198 h 10000"/>
                  <a:gd name="connsiteX36" fmla="*/ 9818 w 10000"/>
                  <a:gd name="connsiteY36" fmla="*/ 1301 h 10000"/>
                  <a:gd name="connsiteX37" fmla="*/ 9754 w 10000"/>
                  <a:gd name="connsiteY37" fmla="*/ 1407 h 10000"/>
                  <a:gd name="connsiteX38" fmla="*/ 9689 w 10000"/>
                  <a:gd name="connsiteY38" fmla="*/ 1518 h 10000"/>
                  <a:gd name="connsiteX39" fmla="*/ 9620 w 10000"/>
                  <a:gd name="connsiteY39" fmla="*/ 1626 h 10000"/>
                  <a:gd name="connsiteX40" fmla="*/ 9545 w 10000"/>
                  <a:gd name="connsiteY40" fmla="*/ 1731 h 10000"/>
                  <a:gd name="connsiteX41" fmla="*/ 9507 w 10000"/>
                  <a:gd name="connsiteY41" fmla="*/ 1787 h 10000"/>
                  <a:gd name="connsiteX42" fmla="*/ 9475 w 10000"/>
                  <a:gd name="connsiteY42" fmla="*/ 1847 h 10000"/>
                  <a:gd name="connsiteX43" fmla="*/ 9454 w 10000"/>
                  <a:gd name="connsiteY43" fmla="*/ 1908 h 10000"/>
                  <a:gd name="connsiteX44" fmla="*/ 9416 w 10000"/>
                  <a:gd name="connsiteY44" fmla="*/ 1974 h 10000"/>
                  <a:gd name="connsiteX45" fmla="*/ 9379 w 10000"/>
                  <a:gd name="connsiteY45" fmla="*/ 2035 h 10000"/>
                  <a:gd name="connsiteX46" fmla="*/ 9314 w 10000"/>
                  <a:gd name="connsiteY46" fmla="*/ 2088 h 10000"/>
                  <a:gd name="connsiteX47" fmla="*/ 9239 w 10000"/>
                  <a:gd name="connsiteY47" fmla="*/ 2122 h 10000"/>
                  <a:gd name="connsiteX48" fmla="*/ 9143 w 10000"/>
                  <a:gd name="connsiteY48" fmla="*/ 2146 h 10000"/>
                  <a:gd name="connsiteX49" fmla="*/ 9036 w 10000"/>
                  <a:gd name="connsiteY49" fmla="*/ 2162 h 10000"/>
                  <a:gd name="connsiteX50" fmla="*/ 8918 w 10000"/>
                  <a:gd name="connsiteY50" fmla="*/ 2175 h 10000"/>
                  <a:gd name="connsiteX51" fmla="*/ 8795 w 10000"/>
                  <a:gd name="connsiteY51" fmla="*/ 2185 h 10000"/>
                  <a:gd name="connsiteX52" fmla="*/ 8677 w 10000"/>
                  <a:gd name="connsiteY52" fmla="*/ 2201 h 10000"/>
                  <a:gd name="connsiteX53" fmla="*/ 8468 w 10000"/>
                  <a:gd name="connsiteY53" fmla="*/ 2220 h 10000"/>
                  <a:gd name="connsiteX54" fmla="*/ 8232 w 10000"/>
                  <a:gd name="connsiteY54" fmla="*/ 2241 h 10000"/>
                  <a:gd name="connsiteX55" fmla="*/ 7975 w 10000"/>
                  <a:gd name="connsiteY55" fmla="*/ 2251 h 10000"/>
                  <a:gd name="connsiteX56" fmla="*/ 7702 w 10000"/>
                  <a:gd name="connsiteY56" fmla="*/ 2262 h 10000"/>
                  <a:gd name="connsiteX57" fmla="*/ 7429 w 10000"/>
                  <a:gd name="connsiteY57" fmla="*/ 2264 h 10000"/>
                  <a:gd name="connsiteX58" fmla="*/ 7145 w 10000"/>
                  <a:gd name="connsiteY58" fmla="*/ 2267 h 10000"/>
                  <a:gd name="connsiteX59" fmla="*/ 6861 w 10000"/>
                  <a:gd name="connsiteY59" fmla="*/ 2267 h 10000"/>
                  <a:gd name="connsiteX60" fmla="*/ 6867 w 10000"/>
                  <a:gd name="connsiteY60" fmla="*/ 2449 h 10000"/>
                  <a:gd name="connsiteX61" fmla="*/ 6893 w 10000"/>
                  <a:gd name="connsiteY61" fmla="*/ 2637 h 10000"/>
                  <a:gd name="connsiteX62" fmla="*/ 6936 w 10000"/>
                  <a:gd name="connsiteY62" fmla="*/ 2821 h 10000"/>
                  <a:gd name="connsiteX63" fmla="*/ 6990 w 10000"/>
                  <a:gd name="connsiteY63" fmla="*/ 2996 h 10000"/>
                  <a:gd name="connsiteX64" fmla="*/ 7059 w 10000"/>
                  <a:gd name="connsiteY64" fmla="*/ 3159 h 10000"/>
                  <a:gd name="connsiteX65" fmla="*/ 7129 w 10000"/>
                  <a:gd name="connsiteY65" fmla="*/ 3304 h 10000"/>
                  <a:gd name="connsiteX66" fmla="*/ 7177 w 10000"/>
                  <a:gd name="connsiteY66" fmla="*/ 3423 h 10000"/>
                  <a:gd name="connsiteX67" fmla="*/ 7225 w 10000"/>
                  <a:gd name="connsiteY67" fmla="*/ 3537 h 10000"/>
                  <a:gd name="connsiteX68" fmla="*/ 7263 w 10000"/>
                  <a:gd name="connsiteY68" fmla="*/ 3653 h 10000"/>
                  <a:gd name="connsiteX69" fmla="*/ 7311 w 10000"/>
                  <a:gd name="connsiteY69" fmla="*/ 3769 h 10000"/>
                  <a:gd name="connsiteX70" fmla="*/ 7370 w 10000"/>
                  <a:gd name="connsiteY70" fmla="*/ 3885 h 10000"/>
                  <a:gd name="connsiteX71" fmla="*/ 7450 w 10000"/>
                  <a:gd name="connsiteY71" fmla="*/ 3980 h 10000"/>
                  <a:gd name="connsiteX72" fmla="*/ 7531 w 10000"/>
                  <a:gd name="connsiteY72" fmla="*/ 4075 h 10000"/>
                  <a:gd name="connsiteX73" fmla="*/ 7622 w 10000"/>
                  <a:gd name="connsiteY73" fmla="*/ 4170 h 10000"/>
                  <a:gd name="connsiteX74" fmla="*/ 7702 w 10000"/>
                  <a:gd name="connsiteY74" fmla="*/ 4262 h 10000"/>
                  <a:gd name="connsiteX75" fmla="*/ 7766 w 10000"/>
                  <a:gd name="connsiteY75" fmla="*/ 4355 h 10000"/>
                  <a:gd name="connsiteX76" fmla="*/ 7793 w 10000"/>
                  <a:gd name="connsiteY76" fmla="*/ 4447 h 10000"/>
                  <a:gd name="connsiteX77" fmla="*/ 7745 w 10000"/>
                  <a:gd name="connsiteY77" fmla="*/ 4476 h 10000"/>
                  <a:gd name="connsiteX78" fmla="*/ 7697 w 10000"/>
                  <a:gd name="connsiteY78" fmla="*/ 4503 h 10000"/>
                  <a:gd name="connsiteX79" fmla="*/ 7649 w 10000"/>
                  <a:gd name="connsiteY79" fmla="*/ 4534 h 10000"/>
                  <a:gd name="connsiteX80" fmla="*/ 7606 w 10000"/>
                  <a:gd name="connsiteY80" fmla="*/ 4558 h 10000"/>
                  <a:gd name="connsiteX81" fmla="*/ 7568 w 10000"/>
                  <a:gd name="connsiteY81" fmla="*/ 4571 h 10000"/>
                  <a:gd name="connsiteX82" fmla="*/ 7488 w 10000"/>
                  <a:gd name="connsiteY82" fmla="*/ 4582 h 10000"/>
                  <a:gd name="connsiteX83" fmla="*/ 7413 w 10000"/>
                  <a:gd name="connsiteY83" fmla="*/ 4603 h 10000"/>
                  <a:gd name="connsiteX84" fmla="*/ 7322 w 10000"/>
                  <a:gd name="connsiteY84" fmla="*/ 4629 h 10000"/>
                  <a:gd name="connsiteX85" fmla="*/ 7242 w 10000"/>
                  <a:gd name="connsiteY85" fmla="*/ 4663 h 10000"/>
                  <a:gd name="connsiteX86" fmla="*/ 7172 w 10000"/>
                  <a:gd name="connsiteY86" fmla="*/ 4698 h 10000"/>
                  <a:gd name="connsiteX87" fmla="*/ 7108 w 10000"/>
                  <a:gd name="connsiteY87" fmla="*/ 4727 h 10000"/>
                  <a:gd name="connsiteX88" fmla="*/ 7054 w 10000"/>
                  <a:gd name="connsiteY88" fmla="*/ 4719 h 10000"/>
                  <a:gd name="connsiteX89" fmla="*/ 7017 w 10000"/>
                  <a:gd name="connsiteY89" fmla="*/ 4431 h 10000"/>
                  <a:gd name="connsiteX90" fmla="*/ 6947 w 10000"/>
                  <a:gd name="connsiteY90" fmla="*/ 4431 h 10000"/>
                  <a:gd name="connsiteX91" fmla="*/ 6893 w 10000"/>
                  <a:gd name="connsiteY91" fmla="*/ 4434 h 10000"/>
                  <a:gd name="connsiteX92" fmla="*/ 6840 w 10000"/>
                  <a:gd name="connsiteY92" fmla="*/ 4434 h 10000"/>
                  <a:gd name="connsiteX93" fmla="*/ 6770 w 10000"/>
                  <a:gd name="connsiteY93" fmla="*/ 4437 h 10000"/>
                  <a:gd name="connsiteX94" fmla="*/ 6663 w 10000"/>
                  <a:gd name="connsiteY94" fmla="*/ 4442 h 10000"/>
                  <a:gd name="connsiteX95" fmla="*/ 6652 w 10000"/>
                  <a:gd name="connsiteY95" fmla="*/ 4587 h 10000"/>
                  <a:gd name="connsiteX96" fmla="*/ 6642 w 10000"/>
                  <a:gd name="connsiteY96" fmla="*/ 4737 h 10000"/>
                  <a:gd name="connsiteX97" fmla="*/ 6636 w 10000"/>
                  <a:gd name="connsiteY97" fmla="*/ 4885 h 10000"/>
                  <a:gd name="connsiteX98" fmla="*/ 6615 w 10000"/>
                  <a:gd name="connsiteY98" fmla="*/ 5033 h 10000"/>
                  <a:gd name="connsiteX99" fmla="*/ 6572 w 10000"/>
                  <a:gd name="connsiteY99" fmla="*/ 5141 h 10000"/>
                  <a:gd name="connsiteX100" fmla="*/ 6524 w 10000"/>
                  <a:gd name="connsiteY100" fmla="*/ 5252 h 10000"/>
                  <a:gd name="connsiteX101" fmla="*/ 6476 w 10000"/>
                  <a:gd name="connsiteY101" fmla="*/ 5352 h 10000"/>
                  <a:gd name="connsiteX102" fmla="*/ 6449 w 10000"/>
                  <a:gd name="connsiteY102" fmla="*/ 5455 h 10000"/>
                  <a:gd name="connsiteX103" fmla="*/ 6454 w 10000"/>
                  <a:gd name="connsiteY103" fmla="*/ 5550 h 10000"/>
                  <a:gd name="connsiteX104" fmla="*/ 6443 w 10000"/>
                  <a:gd name="connsiteY104" fmla="*/ 5556 h 10000"/>
                  <a:gd name="connsiteX105" fmla="*/ 6427 w 10000"/>
                  <a:gd name="connsiteY105" fmla="*/ 5556 h 10000"/>
                  <a:gd name="connsiteX106" fmla="*/ 6427 w 10000"/>
                  <a:gd name="connsiteY106" fmla="*/ 5556 h 10000"/>
                  <a:gd name="connsiteX107" fmla="*/ 6422 w 10000"/>
                  <a:gd name="connsiteY107" fmla="*/ 5558 h 10000"/>
                  <a:gd name="connsiteX108" fmla="*/ 6422 w 10000"/>
                  <a:gd name="connsiteY108" fmla="*/ 5566 h 10000"/>
                  <a:gd name="connsiteX109" fmla="*/ 6422 w 10000"/>
                  <a:gd name="connsiteY109" fmla="*/ 5571 h 10000"/>
                  <a:gd name="connsiteX110" fmla="*/ 6422 w 10000"/>
                  <a:gd name="connsiteY110" fmla="*/ 5582 h 10000"/>
                  <a:gd name="connsiteX111" fmla="*/ 6422 w 10000"/>
                  <a:gd name="connsiteY111" fmla="*/ 5595 h 10000"/>
                  <a:gd name="connsiteX112" fmla="*/ 6347 w 10000"/>
                  <a:gd name="connsiteY112" fmla="*/ 5682 h 10000"/>
                  <a:gd name="connsiteX113" fmla="*/ 6288 w 10000"/>
                  <a:gd name="connsiteY113" fmla="*/ 5775 h 10000"/>
                  <a:gd name="connsiteX114" fmla="*/ 6261 w 10000"/>
                  <a:gd name="connsiteY114" fmla="*/ 5872 h 10000"/>
                  <a:gd name="connsiteX115" fmla="*/ 6251 w 10000"/>
                  <a:gd name="connsiteY115" fmla="*/ 5978 h 10000"/>
                  <a:gd name="connsiteX116" fmla="*/ 6235 w 10000"/>
                  <a:gd name="connsiteY116" fmla="*/ 6083 h 10000"/>
                  <a:gd name="connsiteX117" fmla="*/ 6229 w 10000"/>
                  <a:gd name="connsiteY117" fmla="*/ 6194 h 10000"/>
                  <a:gd name="connsiteX118" fmla="*/ 6208 w 10000"/>
                  <a:gd name="connsiteY118" fmla="*/ 6302 h 10000"/>
                  <a:gd name="connsiteX119" fmla="*/ 6170 w 10000"/>
                  <a:gd name="connsiteY119" fmla="*/ 6413 h 10000"/>
                  <a:gd name="connsiteX120" fmla="*/ 5978 w 10000"/>
                  <a:gd name="connsiteY120" fmla="*/ 7213 h 10000"/>
                  <a:gd name="connsiteX121" fmla="*/ 5951 w 10000"/>
                  <a:gd name="connsiteY121" fmla="*/ 7300 h 10000"/>
                  <a:gd name="connsiteX122" fmla="*/ 5935 w 10000"/>
                  <a:gd name="connsiteY122" fmla="*/ 7398 h 10000"/>
                  <a:gd name="connsiteX123" fmla="*/ 5929 w 10000"/>
                  <a:gd name="connsiteY123" fmla="*/ 7487 h 10000"/>
                  <a:gd name="connsiteX124" fmla="*/ 5929 w 10000"/>
                  <a:gd name="connsiteY124" fmla="*/ 7585 h 10000"/>
                  <a:gd name="connsiteX125" fmla="*/ 5929 w 10000"/>
                  <a:gd name="connsiteY125" fmla="*/ 7672 h 10000"/>
                  <a:gd name="connsiteX126" fmla="*/ 5913 w 10000"/>
                  <a:gd name="connsiteY126" fmla="*/ 7754 h 10000"/>
                  <a:gd name="connsiteX127" fmla="*/ 5897 w 10000"/>
                  <a:gd name="connsiteY127" fmla="*/ 7831 h 10000"/>
                  <a:gd name="connsiteX128" fmla="*/ 5865 w 10000"/>
                  <a:gd name="connsiteY128" fmla="*/ 7915 h 10000"/>
                  <a:gd name="connsiteX129" fmla="*/ 5865 w 10000"/>
                  <a:gd name="connsiteY129" fmla="*/ 7997 h 10000"/>
                  <a:gd name="connsiteX130" fmla="*/ 5886 w 10000"/>
                  <a:gd name="connsiteY130" fmla="*/ 8073 h 10000"/>
                  <a:gd name="connsiteX131" fmla="*/ 5924 w 10000"/>
                  <a:gd name="connsiteY131" fmla="*/ 8147 h 10000"/>
                  <a:gd name="connsiteX132" fmla="*/ 5972 w 10000"/>
                  <a:gd name="connsiteY132" fmla="*/ 8216 h 10000"/>
                  <a:gd name="connsiteX133" fmla="*/ 6020 w 10000"/>
                  <a:gd name="connsiteY133" fmla="*/ 8282 h 10000"/>
                  <a:gd name="connsiteX134" fmla="*/ 6069 w 10000"/>
                  <a:gd name="connsiteY134" fmla="*/ 8343 h 10000"/>
                  <a:gd name="connsiteX135" fmla="*/ 6138 w 10000"/>
                  <a:gd name="connsiteY135" fmla="*/ 8551 h 10000"/>
                  <a:gd name="connsiteX136" fmla="*/ 6111 w 10000"/>
                  <a:gd name="connsiteY136" fmla="*/ 8572 h 10000"/>
                  <a:gd name="connsiteX137" fmla="*/ 6069 w 10000"/>
                  <a:gd name="connsiteY137" fmla="*/ 8585 h 10000"/>
                  <a:gd name="connsiteX138" fmla="*/ 6031 w 10000"/>
                  <a:gd name="connsiteY138" fmla="*/ 8599 h 10000"/>
                  <a:gd name="connsiteX139" fmla="*/ 5999 w 10000"/>
                  <a:gd name="connsiteY139" fmla="*/ 8620 h 10000"/>
                  <a:gd name="connsiteX140" fmla="*/ 6069 w 10000"/>
                  <a:gd name="connsiteY140" fmla="*/ 8630 h 10000"/>
                  <a:gd name="connsiteX141" fmla="*/ 6117 w 10000"/>
                  <a:gd name="connsiteY141" fmla="*/ 8643 h 10000"/>
                  <a:gd name="connsiteX142" fmla="*/ 6160 w 10000"/>
                  <a:gd name="connsiteY142" fmla="*/ 8670 h 10000"/>
                  <a:gd name="connsiteX143" fmla="*/ 6138 w 10000"/>
                  <a:gd name="connsiteY143" fmla="*/ 8720 h 10000"/>
                  <a:gd name="connsiteX144" fmla="*/ 6144 w 10000"/>
                  <a:gd name="connsiteY144" fmla="*/ 8770 h 10000"/>
                  <a:gd name="connsiteX145" fmla="*/ 6181 w 10000"/>
                  <a:gd name="connsiteY145" fmla="*/ 8826 h 10000"/>
                  <a:gd name="connsiteX146" fmla="*/ 6235 w 10000"/>
                  <a:gd name="connsiteY146" fmla="*/ 8873 h 10000"/>
                  <a:gd name="connsiteX147" fmla="*/ 6288 w 10000"/>
                  <a:gd name="connsiteY147" fmla="*/ 8918 h 10000"/>
                  <a:gd name="connsiteX148" fmla="*/ 6352 w 10000"/>
                  <a:gd name="connsiteY148" fmla="*/ 8952 h 10000"/>
                  <a:gd name="connsiteX149" fmla="*/ 6465 w 10000"/>
                  <a:gd name="connsiteY149" fmla="*/ 9005 h 10000"/>
                  <a:gd name="connsiteX150" fmla="*/ 6583 w 10000"/>
                  <a:gd name="connsiteY150" fmla="*/ 9063 h 10000"/>
                  <a:gd name="connsiteX151" fmla="*/ 6706 w 10000"/>
                  <a:gd name="connsiteY151" fmla="*/ 9116 h 10000"/>
                  <a:gd name="connsiteX152" fmla="*/ 6781 w 10000"/>
                  <a:gd name="connsiteY152" fmla="*/ 9140 h 10000"/>
                  <a:gd name="connsiteX153" fmla="*/ 6867 w 10000"/>
                  <a:gd name="connsiteY153" fmla="*/ 9161 h 10000"/>
                  <a:gd name="connsiteX154" fmla="*/ 6958 w 10000"/>
                  <a:gd name="connsiteY154" fmla="*/ 9179 h 10000"/>
                  <a:gd name="connsiteX155" fmla="*/ 7043 w 10000"/>
                  <a:gd name="connsiteY155" fmla="*/ 9200 h 10000"/>
                  <a:gd name="connsiteX156" fmla="*/ 7134 w 10000"/>
                  <a:gd name="connsiteY156" fmla="*/ 9224 h 10000"/>
                  <a:gd name="connsiteX157" fmla="*/ 7220 w 10000"/>
                  <a:gd name="connsiteY157" fmla="*/ 9248 h 10000"/>
                  <a:gd name="connsiteX158" fmla="*/ 7290 w 10000"/>
                  <a:gd name="connsiteY158" fmla="*/ 9279 h 10000"/>
                  <a:gd name="connsiteX159" fmla="*/ 7343 w 10000"/>
                  <a:gd name="connsiteY159" fmla="*/ 9314 h 10000"/>
                  <a:gd name="connsiteX160" fmla="*/ 7386 w 10000"/>
                  <a:gd name="connsiteY160" fmla="*/ 9359 h 10000"/>
                  <a:gd name="connsiteX161" fmla="*/ 7408 w 10000"/>
                  <a:gd name="connsiteY161" fmla="*/ 9409 h 10000"/>
                  <a:gd name="connsiteX162" fmla="*/ 7381 w 10000"/>
                  <a:gd name="connsiteY162" fmla="*/ 9433 h 10000"/>
                  <a:gd name="connsiteX163" fmla="*/ 7359 w 10000"/>
                  <a:gd name="connsiteY163" fmla="*/ 9464 h 10000"/>
                  <a:gd name="connsiteX164" fmla="*/ 7333 w 10000"/>
                  <a:gd name="connsiteY164" fmla="*/ 9493 h 10000"/>
                  <a:gd name="connsiteX165" fmla="*/ 7284 w 10000"/>
                  <a:gd name="connsiteY165" fmla="*/ 9522 h 10000"/>
                  <a:gd name="connsiteX166" fmla="*/ 7193 w 10000"/>
                  <a:gd name="connsiteY166" fmla="*/ 9546 h 10000"/>
                  <a:gd name="connsiteX167" fmla="*/ 7081 w 10000"/>
                  <a:gd name="connsiteY167" fmla="*/ 9559 h 10000"/>
                  <a:gd name="connsiteX168" fmla="*/ 6958 w 10000"/>
                  <a:gd name="connsiteY168" fmla="*/ 9562 h 10000"/>
                  <a:gd name="connsiteX169" fmla="*/ 6824 w 10000"/>
                  <a:gd name="connsiteY169" fmla="*/ 9559 h 10000"/>
                  <a:gd name="connsiteX170" fmla="*/ 6690 w 10000"/>
                  <a:gd name="connsiteY170" fmla="*/ 9551 h 10000"/>
                  <a:gd name="connsiteX171" fmla="*/ 6567 w 10000"/>
                  <a:gd name="connsiteY171" fmla="*/ 9546 h 10000"/>
                  <a:gd name="connsiteX172" fmla="*/ 6454 w 10000"/>
                  <a:gd name="connsiteY172" fmla="*/ 9538 h 10000"/>
                  <a:gd name="connsiteX173" fmla="*/ 6261 w 10000"/>
                  <a:gd name="connsiteY173" fmla="*/ 9525 h 10000"/>
                  <a:gd name="connsiteX174" fmla="*/ 6074 w 10000"/>
                  <a:gd name="connsiteY174" fmla="*/ 9493 h 10000"/>
                  <a:gd name="connsiteX175" fmla="*/ 5903 w 10000"/>
                  <a:gd name="connsiteY175" fmla="*/ 9454 h 10000"/>
                  <a:gd name="connsiteX176" fmla="*/ 5726 w 10000"/>
                  <a:gd name="connsiteY176" fmla="*/ 9401 h 10000"/>
                  <a:gd name="connsiteX177" fmla="*/ 5560 w 10000"/>
                  <a:gd name="connsiteY177" fmla="*/ 9351 h 10000"/>
                  <a:gd name="connsiteX178" fmla="*/ 5404 w 10000"/>
                  <a:gd name="connsiteY178" fmla="*/ 9295 h 10000"/>
                  <a:gd name="connsiteX179" fmla="*/ 5244 w 10000"/>
                  <a:gd name="connsiteY179" fmla="*/ 9245 h 10000"/>
                  <a:gd name="connsiteX180" fmla="*/ 5083 w 10000"/>
                  <a:gd name="connsiteY180" fmla="*/ 9250 h 10000"/>
                  <a:gd name="connsiteX181" fmla="*/ 5019 w 10000"/>
                  <a:gd name="connsiteY181" fmla="*/ 9245 h 10000"/>
                  <a:gd name="connsiteX182" fmla="*/ 4944 w 10000"/>
                  <a:gd name="connsiteY182" fmla="*/ 9227 h 10000"/>
                  <a:gd name="connsiteX183" fmla="*/ 4853 w 10000"/>
                  <a:gd name="connsiteY183" fmla="*/ 9211 h 10000"/>
                  <a:gd name="connsiteX184" fmla="*/ 4762 w 10000"/>
                  <a:gd name="connsiteY184" fmla="*/ 9187 h 10000"/>
                  <a:gd name="connsiteX185" fmla="*/ 4681 w 10000"/>
                  <a:gd name="connsiteY185" fmla="*/ 9163 h 10000"/>
                  <a:gd name="connsiteX186" fmla="*/ 4617 w 10000"/>
                  <a:gd name="connsiteY186" fmla="*/ 9134 h 10000"/>
                  <a:gd name="connsiteX187" fmla="*/ 4585 w 10000"/>
                  <a:gd name="connsiteY187" fmla="*/ 9105 h 10000"/>
                  <a:gd name="connsiteX188" fmla="*/ 4574 w 10000"/>
                  <a:gd name="connsiteY188" fmla="*/ 9060 h 10000"/>
                  <a:gd name="connsiteX189" fmla="*/ 4585 w 10000"/>
                  <a:gd name="connsiteY189" fmla="*/ 9005 h 10000"/>
                  <a:gd name="connsiteX190" fmla="*/ 4606 w 10000"/>
                  <a:gd name="connsiteY190" fmla="*/ 8947 h 10000"/>
                  <a:gd name="connsiteX191" fmla="*/ 4638 w 10000"/>
                  <a:gd name="connsiteY191" fmla="*/ 8884 h 10000"/>
                  <a:gd name="connsiteX192" fmla="*/ 4681 w 10000"/>
                  <a:gd name="connsiteY192" fmla="*/ 8820 h 10000"/>
                  <a:gd name="connsiteX193" fmla="*/ 4724 w 10000"/>
                  <a:gd name="connsiteY193" fmla="*/ 8757 h 10000"/>
                  <a:gd name="connsiteX194" fmla="*/ 4756 w 10000"/>
                  <a:gd name="connsiteY194" fmla="*/ 8699 h 10000"/>
                  <a:gd name="connsiteX195" fmla="*/ 4783 w 10000"/>
                  <a:gd name="connsiteY195" fmla="*/ 8646 h 10000"/>
                  <a:gd name="connsiteX196" fmla="*/ 4799 w 10000"/>
                  <a:gd name="connsiteY196" fmla="*/ 8604 h 10000"/>
                  <a:gd name="connsiteX197" fmla="*/ 4676 w 10000"/>
                  <a:gd name="connsiteY197" fmla="*/ 8572 h 10000"/>
                  <a:gd name="connsiteX198" fmla="*/ 4590 w 10000"/>
                  <a:gd name="connsiteY198" fmla="*/ 8538 h 10000"/>
                  <a:gd name="connsiteX199" fmla="*/ 4537 w 10000"/>
                  <a:gd name="connsiteY199" fmla="*/ 8501 h 10000"/>
                  <a:gd name="connsiteX200" fmla="*/ 4499 w 10000"/>
                  <a:gd name="connsiteY200" fmla="*/ 8459 h 10000"/>
                  <a:gd name="connsiteX201" fmla="*/ 4488 w 10000"/>
                  <a:gd name="connsiteY201" fmla="*/ 8414 h 10000"/>
                  <a:gd name="connsiteX202" fmla="*/ 4494 w 10000"/>
                  <a:gd name="connsiteY202" fmla="*/ 8366 h 10000"/>
                  <a:gd name="connsiteX203" fmla="*/ 4510 w 10000"/>
                  <a:gd name="connsiteY203" fmla="*/ 8316 h 10000"/>
                  <a:gd name="connsiteX204" fmla="*/ 4537 w 10000"/>
                  <a:gd name="connsiteY204" fmla="*/ 8263 h 10000"/>
                  <a:gd name="connsiteX205" fmla="*/ 4563 w 10000"/>
                  <a:gd name="connsiteY205" fmla="*/ 8211 h 10000"/>
                  <a:gd name="connsiteX206" fmla="*/ 4585 w 10000"/>
                  <a:gd name="connsiteY206" fmla="*/ 8155 h 10000"/>
                  <a:gd name="connsiteX207" fmla="*/ 4606 w 10000"/>
                  <a:gd name="connsiteY207" fmla="*/ 8097 h 10000"/>
                  <a:gd name="connsiteX208" fmla="*/ 4612 w 10000"/>
                  <a:gd name="connsiteY208" fmla="*/ 8042 h 10000"/>
                  <a:gd name="connsiteX209" fmla="*/ 4606 w 10000"/>
                  <a:gd name="connsiteY209" fmla="*/ 7984 h 10000"/>
                  <a:gd name="connsiteX210" fmla="*/ 4590 w 10000"/>
                  <a:gd name="connsiteY210" fmla="*/ 7920 h 10000"/>
                  <a:gd name="connsiteX211" fmla="*/ 4585 w 10000"/>
                  <a:gd name="connsiteY211" fmla="*/ 7838 h 10000"/>
                  <a:gd name="connsiteX212" fmla="*/ 4585 w 10000"/>
                  <a:gd name="connsiteY212" fmla="*/ 7746 h 10000"/>
                  <a:gd name="connsiteX213" fmla="*/ 4590 w 10000"/>
                  <a:gd name="connsiteY213" fmla="*/ 7646 h 10000"/>
                  <a:gd name="connsiteX214" fmla="*/ 4606 w 10000"/>
                  <a:gd name="connsiteY214" fmla="*/ 7551 h 10000"/>
                  <a:gd name="connsiteX215" fmla="*/ 4628 w 10000"/>
                  <a:gd name="connsiteY215" fmla="*/ 7464 h 10000"/>
                  <a:gd name="connsiteX216" fmla="*/ 4644 w 10000"/>
                  <a:gd name="connsiteY216" fmla="*/ 7324 h 10000"/>
                  <a:gd name="connsiteX217" fmla="*/ 4660 w 10000"/>
                  <a:gd name="connsiteY217" fmla="*/ 7173 h 10000"/>
                  <a:gd name="connsiteX218" fmla="*/ 4660 w 10000"/>
                  <a:gd name="connsiteY218" fmla="*/ 7018 h 10000"/>
                  <a:gd name="connsiteX219" fmla="*/ 4655 w 10000"/>
                  <a:gd name="connsiteY219" fmla="*/ 6854 h 10000"/>
                  <a:gd name="connsiteX220" fmla="*/ 4638 w 10000"/>
                  <a:gd name="connsiteY220" fmla="*/ 6693 h 10000"/>
                  <a:gd name="connsiteX221" fmla="*/ 4633 w 10000"/>
                  <a:gd name="connsiteY221" fmla="*/ 6540 h 10000"/>
                  <a:gd name="connsiteX222" fmla="*/ 4628 w 10000"/>
                  <a:gd name="connsiteY222" fmla="*/ 6395 h 10000"/>
                  <a:gd name="connsiteX223" fmla="*/ 4628 w 10000"/>
                  <a:gd name="connsiteY223" fmla="*/ 6310 h 10000"/>
                  <a:gd name="connsiteX224" fmla="*/ 4633 w 10000"/>
                  <a:gd name="connsiteY224" fmla="*/ 6226 h 10000"/>
                  <a:gd name="connsiteX225" fmla="*/ 4644 w 10000"/>
                  <a:gd name="connsiteY225" fmla="*/ 6139 h 10000"/>
                  <a:gd name="connsiteX226" fmla="*/ 4660 w 10000"/>
                  <a:gd name="connsiteY226" fmla="*/ 6054 h 10000"/>
                  <a:gd name="connsiteX227" fmla="*/ 4676 w 10000"/>
                  <a:gd name="connsiteY227" fmla="*/ 5967 h 10000"/>
                  <a:gd name="connsiteX228" fmla="*/ 4676 w 10000"/>
                  <a:gd name="connsiteY228" fmla="*/ 5891 h 10000"/>
                  <a:gd name="connsiteX229" fmla="*/ 4665 w 10000"/>
                  <a:gd name="connsiteY229" fmla="*/ 5817 h 10000"/>
                  <a:gd name="connsiteX230" fmla="*/ 4638 w 10000"/>
                  <a:gd name="connsiteY230" fmla="*/ 5751 h 10000"/>
                  <a:gd name="connsiteX231" fmla="*/ 4585 w 10000"/>
                  <a:gd name="connsiteY231" fmla="*/ 5693 h 10000"/>
                  <a:gd name="connsiteX232" fmla="*/ 4585 w 10000"/>
                  <a:gd name="connsiteY232" fmla="*/ 5709 h 10000"/>
                  <a:gd name="connsiteX233" fmla="*/ 4547 w 10000"/>
                  <a:gd name="connsiteY233" fmla="*/ 5740 h 10000"/>
                  <a:gd name="connsiteX234" fmla="*/ 4510 w 10000"/>
                  <a:gd name="connsiteY234" fmla="*/ 5785 h 10000"/>
                  <a:gd name="connsiteX235" fmla="*/ 4488 w 10000"/>
                  <a:gd name="connsiteY235" fmla="*/ 5827 h 10000"/>
                  <a:gd name="connsiteX236" fmla="*/ 4478 w 10000"/>
                  <a:gd name="connsiteY236" fmla="*/ 5872 h 10000"/>
                  <a:gd name="connsiteX237" fmla="*/ 4446 w 10000"/>
                  <a:gd name="connsiteY237" fmla="*/ 5885 h 10000"/>
                  <a:gd name="connsiteX238" fmla="*/ 4408 w 10000"/>
                  <a:gd name="connsiteY238" fmla="*/ 5914 h 10000"/>
                  <a:gd name="connsiteX239" fmla="*/ 4371 w 10000"/>
                  <a:gd name="connsiteY239" fmla="*/ 5954 h 10000"/>
                  <a:gd name="connsiteX240" fmla="*/ 4328 w 10000"/>
                  <a:gd name="connsiteY240" fmla="*/ 6002 h 10000"/>
                  <a:gd name="connsiteX241" fmla="*/ 4280 w 10000"/>
                  <a:gd name="connsiteY241" fmla="*/ 6057 h 10000"/>
                  <a:gd name="connsiteX242" fmla="*/ 4237 w 10000"/>
                  <a:gd name="connsiteY242" fmla="*/ 6112 h 10000"/>
                  <a:gd name="connsiteX243" fmla="*/ 4205 w 10000"/>
                  <a:gd name="connsiteY243" fmla="*/ 6165 h 10000"/>
                  <a:gd name="connsiteX244" fmla="*/ 4162 w 10000"/>
                  <a:gd name="connsiteY244" fmla="*/ 6215 h 10000"/>
                  <a:gd name="connsiteX245" fmla="*/ 4044 w 10000"/>
                  <a:gd name="connsiteY245" fmla="*/ 6358 h 10000"/>
                  <a:gd name="connsiteX246" fmla="*/ 3910 w 10000"/>
                  <a:gd name="connsiteY246" fmla="*/ 6500 h 10000"/>
                  <a:gd name="connsiteX247" fmla="*/ 3787 w 10000"/>
                  <a:gd name="connsiteY247" fmla="*/ 6646 h 10000"/>
                  <a:gd name="connsiteX248" fmla="*/ 3680 w 10000"/>
                  <a:gd name="connsiteY248" fmla="*/ 6788 h 10000"/>
                  <a:gd name="connsiteX249" fmla="*/ 3599 w 10000"/>
                  <a:gd name="connsiteY249" fmla="*/ 6925 h 10000"/>
                  <a:gd name="connsiteX250" fmla="*/ 3599 w 10000"/>
                  <a:gd name="connsiteY250" fmla="*/ 6928 h 10000"/>
                  <a:gd name="connsiteX251" fmla="*/ 3599 w 10000"/>
                  <a:gd name="connsiteY251" fmla="*/ 6931 h 10000"/>
                  <a:gd name="connsiteX252" fmla="*/ 3605 w 10000"/>
                  <a:gd name="connsiteY252" fmla="*/ 6936 h 10000"/>
                  <a:gd name="connsiteX253" fmla="*/ 3605 w 10000"/>
                  <a:gd name="connsiteY253" fmla="*/ 6941 h 10000"/>
                  <a:gd name="connsiteX254" fmla="*/ 3621 w 10000"/>
                  <a:gd name="connsiteY254" fmla="*/ 6952 h 10000"/>
                  <a:gd name="connsiteX255" fmla="*/ 3562 w 10000"/>
                  <a:gd name="connsiteY255" fmla="*/ 6941 h 10000"/>
                  <a:gd name="connsiteX256" fmla="*/ 3535 w 10000"/>
                  <a:gd name="connsiteY256" fmla="*/ 6997 h 10000"/>
                  <a:gd name="connsiteX257" fmla="*/ 3492 w 10000"/>
                  <a:gd name="connsiteY257" fmla="*/ 7052 h 10000"/>
                  <a:gd name="connsiteX258" fmla="*/ 3455 w 10000"/>
                  <a:gd name="connsiteY258" fmla="*/ 7102 h 10000"/>
                  <a:gd name="connsiteX259" fmla="*/ 3407 w 10000"/>
                  <a:gd name="connsiteY259" fmla="*/ 7150 h 10000"/>
                  <a:gd name="connsiteX260" fmla="*/ 3369 w 10000"/>
                  <a:gd name="connsiteY260" fmla="*/ 7184 h 10000"/>
                  <a:gd name="connsiteX261" fmla="*/ 3348 w 10000"/>
                  <a:gd name="connsiteY261" fmla="*/ 7226 h 10000"/>
                  <a:gd name="connsiteX262" fmla="*/ 3348 w 10000"/>
                  <a:gd name="connsiteY262" fmla="*/ 7266 h 10000"/>
                  <a:gd name="connsiteX263" fmla="*/ 3348 w 10000"/>
                  <a:gd name="connsiteY263" fmla="*/ 7308 h 10000"/>
                  <a:gd name="connsiteX264" fmla="*/ 3358 w 10000"/>
                  <a:gd name="connsiteY264" fmla="*/ 7345 h 10000"/>
                  <a:gd name="connsiteX265" fmla="*/ 3348 w 10000"/>
                  <a:gd name="connsiteY265" fmla="*/ 7377 h 10000"/>
                  <a:gd name="connsiteX266" fmla="*/ 3294 w 10000"/>
                  <a:gd name="connsiteY266" fmla="*/ 7474 h 10000"/>
                  <a:gd name="connsiteX267" fmla="*/ 3224 w 10000"/>
                  <a:gd name="connsiteY267" fmla="*/ 7575 h 10000"/>
                  <a:gd name="connsiteX268" fmla="*/ 3160 w 10000"/>
                  <a:gd name="connsiteY268" fmla="*/ 7672 h 10000"/>
                  <a:gd name="connsiteX269" fmla="*/ 3107 w 10000"/>
                  <a:gd name="connsiteY269" fmla="*/ 7770 h 10000"/>
                  <a:gd name="connsiteX270" fmla="*/ 3064 w 10000"/>
                  <a:gd name="connsiteY270" fmla="*/ 7868 h 10000"/>
                  <a:gd name="connsiteX271" fmla="*/ 3037 w 10000"/>
                  <a:gd name="connsiteY271" fmla="*/ 7970 h 10000"/>
                  <a:gd name="connsiteX272" fmla="*/ 3037 w 10000"/>
                  <a:gd name="connsiteY272" fmla="*/ 8076 h 10000"/>
                  <a:gd name="connsiteX273" fmla="*/ 3069 w 10000"/>
                  <a:gd name="connsiteY273" fmla="*/ 8187 h 10000"/>
                  <a:gd name="connsiteX274" fmla="*/ 3080 w 10000"/>
                  <a:gd name="connsiteY274" fmla="*/ 8245 h 10000"/>
                  <a:gd name="connsiteX275" fmla="*/ 3064 w 10000"/>
                  <a:gd name="connsiteY275" fmla="*/ 8303 h 10000"/>
                  <a:gd name="connsiteX276" fmla="*/ 3032 w 10000"/>
                  <a:gd name="connsiteY276" fmla="*/ 8356 h 10000"/>
                  <a:gd name="connsiteX277" fmla="*/ 2989 w 10000"/>
                  <a:gd name="connsiteY277" fmla="*/ 8409 h 10000"/>
                  <a:gd name="connsiteX278" fmla="*/ 2962 w 10000"/>
                  <a:gd name="connsiteY278" fmla="*/ 8456 h 10000"/>
                  <a:gd name="connsiteX279" fmla="*/ 2941 w 10000"/>
                  <a:gd name="connsiteY279" fmla="*/ 8496 h 10000"/>
                  <a:gd name="connsiteX280" fmla="*/ 2946 w 10000"/>
                  <a:gd name="connsiteY280" fmla="*/ 8530 h 10000"/>
                  <a:gd name="connsiteX281" fmla="*/ 3198 w 10000"/>
                  <a:gd name="connsiteY281" fmla="*/ 8767 h 10000"/>
                  <a:gd name="connsiteX282" fmla="*/ 3198 w 10000"/>
                  <a:gd name="connsiteY282" fmla="*/ 8836 h 10000"/>
                  <a:gd name="connsiteX283" fmla="*/ 3171 w 10000"/>
                  <a:gd name="connsiteY283" fmla="*/ 8884 h 10000"/>
                  <a:gd name="connsiteX284" fmla="*/ 3133 w 10000"/>
                  <a:gd name="connsiteY284" fmla="*/ 8934 h 10000"/>
                  <a:gd name="connsiteX285" fmla="*/ 3091 w 10000"/>
                  <a:gd name="connsiteY285" fmla="*/ 8989 h 10000"/>
                  <a:gd name="connsiteX286" fmla="*/ 3053 w 10000"/>
                  <a:gd name="connsiteY286" fmla="*/ 9045 h 10000"/>
                  <a:gd name="connsiteX287" fmla="*/ 3016 w 10000"/>
                  <a:gd name="connsiteY287" fmla="*/ 9097 h 10000"/>
                  <a:gd name="connsiteX288" fmla="*/ 2994 w 10000"/>
                  <a:gd name="connsiteY288" fmla="*/ 9145 h 10000"/>
                  <a:gd name="connsiteX289" fmla="*/ 2999 w 10000"/>
                  <a:gd name="connsiteY289" fmla="*/ 9184 h 10000"/>
                  <a:gd name="connsiteX290" fmla="*/ 3042 w 10000"/>
                  <a:gd name="connsiteY290" fmla="*/ 9272 h 10000"/>
                  <a:gd name="connsiteX291" fmla="*/ 3107 w 10000"/>
                  <a:gd name="connsiteY291" fmla="*/ 9364 h 10000"/>
                  <a:gd name="connsiteX292" fmla="*/ 3176 w 10000"/>
                  <a:gd name="connsiteY292" fmla="*/ 9454 h 10000"/>
                  <a:gd name="connsiteX293" fmla="*/ 3240 w 10000"/>
                  <a:gd name="connsiteY293" fmla="*/ 9549 h 10000"/>
                  <a:gd name="connsiteX294" fmla="*/ 3289 w 10000"/>
                  <a:gd name="connsiteY294" fmla="*/ 9644 h 10000"/>
                  <a:gd name="connsiteX295" fmla="*/ 3321 w 10000"/>
                  <a:gd name="connsiteY295" fmla="*/ 9741 h 10000"/>
                  <a:gd name="connsiteX296" fmla="*/ 3326 w 10000"/>
                  <a:gd name="connsiteY296" fmla="*/ 9839 h 10000"/>
                  <a:gd name="connsiteX297" fmla="*/ 3299 w 10000"/>
                  <a:gd name="connsiteY297" fmla="*/ 9939 h 10000"/>
                  <a:gd name="connsiteX298" fmla="*/ 3160 w 10000"/>
                  <a:gd name="connsiteY298" fmla="*/ 9974 h 10000"/>
                  <a:gd name="connsiteX299" fmla="*/ 3016 w 10000"/>
                  <a:gd name="connsiteY299" fmla="*/ 9992 h 10000"/>
                  <a:gd name="connsiteX300" fmla="*/ 2855 w 10000"/>
                  <a:gd name="connsiteY300" fmla="*/ 10000 h 10000"/>
                  <a:gd name="connsiteX301" fmla="*/ 2700 w 10000"/>
                  <a:gd name="connsiteY301" fmla="*/ 9997 h 10000"/>
                  <a:gd name="connsiteX302" fmla="*/ 2539 w 10000"/>
                  <a:gd name="connsiteY302" fmla="*/ 9979 h 10000"/>
                  <a:gd name="connsiteX303" fmla="*/ 2384 w 10000"/>
                  <a:gd name="connsiteY303" fmla="*/ 9955 h 10000"/>
                  <a:gd name="connsiteX304" fmla="*/ 2239 w 10000"/>
                  <a:gd name="connsiteY304" fmla="*/ 9921 h 10000"/>
                  <a:gd name="connsiteX305" fmla="*/ 2105 w 10000"/>
                  <a:gd name="connsiteY305" fmla="*/ 9881 h 10000"/>
                  <a:gd name="connsiteX306" fmla="*/ 1987 w 10000"/>
                  <a:gd name="connsiteY306" fmla="*/ 9834 h 10000"/>
                  <a:gd name="connsiteX307" fmla="*/ 1901 w 10000"/>
                  <a:gd name="connsiteY307" fmla="*/ 9781 h 10000"/>
                  <a:gd name="connsiteX308" fmla="*/ 1837 w 10000"/>
                  <a:gd name="connsiteY308" fmla="*/ 9723 h 10000"/>
                  <a:gd name="connsiteX309" fmla="*/ 1837 w 10000"/>
                  <a:gd name="connsiteY309" fmla="*/ 9514 h 10000"/>
                  <a:gd name="connsiteX310" fmla="*/ 1810 w 10000"/>
                  <a:gd name="connsiteY310" fmla="*/ 9480 h 10000"/>
                  <a:gd name="connsiteX311" fmla="*/ 1773 w 10000"/>
                  <a:gd name="connsiteY311" fmla="*/ 9435 h 10000"/>
                  <a:gd name="connsiteX312" fmla="*/ 1746 w 10000"/>
                  <a:gd name="connsiteY312" fmla="*/ 9382 h 10000"/>
                  <a:gd name="connsiteX313" fmla="*/ 1725 w 10000"/>
                  <a:gd name="connsiteY313" fmla="*/ 9316 h 10000"/>
                  <a:gd name="connsiteX314" fmla="*/ 1725 w 10000"/>
                  <a:gd name="connsiteY314" fmla="*/ 9248 h 10000"/>
                  <a:gd name="connsiteX315" fmla="*/ 1746 w 10000"/>
                  <a:gd name="connsiteY315" fmla="*/ 9177 h 10000"/>
                  <a:gd name="connsiteX316" fmla="*/ 1762 w 10000"/>
                  <a:gd name="connsiteY316" fmla="*/ 9126 h 10000"/>
                  <a:gd name="connsiteX317" fmla="*/ 1762 w 10000"/>
                  <a:gd name="connsiteY317" fmla="*/ 9071 h 10000"/>
                  <a:gd name="connsiteX318" fmla="*/ 1741 w 10000"/>
                  <a:gd name="connsiteY318" fmla="*/ 9013 h 10000"/>
                  <a:gd name="connsiteX319" fmla="*/ 1725 w 10000"/>
                  <a:gd name="connsiteY319" fmla="*/ 8952 h 10000"/>
                  <a:gd name="connsiteX320" fmla="*/ 1714 w 10000"/>
                  <a:gd name="connsiteY320" fmla="*/ 8884 h 10000"/>
                  <a:gd name="connsiteX321" fmla="*/ 1714 w 10000"/>
                  <a:gd name="connsiteY321" fmla="*/ 8810 h 10000"/>
                  <a:gd name="connsiteX322" fmla="*/ 1735 w 10000"/>
                  <a:gd name="connsiteY322" fmla="*/ 8733 h 10000"/>
                  <a:gd name="connsiteX323" fmla="*/ 1762 w 10000"/>
                  <a:gd name="connsiteY323" fmla="*/ 8667 h 10000"/>
                  <a:gd name="connsiteX324" fmla="*/ 1800 w 10000"/>
                  <a:gd name="connsiteY324" fmla="*/ 8606 h 10000"/>
                  <a:gd name="connsiteX325" fmla="*/ 1837 w 10000"/>
                  <a:gd name="connsiteY325" fmla="*/ 8546 h 10000"/>
                  <a:gd name="connsiteX326" fmla="*/ 1869 w 10000"/>
                  <a:gd name="connsiteY326" fmla="*/ 8472 h 10000"/>
                  <a:gd name="connsiteX327" fmla="*/ 1869 w 10000"/>
                  <a:gd name="connsiteY327" fmla="*/ 7820 h 10000"/>
                  <a:gd name="connsiteX328" fmla="*/ 1998 w 10000"/>
                  <a:gd name="connsiteY328" fmla="*/ 7020 h 10000"/>
                  <a:gd name="connsiteX329" fmla="*/ 2260 w 10000"/>
                  <a:gd name="connsiteY329" fmla="*/ 6577 h 10000"/>
                  <a:gd name="connsiteX330" fmla="*/ 2276 w 10000"/>
                  <a:gd name="connsiteY330" fmla="*/ 6221 h 10000"/>
                  <a:gd name="connsiteX331" fmla="*/ 2453 w 10000"/>
                  <a:gd name="connsiteY331" fmla="*/ 5735 h 10000"/>
                  <a:gd name="connsiteX332" fmla="*/ 2501 w 10000"/>
                  <a:gd name="connsiteY332" fmla="*/ 5606 h 10000"/>
                  <a:gd name="connsiteX333" fmla="*/ 2539 w 10000"/>
                  <a:gd name="connsiteY333" fmla="*/ 5484 h 10000"/>
                  <a:gd name="connsiteX334" fmla="*/ 2560 w 10000"/>
                  <a:gd name="connsiteY334" fmla="*/ 5363 h 10000"/>
                  <a:gd name="connsiteX335" fmla="*/ 2592 w 10000"/>
                  <a:gd name="connsiteY335" fmla="*/ 5247 h 10000"/>
                  <a:gd name="connsiteX336" fmla="*/ 2598 w 10000"/>
                  <a:gd name="connsiteY336" fmla="*/ 5202 h 10000"/>
                  <a:gd name="connsiteX337" fmla="*/ 2592 w 10000"/>
                  <a:gd name="connsiteY337" fmla="*/ 5154 h 10000"/>
                  <a:gd name="connsiteX338" fmla="*/ 2587 w 10000"/>
                  <a:gd name="connsiteY338" fmla="*/ 5107 h 10000"/>
                  <a:gd name="connsiteX339" fmla="*/ 2587 w 10000"/>
                  <a:gd name="connsiteY339" fmla="*/ 5059 h 10000"/>
                  <a:gd name="connsiteX340" fmla="*/ 2614 w 10000"/>
                  <a:gd name="connsiteY340" fmla="*/ 5015 h 10000"/>
                  <a:gd name="connsiteX341" fmla="*/ 2592 w 10000"/>
                  <a:gd name="connsiteY341" fmla="*/ 5015 h 10000"/>
                  <a:gd name="connsiteX342" fmla="*/ 2587 w 10000"/>
                  <a:gd name="connsiteY342" fmla="*/ 5015 h 10000"/>
                  <a:gd name="connsiteX343" fmla="*/ 2582 w 10000"/>
                  <a:gd name="connsiteY343" fmla="*/ 5015 h 10000"/>
                  <a:gd name="connsiteX344" fmla="*/ 2582 w 10000"/>
                  <a:gd name="connsiteY344" fmla="*/ 5020 h 10000"/>
                  <a:gd name="connsiteX345" fmla="*/ 2571 w 10000"/>
                  <a:gd name="connsiteY345" fmla="*/ 5020 h 10000"/>
                  <a:gd name="connsiteX346" fmla="*/ 2571 w 10000"/>
                  <a:gd name="connsiteY346" fmla="*/ 5015 h 10000"/>
                  <a:gd name="connsiteX347" fmla="*/ 2566 w 10000"/>
                  <a:gd name="connsiteY347" fmla="*/ 5012 h 10000"/>
                  <a:gd name="connsiteX348" fmla="*/ 2560 w 10000"/>
                  <a:gd name="connsiteY348" fmla="*/ 5004 h 10000"/>
                  <a:gd name="connsiteX349" fmla="*/ 2566 w 10000"/>
                  <a:gd name="connsiteY349" fmla="*/ 4980 h 10000"/>
                  <a:gd name="connsiteX350" fmla="*/ 2544 w 10000"/>
                  <a:gd name="connsiteY350" fmla="*/ 4964 h 10000"/>
                  <a:gd name="connsiteX351" fmla="*/ 2517 w 10000"/>
                  <a:gd name="connsiteY351" fmla="*/ 4946 h 10000"/>
                  <a:gd name="connsiteX352" fmla="*/ 2475 w 10000"/>
                  <a:gd name="connsiteY352" fmla="*/ 4933 h 10000"/>
                  <a:gd name="connsiteX353" fmla="*/ 2442 w 10000"/>
                  <a:gd name="connsiteY353" fmla="*/ 4917 h 10000"/>
                  <a:gd name="connsiteX354" fmla="*/ 2421 w 10000"/>
                  <a:gd name="connsiteY354" fmla="*/ 4904 h 10000"/>
                  <a:gd name="connsiteX355" fmla="*/ 2421 w 10000"/>
                  <a:gd name="connsiteY355" fmla="*/ 4605 h 10000"/>
                  <a:gd name="connsiteX356" fmla="*/ 2432 w 10000"/>
                  <a:gd name="connsiteY356" fmla="*/ 4120 h 10000"/>
                  <a:gd name="connsiteX357" fmla="*/ 2453 w 10000"/>
                  <a:gd name="connsiteY357" fmla="*/ 4014 h 10000"/>
                  <a:gd name="connsiteX358" fmla="*/ 2448 w 10000"/>
                  <a:gd name="connsiteY358" fmla="*/ 3911 h 10000"/>
                  <a:gd name="connsiteX359" fmla="*/ 2432 w 10000"/>
                  <a:gd name="connsiteY359" fmla="*/ 3808 h 10000"/>
                  <a:gd name="connsiteX360" fmla="*/ 2410 w 10000"/>
                  <a:gd name="connsiteY360" fmla="*/ 3703 h 10000"/>
                  <a:gd name="connsiteX361" fmla="*/ 2421 w 10000"/>
                  <a:gd name="connsiteY361" fmla="*/ 3597 h 10000"/>
                  <a:gd name="connsiteX362" fmla="*/ 2432 w 10000"/>
                  <a:gd name="connsiteY362" fmla="*/ 3481 h 10000"/>
                  <a:gd name="connsiteX363" fmla="*/ 2448 w 10000"/>
                  <a:gd name="connsiteY363" fmla="*/ 3362 h 10000"/>
                  <a:gd name="connsiteX364" fmla="*/ 2453 w 10000"/>
                  <a:gd name="connsiteY364" fmla="*/ 3238 h 10000"/>
                  <a:gd name="connsiteX365" fmla="*/ 2448 w 10000"/>
                  <a:gd name="connsiteY365" fmla="*/ 3122 h 10000"/>
                  <a:gd name="connsiteX366" fmla="*/ 2421 w 10000"/>
                  <a:gd name="connsiteY366" fmla="*/ 3017 h 10000"/>
                  <a:gd name="connsiteX367" fmla="*/ 2362 w 10000"/>
                  <a:gd name="connsiteY367" fmla="*/ 2703 h 10000"/>
                  <a:gd name="connsiteX368" fmla="*/ 2351 w 10000"/>
                  <a:gd name="connsiteY368" fmla="*/ 2753 h 10000"/>
                  <a:gd name="connsiteX369" fmla="*/ 2314 w 10000"/>
                  <a:gd name="connsiteY369" fmla="*/ 2790 h 10000"/>
                  <a:gd name="connsiteX370" fmla="*/ 2282 w 10000"/>
                  <a:gd name="connsiteY370" fmla="*/ 2821 h 10000"/>
                  <a:gd name="connsiteX371" fmla="*/ 2255 w 10000"/>
                  <a:gd name="connsiteY371" fmla="*/ 2848 h 10000"/>
                  <a:gd name="connsiteX372" fmla="*/ 2239 w 10000"/>
                  <a:gd name="connsiteY372" fmla="*/ 2877 h 10000"/>
                  <a:gd name="connsiteX373" fmla="*/ 2236 w 10000"/>
                  <a:gd name="connsiteY373" fmla="*/ 2903 h 10000"/>
                  <a:gd name="connsiteX374" fmla="*/ 2217 w 10000"/>
                  <a:gd name="connsiteY374" fmla="*/ 2922 h 10000"/>
                  <a:gd name="connsiteX375" fmla="*/ 2185 w 10000"/>
                  <a:gd name="connsiteY375" fmla="*/ 2956 h 10000"/>
                  <a:gd name="connsiteX376" fmla="*/ 2148 w 10000"/>
                  <a:gd name="connsiteY376" fmla="*/ 2996 h 10000"/>
                  <a:gd name="connsiteX377" fmla="*/ 2126 w 10000"/>
                  <a:gd name="connsiteY377" fmla="*/ 3040 h 10000"/>
                  <a:gd name="connsiteX378" fmla="*/ 2105 w 10000"/>
                  <a:gd name="connsiteY378" fmla="*/ 3088 h 10000"/>
                  <a:gd name="connsiteX379" fmla="*/ 2094 w 10000"/>
                  <a:gd name="connsiteY379" fmla="*/ 3125 h 10000"/>
                  <a:gd name="connsiteX380" fmla="*/ 2089 w 10000"/>
                  <a:gd name="connsiteY380" fmla="*/ 3154 h 10000"/>
                  <a:gd name="connsiteX381" fmla="*/ 2078 w 10000"/>
                  <a:gd name="connsiteY381" fmla="*/ 3164 h 10000"/>
                  <a:gd name="connsiteX382" fmla="*/ 1971 w 10000"/>
                  <a:gd name="connsiteY382" fmla="*/ 3215 h 10000"/>
                  <a:gd name="connsiteX383" fmla="*/ 1869 w 10000"/>
                  <a:gd name="connsiteY383" fmla="*/ 3257 h 10000"/>
                  <a:gd name="connsiteX384" fmla="*/ 1773 w 10000"/>
                  <a:gd name="connsiteY384" fmla="*/ 3296 h 10000"/>
                  <a:gd name="connsiteX385" fmla="*/ 1676 w 10000"/>
                  <a:gd name="connsiteY385" fmla="*/ 3331 h 10000"/>
                  <a:gd name="connsiteX386" fmla="*/ 1559 w 10000"/>
                  <a:gd name="connsiteY386" fmla="*/ 3362 h 10000"/>
                  <a:gd name="connsiteX387" fmla="*/ 1414 w 10000"/>
                  <a:gd name="connsiteY387" fmla="*/ 3389 h 10000"/>
                  <a:gd name="connsiteX388" fmla="*/ 1296 w 10000"/>
                  <a:gd name="connsiteY388" fmla="*/ 3399 h 10000"/>
                  <a:gd name="connsiteX389" fmla="*/ 1194 w 10000"/>
                  <a:gd name="connsiteY389" fmla="*/ 3391 h 10000"/>
                  <a:gd name="connsiteX390" fmla="*/ 1093 w 10000"/>
                  <a:gd name="connsiteY390" fmla="*/ 3376 h 10000"/>
                  <a:gd name="connsiteX391" fmla="*/ 1007 w 10000"/>
                  <a:gd name="connsiteY391" fmla="*/ 3344 h 10000"/>
                  <a:gd name="connsiteX392" fmla="*/ 921 w 10000"/>
                  <a:gd name="connsiteY392" fmla="*/ 3310 h 10000"/>
                  <a:gd name="connsiteX393" fmla="*/ 846 w 10000"/>
                  <a:gd name="connsiteY393" fmla="*/ 3270 h 10000"/>
                  <a:gd name="connsiteX394" fmla="*/ 777 w 10000"/>
                  <a:gd name="connsiteY394" fmla="*/ 3225 h 10000"/>
                  <a:gd name="connsiteX395" fmla="*/ 718 w 10000"/>
                  <a:gd name="connsiteY395" fmla="*/ 3183 h 10000"/>
                  <a:gd name="connsiteX396" fmla="*/ 664 w 10000"/>
                  <a:gd name="connsiteY396" fmla="*/ 3146 h 10000"/>
                  <a:gd name="connsiteX397" fmla="*/ 621 w 10000"/>
                  <a:gd name="connsiteY397" fmla="*/ 3114 h 10000"/>
                  <a:gd name="connsiteX398" fmla="*/ 584 w 10000"/>
                  <a:gd name="connsiteY398" fmla="*/ 3096 h 10000"/>
                  <a:gd name="connsiteX399" fmla="*/ 477 w 10000"/>
                  <a:gd name="connsiteY399" fmla="*/ 3032 h 10000"/>
                  <a:gd name="connsiteX400" fmla="*/ 386 w 10000"/>
                  <a:gd name="connsiteY400" fmla="*/ 2959 h 10000"/>
                  <a:gd name="connsiteX401" fmla="*/ 311 w 10000"/>
                  <a:gd name="connsiteY401" fmla="*/ 2869 h 10000"/>
                  <a:gd name="connsiteX402" fmla="*/ 257 w 10000"/>
                  <a:gd name="connsiteY402" fmla="*/ 2774 h 10000"/>
                  <a:gd name="connsiteX403" fmla="*/ 214 w 10000"/>
                  <a:gd name="connsiteY403" fmla="*/ 2668 h 10000"/>
                  <a:gd name="connsiteX404" fmla="*/ 198 w 10000"/>
                  <a:gd name="connsiteY404" fmla="*/ 2557 h 10000"/>
                  <a:gd name="connsiteX405" fmla="*/ 198 w 10000"/>
                  <a:gd name="connsiteY405" fmla="*/ 2449 h 10000"/>
                  <a:gd name="connsiteX406" fmla="*/ 225 w 10000"/>
                  <a:gd name="connsiteY406" fmla="*/ 2341 h 10000"/>
                  <a:gd name="connsiteX407" fmla="*/ 241 w 10000"/>
                  <a:gd name="connsiteY407" fmla="*/ 2291 h 10000"/>
                  <a:gd name="connsiteX408" fmla="*/ 236 w 10000"/>
                  <a:gd name="connsiteY408" fmla="*/ 2243 h 10000"/>
                  <a:gd name="connsiteX409" fmla="*/ 236 w 10000"/>
                  <a:gd name="connsiteY409" fmla="*/ 2196 h 10000"/>
                  <a:gd name="connsiteX410" fmla="*/ 236 w 10000"/>
                  <a:gd name="connsiteY410" fmla="*/ 2151 h 10000"/>
                  <a:gd name="connsiteX411" fmla="*/ 246 w 10000"/>
                  <a:gd name="connsiteY411" fmla="*/ 2114 h 10000"/>
                  <a:gd name="connsiteX412" fmla="*/ 193 w 10000"/>
                  <a:gd name="connsiteY412" fmla="*/ 2032 h 10000"/>
                  <a:gd name="connsiteX413" fmla="*/ 129 w 10000"/>
                  <a:gd name="connsiteY413" fmla="*/ 1942 h 10000"/>
                  <a:gd name="connsiteX414" fmla="*/ 75 w 10000"/>
                  <a:gd name="connsiteY414" fmla="*/ 1850 h 10000"/>
                  <a:gd name="connsiteX415" fmla="*/ 27 w 10000"/>
                  <a:gd name="connsiteY415" fmla="*/ 1760 h 10000"/>
                  <a:gd name="connsiteX416" fmla="*/ 0 w 10000"/>
                  <a:gd name="connsiteY416" fmla="*/ 1671 h 10000"/>
                  <a:gd name="connsiteX417" fmla="*/ 107 w 10000"/>
                  <a:gd name="connsiteY417" fmla="*/ 1618 h 10000"/>
                  <a:gd name="connsiteX418" fmla="*/ 257 w 10000"/>
                  <a:gd name="connsiteY418" fmla="*/ 1576 h 10000"/>
                  <a:gd name="connsiteX419" fmla="*/ 412 w 10000"/>
                  <a:gd name="connsiteY419" fmla="*/ 1541 h 10000"/>
                  <a:gd name="connsiteX420" fmla="*/ 595 w 10000"/>
                  <a:gd name="connsiteY420" fmla="*/ 1518 h 10000"/>
                  <a:gd name="connsiteX421" fmla="*/ 777 w 10000"/>
                  <a:gd name="connsiteY421" fmla="*/ 1507 h 10000"/>
                  <a:gd name="connsiteX422" fmla="*/ 825 w 10000"/>
                  <a:gd name="connsiteY422" fmla="*/ 1523 h 10000"/>
                  <a:gd name="connsiteX423" fmla="*/ 878 w 10000"/>
                  <a:gd name="connsiteY423" fmla="*/ 1533 h 10000"/>
                  <a:gd name="connsiteX424" fmla="*/ 937 w 10000"/>
                  <a:gd name="connsiteY424" fmla="*/ 1541 h 10000"/>
                  <a:gd name="connsiteX425" fmla="*/ 991 w 10000"/>
                  <a:gd name="connsiteY425" fmla="*/ 1554 h 10000"/>
                  <a:gd name="connsiteX426" fmla="*/ 1039 w 10000"/>
                  <a:gd name="connsiteY426" fmla="*/ 1576 h 10000"/>
                  <a:gd name="connsiteX427" fmla="*/ 1093 w 10000"/>
                  <a:gd name="connsiteY427" fmla="*/ 1615 h 10000"/>
                  <a:gd name="connsiteX428" fmla="*/ 1130 w 10000"/>
                  <a:gd name="connsiteY428" fmla="*/ 1660 h 10000"/>
                  <a:gd name="connsiteX429" fmla="*/ 1087 w 10000"/>
                  <a:gd name="connsiteY429" fmla="*/ 1694 h 10000"/>
                  <a:gd name="connsiteX430" fmla="*/ 1071 w 10000"/>
                  <a:gd name="connsiteY430" fmla="*/ 1729 h 10000"/>
                  <a:gd name="connsiteX431" fmla="*/ 1087 w 10000"/>
                  <a:gd name="connsiteY431" fmla="*/ 1763 h 10000"/>
                  <a:gd name="connsiteX432" fmla="*/ 1103 w 10000"/>
                  <a:gd name="connsiteY432" fmla="*/ 1797 h 10000"/>
                  <a:gd name="connsiteX433" fmla="*/ 1114 w 10000"/>
                  <a:gd name="connsiteY433" fmla="*/ 1834 h 10000"/>
                  <a:gd name="connsiteX434" fmla="*/ 1109 w 10000"/>
                  <a:gd name="connsiteY434" fmla="*/ 1871 h 10000"/>
                  <a:gd name="connsiteX435" fmla="*/ 1071 w 10000"/>
                  <a:gd name="connsiteY435" fmla="*/ 1913 h 10000"/>
                  <a:gd name="connsiteX436" fmla="*/ 900 w 10000"/>
                  <a:gd name="connsiteY436" fmla="*/ 1948 h 10000"/>
                  <a:gd name="connsiteX437" fmla="*/ 900 w 10000"/>
                  <a:gd name="connsiteY437" fmla="*/ 1985 h 10000"/>
                  <a:gd name="connsiteX438" fmla="*/ 905 w 10000"/>
                  <a:gd name="connsiteY438" fmla="*/ 2022 h 10000"/>
                  <a:gd name="connsiteX439" fmla="*/ 916 w 10000"/>
                  <a:gd name="connsiteY439" fmla="*/ 2064 h 10000"/>
                  <a:gd name="connsiteX440" fmla="*/ 916 w 10000"/>
                  <a:gd name="connsiteY440" fmla="*/ 2103 h 10000"/>
                  <a:gd name="connsiteX441" fmla="*/ 905 w 10000"/>
                  <a:gd name="connsiteY441" fmla="*/ 2143 h 10000"/>
                  <a:gd name="connsiteX442" fmla="*/ 889 w 10000"/>
                  <a:gd name="connsiteY442" fmla="*/ 2175 h 10000"/>
                  <a:gd name="connsiteX443" fmla="*/ 846 w 10000"/>
                  <a:gd name="connsiteY443" fmla="*/ 2201 h 10000"/>
                  <a:gd name="connsiteX444" fmla="*/ 889 w 10000"/>
                  <a:gd name="connsiteY444" fmla="*/ 2241 h 10000"/>
                  <a:gd name="connsiteX445" fmla="*/ 937 w 10000"/>
                  <a:gd name="connsiteY445" fmla="*/ 2278 h 10000"/>
                  <a:gd name="connsiteX446" fmla="*/ 991 w 10000"/>
                  <a:gd name="connsiteY446" fmla="*/ 2312 h 10000"/>
                  <a:gd name="connsiteX447" fmla="*/ 1044 w 10000"/>
                  <a:gd name="connsiteY447" fmla="*/ 2336 h 10000"/>
                  <a:gd name="connsiteX448" fmla="*/ 1093 w 10000"/>
                  <a:gd name="connsiteY448" fmla="*/ 2346 h 10000"/>
                  <a:gd name="connsiteX449" fmla="*/ 1130 w 10000"/>
                  <a:gd name="connsiteY449" fmla="*/ 2320 h 10000"/>
                  <a:gd name="connsiteX450" fmla="*/ 1157 w 10000"/>
                  <a:gd name="connsiteY450" fmla="*/ 2275 h 10000"/>
                  <a:gd name="connsiteX451" fmla="*/ 1194 w 10000"/>
                  <a:gd name="connsiteY451" fmla="*/ 2220 h 10000"/>
                  <a:gd name="connsiteX452" fmla="*/ 1227 w 10000"/>
                  <a:gd name="connsiteY452" fmla="*/ 2156 h 10000"/>
                  <a:gd name="connsiteX453" fmla="*/ 1248 w 10000"/>
                  <a:gd name="connsiteY453" fmla="*/ 2088 h 10000"/>
                  <a:gd name="connsiteX454" fmla="*/ 1275 w 10000"/>
                  <a:gd name="connsiteY454" fmla="*/ 2022 h 10000"/>
                  <a:gd name="connsiteX455" fmla="*/ 1291 w 10000"/>
                  <a:gd name="connsiteY455" fmla="*/ 1961 h 10000"/>
                  <a:gd name="connsiteX456" fmla="*/ 1296 w 10000"/>
                  <a:gd name="connsiteY456" fmla="*/ 1913 h 10000"/>
                  <a:gd name="connsiteX457" fmla="*/ 1291 w 10000"/>
                  <a:gd name="connsiteY457" fmla="*/ 1879 h 10000"/>
                  <a:gd name="connsiteX458" fmla="*/ 1318 w 10000"/>
                  <a:gd name="connsiteY458" fmla="*/ 1876 h 10000"/>
                  <a:gd name="connsiteX459" fmla="*/ 1328 w 10000"/>
                  <a:gd name="connsiteY459" fmla="*/ 1871 h 10000"/>
                  <a:gd name="connsiteX460" fmla="*/ 1344 w 10000"/>
                  <a:gd name="connsiteY460" fmla="*/ 1866 h 10000"/>
                  <a:gd name="connsiteX461" fmla="*/ 1350 w 10000"/>
                  <a:gd name="connsiteY461" fmla="*/ 1861 h 10000"/>
                  <a:gd name="connsiteX462" fmla="*/ 1360 w 10000"/>
                  <a:gd name="connsiteY462" fmla="*/ 1855 h 10000"/>
                  <a:gd name="connsiteX463" fmla="*/ 1366 w 10000"/>
                  <a:gd name="connsiteY463" fmla="*/ 1847 h 10000"/>
                  <a:gd name="connsiteX464" fmla="*/ 1377 w 10000"/>
                  <a:gd name="connsiteY464" fmla="*/ 1834 h 10000"/>
                  <a:gd name="connsiteX465" fmla="*/ 1366 w 10000"/>
                  <a:gd name="connsiteY465" fmla="*/ 1800 h 10000"/>
                  <a:gd name="connsiteX466" fmla="*/ 1377 w 10000"/>
                  <a:gd name="connsiteY466" fmla="*/ 1752 h 10000"/>
                  <a:gd name="connsiteX467" fmla="*/ 1398 w 10000"/>
                  <a:gd name="connsiteY467" fmla="*/ 1702 h 10000"/>
                  <a:gd name="connsiteX468" fmla="*/ 1430 w 10000"/>
                  <a:gd name="connsiteY468" fmla="*/ 1652 h 10000"/>
                  <a:gd name="connsiteX469" fmla="*/ 1462 w 10000"/>
                  <a:gd name="connsiteY469" fmla="*/ 1613 h 10000"/>
                  <a:gd name="connsiteX470" fmla="*/ 1505 w 10000"/>
                  <a:gd name="connsiteY470" fmla="*/ 1581 h 10000"/>
                  <a:gd name="connsiteX471" fmla="*/ 1575 w 10000"/>
                  <a:gd name="connsiteY471" fmla="*/ 1554 h 10000"/>
                  <a:gd name="connsiteX472" fmla="*/ 1666 w 10000"/>
                  <a:gd name="connsiteY472" fmla="*/ 1536 h 10000"/>
                  <a:gd name="connsiteX473" fmla="*/ 1762 w 10000"/>
                  <a:gd name="connsiteY473" fmla="*/ 1528 h 10000"/>
                  <a:gd name="connsiteX474" fmla="*/ 1864 w 10000"/>
                  <a:gd name="connsiteY474" fmla="*/ 1518 h 10000"/>
                  <a:gd name="connsiteX475" fmla="*/ 1971 w 10000"/>
                  <a:gd name="connsiteY475" fmla="*/ 1507 h 10000"/>
                  <a:gd name="connsiteX476" fmla="*/ 2067 w 10000"/>
                  <a:gd name="connsiteY476" fmla="*/ 1486 h 10000"/>
                  <a:gd name="connsiteX477" fmla="*/ 2266 w 10000"/>
                  <a:gd name="connsiteY477" fmla="*/ 1438 h 10000"/>
                  <a:gd name="connsiteX478" fmla="*/ 2480 w 10000"/>
                  <a:gd name="connsiteY478" fmla="*/ 1386 h 10000"/>
                  <a:gd name="connsiteX479" fmla="*/ 2700 w 10000"/>
                  <a:gd name="connsiteY479" fmla="*/ 1333 h 10000"/>
                  <a:gd name="connsiteX480" fmla="*/ 2892 w 10000"/>
                  <a:gd name="connsiteY480" fmla="*/ 1277 h 10000"/>
                  <a:gd name="connsiteX481" fmla="*/ 2855 w 10000"/>
                  <a:gd name="connsiteY481" fmla="*/ 1262 h 10000"/>
                  <a:gd name="connsiteX482" fmla="*/ 2935 w 10000"/>
                  <a:gd name="connsiteY482" fmla="*/ 1246 h 10000"/>
                  <a:gd name="connsiteX483" fmla="*/ 2994 w 10000"/>
                  <a:gd name="connsiteY483" fmla="*/ 1222 h 10000"/>
                  <a:gd name="connsiteX484" fmla="*/ 3053 w 10000"/>
                  <a:gd name="connsiteY484" fmla="*/ 1193 h 10000"/>
                  <a:gd name="connsiteX485" fmla="*/ 3101 w 10000"/>
                  <a:gd name="connsiteY485" fmla="*/ 1161 h 10000"/>
                  <a:gd name="connsiteX486" fmla="*/ 3155 w 10000"/>
                  <a:gd name="connsiteY486" fmla="*/ 1130 h 10000"/>
                  <a:gd name="connsiteX487" fmla="*/ 3208 w 10000"/>
                  <a:gd name="connsiteY487" fmla="*/ 1106 h 10000"/>
                  <a:gd name="connsiteX488" fmla="*/ 3240 w 10000"/>
                  <a:gd name="connsiteY488" fmla="*/ 1164 h 10000"/>
                  <a:gd name="connsiteX489" fmla="*/ 3294 w 10000"/>
                  <a:gd name="connsiteY489" fmla="*/ 1219 h 10000"/>
                  <a:gd name="connsiteX490" fmla="*/ 3364 w 10000"/>
                  <a:gd name="connsiteY490" fmla="*/ 1269 h 10000"/>
                  <a:gd name="connsiteX491" fmla="*/ 3433 w 10000"/>
                  <a:gd name="connsiteY491" fmla="*/ 1320 h 10000"/>
                  <a:gd name="connsiteX492" fmla="*/ 3492 w 10000"/>
                  <a:gd name="connsiteY492" fmla="*/ 1367 h 10000"/>
                  <a:gd name="connsiteX493" fmla="*/ 3610 w 10000"/>
                  <a:gd name="connsiteY493" fmla="*/ 1478 h 10000"/>
                  <a:gd name="connsiteX494" fmla="*/ 3717 w 10000"/>
                  <a:gd name="connsiteY494" fmla="*/ 1599 h 10000"/>
                  <a:gd name="connsiteX495" fmla="*/ 3814 w 10000"/>
                  <a:gd name="connsiteY495" fmla="*/ 1721 h 10000"/>
                  <a:gd name="connsiteX496" fmla="*/ 3937 w 10000"/>
                  <a:gd name="connsiteY496" fmla="*/ 1919 h 10000"/>
                  <a:gd name="connsiteX497" fmla="*/ 4049 w 10000"/>
                  <a:gd name="connsiteY497" fmla="*/ 2125 h 10000"/>
                  <a:gd name="connsiteX498" fmla="*/ 4140 w 10000"/>
                  <a:gd name="connsiteY498" fmla="*/ 2330 h 10000"/>
                  <a:gd name="connsiteX499" fmla="*/ 4221 w 10000"/>
                  <a:gd name="connsiteY499" fmla="*/ 2542 h 10000"/>
                  <a:gd name="connsiteX500" fmla="*/ 4312 w 10000"/>
                  <a:gd name="connsiteY500" fmla="*/ 2761 h 10000"/>
                  <a:gd name="connsiteX501" fmla="*/ 4408 w 10000"/>
                  <a:gd name="connsiteY501" fmla="*/ 2982 h 10000"/>
                  <a:gd name="connsiteX502" fmla="*/ 4472 w 10000"/>
                  <a:gd name="connsiteY502" fmla="*/ 3114 h 10000"/>
                  <a:gd name="connsiteX503" fmla="*/ 4537 w 10000"/>
                  <a:gd name="connsiteY503" fmla="*/ 3249 h 10000"/>
                  <a:gd name="connsiteX504" fmla="*/ 4585 w 10000"/>
                  <a:gd name="connsiteY504" fmla="*/ 3386 h 10000"/>
                  <a:gd name="connsiteX505" fmla="*/ 4628 w 10000"/>
                  <a:gd name="connsiteY505" fmla="*/ 3526 h 10000"/>
                  <a:gd name="connsiteX506" fmla="*/ 4660 w 10000"/>
                  <a:gd name="connsiteY506" fmla="*/ 3676 h 10000"/>
                  <a:gd name="connsiteX507" fmla="*/ 4676 w 10000"/>
                  <a:gd name="connsiteY507" fmla="*/ 3832 h 10000"/>
                  <a:gd name="connsiteX508" fmla="*/ 5083 w 10000"/>
                  <a:gd name="connsiteY508" fmla="*/ 3861 h 10000"/>
                  <a:gd name="connsiteX509" fmla="*/ 5153 w 10000"/>
                  <a:gd name="connsiteY509" fmla="*/ 3851 h 10000"/>
                  <a:gd name="connsiteX510" fmla="*/ 5233 w 10000"/>
                  <a:gd name="connsiteY510" fmla="*/ 3837 h 10000"/>
                  <a:gd name="connsiteX511" fmla="*/ 5319 w 10000"/>
                  <a:gd name="connsiteY511" fmla="*/ 3830 h 10000"/>
                  <a:gd name="connsiteX512" fmla="*/ 5404 w 10000"/>
                  <a:gd name="connsiteY512" fmla="*/ 3827 h 10000"/>
                  <a:gd name="connsiteX513" fmla="*/ 5479 w 10000"/>
                  <a:gd name="connsiteY513" fmla="*/ 3837 h 10000"/>
                  <a:gd name="connsiteX514" fmla="*/ 5554 w 10000"/>
                  <a:gd name="connsiteY514" fmla="*/ 3861 h 10000"/>
                  <a:gd name="connsiteX515" fmla="*/ 5624 w 10000"/>
                  <a:gd name="connsiteY515" fmla="*/ 3840 h 10000"/>
                  <a:gd name="connsiteX516" fmla="*/ 5710 w 10000"/>
                  <a:gd name="connsiteY516" fmla="*/ 3830 h 10000"/>
                  <a:gd name="connsiteX517" fmla="*/ 5790 w 10000"/>
                  <a:gd name="connsiteY517" fmla="*/ 3827 h 10000"/>
                  <a:gd name="connsiteX518" fmla="*/ 5881 w 10000"/>
                  <a:gd name="connsiteY518" fmla="*/ 3819 h 10000"/>
                  <a:gd name="connsiteX519" fmla="*/ 5961 w 10000"/>
                  <a:gd name="connsiteY519" fmla="*/ 3806 h 10000"/>
                  <a:gd name="connsiteX520" fmla="*/ 6149 w 10000"/>
                  <a:gd name="connsiteY520" fmla="*/ 3758 h 10000"/>
                  <a:gd name="connsiteX521" fmla="*/ 6347 w 10000"/>
                  <a:gd name="connsiteY521" fmla="*/ 3703 h 10000"/>
                  <a:gd name="connsiteX522" fmla="*/ 6545 w 10000"/>
                  <a:gd name="connsiteY522" fmla="*/ 3653 h 10000"/>
                  <a:gd name="connsiteX523" fmla="*/ 6535 w 10000"/>
                  <a:gd name="connsiteY523" fmla="*/ 3560 h 10000"/>
                  <a:gd name="connsiteX524" fmla="*/ 6497 w 10000"/>
                  <a:gd name="connsiteY524" fmla="*/ 3471 h 10000"/>
                  <a:gd name="connsiteX525" fmla="*/ 6438 w 10000"/>
                  <a:gd name="connsiteY525" fmla="*/ 3378 h 10000"/>
                  <a:gd name="connsiteX526" fmla="*/ 6358 w 10000"/>
                  <a:gd name="connsiteY526" fmla="*/ 3288 h 10000"/>
                  <a:gd name="connsiteX527" fmla="*/ 6277 w 10000"/>
                  <a:gd name="connsiteY527" fmla="*/ 3204 h 10000"/>
                  <a:gd name="connsiteX528" fmla="*/ 6192 w 10000"/>
                  <a:gd name="connsiteY528" fmla="*/ 3120 h 10000"/>
                  <a:gd name="connsiteX529" fmla="*/ 6122 w 10000"/>
                  <a:gd name="connsiteY529" fmla="*/ 3043 h 10000"/>
                  <a:gd name="connsiteX530" fmla="*/ 5908 w 10000"/>
                  <a:gd name="connsiteY530" fmla="*/ 2784 h 10000"/>
                  <a:gd name="connsiteX531" fmla="*/ 5710 w 10000"/>
                  <a:gd name="connsiteY531" fmla="*/ 2531 h 10000"/>
                  <a:gd name="connsiteX532" fmla="*/ 5522 w 10000"/>
                  <a:gd name="connsiteY532" fmla="*/ 2267 h 10000"/>
                  <a:gd name="connsiteX533" fmla="*/ 5201 w 10000"/>
                  <a:gd name="connsiteY533" fmla="*/ 1705 h 10000"/>
                  <a:gd name="connsiteX534" fmla="*/ 5104 w 10000"/>
                  <a:gd name="connsiteY534" fmla="*/ 1602 h 10000"/>
                  <a:gd name="connsiteX535" fmla="*/ 4992 w 10000"/>
                  <a:gd name="connsiteY535" fmla="*/ 1496 h 10000"/>
                  <a:gd name="connsiteX536" fmla="*/ 4879 w 10000"/>
                  <a:gd name="connsiteY536" fmla="*/ 1394 h 10000"/>
                  <a:gd name="connsiteX537" fmla="*/ 4778 w 10000"/>
                  <a:gd name="connsiteY537" fmla="*/ 1298 h 10000"/>
                  <a:gd name="connsiteX538" fmla="*/ 4692 w 10000"/>
                  <a:gd name="connsiteY538" fmla="*/ 1148 h 10000"/>
                  <a:gd name="connsiteX539" fmla="*/ 4746 w 10000"/>
                  <a:gd name="connsiteY539" fmla="*/ 1130 h 10000"/>
                  <a:gd name="connsiteX540" fmla="*/ 4783 w 10000"/>
                  <a:gd name="connsiteY540" fmla="*/ 1153 h 10000"/>
                  <a:gd name="connsiteX541" fmla="*/ 4847 w 10000"/>
                  <a:gd name="connsiteY541" fmla="*/ 1174 h 10000"/>
                  <a:gd name="connsiteX542" fmla="*/ 4901 w 10000"/>
                  <a:gd name="connsiteY542" fmla="*/ 1193 h 10000"/>
                  <a:gd name="connsiteX543" fmla="*/ 4960 w 10000"/>
                  <a:gd name="connsiteY543" fmla="*/ 1209 h 10000"/>
                  <a:gd name="connsiteX544" fmla="*/ 4938 w 10000"/>
                  <a:gd name="connsiteY544" fmla="*/ 1235 h 10000"/>
                  <a:gd name="connsiteX545" fmla="*/ 5099 w 10000"/>
                  <a:gd name="connsiteY545" fmla="*/ 1288 h 10000"/>
                  <a:gd name="connsiteX546" fmla="*/ 5206 w 10000"/>
                  <a:gd name="connsiteY546" fmla="*/ 1288 h 10000"/>
                  <a:gd name="connsiteX547" fmla="*/ 5345 w 10000"/>
                  <a:gd name="connsiteY547" fmla="*/ 1285 h 10000"/>
                  <a:gd name="connsiteX548" fmla="*/ 5506 w 10000"/>
                  <a:gd name="connsiteY548" fmla="*/ 1280 h 10000"/>
                  <a:gd name="connsiteX549" fmla="*/ 5672 w 10000"/>
                  <a:gd name="connsiteY549" fmla="*/ 1280 h 10000"/>
                  <a:gd name="connsiteX550" fmla="*/ 5838 w 10000"/>
                  <a:gd name="connsiteY550" fmla="*/ 1280 h 10000"/>
                  <a:gd name="connsiteX551" fmla="*/ 5994 w 10000"/>
                  <a:gd name="connsiteY551" fmla="*/ 1280 h 10000"/>
                  <a:gd name="connsiteX552" fmla="*/ 6133 w 10000"/>
                  <a:gd name="connsiteY552" fmla="*/ 1288 h 10000"/>
                  <a:gd name="connsiteX553" fmla="*/ 6240 w 10000"/>
                  <a:gd name="connsiteY553" fmla="*/ 1293 h 10000"/>
                  <a:gd name="connsiteX554" fmla="*/ 6315 w 10000"/>
                  <a:gd name="connsiteY554" fmla="*/ 1304 h 10000"/>
                  <a:gd name="connsiteX555" fmla="*/ 6395 w 10000"/>
                  <a:gd name="connsiteY555" fmla="*/ 1328 h 10000"/>
                  <a:gd name="connsiteX556" fmla="*/ 6443 w 10000"/>
                  <a:gd name="connsiteY556" fmla="*/ 1357 h 10000"/>
                  <a:gd name="connsiteX557" fmla="*/ 6470 w 10000"/>
                  <a:gd name="connsiteY557" fmla="*/ 1380 h 10000"/>
                  <a:gd name="connsiteX558" fmla="*/ 6492 w 10000"/>
                  <a:gd name="connsiteY558" fmla="*/ 1409 h 10000"/>
                  <a:gd name="connsiteX559" fmla="*/ 6518 w 10000"/>
                  <a:gd name="connsiteY559" fmla="*/ 1441 h 10000"/>
                  <a:gd name="connsiteX560" fmla="*/ 6561 w 10000"/>
                  <a:gd name="connsiteY560" fmla="*/ 1478 h 10000"/>
                  <a:gd name="connsiteX561" fmla="*/ 6593 w 10000"/>
                  <a:gd name="connsiteY561" fmla="*/ 1494 h 10000"/>
                  <a:gd name="connsiteX562" fmla="*/ 6636 w 10000"/>
                  <a:gd name="connsiteY562" fmla="*/ 1499 h 10000"/>
                  <a:gd name="connsiteX563" fmla="*/ 6685 w 10000"/>
                  <a:gd name="connsiteY563" fmla="*/ 1502 h 10000"/>
                  <a:gd name="connsiteX564" fmla="*/ 6738 w 10000"/>
                  <a:gd name="connsiteY564" fmla="*/ 1507 h 10000"/>
                  <a:gd name="connsiteX565" fmla="*/ 6792 w 10000"/>
                  <a:gd name="connsiteY565" fmla="*/ 1512 h 10000"/>
                  <a:gd name="connsiteX566" fmla="*/ 6845 w 10000"/>
                  <a:gd name="connsiteY566" fmla="*/ 1565 h 10000"/>
                  <a:gd name="connsiteX567" fmla="*/ 6877 w 10000"/>
                  <a:gd name="connsiteY567" fmla="*/ 1570 h 10000"/>
                  <a:gd name="connsiteX568" fmla="*/ 6947 w 10000"/>
                  <a:gd name="connsiteY568" fmla="*/ 1570 h 10000"/>
                  <a:gd name="connsiteX569" fmla="*/ 7038 w 10000"/>
                  <a:gd name="connsiteY569" fmla="*/ 1576 h 10000"/>
                  <a:gd name="connsiteX570" fmla="*/ 7134 w 10000"/>
                  <a:gd name="connsiteY570" fmla="*/ 1576 h 10000"/>
                  <a:gd name="connsiteX571" fmla="*/ 7225 w 10000"/>
                  <a:gd name="connsiteY571" fmla="*/ 1578 h 10000"/>
                  <a:gd name="connsiteX572" fmla="*/ 7300 w 10000"/>
                  <a:gd name="connsiteY572" fmla="*/ 1581 h 10000"/>
                  <a:gd name="connsiteX573" fmla="*/ 7392 w 10000"/>
                  <a:gd name="connsiteY573" fmla="*/ 1594 h 10000"/>
                  <a:gd name="connsiteX574" fmla="*/ 7504 w 10000"/>
                  <a:gd name="connsiteY574" fmla="*/ 1610 h 10000"/>
                  <a:gd name="connsiteX575" fmla="*/ 7616 w 10000"/>
                  <a:gd name="connsiteY575" fmla="*/ 1623 h 10000"/>
                  <a:gd name="connsiteX576" fmla="*/ 7724 w 10000"/>
                  <a:gd name="connsiteY576" fmla="*/ 1636 h 10000"/>
                  <a:gd name="connsiteX577" fmla="*/ 7815 w 10000"/>
                  <a:gd name="connsiteY577" fmla="*/ 1644 h 10000"/>
                  <a:gd name="connsiteX578" fmla="*/ 7922 w 10000"/>
                  <a:gd name="connsiteY578" fmla="*/ 1647 h 10000"/>
                  <a:gd name="connsiteX579" fmla="*/ 8040 w 10000"/>
                  <a:gd name="connsiteY579" fmla="*/ 1647 h 10000"/>
                  <a:gd name="connsiteX580" fmla="*/ 8163 w 10000"/>
                  <a:gd name="connsiteY580" fmla="*/ 1644 h 10000"/>
                  <a:gd name="connsiteX581" fmla="*/ 8275 w 10000"/>
                  <a:gd name="connsiteY581" fmla="*/ 1644 h 10000"/>
                  <a:gd name="connsiteX582" fmla="*/ 8377 w 10000"/>
                  <a:gd name="connsiteY582" fmla="*/ 1652 h 10000"/>
                  <a:gd name="connsiteX583" fmla="*/ 8404 w 10000"/>
                  <a:gd name="connsiteY583" fmla="*/ 1623 h 10000"/>
                  <a:gd name="connsiteX584" fmla="*/ 8447 w 10000"/>
                  <a:gd name="connsiteY584" fmla="*/ 1602 h 10000"/>
                  <a:gd name="connsiteX585" fmla="*/ 8490 w 10000"/>
                  <a:gd name="connsiteY585" fmla="*/ 1578 h 10000"/>
                  <a:gd name="connsiteX586" fmla="*/ 8516 w 10000"/>
                  <a:gd name="connsiteY586" fmla="*/ 1557 h 10000"/>
                  <a:gd name="connsiteX587" fmla="*/ 8543 w 10000"/>
                  <a:gd name="connsiteY587" fmla="*/ 1528 h 10000"/>
                  <a:gd name="connsiteX588" fmla="*/ 8548 w 10000"/>
                  <a:gd name="connsiteY588" fmla="*/ 1499 h 10000"/>
                  <a:gd name="connsiteX589" fmla="*/ 8543 w 10000"/>
                  <a:gd name="connsiteY589" fmla="*/ 1478 h 10000"/>
                  <a:gd name="connsiteX590" fmla="*/ 8543 w 10000"/>
                  <a:gd name="connsiteY590" fmla="*/ 1454 h 10000"/>
                  <a:gd name="connsiteX591" fmla="*/ 8548 w 10000"/>
                  <a:gd name="connsiteY591" fmla="*/ 1425 h 10000"/>
                  <a:gd name="connsiteX592" fmla="*/ 8570 w 10000"/>
                  <a:gd name="connsiteY592" fmla="*/ 1383 h 10000"/>
                  <a:gd name="connsiteX593" fmla="*/ 8629 w 10000"/>
                  <a:gd name="connsiteY593" fmla="*/ 1320 h 10000"/>
                  <a:gd name="connsiteX594" fmla="*/ 8698 w 10000"/>
                  <a:gd name="connsiteY594" fmla="*/ 1256 h 10000"/>
                  <a:gd name="connsiteX595" fmla="*/ 8747 w 10000"/>
                  <a:gd name="connsiteY595" fmla="*/ 1193 h 10000"/>
                  <a:gd name="connsiteX596" fmla="*/ 8768 w 10000"/>
                  <a:gd name="connsiteY596" fmla="*/ 1148 h 10000"/>
                  <a:gd name="connsiteX597" fmla="*/ 8790 w 10000"/>
                  <a:gd name="connsiteY597" fmla="*/ 1093 h 10000"/>
                  <a:gd name="connsiteX598" fmla="*/ 8800 w 10000"/>
                  <a:gd name="connsiteY598" fmla="*/ 1037 h 10000"/>
                  <a:gd name="connsiteX599" fmla="*/ 8822 w 10000"/>
                  <a:gd name="connsiteY599" fmla="*/ 984 h 10000"/>
                  <a:gd name="connsiteX600" fmla="*/ 8843 w 10000"/>
                  <a:gd name="connsiteY600" fmla="*/ 937 h 10000"/>
                  <a:gd name="connsiteX601" fmla="*/ 8870 w 10000"/>
                  <a:gd name="connsiteY601" fmla="*/ 897 h 10000"/>
                  <a:gd name="connsiteX602" fmla="*/ 8913 w 10000"/>
                  <a:gd name="connsiteY602" fmla="*/ 868 h 10000"/>
                  <a:gd name="connsiteX603" fmla="*/ 8961 w 10000"/>
                  <a:gd name="connsiteY603" fmla="*/ 837 h 10000"/>
                  <a:gd name="connsiteX604" fmla="*/ 8993 w 10000"/>
                  <a:gd name="connsiteY604" fmla="*/ 802 h 10000"/>
                  <a:gd name="connsiteX605" fmla="*/ 9014 w 10000"/>
                  <a:gd name="connsiteY605" fmla="*/ 757 h 10000"/>
                  <a:gd name="connsiteX606" fmla="*/ 9014 w 10000"/>
                  <a:gd name="connsiteY606" fmla="*/ 723 h 10000"/>
                  <a:gd name="connsiteX607" fmla="*/ 9014 w 10000"/>
                  <a:gd name="connsiteY607" fmla="*/ 694 h 10000"/>
                  <a:gd name="connsiteX608" fmla="*/ 9009 w 10000"/>
                  <a:gd name="connsiteY608" fmla="*/ 662 h 10000"/>
                  <a:gd name="connsiteX609" fmla="*/ 9004 w 10000"/>
                  <a:gd name="connsiteY609" fmla="*/ 631 h 10000"/>
                  <a:gd name="connsiteX610" fmla="*/ 9014 w 10000"/>
                  <a:gd name="connsiteY610" fmla="*/ 594 h 10000"/>
                  <a:gd name="connsiteX611" fmla="*/ 8886 w 10000"/>
                  <a:gd name="connsiteY611" fmla="*/ 538 h 10000"/>
                  <a:gd name="connsiteX612" fmla="*/ 8757 w 10000"/>
                  <a:gd name="connsiteY612" fmla="*/ 478 h 10000"/>
                  <a:gd name="connsiteX613" fmla="*/ 8650 w 10000"/>
                  <a:gd name="connsiteY613" fmla="*/ 412 h 10000"/>
                  <a:gd name="connsiteX614" fmla="*/ 8559 w 10000"/>
                  <a:gd name="connsiteY614" fmla="*/ 338 h 10000"/>
                  <a:gd name="connsiteX615" fmla="*/ 8484 w 10000"/>
                  <a:gd name="connsiteY615" fmla="*/ 253 h 10000"/>
                  <a:gd name="connsiteX616" fmla="*/ 8399 w 10000"/>
                  <a:gd name="connsiteY616" fmla="*/ 116 h 10000"/>
                  <a:gd name="connsiteX617" fmla="*/ 8468 w 10000"/>
                  <a:gd name="connsiteY617" fmla="*/ 92 h 10000"/>
                  <a:gd name="connsiteX618" fmla="*/ 8548 w 10000"/>
                  <a:gd name="connsiteY618" fmla="*/ 82 h 10000"/>
                  <a:gd name="connsiteX619" fmla="*/ 8640 w 10000"/>
                  <a:gd name="connsiteY619" fmla="*/ 61 h 10000"/>
                  <a:gd name="connsiteX620" fmla="*/ 8698 w 10000"/>
                  <a:gd name="connsiteY620" fmla="*/ 3 h 10000"/>
                  <a:gd name="connsiteX621" fmla="*/ 8779 w 10000"/>
                  <a:gd name="connsiteY621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</a:cxnLst>
                <a:rect l="l" t="t" r="r" b="b"/>
                <a:pathLst>
                  <a:path w="10000" h="10000">
                    <a:moveTo>
                      <a:pt x="8779" y="0"/>
                    </a:moveTo>
                    <a:lnTo>
                      <a:pt x="8875" y="0"/>
                    </a:lnTo>
                    <a:lnTo>
                      <a:pt x="8993" y="3"/>
                    </a:lnTo>
                    <a:lnTo>
                      <a:pt x="9111" y="11"/>
                    </a:lnTo>
                    <a:lnTo>
                      <a:pt x="9239" y="24"/>
                    </a:lnTo>
                    <a:lnTo>
                      <a:pt x="9347" y="37"/>
                    </a:lnTo>
                    <a:lnTo>
                      <a:pt x="9448" y="58"/>
                    </a:lnTo>
                    <a:lnTo>
                      <a:pt x="9513" y="79"/>
                    </a:lnTo>
                    <a:lnTo>
                      <a:pt x="9555" y="106"/>
                    </a:lnTo>
                    <a:cubicBezTo>
                      <a:pt x="9561" y="111"/>
                      <a:pt x="9566" y="116"/>
                      <a:pt x="9572" y="121"/>
                    </a:cubicBezTo>
                    <a:cubicBezTo>
                      <a:pt x="9574" y="133"/>
                      <a:pt x="9575" y="144"/>
                      <a:pt x="9577" y="156"/>
                    </a:cubicBezTo>
                    <a:cubicBezTo>
                      <a:pt x="9582" y="171"/>
                      <a:pt x="9588" y="186"/>
                      <a:pt x="9593" y="201"/>
                    </a:cubicBezTo>
                    <a:cubicBezTo>
                      <a:pt x="9597" y="217"/>
                      <a:pt x="9600" y="232"/>
                      <a:pt x="9604" y="248"/>
                    </a:cubicBezTo>
                    <a:cubicBezTo>
                      <a:pt x="9609" y="267"/>
                      <a:pt x="9615" y="285"/>
                      <a:pt x="9620" y="304"/>
                    </a:cubicBezTo>
                    <a:cubicBezTo>
                      <a:pt x="9622" y="320"/>
                      <a:pt x="9623" y="335"/>
                      <a:pt x="9625" y="351"/>
                    </a:cubicBezTo>
                    <a:cubicBezTo>
                      <a:pt x="9629" y="366"/>
                      <a:pt x="9632" y="381"/>
                      <a:pt x="9636" y="396"/>
                    </a:cubicBezTo>
                    <a:lnTo>
                      <a:pt x="9636" y="428"/>
                    </a:lnTo>
                    <a:cubicBezTo>
                      <a:pt x="9623" y="452"/>
                      <a:pt x="9611" y="475"/>
                      <a:pt x="9598" y="499"/>
                    </a:cubicBezTo>
                    <a:cubicBezTo>
                      <a:pt x="9603" y="510"/>
                      <a:pt x="9609" y="522"/>
                      <a:pt x="9614" y="533"/>
                    </a:cubicBezTo>
                    <a:cubicBezTo>
                      <a:pt x="9621" y="549"/>
                      <a:pt x="9629" y="565"/>
                      <a:pt x="9636" y="581"/>
                    </a:cubicBezTo>
                    <a:cubicBezTo>
                      <a:pt x="9645" y="597"/>
                      <a:pt x="9654" y="612"/>
                      <a:pt x="9663" y="628"/>
                    </a:cubicBezTo>
                    <a:lnTo>
                      <a:pt x="9684" y="670"/>
                    </a:lnTo>
                    <a:cubicBezTo>
                      <a:pt x="9688" y="686"/>
                      <a:pt x="9691" y="702"/>
                      <a:pt x="9695" y="718"/>
                    </a:cubicBezTo>
                    <a:lnTo>
                      <a:pt x="9695" y="768"/>
                    </a:lnTo>
                    <a:lnTo>
                      <a:pt x="9689" y="816"/>
                    </a:lnTo>
                    <a:cubicBezTo>
                      <a:pt x="9687" y="831"/>
                      <a:pt x="9686" y="845"/>
                      <a:pt x="9684" y="860"/>
                    </a:cubicBezTo>
                    <a:lnTo>
                      <a:pt x="9684" y="903"/>
                    </a:lnTo>
                    <a:cubicBezTo>
                      <a:pt x="9689" y="913"/>
                      <a:pt x="9695" y="922"/>
                      <a:pt x="9700" y="932"/>
                    </a:cubicBezTo>
                    <a:cubicBezTo>
                      <a:pt x="9713" y="940"/>
                      <a:pt x="9725" y="947"/>
                      <a:pt x="9738" y="955"/>
                    </a:cubicBezTo>
                    <a:lnTo>
                      <a:pt x="9786" y="979"/>
                    </a:lnTo>
                    <a:lnTo>
                      <a:pt x="9839" y="1000"/>
                    </a:lnTo>
                    <a:cubicBezTo>
                      <a:pt x="9855" y="1006"/>
                      <a:pt x="9872" y="1013"/>
                      <a:pt x="9888" y="1019"/>
                    </a:cubicBezTo>
                    <a:lnTo>
                      <a:pt x="9936" y="1037"/>
                    </a:lnTo>
                    <a:cubicBezTo>
                      <a:pt x="9950" y="1047"/>
                      <a:pt x="9965" y="1056"/>
                      <a:pt x="9979" y="1066"/>
                    </a:cubicBezTo>
                    <a:cubicBezTo>
                      <a:pt x="9986" y="1079"/>
                      <a:pt x="9993" y="1093"/>
                      <a:pt x="10000" y="1106"/>
                    </a:cubicBezTo>
                    <a:lnTo>
                      <a:pt x="9898" y="1198"/>
                    </a:lnTo>
                    <a:cubicBezTo>
                      <a:pt x="9871" y="1232"/>
                      <a:pt x="9845" y="1267"/>
                      <a:pt x="9818" y="1301"/>
                    </a:cubicBezTo>
                    <a:cubicBezTo>
                      <a:pt x="9797" y="1336"/>
                      <a:pt x="9775" y="1372"/>
                      <a:pt x="9754" y="1407"/>
                    </a:cubicBezTo>
                    <a:cubicBezTo>
                      <a:pt x="9732" y="1444"/>
                      <a:pt x="9711" y="1481"/>
                      <a:pt x="9689" y="1518"/>
                    </a:cubicBezTo>
                    <a:lnTo>
                      <a:pt x="9620" y="1626"/>
                    </a:lnTo>
                    <a:lnTo>
                      <a:pt x="9545" y="1731"/>
                    </a:lnTo>
                    <a:cubicBezTo>
                      <a:pt x="9532" y="1750"/>
                      <a:pt x="9520" y="1768"/>
                      <a:pt x="9507" y="1787"/>
                    </a:cubicBezTo>
                    <a:cubicBezTo>
                      <a:pt x="9496" y="1807"/>
                      <a:pt x="9486" y="1827"/>
                      <a:pt x="9475" y="1847"/>
                    </a:cubicBezTo>
                    <a:cubicBezTo>
                      <a:pt x="9468" y="1867"/>
                      <a:pt x="9461" y="1888"/>
                      <a:pt x="9454" y="1908"/>
                    </a:cubicBezTo>
                    <a:cubicBezTo>
                      <a:pt x="9441" y="1930"/>
                      <a:pt x="9429" y="1952"/>
                      <a:pt x="9416" y="1974"/>
                    </a:cubicBezTo>
                    <a:cubicBezTo>
                      <a:pt x="9404" y="1994"/>
                      <a:pt x="9391" y="2015"/>
                      <a:pt x="9379" y="2035"/>
                    </a:cubicBezTo>
                    <a:lnTo>
                      <a:pt x="9314" y="2088"/>
                    </a:lnTo>
                    <a:cubicBezTo>
                      <a:pt x="9289" y="2099"/>
                      <a:pt x="9264" y="2111"/>
                      <a:pt x="9239" y="2122"/>
                    </a:cubicBezTo>
                    <a:lnTo>
                      <a:pt x="9143" y="2146"/>
                    </a:lnTo>
                    <a:cubicBezTo>
                      <a:pt x="9107" y="2151"/>
                      <a:pt x="9072" y="2157"/>
                      <a:pt x="9036" y="2162"/>
                    </a:cubicBezTo>
                    <a:lnTo>
                      <a:pt x="8918" y="2175"/>
                    </a:lnTo>
                    <a:lnTo>
                      <a:pt x="8795" y="2185"/>
                    </a:lnTo>
                    <a:lnTo>
                      <a:pt x="8677" y="2201"/>
                    </a:lnTo>
                    <a:lnTo>
                      <a:pt x="8468" y="2220"/>
                    </a:lnTo>
                    <a:lnTo>
                      <a:pt x="8232" y="2241"/>
                    </a:lnTo>
                    <a:lnTo>
                      <a:pt x="7975" y="2251"/>
                    </a:lnTo>
                    <a:lnTo>
                      <a:pt x="7702" y="2262"/>
                    </a:lnTo>
                    <a:lnTo>
                      <a:pt x="7429" y="2264"/>
                    </a:lnTo>
                    <a:lnTo>
                      <a:pt x="7145" y="2267"/>
                    </a:lnTo>
                    <a:lnTo>
                      <a:pt x="6861" y="2267"/>
                    </a:lnTo>
                    <a:cubicBezTo>
                      <a:pt x="6863" y="2328"/>
                      <a:pt x="6865" y="2388"/>
                      <a:pt x="6867" y="2449"/>
                    </a:cubicBezTo>
                    <a:cubicBezTo>
                      <a:pt x="6876" y="2512"/>
                      <a:pt x="6884" y="2574"/>
                      <a:pt x="6893" y="2637"/>
                    </a:cubicBezTo>
                    <a:cubicBezTo>
                      <a:pt x="6907" y="2698"/>
                      <a:pt x="6922" y="2760"/>
                      <a:pt x="6936" y="2821"/>
                    </a:cubicBezTo>
                    <a:cubicBezTo>
                      <a:pt x="6954" y="2879"/>
                      <a:pt x="6972" y="2938"/>
                      <a:pt x="6990" y="2996"/>
                    </a:cubicBezTo>
                    <a:cubicBezTo>
                      <a:pt x="7013" y="3050"/>
                      <a:pt x="7036" y="3105"/>
                      <a:pt x="7059" y="3159"/>
                    </a:cubicBezTo>
                    <a:cubicBezTo>
                      <a:pt x="7082" y="3207"/>
                      <a:pt x="7106" y="3256"/>
                      <a:pt x="7129" y="3304"/>
                    </a:cubicBezTo>
                    <a:cubicBezTo>
                      <a:pt x="7145" y="3344"/>
                      <a:pt x="7161" y="3383"/>
                      <a:pt x="7177" y="3423"/>
                    </a:cubicBezTo>
                    <a:lnTo>
                      <a:pt x="7225" y="3537"/>
                    </a:lnTo>
                    <a:cubicBezTo>
                      <a:pt x="7238" y="3576"/>
                      <a:pt x="7250" y="3614"/>
                      <a:pt x="7263" y="3653"/>
                    </a:cubicBezTo>
                    <a:cubicBezTo>
                      <a:pt x="7279" y="3692"/>
                      <a:pt x="7295" y="3730"/>
                      <a:pt x="7311" y="3769"/>
                    </a:cubicBezTo>
                    <a:cubicBezTo>
                      <a:pt x="7331" y="3808"/>
                      <a:pt x="7350" y="3846"/>
                      <a:pt x="7370" y="3885"/>
                    </a:cubicBezTo>
                    <a:lnTo>
                      <a:pt x="7450" y="3980"/>
                    </a:lnTo>
                    <a:cubicBezTo>
                      <a:pt x="7477" y="4012"/>
                      <a:pt x="7504" y="4043"/>
                      <a:pt x="7531" y="4075"/>
                    </a:cubicBezTo>
                    <a:cubicBezTo>
                      <a:pt x="7561" y="4107"/>
                      <a:pt x="7592" y="4138"/>
                      <a:pt x="7622" y="4170"/>
                    </a:cubicBezTo>
                    <a:lnTo>
                      <a:pt x="7702" y="4262"/>
                    </a:lnTo>
                    <a:cubicBezTo>
                      <a:pt x="7723" y="4293"/>
                      <a:pt x="7745" y="4324"/>
                      <a:pt x="7766" y="4355"/>
                    </a:cubicBezTo>
                    <a:cubicBezTo>
                      <a:pt x="7775" y="4386"/>
                      <a:pt x="7784" y="4416"/>
                      <a:pt x="7793" y="4447"/>
                    </a:cubicBezTo>
                    <a:cubicBezTo>
                      <a:pt x="7777" y="4457"/>
                      <a:pt x="7761" y="4466"/>
                      <a:pt x="7745" y="4476"/>
                    </a:cubicBezTo>
                    <a:lnTo>
                      <a:pt x="7697" y="4503"/>
                    </a:lnTo>
                    <a:cubicBezTo>
                      <a:pt x="7681" y="4513"/>
                      <a:pt x="7665" y="4524"/>
                      <a:pt x="7649" y="4534"/>
                    </a:cubicBezTo>
                    <a:cubicBezTo>
                      <a:pt x="7635" y="4542"/>
                      <a:pt x="7620" y="4550"/>
                      <a:pt x="7606" y="4558"/>
                    </a:cubicBezTo>
                    <a:cubicBezTo>
                      <a:pt x="7593" y="4562"/>
                      <a:pt x="7581" y="4567"/>
                      <a:pt x="7568" y="4571"/>
                    </a:cubicBezTo>
                    <a:cubicBezTo>
                      <a:pt x="7541" y="4575"/>
                      <a:pt x="7515" y="4578"/>
                      <a:pt x="7488" y="4582"/>
                    </a:cubicBezTo>
                    <a:lnTo>
                      <a:pt x="7413" y="4603"/>
                    </a:lnTo>
                    <a:cubicBezTo>
                      <a:pt x="7383" y="4612"/>
                      <a:pt x="7352" y="4620"/>
                      <a:pt x="7322" y="4629"/>
                    </a:cubicBezTo>
                    <a:cubicBezTo>
                      <a:pt x="7295" y="4640"/>
                      <a:pt x="7269" y="4652"/>
                      <a:pt x="7242" y="4663"/>
                    </a:cubicBezTo>
                    <a:cubicBezTo>
                      <a:pt x="7219" y="4675"/>
                      <a:pt x="7195" y="4686"/>
                      <a:pt x="7172" y="4698"/>
                    </a:cubicBezTo>
                    <a:cubicBezTo>
                      <a:pt x="7151" y="4708"/>
                      <a:pt x="7129" y="4717"/>
                      <a:pt x="7108" y="4727"/>
                    </a:cubicBezTo>
                    <a:cubicBezTo>
                      <a:pt x="7090" y="4724"/>
                      <a:pt x="7072" y="4722"/>
                      <a:pt x="7054" y="4719"/>
                    </a:cubicBezTo>
                    <a:cubicBezTo>
                      <a:pt x="7042" y="4623"/>
                      <a:pt x="7029" y="4527"/>
                      <a:pt x="7017" y="4431"/>
                    </a:cubicBezTo>
                    <a:lnTo>
                      <a:pt x="6947" y="4431"/>
                    </a:lnTo>
                    <a:lnTo>
                      <a:pt x="6893" y="4434"/>
                    </a:lnTo>
                    <a:lnTo>
                      <a:pt x="6840" y="4434"/>
                    </a:lnTo>
                    <a:lnTo>
                      <a:pt x="6770" y="4437"/>
                    </a:lnTo>
                    <a:lnTo>
                      <a:pt x="6663" y="4442"/>
                    </a:lnTo>
                    <a:cubicBezTo>
                      <a:pt x="6659" y="4490"/>
                      <a:pt x="6656" y="4539"/>
                      <a:pt x="6652" y="4587"/>
                    </a:cubicBezTo>
                    <a:cubicBezTo>
                      <a:pt x="6649" y="4637"/>
                      <a:pt x="6645" y="4687"/>
                      <a:pt x="6642" y="4737"/>
                    </a:cubicBezTo>
                    <a:cubicBezTo>
                      <a:pt x="6640" y="4786"/>
                      <a:pt x="6638" y="4836"/>
                      <a:pt x="6636" y="4885"/>
                    </a:cubicBezTo>
                    <a:cubicBezTo>
                      <a:pt x="6629" y="4934"/>
                      <a:pt x="6622" y="4984"/>
                      <a:pt x="6615" y="5033"/>
                    </a:cubicBezTo>
                    <a:cubicBezTo>
                      <a:pt x="6601" y="5069"/>
                      <a:pt x="6586" y="5105"/>
                      <a:pt x="6572" y="5141"/>
                    </a:cubicBezTo>
                    <a:lnTo>
                      <a:pt x="6524" y="5252"/>
                    </a:lnTo>
                    <a:cubicBezTo>
                      <a:pt x="6508" y="5285"/>
                      <a:pt x="6492" y="5319"/>
                      <a:pt x="6476" y="5352"/>
                    </a:cubicBezTo>
                    <a:cubicBezTo>
                      <a:pt x="6467" y="5386"/>
                      <a:pt x="6458" y="5421"/>
                      <a:pt x="6449" y="5455"/>
                    </a:cubicBezTo>
                    <a:cubicBezTo>
                      <a:pt x="6451" y="5487"/>
                      <a:pt x="6452" y="5518"/>
                      <a:pt x="6454" y="5550"/>
                    </a:cubicBezTo>
                    <a:cubicBezTo>
                      <a:pt x="6450" y="5552"/>
                      <a:pt x="6447" y="5554"/>
                      <a:pt x="6443" y="5556"/>
                    </a:cubicBezTo>
                    <a:lnTo>
                      <a:pt x="6427" y="5556"/>
                    </a:lnTo>
                    <a:lnTo>
                      <a:pt x="6427" y="5556"/>
                    </a:lnTo>
                    <a:cubicBezTo>
                      <a:pt x="6425" y="5557"/>
                      <a:pt x="6424" y="5557"/>
                      <a:pt x="6422" y="5558"/>
                    </a:cubicBezTo>
                    <a:lnTo>
                      <a:pt x="6422" y="5566"/>
                    </a:lnTo>
                    <a:lnTo>
                      <a:pt x="6422" y="5571"/>
                    </a:lnTo>
                    <a:lnTo>
                      <a:pt x="6422" y="5582"/>
                    </a:lnTo>
                    <a:lnTo>
                      <a:pt x="6422" y="5595"/>
                    </a:lnTo>
                    <a:lnTo>
                      <a:pt x="6347" y="5682"/>
                    </a:lnTo>
                    <a:cubicBezTo>
                      <a:pt x="6327" y="5713"/>
                      <a:pt x="6308" y="5744"/>
                      <a:pt x="6288" y="5775"/>
                    </a:cubicBezTo>
                    <a:cubicBezTo>
                      <a:pt x="6279" y="5807"/>
                      <a:pt x="6270" y="5840"/>
                      <a:pt x="6261" y="5872"/>
                    </a:cubicBezTo>
                    <a:cubicBezTo>
                      <a:pt x="6258" y="5907"/>
                      <a:pt x="6254" y="5943"/>
                      <a:pt x="6251" y="5978"/>
                    </a:cubicBezTo>
                    <a:cubicBezTo>
                      <a:pt x="6246" y="6013"/>
                      <a:pt x="6240" y="6048"/>
                      <a:pt x="6235" y="6083"/>
                    </a:cubicBezTo>
                    <a:lnTo>
                      <a:pt x="6229" y="6194"/>
                    </a:lnTo>
                    <a:lnTo>
                      <a:pt x="6208" y="6302"/>
                    </a:lnTo>
                    <a:cubicBezTo>
                      <a:pt x="6195" y="6339"/>
                      <a:pt x="6183" y="6376"/>
                      <a:pt x="6170" y="6413"/>
                    </a:cubicBezTo>
                    <a:lnTo>
                      <a:pt x="5978" y="7213"/>
                    </a:lnTo>
                    <a:lnTo>
                      <a:pt x="5951" y="7300"/>
                    </a:lnTo>
                    <a:cubicBezTo>
                      <a:pt x="5946" y="7333"/>
                      <a:pt x="5940" y="7365"/>
                      <a:pt x="5935" y="7398"/>
                    </a:cubicBezTo>
                    <a:cubicBezTo>
                      <a:pt x="5933" y="7428"/>
                      <a:pt x="5931" y="7457"/>
                      <a:pt x="5929" y="7487"/>
                    </a:cubicBezTo>
                    <a:lnTo>
                      <a:pt x="5929" y="7585"/>
                    </a:lnTo>
                    <a:lnTo>
                      <a:pt x="5929" y="7672"/>
                    </a:lnTo>
                    <a:cubicBezTo>
                      <a:pt x="5924" y="7699"/>
                      <a:pt x="5918" y="7727"/>
                      <a:pt x="5913" y="7754"/>
                    </a:cubicBezTo>
                    <a:cubicBezTo>
                      <a:pt x="5908" y="7780"/>
                      <a:pt x="5902" y="7805"/>
                      <a:pt x="5897" y="7831"/>
                    </a:cubicBezTo>
                    <a:cubicBezTo>
                      <a:pt x="5886" y="7859"/>
                      <a:pt x="5876" y="7887"/>
                      <a:pt x="5865" y="7915"/>
                    </a:cubicBezTo>
                    <a:lnTo>
                      <a:pt x="5865" y="7997"/>
                    </a:lnTo>
                    <a:cubicBezTo>
                      <a:pt x="5872" y="8022"/>
                      <a:pt x="5879" y="8048"/>
                      <a:pt x="5886" y="8073"/>
                    </a:cubicBezTo>
                    <a:cubicBezTo>
                      <a:pt x="5899" y="8098"/>
                      <a:pt x="5911" y="8122"/>
                      <a:pt x="5924" y="8147"/>
                    </a:cubicBezTo>
                    <a:lnTo>
                      <a:pt x="5972" y="8216"/>
                    </a:lnTo>
                    <a:lnTo>
                      <a:pt x="6020" y="8282"/>
                    </a:lnTo>
                    <a:lnTo>
                      <a:pt x="6069" y="8343"/>
                    </a:lnTo>
                    <a:cubicBezTo>
                      <a:pt x="6092" y="8412"/>
                      <a:pt x="6115" y="8482"/>
                      <a:pt x="6138" y="8551"/>
                    </a:cubicBezTo>
                    <a:lnTo>
                      <a:pt x="6111" y="8572"/>
                    </a:lnTo>
                    <a:cubicBezTo>
                      <a:pt x="6097" y="8576"/>
                      <a:pt x="6083" y="8581"/>
                      <a:pt x="6069" y="8585"/>
                    </a:cubicBezTo>
                    <a:cubicBezTo>
                      <a:pt x="6056" y="8590"/>
                      <a:pt x="6044" y="8594"/>
                      <a:pt x="6031" y="8599"/>
                    </a:cubicBezTo>
                    <a:cubicBezTo>
                      <a:pt x="6020" y="8606"/>
                      <a:pt x="6010" y="8613"/>
                      <a:pt x="5999" y="8620"/>
                    </a:cubicBezTo>
                    <a:cubicBezTo>
                      <a:pt x="6022" y="8623"/>
                      <a:pt x="6046" y="8627"/>
                      <a:pt x="6069" y="8630"/>
                    </a:cubicBezTo>
                    <a:cubicBezTo>
                      <a:pt x="6085" y="8634"/>
                      <a:pt x="6101" y="8639"/>
                      <a:pt x="6117" y="8643"/>
                    </a:cubicBezTo>
                    <a:cubicBezTo>
                      <a:pt x="6131" y="8652"/>
                      <a:pt x="6146" y="8661"/>
                      <a:pt x="6160" y="8670"/>
                    </a:cubicBezTo>
                    <a:cubicBezTo>
                      <a:pt x="6153" y="8687"/>
                      <a:pt x="6145" y="8703"/>
                      <a:pt x="6138" y="8720"/>
                    </a:cubicBezTo>
                    <a:cubicBezTo>
                      <a:pt x="6140" y="8737"/>
                      <a:pt x="6142" y="8753"/>
                      <a:pt x="6144" y="8770"/>
                    </a:cubicBezTo>
                    <a:cubicBezTo>
                      <a:pt x="6156" y="8789"/>
                      <a:pt x="6169" y="8807"/>
                      <a:pt x="6181" y="8826"/>
                    </a:cubicBezTo>
                    <a:cubicBezTo>
                      <a:pt x="6199" y="8842"/>
                      <a:pt x="6217" y="8857"/>
                      <a:pt x="6235" y="8873"/>
                    </a:cubicBezTo>
                    <a:cubicBezTo>
                      <a:pt x="6253" y="8888"/>
                      <a:pt x="6270" y="8903"/>
                      <a:pt x="6288" y="8918"/>
                    </a:cubicBezTo>
                    <a:lnTo>
                      <a:pt x="6352" y="8952"/>
                    </a:lnTo>
                    <a:lnTo>
                      <a:pt x="6465" y="9005"/>
                    </a:lnTo>
                    <a:lnTo>
                      <a:pt x="6583" y="9063"/>
                    </a:lnTo>
                    <a:lnTo>
                      <a:pt x="6706" y="9116"/>
                    </a:lnTo>
                    <a:lnTo>
                      <a:pt x="6781" y="9140"/>
                    </a:lnTo>
                    <a:lnTo>
                      <a:pt x="6867" y="9161"/>
                    </a:lnTo>
                    <a:lnTo>
                      <a:pt x="6958" y="9179"/>
                    </a:lnTo>
                    <a:lnTo>
                      <a:pt x="7043" y="9200"/>
                    </a:lnTo>
                    <a:lnTo>
                      <a:pt x="7134" y="9224"/>
                    </a:lnTo>
                    <a:lnTo>
                      <a:pt x="7220" y="9248"/>
                    </a:lnTo>
                    <a:lnTo>
                      <a:pt x="7290" y="9279"/>
                    </a:lnTo>
                    <a:lnTo>
                      <a:pt x="7343" y="9314"/>
                    </a:lnTo>
                    <a:cubicBezTo>
                      <a:pt x="7357" y="9329"/>
                      <a:pt x="7372" y="9344"/>
                      <a:pt x="7386" y="9359"/>
                    </a:cubicBezTo>
                    <a:cubicBezTo>
                      <a:pt x="7393" y="9376"/>
                      <a:pt x="7401" y="9392"/>
                      <a:pt x="7408" y="9409"/>
                    </a:cubicBezTo>
                    <a:lnTo>
                      <a:pt x="7381" y="9433"/>
                    </a:lnTo>
                    <a:cubicBezTo>
                      <a:pt x="7374" y="9443"/>
                      <a:pt x="7366" y="9454"/>
                      <a:pt x="7359" y="9464"/>
                    </a:cubicBezTo>
                    <a:lnTo>
                      <a:pt x="7333" y="9493"/>
                    </a:lnTo>
                    <a:cubicBezTo>
                      <a:pt x="7317" y="9503"/>
                      <a:pt x="7300" y="9512"/>
                      <a:pt x="7284" y="9522"/>
                    </a:cubicBezTo>
                    <a:lnTo>
                      <a:pt x="7193" y="9546"/>
                    </a:lnTo>
                    <a:lnTo>
                      <a:pt x="7081" y="9559"/>
                    </a:lnTo>
                    <a:lnTo>
                      <a:pt x="6958" y="9562"/>
                    </a:lnTo>
                    <a:lnTo>
                      <a:pt x="6824" y="9559"/>
                    </a:lnTo>
                    <a:lnTo>
                      <a:pt x="6690" y="9551"/>
                    </a:lnTo>
                    <a:lnTo>
                      <a:pt x="6567" y="9546"/>
                    </a:lnTo>
                    <a:lnTo>
                      <a:pt x="6454" y="9538"/>
                    </a:lnTo>
                    <a:lnTo>
                      <a:pt x="6261" y="9525"/>
                    </a:lnTo>
                    <a:lnTo>
                      <a:pt x="6074" y="9493"/>
                    </a:lnTo>
                    <a:lnTo>
                      <a:pt x="5903" y="9454"/>
                    </a:lnTo>
                    <a:lnTo>
                      <a:pt x="5726" y="9401"/>
                    </a:lnTo>
                    <a:lnTo>
                      <a:pt x="5560" y="9351"/>
                    </a:lnTo>
                    <a:lnTo>
                      <a:pt x="5404" y="9295"/>
                    </a:lnTo>
                    <a:lnTo>
                      <a:pt x="5244" y="9245"/>
                    </a:lnTo>
                    <a:lnTo>
                      <a:pt x="5083" y="9250"/>
                    </a:lnTo>
                    <a:cubicBezTo>
                      <a:pt x="5062" y="9248"/>
                      <a:pt x="5040" y="9247"/>
                      <a:pt x="5019" y="9245"/>
                    </a:cubicBezTo>
                    <a:lnTo>
                      <a:pt x="4944" y="9227"/>
                    </a:lnTo>
                    <a:lnTo>
                      <a:pt x="4853" y="9211"/>
                    </a:lnTo>
                    <a:lnTo>
                      <a:pt x="4762" y="9187"/>
                    </a:lnTo>
                    <a:lnTo>
                      <a:pt x="4681" y="9163"/>
                    </a:lnTo>
                    <a:cubicBezTo>
                      <a:pt x="4660" y="9153"/>
                      <a:pt x="4638" y="9144"/>
                      <a:pt x="4617" y="9134"/>
                    </a:cubicBezTo>
                    <a:lnTo>
                      <a:pt x="4585" y="9105"/>
                    </a:lnTo>
                    <a:cubicBezTo>
                      <a:pt x="4581" y="9090"/>
                      <a:pt x="4578" y="9075"/>
                      <a:pt x="4574" y="9060"/>
                    </a:cubicBezTo>
                    <a:cubicBezTo>
                      <a:pt x="4578" y="9042"/>
                      <a:pt x="4581" y="9023"/>
                      <a:pt x="4585" y="9005"/>
                    </a:cubicBezTo>
                    <a:cubicBezTo>
                      <a:pt x="4592" y="8986"/>
                      <a:pt x="4599" y="8966"/>
                      <a:pt x="4606" y="8947"/>
                    </a:cubicBezTo>
                    <a:cubicBezTo>
                      <a:pt x="4617" y="8926"/>
                      <a:pt x="4627" y="8905"/>
                      <a:pt x="4638" y="8884"/>
                    </a:cubicBezTo>
                    <a:cubicBezTo>
                      <a:pt x="4652" y="8863"/>
                      <a:pt x="4667" y="8841"/>
                      <a:pt x="4681" y="8820"/>
                    </a:cubicBezTo>
                    <a:cubicBezTo>
                      <a:pt x="4695" y="8799"/>
                      <a:pt x="4710" y="8778"/>
                      <a:pt x="4724" y="8757"/>
                    </a:cubicBezTo>
                    <a:cubicBezTo>
                      <a:pt x="4735" y="8738"/>
                      <a:pt x="4745" y="8718"/>
                      <a:pt x="4756" y="8699"/>
                    </a:cubicBezTo>
                    <a:cubicBezTo>
                      <a:pt x="4765" y="8681"/>
                      <a:pt x="4774" y="8664"/>
                      <a:pt x="4783" y="8646"/>
                    </a:cubicBezTo>
                    <a:cubicBezTo>
                      <a:pt x="4788" y="8632"/>
                      <a:pt x="4794" y="8618"/>
                      <a:pt x="4799" y="8604"/>
                    </a:cubicBezTo>
                    <a:lnTo>
                      <a:pt x="4676" y="8572"/>
                    </a:lnTo>
                    <a:cubicBezTo>
                      <a:pt x="4647" y="8561"/>
                      <a:pt x="4619" y="8549"/>
                      <a:pt x="4590" y="8538"/>
                    </a:cubicBezTo>
                    <a:cubicBezTo>
                      <a:pt x="4572" y="8526"/>
                      <a:pt x="4555" y="8513"/>
                      <a:pt x="4537" y="8501"/>
                    </a:cubicBezTo>
                    <a:cubicBezTo>
                      <a:pt x="4524" y="8487"/>
                      <a:pt x="4512" y="8473"/>
                      <a:pt x="4499" y="8459"/>
                    </a:cubicBezTo>
                    <a:cubicBezTo>
                      <a:pt x="4495" y="8444"/>
                      <a:pt x="4492" y="8429"/>
                      <a:pt x="4488" y="8414"/>
                    </a:cubicBezTo>
                    <a:lnTo>
                      <a:pt x="4494" y="8366"/>
                    </a:lnTo>
                    <a:cubicBezTo>
                      <a:pt x="4499" y="8349"/>
                      <a:pt x="4505" y="8333"/>
                      <a:pt x="4510" y="8316"/>
                    </a:cubicBezTo>
                    <a:cubicBezTo>
                      <a:pt x="4519" y="8298"/>
                      <a:pt x="4528" y="8281"/>
                      <a:pt x="4537" y="8263"/>
                    </a:cubicBezTo>
                    <a:cubicBezTo>
                      <a:pt x="4546" y="8246"/>
                      <a:pt x="4554" y="8228"/>
                      <a:pt x="4563" y="8211"/>
                    </a:cubicBezTo>
                    <a:cubicBezTo>
                      <a:pt x="4570" y="8192"/>
                      <a:pt x="4578" y="8174"/>
                      <a:pt x="4585" y="8155"/>
                    </a:cubicBezTo>
                    <a:cubicBezTo>
                      <a:pt x="4592" y="8136"/>
                      <a:pt x="4599" y="8116"/>
                      <a:pt x="4606" y="8097"/>
                    </a:cubicBezTo>
                    <a:cubicBezTo>
                      <a:pt x="4608" y="8079"/>
                      <a:pt x="4610" y="8060"/>
                      <a:pt x="4612" y="8042"/>
                    </a:cubicBezTo>
                    <a:cubicBezTo>
                      <a:pt x="4610" y="8023"/>
                      <a:pt x="4608" y="8003"/>
                      <a:pt x="4606" y="7984"/>
                    </a:cubicBezTo>
                    <a:cubicBezTo>
                      <a:pt x="4601" y="7963"/>
                      <a:pt x="4595" y="7941"/>
                      <a:pt x="4590" y="7920"/>
                    </a:cubicBezTo>
                    <a:cubicBezTo>
                      <a:pt x="4588" y="7893"/>
                      <a:pt x="4587" y="7865"/>
                      <a:pt x="4585" y="7838"/>
                    </a:cubicBezTo>
                    <a:lnTo>
                      <a:pt x="4585" y="7746"/>
                    </a:lnTo>
                    <a:cubicBezTo>
                      <a:pt x="4587" y="7713"/>
                      <a:pt x="4588" y="7679"/>
                      <a:pt x="4590" y="7646"/>
                    </a:cubicBezTo>
                    <a:cubicBezTo>
                      <a:pt x="4595" y="7614"/>
                      <a:pt x="4601" y="7583"/>
                      <a:pt x="4606" y="7551"/>
                    </a:cubicBezTo>
                    <a:cubicBezTo>
                      <a:pt x="4613" y="7522"/>
                      <a:pt x="4621" y="7493"/>
                      <a:pt x="4628" y="7464"/>
                    </a:cubicBezTo>
                    <a:cubicBezTo>
                      <a:pt x="4633" y="7417"/>
                      <a:pt x="4639" y="7371"/>
                      <a:pt x="4644" y="7324"/>
                    </a:cubicBezTo>
                    <a:cubicBezTo>
                      <a:pt x="4649" y="7274"/>
                      <a:pt x="4655" y="7223"/>
                      <a:pt x="4660" y="7173"/>
                    </a:cubicBezTo>
                    <a:lnTo>
                      <a:pt x="4660" y="7018"/>
                    </a:lnTo>
                    <a:cubicBezTo>
                      <a:pt x="4658" y="6963"/>
                      <a:pt x="4657" y="6909"/>
                      <a:pt x="4655" y="6854"/>
                    </a:cubicBezTo>
                    <a:cubicBezTo>
                      <a:pt x="4649" y="6800"/>
                      <a:pt x="4644" y="6747"/>
                      <a:pt x="4638" y="6693"/>
                    </a:cubicBezTo>
                    <a:cubicBezTo>
                      <a:pt x="4636" y="6642"/>
                      <a:pt x="4635" y="6591"/>
                      <a:pt x="4633" y="6540"/>
                    </a:cubicBezTo>
                    <a:cubicBezTo>
                      <a:pt x="4631" y="6492"/>
                      <a:pt x="4630" y="6443"/>
                      <a:pt x="4628" y="6395"/>
                    </a:cubicBezTo>
                    <a:lnTo>
                      <a:pt x="4628" y="6310"/>
                    </a:lnTo>
                    <a:cubicBezTo>
                      <a:pt x="4630" y="6282"/>
                      <a:pt x="4631" y="6254"/>
                      <a:pt x="4633" y="6226"/>
                    </a:cubicBezTo>
                    <a:cubicBezTo>
                      <a:pt x="4637" y="6197"/>
                      <a:pt x="4640" y="6168"/>
                      <a:pt x="4644" y="6139"/>
                    </a:cubicBezTo>
                    <a:cubicBezTo>
                      <a:pt x="4649" y="6111"/>
                      <a:pt x="4655" y="6082"/>
                      <a:pt x="4660" y="6054"/>
                    </a:cubicBezTo>
                    <a:cubicBezTo>
                      <a:pt x="4665" y="6025"/>
                      <a:pt x="4671" y="5996"/>
                      <a:pt x="4676" y="5967"/>
                    </a:cubicBezTo>
                    <a:lnTo>
                      <a:pt x="4676" y="5891"/>
                    </a:lnTo>
                    <a:cubicBezTo>
                      <a:pt x="4672" y="5866"/>
                      <a:pt x="4669" y="5842"/>
                      <a:pt x="4665" y="5817"/>
                    </a:cubicBezTo>
                    <a:lnTo>
                      <a:pt x="4638" y="5751"/>
                    </a:lnTo>
                    <a:cubicBezTo>
                      <a:pt x="4620" y="5732"/>
                      <a:pt x="4603" y="5712"/>
                      <a:pt x="4585" y="5693"/>
                    </a:cubicBezTo>
                    <a:lnTo>
                      <a:pt x="4585" y="5709"/>
                    </a:lnTo>
                    <a:cubicBezTo>
                      <a:pt x="4572" y="5719"/>
                      <a:pt x="4560" y="5730"/>
                      <a:pt x="4547" y="5740"/>
                    </a:cubicBezTo>
                    <a:cubicBezTo>
                      <a:pt x="4535" y="5755"/>
                      <a:pt x="4522" y="5770"/>
                      <a:pt x="4510" y="5785"/>
                    </a:cubicBezTo>
                    <a:cubicBezTo>
                      <a:pt x="4503" y="5799"/>
                      <a:pt x="4495" y="5813"/>
                      <a:pt x="4488" y="5827"/>
                    </a:cubicBezTo>
                    <a:cubicBezTo>
                      <a:pt x="4485" y="5842"/>
                      <a:pt x="4481" y="5857"/>
                      <a:pt x="4478" y="5872"/>
                    </a:cubicBezTo>
                    <a:cubicBezTo>
                      <a:pt x="4467" y="5876"/>
                      <a:pt x="4457" y="5881"/>
                      <a:pt x="4446" y="5885"/>
                    </a:cubicBezTo>
                    <a:lnTo>
                      <a:pt x="4408" y="5914"/>
                    </a:lnTo>
                    <a:lnTo>
                      <a:pt x="4371" y="5954"/>
                    </a:lnTo>
                    <a:cubicBezTo>
                      <a:pt x="4357" y="5970"/>
                      <a:pt x="4342" y="5986"/>
                      <a:pt x="4328" y="6002"/>
                    </a:cubicBezTo>
                    <a:cubicBezTo>
                      <a:pt x="4312" y="6020"/>
                      <a:pt x="4296" y="6039"/>
                      <a:pt x="4280" y="6057"/>
                    </a:cubicBezTo>
                    <a:lnTo>
                      <a:pt x="4237" y="6112"/>
                    </a:lnTo>
                    <a:cubicBezTo>
                      <a:pt x="4226" y="6130"/>
                      <a:pt x="4216" y="6147"/>
                      <a:pt x="4205" y="6165"/>
                    </a:cubicBezTo>
                    <a:cubicBezTo>
                      <a:pt x="4191" y="6182"/>
                      <a:pt x="4176" y="6198"/>
                      <a:pt x="4162" y="6215"/>
                    </a:cubicBezTo>
                    <a:cubicBezTo>
                      <a:pt x="4123" y="6263"/>
                      <a:pt x="4083" y="6310"/>
                      <a:pt x="4044" y="6358"/>
                    </a:cubicBezTo>
                    <a:cubicBezTo>
                      <a:pt x="3999" y="6405"/>
                      <a:pt x="3955" y="6453"/>
                      <a:pt x="3910" y="6500"/>
                    </a:cubicBezTo>
                    <a:lnTo>
                      <a:pt x="3787" y="6646"/>
                    </a:lnTo>
                    <a:cubicBezTo>
                      <a:pt x="3751" y="6693"/>
                      <a:pt x="3716" y="6741"/>
                      <a:pt x="3680" y="6788"/>
                    </a:cubicBezTo>
                    <a:cubicBezTo>
                      <a:pt x="3653" y="6834"/>
                      <a:pt x="3626" y="6879"/>
                      <a:pt x="3599" y="6925"/>
                    </a:cubicBezTo>
                    <a:lnTo>
                      <a:pt x="3599" y="6928"/>
                    </a:lnTo>
                    <a:lnTo>
                      <a:pt x="3599" y="6931"/>
                    </a:lnTo>
                    <a:cubicBezTo>
                      <a:pt x="3601" y="6933"/>
                      <a:pt x="3603" y="6934"/>
                      <a:pt x="3605" y="6936"/>
                    </a:cubicBezTo>
                    <a:lnTo>
                      <a:pt x="3605" y="6941"/>
                    </a:lnTo>
                    <a:cubicBezTo>
                      <a:pt x="3610" y="6945"/>
                      <a:pt x="3616" y="6948"/>
                      <a:pt x="3621" y="6952"/>
                    </a:cubicBezTo>
                    <a:cubicBezTo>
                      <a:pt x="3601" y="6948"/>
                      <a:pt x="3582" y="6945"/>
                      <a:pt x="3562" y="6941"/>
                    </a:cubicBezTo>
                    <a:cubicBezTo>
                      <a:pt x="3553" y="6960"/>
                      <a:pt x="3544" y="6978"/>
                      <a:pt x="3535" y="6997"/>
                    </a:cubicBezTo>
                    <a:lnTo>
                      <a:pt x="3492" y="7052"/>
                    </a:lnTo>
                    <a:cubicBezTo>
                      <a:pt x="3480" y="7069"/>
                      <a:pt x="3467" y="7085"/>
                      <a:pt x="3455" y="7102"/>
                    </a:cubicBezTo>
                    <a:lnTo>
                      <a:pt x="3407" y="7150"/>
                    </a:lnTo>
                    <a:cubicBezTo>
                      <a:pt x="3394" y="7161"/>
                      <a:pt x="3382" y="7173"/>
                      <a:pt x="3369" y="7184"/>
                    </a:cubicBezTo>
                    <a:lnTo>
                      <a:pt x="3348" y="7226"/>
                    </a:lnTo>
                    <a:lnTo>
                      <a:pt x="3348" y="7266"/>
                    </a:lnTo>
                    <a:lnTo>
                      <a:pt x="3348" y="7308"/>
                    </a:lnTo>
                    <a:cubicBezTo>
                      <a:pt x="3351" y="7320"/>
                      <a:pt x="3355" y="7333"/>
                      <a:pt x="3358" y="7345"/>
                    </a:cubicBezTo>
                    <a:cubicBezTo>
                      <a:pt x="3355" y="7356"/>
                      <a:pt x="3351" y="7366"/>
                      <a:pt x="3348" y="7377"/>
                    </a:cubicBezTo>
                    <a:cubicBezTo>
                      <a:pt x="3330" y="7409"/>
                      <a:pt x="3312" y="7442"/>
                      <a:pt x="3294" y="7474"/>
                    </a:cubicBezTo>
                    <a:cubicBezTo>
                      <a:pt x="3271" y="7508"/>
                      <a:pt x="3247" y="7541"/>
                      <a:pt x="3224" y="7575"/>
                    </a:cubicBezTo>
                    <a:lnTo>
                      <a:pt x="3160" y="7672"/>
                    </a:lnTo>
                    <a:cubicBezTo>
                      <a:pt x="3142" y="7705"/>
                      <a:pt x="3125" y="7737"/>
                      <a:pt x="3107" y="7770"/>
                    </a:cubicBezTo>
                    <a:cubicBezTo>
                      <a:pt x="3093" y="7803"/>
                      <a:pt x="3078" y="7835"/>
                      <a:pt x="3064" y="7868"/>
                    </a:cubicBezTo>
                    <a:lnTo>
                      <a:pt x="3037" y="7970"/>
                    </a:lnTo>
                    <a:lnTo>
                      <a:pt x="3037" y="8076"/>
                    </a:lnTo>
                    <a:cubicBezTo>
                      <a:pt x="3048" y="8113"/>
                      <a:pt x="3058" y="8150"/>
                      <a:pt x="3069" y="8187"/>
                    </a:cubicBezTo>
                    <a:cubicBezTo>
                      <a:pt x="3073" y="8206"/>
                      <a:pt x="3076" y="8226"/>
                      <a:pt x="3080" y="8245"/>
                    </a:cubicBezTo>
                    <a:cubicBezTo>
                      <a:pt x="3075" y="8264"/>
                      <a:pt x="3069" y="8284"/>
                      <a:pt x="3064" y="8303"/>
                    </a:cubicBezTo>
                    <a:cubicBezTo>
                      <a:pt x="3053" y="8321"/>
                      <a:pt x="3043" y="8338"/>
                      <a:pt x="3032" y="8356"/>
                    </a:cubicBezTo>
                    <a:cubicBezTo>
                      <a:pt x="3018" y="8374"/>
                      <a:pt x="3003" y="8391"/>
                      <a:pt x="2989" y="8409"/>
                    </a:cubicBezTo>
                    <a:cubicBezTo>
                      <a:pt x="2980" y="8425"/>
                      <a:pt x="2971" y="8440"/>
                      <a:pt x="2962" y="8456"/>
                    </a:cubicBezTo>
                    <a:cubicBezTo>
                      <a:pt x="2955" y="8469"/>
                      <a:pt x="2948" y="8483"/>
                      <a:pt x="2941" y="8496"/>
                    </a:cubicBezTo>
                    <a:cubicBezTo>
                      <a:pt x="2943" y="8507"/>
                      <a:pt x="2944" y="8519"/>
                      <a:pt x="2946" y="8530"/>
                    </a:cubicBezTo>
                    <a:lnTo>
                      <a:pt x="3198" y="8767"/>
                    </a:lnTo>
                    <a:lnTo>
                      <a:pt x="3198" y="8836"/>
                    </a:lnTo>
                    <a:lnTo>
                      <a:pt x="3171" y="8884"/>
                    </a:lnTo>
                    <a:lnTo>
                      <a:pt x="3133" y="8934"/>
                    </a:lnTo>
                    <a:cubicBezTo>
                      <a:pt x="3119" y="8952"/>
                      <a:pt x="3105" y="8971"/>
                      <a:pt x="3091" y="8989"/>
                    </a:cubicBezTo>
                    <a:cubicBezTo>
                      <a:pt x="3078" y="9008"/>
                      <a:pt x="3066" y="9026"/>
                      <a:pt x="3053" y="9045"/>
                    </a:cubicBezTo>
                    <a:cubicBezTo>
                      <a:pt x="3041" y="9062"/>
                      <a:pt x="3028" y="9080"/>
                      <a:pt x="3016" y="9097"/>
                    </a:cubicBezTo>
                    <a:cubicBezTo>
                      <a:pt x="3009" y="9113"/>
                      <a:pt x="3001" y="9129"/>
                      <a:pt x="2994" y="9145"/>
                    </a:cubicBezTo>
                    <a:cubicBezTo>
                      <a:pt x="2996" y="9158"/>
                      <a:pt x="2997" y="9171"/>
                      <a:pt x="2999" y="9184"/>
                    </a:cubicBezTo>
                    <a:cubicBezTo>
                      <a:pt x="3013" y="9213"/>
                      <a:pt x="3028" y="9243"/>
                      <a:pt x="3042" y="9272"/>
                    </a:cubicBezTo>
                    <a:lnTo>
                      <a:pt x="3107" y="9364"/>
                    </a:lnTo>
                    <a:lnTo>
                      <a:pt x="3176" y="9454"/>
                    </a:lnTo>
                    <a:cubicBezTo>
                      <a:pt x="3197" y="9486"/>
                      <a:pt x="3219" y="9517"/>
                      <a:pt x="3240" y="9549"/>
                    </a:cubicBezTo>
                    <a:cubicBezTo>
                      <a:pt x="3256" y="9581"/>
                      <a:pt x="3273" y="9612"/>
                      <a:pt x="3289" y="9644"/>
                    </a:cubicBezTo>
                    <a:cubicBezTo>
                      <a:pt x="3300" y="9676"/>
                      <a:pt x="3310" y="9709"/>
                      <a:pt x="3321" y="9741"/>
                    </a:cubicBezTo>
                    <a:cubicBezTo>
                      <a:pt x="3323" y="9774"/>
                      <a:pt x="3324" y="9806"/>
                      <a:pt x="3326" y="9839"/>
                    </a:cubicBezTo>
                    <a:cubicBezTo>
                      <a:pt x="3317" y="9872"/>
                      <a:pt x="3308" y="9906"/>
                      <a:pt x="3299" y="9939"/>
                    </a:cubicBezTo>
                    <a:lnTo>
                      <a:pt x="3160" y="9974"/>
                    </a:lnTo>
                    <a:lnTo>
                      <a:pt x="3016" y="9992"/>
                    </a:lnTo>
                    <a:lnTo>
                      <a:pt x="2855" y="10000"/>
                    </a:lnTo>
                    <a:lnTo>
                      <a:pt x="2700" y="9997"/>
                    </a:lnTo>
                    <a:lnTo>
                      <a:pt x="2539" y="9979"/>
                    </a:lnTo>
                    <a:lnTo>
                      <a:pt x="2384" y="9955"/>
                    </a:lnTo>
                    <a:lnTo>
                      <a:pt x="2239" y="9921"/>
                    </a:lnTo>
                    <a:lnTo>
                      <a:pt x="2105" y="9881"/>
                    </a:lnTo>
                    <a:cubicBezTo>
                      <a:pt x="2066" y="9865"/>
                      <a:pt x="2026" y="9850"/>
                      <a:pt x="1987" y="9834"/>
                    </a:cubicBezTo>
                    <a:lnTo>
                      <a:pt x="1901" y="9781"/>
                    </a:lnTo>
                    <a:lnTo>
                      <a:pt x="1837" y="9723"/>
                    </a:lnTo>
                    <a:lnTo>
                      <a:pt x="1837" y="9514"/>
                    </a:lnTo>
                    <a:cubicBezTo>
                      <a:pt x="1828" y="9503"/>
                      <a:pt x="1819" y="9491"/>
                      <a:pt x="1810" y="9480"/>
                    </a:cubicBezTo>
                    <a:cubicBezTo>
                      <a:pt x="1798" y="9465"/>
                      <a:pt x="1785" y="9450"/>
                      <a:pt x="1773" y="9435"/>
                    </a:cubicBezTo>
                    <a:cubicBezTo>
                      <a:pt x="1764" y="9417"/>
                      <a:pt x="1755" y="9400"/>
                      <a:pt x="1746" y="9382"/>
                    </a:cubicBezTo>
                    <a:lnTo>
                      <a:pt x="1725" y="9316"/>
                    </a:lnTo>
                    <a:lnTo>
                      <a:pt x="1725" y="9248"/>
                    </a:lnTo>
                    <a:cubicBezTo>
                      <a:pt x="1732" y="9224"/>
                      <a:pt x="1739" y="9201"/>
                      <a:pt x="1746" y="9177"/>
                    </a:cubicBezTo>
                    <a:cubicBezTo>
                      <a:pt x="1751" y="9160"/>
                      <a:pt x="1757" y="9143"/>
                      <a:pt x="1762" y="9126"/>
                    </a:cubicBezTo>
                    <a:lnTo>
                      <a:pt x="1762" y="9071"/>
                    </a:lnTo>
                    <a:cubicBezTo>
                      <a:pt x="1755" y="9052"/>
                      <a:pt x="1748" y="9032"/>
                      <a:pt x="1741" y="9013"/>
                    </a:cubicBezTo>
                    <a:cubicBezTo>
                      <a:pt x="1736" y="8993"/>
                      <a:pt x="1730" y="8972"/>
                      <a:pt x="1725" y="8952"/>
                    </a:cubicBezTo>
                    <a:cubicBezTo>
                      <a:pt x="1721" y="8929"/>
                      <a:pt x="1718" y="8907"/>
                      <a:pt x="1714" y="8884"/>
                    </a:cubicBezTo>
                    <a:lnTo>
                      <a:pt x="1714" y="8810"/>
                    </a:lnTo>
                    <a:cubicBezTo>
                      <a:pt x="1721" y="8784"/>
                      <a:pt x="1728" y="8759"/>
                      <a:pt x="1735" y="8733"/>
                    </a:cubicBezTo>
                    <a:lnTo>
                      <a:pt x="1762" y="8667"/>
                    </a:lnTo>
                    <a:cubicBezTo>
                      <a:pt x="1775" y="8647"/>
                      <a:pt x="1787" y="8626"/>
                      <a:pt x="1800" y="8606"/>
                    </a:cubicBezTo>
                    <a:cubicBezTo>
                      <a:pt x="1812" y="8586"/>
                      <a:pt x="1825" y="8566"/>
                      <a:pt x="1837" y="8546"/>
                    </a:cubicBezTo>
                    <a:cubicBezTo>
                      <a:pt x="1848" y="8521"/>
                      <a:pt x="1858" y="8497"/>
                      <a:pt x="1869" y="8472"/>
                    </a:cubicBezTo>
                    <a:lnTo>
                      <a:pt x="1869" y="7820"/>
                    </a:lnTo>
                    <a:lnTo>
                      <a:pt x="1998" y="7020"/>
                    </a:lnTo>
                    <a:cubicBezTo>
                      <a:pt x="2085" y="6872"/>
                      <a:pt x="2173" y="6725"/>
                      <a:pt x="2260" y="6577"/>
                    </a:cubicBezTo>
                    <a:cubicBezTo>
                      <a:pt x="2265" y="6458"/>
                      <a:pt x="2271" y="6340"/>
                      <a:pt x="2276" y="6221"/>
                    </a:cubicBezTo>
                    <a:lnTo>
                      <a:pt x="2453" y="5735"/>
                    </a:lnTo>
                    <a:lnTo>
                      <a:pt x="2501" y="5606"/>
                    </a:lnTo>
                    <a:cubicBezTo>
                      <a:pt x="2514" y="5565"/>
                      <a:pt x="2526" y="5525"/>
                      <a:pt x="2539" y="5484"/>
                    </a:cubicBezTo>
                    <a:cubicBezTo>
                      <a:pt x="2546" y="5444"/>
                      <a:pt x="2553" y="5403"/>
                      <a:pt x="2560" y="5363"/>
                    </a:cubicBezTo>
                    <a:cubicBezTo>
                      <a:pt x="2571" y="5324"/>
                      <a:pt x="2581" y="5286"/>
                      <a:pt x="2592" y="5247"/>
                    </a:cubicBezTo>
                    <a:lnTo>
                      <a:pt x="2598" y="5202"/>
                    </a:lnTo>
                    <a:lnTo>
                      <a:pt x="2592" y="5154"/>
                    </a:lnTo>
                    <a:cubicBezTo>
                      <a:pt x="2590" y="5138"/>
                      <a:pt x="2589" y="5123"/>
                      <a:pt x="2587" y="5107"/>
                    </a:cubicBezTo>
                    <a:lnTo>
                      <a:pt x="2587" y="5059"/>
                    </a:lnTo>
                    <a:cubicBezTo>
                      <a:pt x="2596" y="5044"/>
                      <a:pt x="2605" y="5030"/>
                      <a:pt x="2614" y="5015"/>
                    </a:cubicBezTo>
                    <a:lnTo>
                      <a:pt x="2592" y="5015"/>
                    </a:lnTo>
                    <a:lnTo>
                      <a:pt x="2587" y="5015"/>
                    </a:lnTo>
                    <a:lnTo>
                      <a:pt x="2582" y="5015"/>
                    </a:lnTo>
                    <a:lnTo>
                      <a:pt x="2582" y="5020"/>
                    </a:lnTo>
                    <a:lnTo>
                      <a:pt x="2571" y="5020"/>
                    </a:lnTo>
                    <a:lnTo>
                      <a:pt x="2571" y="5015"/>
                    </a:lnTo>
                    <a:cubicBezTo>
                      <a:pt x="2569" y="5014"/>
                      <a:pt x="2568" y="5013"/>
                      <a:pt x="2566" y="5012"/>
                    </a:cubicBezTo>
                    <a:cubicBezTo>
                      <a:pt x="2564" y="5009"/>
                      <a:pt x="2562" y="5007"/>
                      <a:pt x="2560" y="5004"/>
                    </a:cubicBezTo>
                    <a:lnTo>
                      <a:pt x="2566" y="4980"/>
                    </a:lnTo>
                    <a:cubicBezTo>
                      <a:pt x="2559" y="4975"/>
                      <a:pt x="2551" y="4969"/>
                      <a:pt x="2544" y="4964"/>
                    </a:cubicBezTo>
                    <a:lnTo>
                      <a:pt x="2517" y="4946"/>
                    </a:lnTo>
                    <a:cubicBezTo>
                      <a:pt x="2503" y="4942"/>
                      <a:pt x="2489" y="4937"/>
                      <a:pt x="2475" y="4933"/>
                    </a:cubicBezTo>
                    <a:cubicBezTo>
                      <a:pt x="2464" y="4928"/>
                      <a:pt x="2453" y="4922"/>
                      <a:pt x="2442" y="4917"/>
                    </a:cubicBezTo>
                    <a:cubicBezTo>
                      <a:pt x="2435" y="4913"/>
                      <a:pt x="2428" y="4908"/>
                      <a:pt x="2421" y="4904"/>
                    </a:cubicBezTo>
                    <a:lnTo>
                      <a:pt x="2421" y="4605"/>
                    </a:lnTo>
                    <a:cubicBezTo>
                      <a:pt x="2425" y="4443"/>
                      <a:pt x="2428" y="4282"/>
                      <a:pt x="2432" y="4120"/>
                    </a:cubicBezTo>
                    <a:cubicBezTo>
                      <a:pt x="2439" y="4085"/>
                      <a:pt x="2446" y="4049"/>
                      <a:pt x="2453" y="4014"/>
                    </a:cubicBezTo>
                    <a:cubicBezTo>
                      <a:pt x="2451" y="3980"/>
                      <a:pt x="2450" y="3945"/>
                      <a:pt x="2448" y="3911"/>
                    </a:cubicBezTo>
                    <a:cubicBezTo>
                      <a:pt x="2443" y="3877"/>
                      <a:pt x="2437" y="3842"/>
                      <a:pt x="2432" y="3808"/>
                    </a:cubicBezTo>
                    <a:cubicBezTo>
                      <a:pt x="2425" y="3773"/>
                      <a:pt x="2417" y="3738"/>
                      <a:pt x="2410" y="3703"/>
                    </a:cubicBezTo>
                    <a:cubicBezTo>
                      <a:pt x="2414" y="3668"/>
                      <a:pt x="2417" y="3632"/>
                      <a:pt x="2421" y="3597"/>
                    </a:cubicBezTo>
                    <a:cubicBezTo>
                      <a:pt x="2425" y="3558"/>
                      <a:pt x="2428" y="3520"/>
                      <a:pt x="2432" y="3481"/>
                    </a:cubicBezTo>
                    <a:cubicBezTo>
                      <a:pt x="2437" y="3441"/>
                      <a:pt x="2443" y="3402"/>
                      <a:pt x="2448" y="3362"/>
                    </a:cubicBezTo>
                    <a:cubicBezTo>
                      <a:pt x="2450" y="3321"/>
                      <a:pt x="2451" y="3279"/>
                      <a:pt x="2453" y="3238"/>
                    </a:cubicBezTo>
                    <a:cubicBezTo>
                      <a:pt x="2451" y="3199"/>
                      <a:pt x="2450" y="3161"/>
                      <a:pt x="2448" y="3122"/>
                    </a:cubicBezTo>
                    <a:lnTo>
                      <a:pt x="2421" y="3017"/>
                    </a:lnTo>
                    <a:cubicBezTo>
                      <a:pt x="2401" y="2912"/>
                      <a:pt x="2382" y="2808"/>
                      <a:pt x="2362" y="2703"/>
                    </a:cubicBezTo>
                    <a:cubicBezTo>
                      <a:pt x="2358" y="2720"/>
                      <a:pt x="2355" y="2736"/>
                      <a:pt x="2351" y="2753"/>
                    </a:cubicBezTo>
                    <a:lnTo>
                      <a:pt x="2314" y="2790"/>
                    </a:lnTo>
                    <a:cubicBezTo>
                      <a:pt x="2303" y="2800"/>
                      <a:pt x="2293" y="2811"/>
                      <a:pt x="2282" y="2821"/>
                    </a:cubicBezTo>
                    <a:lnTo>
                      <a:pt x="2255" y="2848"/>
                    </a:lnTo>
                    <a:cubicBezTo>
                      <a:pt x="2250" y="2858"/>
                      <a:pt x="2244" y="2867"/>
                      <a:pt x="2239" y="2877"/>
                    </a:cubicBezTo>
                    <a:cubicBezTo>
                      <a:pt x="2238" y="2886"/>
                      <a:pt x="2237" y="2894"/>
                      <a:pt x="2236" y="2903"/>
                    </a:cubicBezTo>
                    <a:lnTo>
                      <a:pt x="2217" y="2922"/>
                    </a:lnTo>
                    <a:cubicBezTo>
                      <a:pt x="2206" y="2933"/>
                      <a:pt x="2196" y="2945"/>
                      <a:pt x="2185" y="2956"/>
                    </a:cubicBezTo>
                    <a:lnTo>
                      <a:pt x="2148" y="2996"/>
                    </a:lnTo>
                    <a:cubicBezTo>
                      <a:pt x="2141" y="3011"/>
                      <a:pt x="2133" y="3025"/>
                      <a:pt x="2126" y="3040"/>
                    </a:cubicBezTo>
                    <a:lnTo>
                      <a:pt x="2105" y="3088"/>
                    </a:lnTo>
                    <a:cubicBezTo>
                      <a:pt x="2101" y="3100"/>
                      <a:pt x="2098" y="3113"/>
                      <a:pt x="2094" y="3125"/>
                    </a:cubicBezTo>
                    <a:cubicBezTo>
                      <a:pt x="2092" y="3135"/>
                      <a:pt x="2091" y="3144"/>
                      <a:pt x="2089" y="3154"/>
                    </a:cubicBezTo>
                    <a:cubicBezTo>
                      <a:pt x="2085" y="3157"/>
                      <a:pt x="2082" y="3161"/>
                      <a:pt x="2078" y="3164"/>
                    </a:cubicBezTo>
                    <a:lnTo>
                      <a:pt x="1971" y="3215"/>
                    </a:lnTo>
                    <a:lnTo>
                      <a:pt x="1869" y="3257"/>
                    </a:lnTo>
                    <a:lnTo>
                      <a:pt x="1773" y="3296"/>
                    </a:lnTo>
                    <a:cubicBezTo>
                      <a:pt x="1741" y="3308"/>
                      <a:pt x="1708" y="3319"/>
                      <a:pt x="1676" y="3331"/>
                    </a:cubicBezTo>
                    <a:lnTo>
                      <a:pt x="1559" y="3362"/>
                    </a:lnTo>
                    <a:lnTo>
                      <a:pt x="1414" y="3389"/>
                    </a:lnTo>
                    <a:lnTo>
                      <a:pt x="1296" y="3399"/>
                    </a:lnTo>
                    <a:lnTo>
                      <a:pt x="1194" y="3391"/>
                    </a:lnTo>
                    <a:lnTo>
                      <a:pt x="1093" y="3376"/>
                    </a:lnTo>
                    <a:lnTo>
                      <a:pt x="1007" y="3344"/>
                    </a:lnTo>
                    <a:cubicBezTo>
                      <a:pt x="978" y="3333"/>
                      <a:pt x="950" y="3321"/>
                      <a:pt x="921" y="3310"/>
                    </a:cubicBezTo>
                    <a:cubicBezTo>
                      <a:pt x="896" y="3297"/>
                      <a:pt x="871" y="3283"/>
                      <a:pt x="846" y="3270"/>
                    </a:cubicBezTo>
                    <a:lnTo>
                      <a:pt x="777" y="3225"/>
                    </a:lnTo>
                    <a:cubicBezTo>
                      <a:pt x="757" y="3211"/>
                      <a:pt x="738" y="3197"/>
                      <a:pt x="718" y="3183"/>
                    </a:cubicBezTo>
                    <a:cubicBezTo>
                      <a:pt x="700" y="3171"/>
                      <a:pt x="682" y="3158"/>
                      <a:pt x="664" y="3146"/>
                    </a:cubicBezTo>
                    <a:cubicBezTo>
                      <a:pt x="650" y="3135"/>
                      <a:pt x="635" y="3125"/>
                      <a:pt x="621" y="3114"/>
                    </a:cubicBezTo>
                    <a:cubicBezTo>
                      <a:pt x="609" y="3108"/>
                      <a:pt x="596" y="3102"/>
                      <a:pt x="584" y="3096"/>
                    </a:cubicBezTo>
                    <a:cubicBezTo>
                      <a:pt x="548" y="3075"/>
                      <a:pt x="513" y="3053"/>
                      <a:pt x="477" y="3032"/>
                    </a:cubicBezTo>
                    <a:lnTo>
                      <a:pt x="386" y="2959"/>
                    </a:lnTo>
                    <a:lnTo>
                      <a:pt x="311" y="2869"/>
                    </a:lnTo>
                    <a:cubicBezTo>
                      <a:pt x="293" y="2837"/>
                      <a:pt x="275" y="2806"/>
                      <a:pt x="257" y="2774"/>
                    </a:cubicBezTo>
                    <a:cubicBezTo>
                      <a:pt x="243" y="2739"/>
                      <a:pt x="228" y="2703"/>
                      <a:pt x="214" y="2668"/>
                    </a:cubicBezTo>
                    <a:cubicBezTo>
                      <a:pt x="209" y="2631"/>
                      <a:pt x="203" y="2594"/>
                      <a:pt x="198" y="2557"/>
                    </a:cubicBezTo>
                    <a:lnTo>
                      <a:pt x="198" y="2449"/>
                    </a:lnTo>
                    <a:lnTo>
                      <a:pt x="225" y="2341"/>
                    </a:lnTo>
                    <a:cubicBezTo>
                      <a:pt x="230" y="2324"/>
                      <a:pt x="236" y="2308"/>
                      <a:pt x="241" y="2291"/>
                    </a:cubicBezTo>
                    <a:cubicBezTo>
                      <a:pt x="239" y="2275"/>
                      <a:pt x="238" y="2259"/>
                      <a:pt x="236" y="2243"/>
                    </a:cubicBezTo>
                    <a:lnTo>
                      <a:pt x="236" y="2196"/>
                    </a:lnTo>
                    <a:lnTo>
                      <a:pt x="236" y="2151"/>
                    </a:lnTo>
                    <a:cubicBezTo>
                      <a:pt x="239" y="2139"/>
                      <a:pt x="243" y="2126"/>
                      <a:pt x="246" y="2114"/>
                    </a:cubicBezTo>
                    <a:cubicBezTo>
                      <a:pt x="228" y="2087"/>
                      <a:pt x="211" y="2059"/>
                      <a:pt x="193" y="2032"/>
                    </a:cubicBezTo>
                    <a:cubicBezTo>
                      <a:pt x="172" y="2002"/>
                      <a:pt x="150" y="1972"/>
                      <a:pt x="129" y="1942"/>
                    </a:cubicBezTo>
                    <a:cubicBezTo>
                      <a:pt x="111" y="1911"/>
                      <a:pt x="93" y="1881"/>
                      <a:pt x="75" y="1850"/>
                    </a:cubicBezTo>
                    <a:lnTo>
                      <a:pt x="27" y="1760"/>
                    </a:lnTo>
                    <a:cubicBezTo>
                      <a:pt x="18" y="1730"/>
                      <a:pt x="9" y="1701"/>
                      <a:pt x="0" y="1671"/>
                    </a:cubicBezTo>
                    <a:lnTo>
                      <a:pt x="107" y="1618"/>
                    </a:lnTo>
                    <a:lnTo>
                      <a:pt x="257" y="1576"/>
                    </a:lnTo>
                    <a:lnTo>
                      <a:pt x="412" y="1541"/>
                    </a:lnTo>
                    <a:lnTo>
                      <a:pt x="595" y="1518"/>
                    </a:lnTo>
                    <a:lnTo>
                      <a:pt x="777" y="1507"/>
                    </a:lnTo>
                    <a:cubicBezTo>
                      <a:pt x="793" y="1512"/>
                      <a:pt x="809" y="1518"/>
                      <a:pt x="825" y="1523"/>
                    </a:cubicBezTo>
                    <a:cubicBezTo>
                      <a:pt x="843" y="1526"/>
                      <a:pt x="860" y="1530"/>
                      <a:pt x="878" y="1533"/>
                    </a:cubicBezTo>
                    <a:cubicBezTo>
                      <a:pt x="898" y="1536"/>
                      <a:pt x="917" y="1538"/>
                      <a:pt x="937" y="1541"/>
                    </a:cubicBezTo>
                    <a:cubicBezTo>
                      <a:pt x="955" y="1545"/>
                      <a:pt x="973" y="1550"/>
                      <a:pt x="991" y="1554"/>
                    </a:cubicBezTo>
                    <a:cubicBezTo>
                      <a:pt x="1007" y="1561"/>
                      <a:pt x="1023" y="1569"/>
                      <a:pt x="1039" y="1576"/>
                    </a:cubicBezTo>
                    <a:lnTo>
                      <a:pt x="1093" y="1615"/>
                    </a:lnTo>
                    <a:cubicBezTo>
                      <a:pt x="1105" y="1630"/>
                      <a:pt x="1118" y="1645"/>
                      <a:pt x="1130" y="1660"/>
                    </a:cubicBezTo>
                    <a:lnTo>
                      <a:pt x="1087" y="1694"/>
                    </a:lnTo>
                    <a:cubicBezTo>
                      <a:pt x="1082" y="1706"/>
                      <a:pt x="1076" y="1717"/>
                      <a:pt x="1071" y="1729"/>
                    </a:cubicBezTo>
                    <a:cubicBezTo>
                      <a:pt x="1076" y="1740"/>
                      <a:pt x="1082" y="1752"/>
                      <a:pt x="1087" y="1763"/>
                    </a:cubicBezTo>
                    <a:cubicBezTo>
                      <a:pt x="1092" y="1774"/>
                      <a:pt x="1098" y="1786"/>
                      <a:pt x="1103" y="1797"/>
                    </a:cubicBezTo>
                    <a:cubicBezTo>
                      <a:pt x="1107" y="1809"/>
                      <a:pt x="1110" y="1822"/>
                      <a:pt x="1114" y="1834"/>
                    </a:cubicBezTo>
                    <a:cubicBezTo>
                      <a:pt x="1112" y="1846"/>
                      <a:pt x="1111" y="1859"/>
                      <a:pt x="1109" y="1871"/>
                    </a:cubicBezTo>
                    <a:cubicBezTo>
                      <a:pt x="1096" y="1885"/>
                      <a:pt x="1084" y="1899"/>
                      <a:pt x="1071" y="1913"/>
                    </a:cubicBezTo>
                    <a:lnTo>
                      <a:pt x="900" y="1948"/>
                    </a:lnTo>
                    <a:lnTo>
                      <a:pt x="900" y="1985"/>
                    </a:lnTo>
                    <a:cubicBezTo>
                      <a:pt x="902" y="1997"/>
                      <a:pt x="903" y="2010"/>
                      <a:pt x="905" y="2022"/>
                    </a:cubicBezTo>
                    <a:cubicBezTo>
                      <a:pt x="909" y="2036"/>
                      <a:pt x="912" y="2050"/>
                      <a:pt x="916" y="2064"/>
                    </a:cubicBezTo>
                    <a:lnTo>
                      <a:pt x="916" y="2103"/>
                    </a:lnTo>
                    <a:cubicBezTo>
                      <a:pt x="912" y="2116"/>
                      <a:pt x="909" y="2130"/>
                      <a:pt x="905" y="2143"/>
                    </a:cubicBezTo>
                    <a:cubicBezTo>
                      <a:pt x="900" y="2154"/>
                      <a:pt x="894" y="2164"/>
                      <a:pt x="889" y="2175"/>
                    </a:cubicBezTo>
                    <a:cubicBezTo>
                      <a:pt x="875" y="2184"/>
                      <a:pt x="860" y="2192"/>
                      <a:pt x="846" y="2201"/>
                    </a:cubicBezTo>
                    <a:lnTo>
                      <a:pt x="889" y="2241"/>
                    </a:lnTo>
                    <a:cubicBezTo>
                      <a:pt x="905" y="2253"/>
                      <a:pt x="921" y="2266"/>
                      <a:pt x="937" y="2278"/>
                    </a:cubicBezTo>
                    <a:cubicBezTo>
                      <a:pt x="955" y="2289"/>
                      <a:pt x="973" y="2301"/>
                      <a:pt x="991" y="2312"/>
                    </a:cubicBezTo>
                    <a:lnTo>
                      <a:pt x="1044" y="2336"/>
                    </a:lnTo>
                    <a:cubicBezTo>
                      <a:pt x="1060" y="2339"/>
                      <a:pt x="1077" y="2343"/>
                      <a:pt x="1093" y="2346"/>
                    </a:cubicBezTo>
                    <a:cubicBezTo>
                      <a:pt x="1105" y="2337"/>
                      <a:pt x="1118" y="2329"/>
                      <a:pt x="1130" y="2320"/>
                    </a:cubicBezTo>
                    <a:lnTo>
                      <a:pt x="1157" y="2275"/>
                    </a:lnTo>
                    <a:cubicBezTo>
                      <a:pt x="1169" y="2257"/>
                      <a:pt x="1182" y="2238"/>
                      <a:pt x="1194" y="2220"/>
                    </a:cubicBezTo>
                    <a:cubicBezTo>
                      <a:pt x="1205" y="2199"/>
                      <a:pt x="1216" y="2177"/>
                      <a:pt x="1227" y="2156"/>
                    </a:cubicBezTo>
                    <a:cubicBezTo>
                      <a:pt x="1234" y="2133"/>
                      <a:pt x="1241" y="2111"/>
                      <a:pt x="1248" y="2088"/>
                    </a:cubicBezTo>
                    <a:lnTo>
                      <a:pt x="1275" y="2022"/>
                    </a:lnTo>
                    <a:cubicBezTo>
                      <a:pt x="1280" y="2002"/>
                      <a:pt x="1286" y="1981"/>
                      <a:pt x="1291" y="1961"/>
                    </a:cubicBezTo>
                    <a:cubicBezTo>
                      <a:pt x="1293" y="1945"/>
                      <a:pt x="1294" y="1929"/>
                      <a:pt x="1296" y="1913"/>
                    </a:cubicBezTo>
                    <a:cubicBezTo>
                      <a:pt x="1294" y="1902"/>
                      <a:pt x="1293" y="1890"/>
                      <a:pt x="1291" y="1879"/>
                    </a:cubicBezTo>
                    <a:lnTo>
                      <a:pt x="1318" y="1876"/>
                    </a:lnTo>
                    <a:cubicBezTo>
                      <a:pt x="1321" y="1874"/>
                      <a:pt x="1325" y="1873"/>
                      <a:pt x="1328" y="1871"/>
                    </a:cubicBezTo>
                    <a:cubicBezTo>
                      <a:pt x="1333" y="1869"/>
                      <a:pt x="1339" y="1868"/>
                      <a:pt x="1344" y="1866"/>
                    </a:cubicBezTo>
                    <a:cubicBezTo>
                      <a:pt x="1346" y="1864"/>
                      <a:pt x="1348" y="1863"/>
                      <a:pt x="1350" y="1861"/>
                    </a:cubicBezTo>
                    <a:cubicBezTo>
                      <a:pt x="1353" y="1859"/>
                      <a:pt x="1357" y="1857"/>
                      <a:pt x="1360" y="1855"/>
                    </a:cubicBezTo>
                    <a:cubicBezTo>
                      <a:pt x="1362" y="1852"/>
                      <a:pt x="1364" y="1850"/>
                      <a:pt x="1366" y="1847"/>
                    </a:cubicBezTo>
                    <a:cubicBezTo>
                      <a:pt x="1370" y="1843"/>
                      <a:pt x="1373" y="1838"/>
                      <a:pt x="1377" y="1834"/>
                    </a:cubicBezTo>
                    <a:cubicBezTo>
                      <a:pt x="1373" y="1823"/>
                      <a:pt x="1370" y="1811"/>
                      <a:pt x="1366" y="1800"/>
                    </a:cubicBezTo>
                    <a:cubicBezTo>
                      <a:pt x="1370" y="1784"/>
                      <a:pt x="1373" y="1768"/>
                      <a:pt x="1377" y="1752"/>
                    </a:cubicBezTo>
                    <a:cubicBezTo>
                      <a:pt x="1384" y="1735"/>
                      <a:pt x="1391" y="1719"/>
                      <a:pt x="1398" y="1702"/>
                    </a:cubicBezTo>
                    <a:cubicBezTo>
                      <a:pt x="1409" y="1685"/>
                      <a:pt x="1419" y="1669"/>
                      <a:pt x="1430" y="1652"/>
                    </a:cubicBezTo>
                    <a:cubicBezTo>
                      <a:pt x="1441" y="1639"/>
                      <a:pt x="1451" y="1626"/>
                      <a:pt x="1462" y="1613"/>
                    </a:cubicBezTo>
                    <a:cubicBezTo>
                      <a:pt x="1476" y="1602"/>
                      <a:pt x="1491" y="1592"/>
                      <a:pt x="1505" y="1581"/>
                    </a:cubicBezTo>
                    <a:lnTo>
                      <a:pt x="1575" y="1554"/>
                    </a:lnTo>
                    <a:lnTo>
                      <a:pt x="1666" y="1536"/>
                    </a:lnTo>
                    <a:cubicBezTo>
                      <a:pt x="1698" y="1533"/>
                      <a:pt x="1730" y="1531"/>
                      <a:pt x="1762" y="1528"/>
                    </a:cubicBezTo>
                    <a:lnTo>
                      <a:pt x="1864" y="1518"/>
                    </a:lnTo>
                    <a:lnTo>
                      <a:pt x="1971" y="1507"/>
                    </a:lnTo>
                    <a:lnTo>
                      <a:pt x="2067" y="1486"/>
                    </a:lnTo>
                    <a:lnTo>
                      <a:pt x="2266" y="1438"/>
                    </a:lnTo>
                    <a:lnTo>
                      <a:pt x="2480" y="1386"/>
                    </a:lnTo>
                    <a:lnTo>
                      <a:pt x="2700" y="1333"/>
                    </a:lnTo>
                    <a:lnTo>
                      <a:pt x="2892" y="1277"/>
                    </a:lnTo>
                    <a:cubicBezTo>
                      <a:pt x="2880" y="1272"/>
                      <a:pt x="2867" y="1267"/>
                      <a:pt x="2855" y="1262"/>
                    </a:cubicBezTo>
                    <a:cubicBezTo>
                      <a:pt x="2882" y="1257"/>
                      <a:pt x="2908" y="1251"/>
                      <a:pt x="2935" y="1246"/>
                    </a:cubicBezTo>
                    <a:lnTo>
                      <a:pt x="2994" y="1222"/>
                    </a:lnTo>
                    <a:lnTo>
                      <a:pt x="3053" y="1193"/>
                    </a:lnTo>
                    <a:cubicBezTo>
                      <a:pt x="3069" y="1182"/>
                      <a:pt x="3085" y="1172"/>
                      <a:pt x="3101" y="1161"/>
                    </a:cubicBezTo>
                    <a:cubicBezTo>
                      <a:pt x="3119" y="1151"/>
                      <a:pt x="3137" y="1140"/>
                      <a:pt x="3155" y="1130"/>
                    </a:cubicBezTo>
                    <a:lnTo>
                      <a:pt x="3208" y="1106"/>
                    </a:lnTo>
                    <a:cubicBezTo>
                      <a:pt x="3219" y="1125"/>
                      <a:pt x="3229" y="1145"/>
                      <a:pt x="3240" y="1164"/>
                    </a:cubicBezTo>
                    <a:cubicBezTo>
                      <a:pt x="3258" y="1182"/>
                      <a:pt x="3276" y="1201"/>
                      <a:pt x="3294" y="1219"/>
                    </a:cubicBezTo>
                    <a:cubicBezTo>
                      <a:pt x="3317" y="1236"/>
                      <a:pt x="3341" y="1252"/>
                      <a:pt x="3364" y="1269"/>
                    </a:cubicBezTo>
                    <a:lnTo>
                      <a:pt x="3433" y="1320"/>
                    </a:lnTo>
                    <a:lnTo>
                      <a:pt x="3492" y="1367"/>
                    </a:lnTo>
                    <a:lnTo>
                      <a:pt x="3610" y="1478"/>
                    </a:lnTo>
                    <a:cubicBezTo>
                      <a:pt x="3646" y="1518"/>
                      <a:pt x="3681" y="1559"/>
                      <a:pt x="3717" y="1599"/>
                    </a:cubicBezTo>
                    <a:cubicBezTo>
                      <a:pt x="3749" y="1640"/>
                      <a:pt x="3782" y="1680"/>
                      <a:pt x="3814" y="1721"/>
                    </a:cubicBezTo>
                    <a:lnTo>
                      <a:pt x="3937" y="1919"/>
                    </a:lnTo>
                    <a:cubicBezTo>
                      <a:pt x="3974" y="1988"/>
                      <a:pt x="4012" y="2056"/>
                      <a:pt x="4049" y="2125"/>
                    </a:cubicBezTo>
                    <a:cubicBezTo>
                      <a:pt x="4079" y="2193"/>
                      <a:pt x="4110" y="2262"/>
                      <a:pt x="4140" y="2330"/>
                    </a:cubicBezTo>
                    <a:cubicBezTo>
                      <a:pt x="4167" y="2401"/>
                      <a:pt x="4194" y="2471"/>
                      <a:pt x="4221" y="2542"/>
                    </a:cubicBezTo>
                    <a:cubicBezTo>
                      <a:pt x="4251" y="2615"/>
                      <a:pt x="4282" y="2688"/>
                      <a:pt x="4312" y="2761"/>
                    </a:cubicBezTo>
                    <a:cubicBezTo>
                      <a:pt x="4344" y="2835"/>
                      <a:pt x="4376" y="2908"/>
                      <a:pt x="4408" y="2982"/>
                    </a:cubicBezTo>
                    <a:cubicBezTo>
                      <a:pt x="4429" y="3026"/>
                      <a:pt x="4451" y="3070"/>
                      <a:pt x="4472" y="3114"/>
                    </a:cubicBezTo>
                    <a:cubicBezTo>
                      <a:pt x="4494" y="3159"/>
                      <a:pt x="4515" y="3204"/>
                      <a:pt x="4537" y="3249"/>
                    </a:cubicBezTo>
                    <a:cubicBezTo>
                      <a:pt x="4553" y="3295"/>
                      <a:pt x="4569" y="3340"/>
                      <a:pt x="4585" y="3386"/>
                    </a:cubicBezTo>
                    <a:cubicBezTo>
                      <a:pt x="4599" y="3433"/>
                      <a:pt x="4614" y="3479"/>
                      <a:pt x="4628" y="3526"/>
                    </a:cubicBezTo>
                    <a:cubicBezTo>
                      <a:pt x="4639" y="3576"/>
                      <a:pt x="4649" y="3626"/>
                      <a:pt x="4660" y="3676"/>
                    </a:cubicBezTo>
                    <a:cubicBezTo>
                      <a:pt x="4665" y="3728"/>
                      <a:pt x="4671" y="3780"/>
                      <a:pt x="4676" y="3832"/>
                    </a:cubicBezTo>
                    <a:lnTo>
                      <a:pt x="5083" y="3861"/>
                    </a:lnTo>
                    <a:cubicBezTo>
                      <a:pt x="5106" y="3858"/>
                      <a:pt x="5130" y="3854"/>
                      <a:pt x="5153" y="3851"/>
                    </a:cubicBezTo>
                    <a:cubicBezTo>
                      <a:pt x="5180" y="3846"/>
                      <a:pt x="5206" y="3842"/>
                      <a:pt x="5233" y="3837"/>
                    </a:cubicBezTo>
                    <a:cubicBezTo>
                      <a:pt x="5262" y="3835"/>
                      <a:pt x="5290" y="3832"/>
                      <a:pt x="5319" y="3830"/>
                    </a:cubicBezTo>
                    <a:lnTo>
                      <a:pt x="5404" y="3827"/>
                    </a:lnTo>
                    <a:cubicBezTo>
                      <a:pt x="5429" y="3830"/>
                      <a:pt x="5454" y="3834"/>
                      <a:pt x="5479" y="3837"/>
                    </a:cubicBezTo>
                    <a:lnTo>
                      <a:pt x="5554" y="3861"/>
                    </a:lnTo>
                    <a:lnTo>
                      <a:pt x="5624" y="3840"/>
                    </a:lnTo>
                    <a:cubicBezTo>
                      <a:pt x="5653" y="3837"/>
                      <a:pt x="5681" y="3833"/>
                      <a:pt x="5710" y="3830"/>
                    </a:cubicBezTo>
                    <a:lnTo>
                      <a:pt x="5790" y="3827"/>
                    </a:lnTo>
                    <a:cubicBezTo>
                      <a:pt x="5820" y="3824"/>
                      <a:pt x="5851" y="3822"/>
                      <a:pt x="5881" y="3819"/>
                    </a:cubicBezTo>
                    <a:cubicBezTo>
                      <a:pt x="5908" y="3815"/>
                      <a:pt x="5934" y="3810"/>
                      <a:pt x="5961" y="3806"/>
                    </a:cubicBezTo>
                    <a:lnTo>
                      <a:pt x="6149" y="3758"/>
                    </a:lnTo>
                    <a:lnTo>
                      <a:pt x="6347" y="3703"/>
                    </a:lnTo>
                    <a:lnTo>
                      <a:pt x="6545" y="3653"/>
                    </a:lnTo>
                    <a:cubicBezTo>
                      <a:pt x="6542" y="3622"/>
                      <a:pt x="6538" y="3591"/>
                      <a:pt x="6535" y="3560"/>
                    </a:cubicBezTo>
                    <a:cubicBezTo>
                      <a:pt x="6522" y="3530"/>
                      <a:pt x="6510" y="3501"/>
                      <a:pt x="6497" y="3471"/>
                    </a:cubicBezTo>
                    <a:cubicBezTo>
                      <a:pt x="6477" y="3440"/>
                      <a:pt x="6458" y="3409"/>
                      <a:pt x="6438" y="3378"/>
                    </a:cubicBezTo>
                    <a:cubicBezTo>
                      <a:pt x="6411" y="3348"/>
                      <a:pt x="6385" y="3318"/>
                      <a:pt x="6358" y="3288"/>
                    </a:cubicBezTo>
                    <a:lnTo>
                      <a:pt x="6277" y="3204"/>
                    </a:lnTo>
                    <a:cubicBezTo>
                      <a:pt x="6249" y="3176"/>
                      <a:pt x="6220" y="3148"/>
                      <a:pt x="6192" y="3120"/>
                    </a:cubicBezTo>
                    <a:cubicBezTo>
                      <a:pt x="6169" y="3094"/>
                      <a:pt x="6145" y="3069"/>
                      <a:pt x="6122" y="3043"/>
                    </a:cubicBezTo>
                    <a:lnTo>
                      <a:pt x="5908" y="2784"/>
                    </a:lnTo>
                    <a:lnTo>
                      <a:pt x="5710" y="2531"/>
                    </a:lnTo>
                    <a:lnTo>
                      <a:pt x="5522" y="2267"/>
                    </a:lnTo>
                    <a:lnTo>
                      <a:pt x="5201" y="1705"/>
                    </a:lnTo>
                    <a:lnTo>
                      <a:pt x="5104" y="1602"/>
                    </a:lnTo>
                    <a:lnTo>
                      <a:pt x="4992" y="1496"/>
                    </a:lnTo>
                    <a:lnTo>
                      <a:pt x="4879" y="1394"/>
                    </a:lnTo>
                    <a:lnTo>
                      <a:pt x="4778" y="1298"/>
                    </a:lnTo>
                    <a:cubicBezTo>
                      <a:pt x="4749" y="1248"/>
                      <a:pt x="4721" y="1198"/>
                      <a:pt x="4692" y="1148"/>
                    </a:cubicBezTo>
                    <a:lnTo>
                      <a:pt x="4746" y="1130"/>
                    </a:lnTo>
                    <a:cubicBezTo>
                      <a:pt x="4758" y="1138"/>
                      <a:pt x="4771" y="1145"/>
                      <a:pt x="4783" y="1153"/>
                    </a:cubicBezTo>
                    <a:lnTo>
                      <a:pt x="4847" y="1174"/>
                    </a:lnTo>
                    <a:cubicBezTo>
                      <a:pt x="4865" y="1180"/>
                      <a:pt x="4883" y="1187"/>
                      <a:pt x="4901" y="1193"/>
                    </a:cubicBezTo>
                    <a:cubicBezTo>
                      <a:pt x="4921" y="1198"/>
                      <a:pt x="4940" y="1204"/>
                      <a:pt x="4960" y="1209"/>
                    </a:cubicBezTo>
                    <a:cubicBezTo>
                      <a:pt x="4953" y="1218"/>
                      <a:pt x="4945" y="1226"/>
                      <a:pt x="4938" y="1235"/>
                    </a:cubicBezTo>
                    <a:lnTo>
                      <a:pt x="5099" y="1288"/>
                    </a:lnTo>
                    <a:lnTo>
                      <a:pt x="5206" y="1288"/>
                    </a:lnTo>
                    <a:lnTo>
                      <a:pt x="5345" y="1285"/>
                    </a:lnTo>
                    <a:lnTo>
                      <a:pt x="5506" y="1280"/>
                    </a:lnTo>
                    <a:lnTo>
                      <a:pt x="5672" y="1280"/>
                    </a:lnTo>
                    <a:lnTo>
                      <a:pt x="5838" y="1280"/>
                    </a:lnTo>
                    <a:lnTo>
                      <a:pt x="5994" y="1280"/>
                    </a:lnTo>
                    <a:lnTo>
                      <a:pt x="6133" y="1288"/>
                    </a:lnTo>
                    <a:lnTo>
                      <a:pt x="6240" y="1293"/>
                    </a:lnTo>
                    <a:cubicBezTo>
                      <a:pt x="6265" y="1297"/>
                      <a:pt x="6290" y="1300"/>
                      <a:pt x="6315" y="1304"/>
                    </a:cubicBezTo>
                    <a:lnTo>
                      <a:pt x="6395" y="1328"/>
                    </a:lnTo>
                    <a:cubicBezTo>
                      <a:pt x="6411" y="1338"/>
                      <a:pt x="6427" y="1347"/>
                      <a:pt x="6443" y="1357"/>
                    </a:cubicBezTo>
                    <a:cubicBezTo>
                      <a:pt x="6452" y="1365"/>
                      <a:pt x="6461" y="1372"/>
                      <a:pt x="6470" y="1380"/>
                    </a:cubicBezTo>
                    <a:cubicBezTo>
                      <a:pt x="6477" y="1390"/>
                      <a:pt x="6485" y="1399"/>
                      <a:pt x="6492" y="1409"/>
                    </a:cubicBezTo>
                    <a:lnTo>
                      <a:pt x="6518" y="1441"/>
                    </a:lnTo>
                    <a:lnTo>
                      <a:pt x="6561" y="1478"/>
                    </a:lnTo>
                    <a:cubicBezTo>
                      <a:pt x="6572" y="1483"/>
                      <a:pt x="6582" y="1489"/>
                      <a:pt x="6593" y="1494"/>
                    </a:cubicBezTo>
                    <a:cubicBezTo>
                      <a:pt x="6607" y="1496"/>
                      <a:pt x="6622" y="1497"/>
                      <a:pt x="6636" y="1499"/>
                    </a:cubicBezTo>
                    <a:lnTo>
                      <a:pt x="6685" y="1502"/>
                    </a:lnTo>
                    <a:cubicBezTo>
                      <a:pt x="6703" y="1504"/>
                      <a:pt x="6720" y="1505"/>
                      <a:pt x="6738" y="1507"/>
                    </a:cubicBezTo>
                    <a:cubicBezTo>
                      <a:pt x="6756" y="1509"/>
                      <a:pt x="6774" y="1510"/>
                      <a:pt x="6792" y="1512"/>
                    </a:cubicBezTo>
                    <a:lnTo>
                      <a:pt x="6845" y="1565"/>
                    </a:lnTo>
                    <a:cubicBezTo>
                      <a:pt x="6856" y="1567"/>
                      <a:pt x="6866" y="1568"/>
                      <a:pt x="6877" y="1570"/>
                    </a:cubicBezTo>
                    <a:lnTo>
                      <a:pt x="6947" y="1570"/>
                    </a:lnTo>
                    <a:lnTo>
                      <a:pt x="7038" y="1576"/>
                    </a:lnTo>
                    <a:lnTo>
                      <a:pt x="7134" y="1576"/>
                    </a:lnTo>
                    <a:cubicBezTo>
                      <a:pt x="7164" y="1577"/>
                      <a:pt x="7195" y="1577"/>
                      <a:pt x="7225" y="1578"/>
                    </a:cubicBezTo>
                    <a:lnTo>
                      <a:pt x="7300" y="1581"/>
                    </a:lnTo>
                    <a:cubicBezTo>
                      <a:pt x="7331" y="1585"/>
                      <a:pt x="7361" y="1590"/>
                      <a:pt x="7392" y="1594"/>
                    </a:cubicBezTo>
                    <a:lnTo>
                      <a:pt x="7504" y="1610"/>
                    </a:lnTo>
                    <a:lnTo>
                      <a:pt x="7616" y="1623"/>
                    </a:lnTo>
                    <a:lnTo>
                      <a:pt x="7724" y="1636"/>
                    </a:lnTo>
                    <a:cubicBezTo>
                      <a:pt x="7754" y="1639"/>
                      <a:pt x="7785" y="1641"/>
                      <a:pt x="7815" y="1644"/>
                    </a:cubicBezTo>
                    <a:lnTo>
                      <a:pt x="7922" y="1647"/>
                    </a:lnTo>
                    <a:lnTo>
                      <a:pt x="8040" y="1647"/>
                    </a:lnTo>
                    <a:lnTo>
                      <a:pt x="8163" y="1644"/>
                    </a:lnTo>
                    <a:lnTo>
                      <a:pt x="8275" y="1644"/>
                    </a:lnTo>
                    <a:lnTo>
                      <a:pt x="8377" y="1652"/>
                    </a:lnTo>
                    <a:cubicBezTo>
                      <a:pt x="8386" y="1642"/>
                      <a:pt x="8395" y="1633"/>
                      <a:pt x="8404" y="1623"/>
                    </a:cubicBezTo>
                    <a:cubicBezTo>
                      <a:pt x="8418" y="1616"/>
                      <a:pt x="8433" y="1609"/>
                      <a:pt x="8447" y="1602"/>
                    </a:cubicBezTo>
                    <a:cubicBezTo>
                      <a:pt x="8461" y="1594"/>
                      <a:pt x="8476" y="1586"/>
                      <a:pt x="8490" y="1578"/>
                    </a:cubicBezTo>
                    <a:cubicBezTo>
                      <a:pt x="8499" y="1571"/>
                      <a:pt x="8507" y="1564"/>
                      <a:pt x="8516" y="1557"/>
                    </a:cubicBezTo>
                    <a:cubicBezTo>
                      <a:pt x="8525" y="1547"/>
                      <a:pt x="8534" y="1538"/>
                      <a:pt x="8543" y="1528"/>
                    </a:cubicBezTo>
                    <a:cubicBezTo>
                      <a:pt x="8545" y="1518"/>
                      <a:pt x="8546" y="1509"/>
                      <a:pt x="8548" y="1499"/>
                    </a:cubicBezTo>
                    <a:cubicBezTo>
                      <a:pt x="8546" y="1492"/>
                      <a:pt x="8545" y="1485"/>
                      <a:pt x="8543" y="1478"/>
                    </a:cubicBezTo>
                    <a:lnTo>
                      <a:pt x="8543" y="1454"/>
                    </a:lnTo>
                    <a:cubicBezTo>
                      <a:pt x="8545" y="1444"/>
                      <a:pt x="8546" y="1435"/>
                      <a:pt x="8548" y="1425"/>
                    </a:cubicBezTo>
                    <a:cubicBezTo>
                      <a:pt x="8555" y="1411"/>
                      <a:pt x="8563" y="1397"/>
                      <a:pt x="8570" y="1383"/>
                    </a:cubicBezTo>
                    <a:cubicBezTo>
                      <a:pt x="8590" y="1362"/>
                      <a:pt x="8609" y="1341"/>
                      <a:pt x="8629" y="1320"/>
                    </a:cubicBezTo>
                    <a:cubicBezTo>
                      <a:pt x="8652" y="1299"/>
                      <a:pt x="8675" y="1277"/>
                      <a:pt x="8698" y="1256"/>
                    </a:cubicBezTo>
                    <a:cubicBezTo>
                      <a:pt x="8714" y="1235"/>
                      <a:pt x="8731" y="1214"/>
                      <a:pt x="8747" y="1193"/>
                    </a:cubicBezTo>
                    <a:lnTo>
                      <a:pt x="8768" y="1148"/>
                    </a:lnTo>
                    <a:cubicBezTo>
                      <a:pt x="8775" y="1130"/>
                      <a:pt x="8783" y="1111"/>
                      <a:pt x="8790" y="1093"/>
                    </a:cubicBezTo>
                    <a:cubicBezTo>
                      <a:pt x="8793" y="1074"/>
                      <a:pt x="8797" y="1056"/>
                      <a:pt x="8800" y="1037"/>
                    </a:cubicBezTo>
                    <a:cubicBezTo>
                      <a:pt x="8807" y="1019"/>
                      <a:pt x="8815" y="1002"/>
                      <a:pt x="8822" y="984"/>
                    </a:cubicBezTo>
                    <a:cubicBezTo>
                      <a:pt x="8829" y="968"/>
                      <a:pt x="8836" y="953"/>
                      <a:pt x="8843" y="937"/>
                    </a:cubicBezTo>
                    <a:cubicBezTo>
                      <a:pt x="8852" y="924"/>
                      <a:pt x="8861" y="910"/>
                      <a:pt x="8870" y="897"/>
                    </a:cubicBezTo>
                    <a:cubicBezTo>
                      <a:pt x="8884" y="887"/>
                      <a:pt x="8899" y="878"/>
                      <a:pt x="8913" y="868"/>
                    </a:cubicBezTo>
                    <a:cubicBezTo>
                      <a:pt x="8929" y="858"/>
                      <a:pt x="8945" y="847"/>
                      <a:pt x="8961" y="837"/>
                    </a:cubicBezTo>
                    <a:lnTo>
                      <a:pt x="8993" y="802"/>
                    </a:lnTo>
                    <a:lnTo>
                      <a:pt x="9014" y="757"/>
                    </a:lnTo>
                    <a:lnTo>
                      <a:pt x="9014" y="723"/>
                    </a:lnTo>
                    <a:lnTo>
                      <a:pt x="9014" y="694"/>
                    </a:lnTo>
                    <a:cubicBezTo>
                      <a:pt x="9012" y="683"/>
                      <a:pt x="9011" y="673"/>
                      <a:pt x="9009" y="662"/>
                    </a:cubicBezTo>
                    <a:cubicBezTo>
                      <a:pt x="9007" y="652"/>
                      <a:pt x="9006" y="641"/>
                      <a:pt x="9004" y="631"/>
                    </a:cubicBezTo>
                    <a:cubicBezTo>
                      <a:pt x="9007" y="619"/>
                      <a:pt x="9011" y="606"/>
                      <a:pt x="9014" y="594"/>
                    </a:cubicBezTo>
                    <a:lnTo>
                      <a:pt x="8886" y="538"/>
                    </a:lnTo>
                    <a:lnTo>
                      <a:pt x="8757" y="478"/>
                    </a:lnTo>
                    <a:lnTo>
                      <a:pt x="8650" y="412"/>
                    </a:lnTo>
                    <a:cubicBezTo>
                      <a:pt x="8620" y="387"/>
                      <a:pt x="8589" y="363"/>
                      <a:pt x="8559" y="338"/>
                    </a:cubicBezTo>
                    <a:cubicBezTo>
                      <a:pt x="8534" y="310"/>
                      <a:pt x="8509" y="281"/>
                      <a:pt x="8484" y="253"/>
                    </a:cubicBezTo>
                    <a:cubicBezTo>
                      <a:pt x="8456" y="207"/>
                      <a:pt x="8427" y="162"/>
                      <a:pt x="8399" y="116"/>
                    </a:cubicBezTo>
                    <a:lnTo>
                      <a:pt x="8468" y="92"/>
                    </a:lnTo>
                    <a:cubicBezTo>
                      <a:pt x="8495" y="89"/>
                      <a:pt x="8521" y="85"/>
                      <a:pt x="8548" y="82"/>
                    </a:cubicBezTo>
                    <a:lnTo>
                      <a:pt x="8640" y="61"/>
                    </a:lnTo>
                    <a:lnTo>
                      <a:pt x="8698" y="3"/>
                    </a:lnTo>
                    <a:lnTo>
                      <a:pt x="87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 19">
                <a:extLst>
                  <a:ext uri="{FF2B5EF4-FFF2-40B4-BE49-F238E27FC236}">
                    <a16:creationId xmlns="" xmlns:a16="http://schemas.microsoft.com/office/drawing/2014/main" id="{4CD1A21D-1011-4728-BDFF-C46C053A84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318" y="1512649"/>
                <a:ext cx="554512" cy="743794"/>
              </a:xfrm>
              <a:custGeom>
                <a:avLst/>
                <a:gdLst>
                  <a:gd name="T0" fmla="*/ 273 w 417"/>
                  <a:gd name="T1" fmla="*/ 17 h 560"/>
                  <a:gd name="T2" fmla="*/ 290 w 417"/>
                  <a:gd name="T3" fmla="*/ 37 h 560"/>
                  <a:gd name="T4" fmla="*/ 301 w 417"/>
                  <a:gd name="T5" fmla="*/ 61 h 560"/>
                  <a:gd name="T6" fmla="*/ 339 w 417"/>
                  <a:gd name="T7" fmla="*/ 92 h 560"/>
                  <a:gd name="T8" fmla="*/ 364 w 417"/>
                  <a:gd name="T9" fmla="*/ 121 h 560"/>
                  <a:gd name="T10" fmla="*/ 385 w 417"/>
                  <a:gd name="T11" fmla="*/ 160 h 560"/>
                  <a:gd name="T12" fmla="*/ 393 w 417"/>
                  <a:gd name="T13" fmla="*/ 224 h 560"/>
                  <a:gd name="T14" fmla="*/ 402 w 417"/>
                  <a:gd name="T15" fmla="*/ 251 h 560"/>
                  <a:gd name="T16" fmla="*/ 411 w 417"/>
                  <a:gd name="T17" fmla="*/ 272 h 560"/>
                  <a:gd name="T18" fmla="*/ 417 w 417"/>
                  <a:gd name="T19" fmla="*/ 292 h 560"/>
                  <a:gd name="T20" fmla="*/ 416 w 417"/>
                  <a:gd name="T21" fmla="*/ 321 h 560"/>
                  <a:gd name="T22" fmla="*/ 408 w 417"/>
                  <a:gd name="T23" fmla="*/ 365 h 560"/>
                  <a:gd name="T24" fmla="*/ 408 w 417"/>
                  <a:gd name="T25" fmla="*/ 400 h 560"/>
                  <a:gd name="T26" fmla="*/ 409 w 417"/>
                  <a:gd name="T27" fmla="*/ 426 h 560"/>
                  <a:gd name="T28" fmla="*/ 402 w 417"/>
                  <a:gd name="T29" fmla="*/ 448 h 560"/>
                  <a:gd name="T30" fmla="*/ 372 w 417"/>
                  <a:gd name="T31" fmla="*/ 474 h 560"/>
                  <a:gd name="T32" fmla="*/ 380 w 417"/>
                  <a:gd name="T33" fmla="*/ 510 h 560"/>
                  <a:gd name="T34" fmla="*/ 382 w 417"/>
                  <a:gd name="T35" fmla="*/ 521 h 560"/>
                  <a:gd name="T36" fmla="*/ 374 w 417"/>
                  <a:gd name="T37" fmla="*/ 539 h 560"/>
                  <a:gd name="T38" fmla="*/ 361 w 417"/>
                  <a:gd name="T39" fmla="*/ 554 h 560"/>
                  <a:gd name="T40" fmla="*/ 336 w 417"/>
                  <a:gd name="T41" fmla="*/ 552 h 560"/>
                  <a:gd name="T42" fmla="*/ 288 w 417"/>
                  <a:gd name="T43" fmla="*/ 539 h 560"/>
                  <a:gd name="T44" fmla="*/ 232 w 417"/>
                  <a:gd name="T45" fmla="*/ 526 h 560"/>
                  <a:gd name="T46" fmla="*/ 179 w 417"/>
                  <a:gd name="T47" fmla="*/ 512 h 560"/>
                  <a:gd name="T48" fmla="*/ 141 w 417"/>
                  <a:gd name="T49" fmla="*/ 494 h 560"/>
                  <a:gd name="T50" fmla="*/ 130 w 417"/>
                  <a:gd name="T51" fmla="*/ 474 h 560"/>
                  <a:gd name="T52" fmla="*/ 130 w 417"/>
                  <a:gd name="T53" fmla="*/ 457 h 560"/>
                  <a:gd name="T54" fmla="*/ 115 w 417"/>
                  <a:gd name="T55" fmla="*/ 431 h 560"/>
                  <a:gd name="T56" fmla="*/ 75 w 417"/>
                  <a:gd name="T57" fmla="*/ 390 h 560"/>
                  <a:gd name="T58" fmla="*/ 36 w 417"/>
                  <a:gd name="T59" fmla="*/ 352 h 560"/>
                  <a:gd name="T60" fmla="*/ 12 w 417"/>
                  <a:gd name="T61" fmla="*/ 307 h 560"/>
                  <a:gd name="T62" fmla="*/ 0 w 417"/>
                  <a:gd name="T63" fmla="*/ 248 h 560"/>
                  <a:gd name="T64" fmla="*/ 4 w 417"/>
                  <a:gd name="T65" fmla="*/ 187 h 560"/>
                  <a:gd name="T66" fmla="*/ 20 w 417"/>
                  <a:gd name="T67" fmla="*/ 135 h 560"/>
                  <a:gd name="T68" fmla="*/ 26 w 417"/>
                  <a:gd name="T69" fmla="*/ 105 h 560"/>
                  <a:gd name="T70" fmla="*/ 39 w 417"/>
                  <a:gd name="T71" fmla="*/ 101 h 560"/>
                  <a:gd name="T72" fmla="*/ 51 w 417"/>
                  <a:gd name="T73" fmla="*/ 84 h 560"/>
                  <a:gd name="T74" fmla="*/ 62 w 417"/>
                  <a:gd name="T75" fmla="*/ 70 h 560"/>
                  <a:gd name="T76" fmla="*/ 104 w 417"/>
                  <a:gd name="T77" fmla="*/ 51 h 560"/>
                  <a:gd name="T78" fmla="*/ 128 w 417"/>
                  <a:gd name="T79" fmla="*/ 40 h 560"/>
                  <a:gd name="T80" fmla="*/ 141 w 417"/>
                  <a:gd name="T81" fmla="*/ 25 h 560"/>
                  <a:gd name="T82" fmla="*/ 154 w 417"/>
                  <a:gd name="T83" fmla="*/ 27 h 560"/>
                  <a:gd name="T84" fmla="*/ 163 w 417"/>
                  <a:gd name="T85" fmla="*/ 25 h 560"/>
                  <a:gd name="T86" fmla="*/ 166 w 417"/>
                  <a:gd name="T87" fmla="*/ 18 h 560"/>
                  <a:gd name="T88" fmla="*/ 171 w 417"/>
                  <a:gd name="T89" fmla="*/ 16 h 560"/>
                  <a:gd name="T90" fmla="*/ 181 w 417"/>
                  <a:gd name="T91" fmla="*/ 13 h 560"/>
                  <a:gd name="T92" fmla="*/ 207 w 417"/>
                  <a:gd name="T93" fmla="*/ 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7" h="560">
                    <a:moveTo>
                      <a:pt x="220" y="0"/>
                    </a:moveTo>
                    <a:lnTo>
                      <a:pt x="273" y="17"/>
                    </a:lnTo>
                    <a:lnTo>
                      <a:pt x="284" y="25"/>
                    </a:lnTo>
                    <a:lnTo>
                      <a:pt x="290" y="37"/>
                    </a:lnTo>
                    <a:lnTo>
                      <a:pt x="295" y="48"/>
                    </a:lnTo>
                    <a:lnTo>
                      <a:pt x="301" y="61"/>
                    </a:lnTo>
                    <a:lnTo>
                      <a:pt x="306" y="73"/>
                    </a:lnTo>
                    <a:lnTo>
                      <a:pt x="339" y="92"/>
                    </a:lnTo>
                    <a:lnTo>
                      <a:pt x="351" y="104"/>
                    </a:lnTo>
                    <a:lnTo>
                      <a:pt x="364" y="121"/>
                    </a:lnTo>
                    <a:lnTo>
                      <a:pt x="376" y="140"/>
                    </a:lnTo>
                    <a:lnTo>
                      <a:pt x="385" y="160"/>
                    </a:lnTo>
                    <a:lnTo>
                      <a:pt x="393" y="175"/>
                    </a:lnTo>
                    <a:lnTo>
                      <a:pt x="393" y="224"/>
                    </a:lnTo>
                    <a:lnTo>
                      <a:pt x="396" y="240"/>
                    </a:lnTo>
                    <a:lnTo>
                      <a:pt x="402" y="251"/>
                    </a:lnTo>
                    <a:lnTo>
                      <a:pt x="407" y="262"/>
                    </a:lnTo>
                    <a:lnTo>
                      <a:pt x="411" y="272"/>
                    </a:lnTo>
                    <a:lnTo>
                      <a:pt x="415" y="281"/>
                    </a:lnTo>
                    <a:lnTo>
                      <a:pt x="417" y="292"/>
                    </a:lnTo>
                    <a:lnTo>
                      <a:pt x="417" y="305"/>
                    </a:lnTo>
                    <a:lnTo>
                      <a:pt x="416" y="321"/>
                    </a:lnTo>
                    <a:lnTo>
                      <a:pt x="412" y="343"/>
                    </a:lnTo>
                    <a:lnTo>
                      <a:pt x="408" y="365"/>
                    </a:lnTo>
                    <a:lnTo>
                      <a:pt x="408" y="385"/>
                    </a:lnTo>
                    <a:lnTo>
                      <a:pt x="408" y="400"/>
                    </a:lnTo>
                    <a:lnTo>
                      <a:pt x="409" y="413"/>
                    </a:lnTo>
                    <a:lnTo>
                      <a:pt x="409" y="426"/>
                    </a:lnTo>
                    <a:lnTo>
                      <a:pt x="407" y="437"/>
                    </a:lnTo>
                    <a:lnTo>
                      <a:pt x="402" y="448"/>
                    </a:lnTo>
                    <a:lnTo>
                      <a:pt x="390" y="460"/>
                    </a:lnTo>
                    <a:lnTo>
                      <a:pt x="372" y="474"/>
                    </a:lnTo>
                    <a:lnTo>
                      <a:pt x="372" y="508"/>
                    </a:lnTo>
                    <a:lnTo>
                      <a:pt x="380" y="510"/>
                    </a:lnTo>
                    <a:lnTo>
                      <a:pt x="382" y="514"/>
                    </a:lnTo>
                    <a:lnTo>
                      <a:pt x="382" y="521"/>
                    </a:lnTo>
                    <a:lnTo>
                      <a:pt x="382" y="530"/>
                    </a:lnTo>
                    <a:lnTo>
                      <a:pt x="374" y="539"/>
                    </a:lnTo>
                    <a:lnTo>
                      <a:pt x="369" y="547"/>
                    </a:lnTo>
                    <a:lnTo>
                      <a:pt x="361" y="554"/>
                    </a:lnTo>
                    <a:lnTo>
                      <a:pt x="352" y="560"/>
                    </a:lnTo>
                    <a:lnTo>
                      <a:pt x="336" y="552"/>
                    </a:lnTo>
                    <a:lnTo>
                      <a:pt x="314" y="545"/>
                    </a:lnTo>
                    <a:lnTo>
                      <a:pt x="288" y="539"/>
                    </a:lnTo>
                    <a:lnTo>
                      <a:pt x="260" y="532"/>
                    </a:lnTo>
                    <a:lnTo>
                      <a:pt x="232" y="526"/>
                    </a:lnTo>
                    <a:lnTo>
                      <a:pt x="205" y="519"/>
                    </a:lnTo>
                    <a:lnTo>
                      <a:pt x="179" y="512"/>
                    </a:lnTo>
                    <a:lnTo>
                      <a:pt x="158" y="503"/>
                    </a:lnTo>
                    <a:lnTo>
                      <a:pt x="141" y="494"/>
                    </a:lnTo>
                    <a:lnTo>
                      <a:pt x="132" y="481"/>
                    </a:lnTo>
                    <a:lnTo>
                      <a:pt x="130" y="474"/>
                    </a:lnTo>
                    <a:lnTo>
                      <a:pt x="130" y="465"/>
                    </a:lnTo>
                    <a:lnTo>
                      <a:pt x="130" y="457"/>
                    </a:lnTo>
                    <a:lnTo>
                      <a:pt x="128" y="451"/>
                    </a:lnTo>
                    <a:lnTo>
                      <a:pt x="115" y="431"/>
                    </a:lnTo>
                    <a:lnTo>
                      <a:pt x="96" y="411"/>
                    </a:lnTo>
                    <a:lnTo>
                      <a:pt x="75" y="390"/>
                    </a:lnTo>
                    <a:lnTo>
                      <a:pt x="53" y="371"/>
                    </a:lnTo>
                    <a:lnTo>
                      <a:pt x="36" y="352"/>
                    </a:lnTo>
                    <a:lnTo>
                      <a:pt x="22" y="332"/>
                    </a:lnTo>
                    <a:lnTo>
                      <a:pt x="12" y="307"/>
                    </a:lnTo>
                    <a:lnTo>
                      <a:pt x="4" y="279"/>
                    </a:lnTo>
                    <a:lnTo>
                      <a:pt x="0" y="248"/>
                    </a:lnTo>
                    <a:lnTo>
                      <a:pt x="0" y="216"/>
                    </a:lnTo>
                    <a:lnTo>
                      <a:pt x="4" y="187"/>
                    </a:lnTo>
                    <a:lnTo>
                      <a:pt x="11" y="158"/>
                    </a:lnTo>
                    <a:lnTo>
                      <a:pt x="20" y="135"/>
                    </a:lnTo>
                    <a:lnTo>
                      <a:pt x="33" y="116"/>
                    </a:lnTo>
                    <a:lnTo>
                      <a:pt x="26" y="105"/>
                    </a:lnTo>
                    <a:lnTo>
                      <a:pt x="30" y="105"/>
                    </a:lnTo>
                    <a:lnTo>
                      <a:pt x="39" y="101"/>
                    </a:lnTo>
                    <a:lnTo>
                      <a:pt x="45" y="93"/>
                    </a:lnTo>
                    <a:lnTo>
                      <a:pt x="51" y="84"/>
                    </a:lnTo>
                    <a:lnTo>
                      <a:pt x="56" y="77"/>
                    </a:lnTo>
                    <a:lnTo>
                      <a:pt x="62" y="70"/>
                    </a:lnTo>
                    <a:lnTo>
                      <a:pt x="83" y="59"/>
                    </a:lnTo>
                    <a:lnTo>
                      <a:pt x="104" y="51"/>
                    </a:lnTo>
                    <a:lnTo>
                      <a:pt x="126" y="40"/>
                    </a:lnTo>
                    <a:lnTo>
                      <a:pt x="128" y="40"/>
                    </a:lnTo>
                    <a:lnTo>
                      <a:pt x="132" y="24"/>
                    </a:lnTo>
                    <a:lnTo>
                      <a:pt x="141" y="25"/>
                    </a:lnTo>
                    <a:lnTo>
                      <a:pt x="148" y="26"/>
                    </a:lnTo>
                    <a:lnTo>
                      <a:pt x="154" y="27"/>
                    </a:lnTo>
                    <a:lnTo>
                      <a:pt x="162" y="30"/>
                    </a:lnTo>
                    <a:lnTo>
                      <a:pt x="163" y="25"/>
                    </a:lnTo>
                    <a:lnTo>
                      <a:pt x="165" y="21"/>
                    </a:lnTo>
                    <a:lnTo>
                      <a:pt x="166" y="18"/>
                    </a:lnTo>
                    <a:lnTo>
                      <a:pt x="168" y="17"/>
                    </a:lnTo>
                    <a:lnTo>
                      <a:pt x="171" y="16"/>
                    </a:lnTo>
                    <a:lnTo>
                      <a:pt x="175" y="15"/>
                    </a:lnTo>
                    <a:lnTo>
                      <a:pt x="181" y="13"/>
                    </a:lnTo>
                    <a:lnTo>
                      <a:pt x="194" y="9"/>
                    </a:lnTo>
                    <a:lnTo>
                      <a:pt x="207" y="5"/>
                    </a:lnTo>
                    <a:lnTo>
                      <a:pt x="2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Freeform 28">
                <a:extLst>
                  <a:ext uri="{FF2B5EF4-FFF2-40B4-BE49-F238E27FC236}">
                    <a16:creationId xmlns="" xmlns:a16="http://schemas.microsoft.com/office/drawing/2014/main" id="{B6189932-8CEF-4444-A462-9BF715FAF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6221" y="2265968"/>
                <a:ext cx="449091" cy="1324957"/>
              </a:xfrm>
              <a:custGeom>
                <a:avLst/>
                <a:gdLst>
                  <a:gd name="T0" fmla="*/ 83 w 323"/>
                  <a:gd name="T1" fmla="*/ 8 h 952"/>
                  <a:gd name="T2" fmla="*/ 95 w 323"/>
                  <a:gd name="T3" fmla="*/ 19 h 952"/>
                  <a:gd name="T4" fmla="*/ 91 w 323"/>
                  <a:gd name="T5" fmla="*/ 37 h 952"/>
                  <a:gd name="T6" fmla="*/ 88 w 323"/>
                  <a:gd name="T7" fmla="*/ 55 h 952"/>
                  <a:gd name="T8" fmla="*/ 88 w 323"/>
                  <a:gd name="T9" fmla="*/ 60 h 952"/>
                  <a:gd name="T10" fmla="*/ 96 w 323"/>
                  <a:gd name="T11" fmla="*/ 90 h 952"/>
                  <a:gd name="T12" fmla="*/ 110 w 323"/>
                  <a:gd name="T13" fmla="*/ 113 h 952"/>
                  <a:gd name="T14" fmla="*/ 118 w 323"/>
                  <a:gd name="T15" fmla="*/ 122 h 952"/>
                  <a:gd name="T16" fmla="*/ 141 w 323"/>
                  <a:gd name="T17" fmla="*/ 148 h 952"/>
                  <a:gd name="T18" fmla="*/ 148 w 323"/>
                  <a:gd name="T19" fmla="*/ 158 h 952"/>
                  <a:gd name="T20" fmla="*/ 174 w 323"/>
                  <a:gd name="T21" fmla="*/ 215 h 952"/>
                  <a:gd name="T22" fmla="*/ 198 w 323"/>
                  <a:gd name="T23" fmla="*/ 275 h 952"/>
                  <a:gd name="T24" fmla="*/ 219 w 323"/>
                  <a:gd name="T25" fmla="*/ 333 h 952"/>
                  <a:gd name="T26" fmla="*/ 236 w 323"/>
                  <a:gd name="T27" fmla="*/ 382 h 952"/>
                  <a:gd name="T28" fmla="*/ 246 w 323"/>
                  <a:gd name="T29" fmla="*/ 416 h 952"/>
                  <a:gd name="T30" fmla="*/ 250 w 323"/>
                  <a:gd name="T31" fmla="*/ 429 h 952"/>
                  <a:gd name="T32" fmla="*/ 264 w 323"/>
                  <a:gd name="T33" fmla="*/ 481 h 952"/>
                  <a:gd name="T34" fmla="*/ 279 w 323"/>
                  <a:gd name="T35" fmla="*/ 548 h 952"/>
                  <a:gd name="T36" fmla="*/ 292 w 323"/>
                  <a:gd name="T37" fmla="*/ 623 h 952"/>
                  <a:gd name="T38" fmla="*/ 302 w 323"/>
                  <a:gd name="T39" fmla="*/ 698 h 952"/>
                  <a:gd name="T40" fmla="*/ 312 w 323"/>
                  <a:gd name="T41" fmla="*/ 767 h 952"/>
                  <a:gd name="T42" fmla="*/ 319 w 323"/>
                  <a:gd name="T43" fmla="*/ 820 h 952"/>
                  <a:gd name="T44" fmla="*/ 323 w 323"/>
                  <a:gd name="T45" fmla="*/ 850 h 952"/>
                  <a:gd name="T46" fmla="*/ 273 w 323"/>
                  <a:gd name="T47" fmla="*/ 952 h 952"/>
                  <a:gd name="T48" fmla="*/ 178 w 323"/>
                  <a:gd name="T49" fmla="*/ 860 h 952"/>
                  <a:gd name="T50" fmla="*/ 165 w 323"/>
                  <a:gd name="T51" fmla="*/ 709 h 952"/>
                  <a:gd name="T52" fmla="*/ 158 w 323"/>
                  <a:gd name="T53" fmla="*/ 630 h 952"/>
                  <a:gd name="T54" fmla="*/ 152 w 323"/>
                  <a:gd name="T55" fmla="*/ 565 h 952"/>
                  <a:gd name="T56" fmla="*/ 147 w 323"/>
                  <a:gd name="T57" fmla="*/ 521 h 952"/>
                  <a:gd name="T58" fmla="*/ 145 w 323"/>
                  <a:gd name="T59" fmla="*/ 504 h 952"/>
                  <a:gd name="T60" fmla="*/ 137 w 323"/>
                  <a:gd name="T61" fmla="*/ 461 h 952"/>
                  <a:gd name="T62" fmla="*/ 127 w 323"/>
                  <a:gd name="T63" fmla="*/ 420 h 952"/>
                  <a:gd name="T64" fmla="*/ 118 w 323"/>
                  <a:gd name="T65" fmla="*/ 389 h 952"/>
                  <a:gd name="T66" fmla="*/ 115 w 323"/>
                  <a:gd name="T67" fmla="*/ 376 h 952"/>
                  <a:gd name="T68" fmla="*/ 58 w 323"/>
                  <a:gd name="T69" fmla="*/ 209 h 952"/>
                  <a:gd name="T70" fmla="*/ 48 w 323"/>
                  <a:gd name="T71" fmla="*/ 169 h 952"/>
                  <a:gd name="T72" fmla="*/ 46 w 323"/>
                  <a:gd name="T73" fmla="*/ 129 h 952"/>
                  <a:gd name="T74" fmla="*/ 48 w 323"/>
                  <a:gd name="T75" fmla="*/ 96 h 952"/>
                  <a:gd name="T76" fmla="*/ 49 w 323"/>
                  <a:gd name="T77" fmla="*/ 83 h 952"/>
                  <a:gd name="T78" fmla="*/ 26 w 323"/>
                  <a:gd name="T79" fmla="*/ 63 h 952"/>
                  <a:gd name="T80" fmla="*/ 8 w 323"/>
                  <a:gd name="T81" fmla="*/ 45 h 952"/>
                  <a:gd name="T82" fmla="*/ 0 w 323"/>
                  <a:gd name="T83" fmla="*/ 37 h 952"/>
                  <a:gd name="T84" fmla="*/ 17 w 323"/>
                  <a:gd name="T85" fmla="*/ 13 h 952"/>
                  <a:gd name="T86" fmla="*/ 24 w 323"/>
                  <a:gd name="T87" fmla="*/ 7 h 952"/>
                  <a:gd name="T88" fmla="*/ 53 w 323"/>
                  <a:gd name="T89" fmla="*/ 7 h 952"/>
                  <a:gd name="T90" fmla="*/ 66 w 323"/>
                  <a:gd name="T91" fmla="*/ 3 h 952"/>
                  <a:gd name="T92" fmla="*/ 69 w 323"/>
                  <a:gd name="T93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23" h="952">
                    <a:moveTo>
                      <a:pt x="69" y="0"/>
                    </a:moveTo>
                    <a:lnTo>
                      <a:pt x="83" y="8"/>
                    </a:lnTo>
                    <a:lnTo>
                      <a:pt x="91" y="15"/>
                    </a:lnTo>
                    <a:lnTo>
                      <a:pt x="95" y="19"/>
                    </a:lnTo>
                    <a:lnTo>
                      <a:pt x="95" y="21"/>
                    </a:lnTo>
                    <a:lnTo>
                      <a:pt x="91" y="37"/>
                    </a:lnTo>
                    <a:lnTo>
                      <a:pt x="90" y="48"/>
                    </a:lnTo>
                    <a:lnTo>
                      <a:pt x="88" y="55"/>
                    </a:lnTo>
                    <a:lnTo>
                      <a:pt x="88" y="59"/>
                    </a:lnTo>
                    <a:lnTo>
                      <a:pt x="88" y="60"/>
                    </a:lnTo>
                    <a:lnTo>
                      <a:pt x="92" y="73"/>
                    </a:lnTo>
                    <a:lnTo>
                      <a:pt x="96" y="90"/>
                    </a:lnTo>
                    <a:lnTo>
                      <a:pt x="104" y="103"/>
                    </a:lnTo>
                    <a:lnTo>
                      <a:pt x="110" y="113"/>
                    </a:lnTo>
                    <a:lnTo>
                      <a:pt x="115" y="121"/>
                    </a:lnTo>
                    <a:lnTo>
                      <a:pt x="118" y="122"/>
                    </a:lnTo>
                    <a:lnTo>
                      <a:pt x="132" y="138"/>
                    </a:lnTo>
                    <a:lnTo>
                      <a:pt x="141" y="148"/>
                    </a:lnTo>
                    <a:lnTo>
                      <a:pt x="147" y="156"/>
                    </a:lnTo>
                    <a:lnTo>
                      <a:pt x="148" y="158"/>
                    </a:lnTo>
                    <a:lnTo>
                      <a:pt x="161" y="186"/>
                    </a:lnTo>
                    <a:lnTo>
                      <a:pt x="174" y="215"/>
                    </a:lnTo>
                    <a:lnTo>
                      <a:pt x="187" y="245"/>
                    </a:lnTo>
                    <a:lnTo>
                      <a:pt x="198" y="275"/>
                    </a:lnTo>
                    <a:lnTo>
                      <a:pt x="209" y="305"/>
                    </a:lnTo>
                    <a:lnTo>
                      <a:pt x="219" y="333"/>
                    </a:lnTo>
                    <a:lnTo>
                      <a:pt x="228" y="359"/>
                    </a:lnTo>
                    <a:lnTo>
                      <a:pt x="236" y="382"/>
                    </a:lnTo>
                    <a:lnTo>
                      <a:pt x="241" y="402"/>
                    </a:lnTo>
                    <a:lnTo>
                      <a:pt x="246" y="416"/>
                    </a:lnTo>
                    <a:lnTo>
                      <a:pt x="249" y="425"/>
                    </a:lnTo>
                    <a:lnTo>
                      <a:pt x="250" y="429"/>
                    </a:lnTo>
                    <a:lnTo>
                      <a:pt x="258" y="452"/>
                    </a:lnTo>
                    <a:lnTo>
                      <a:pt x="264" y="481"/>
                    </a:lnTo>
                    <a:lnTo>
                      <a:pt x="272" y="513"/>
                    </a:lnTo>
                    <a:lnTo>
                      <a:pt x="279" y="548"/>
                    </a:lnTo>
                    <a:lnTo>
                      <a:pt x="285" y="586"/>
                    </a:lnTo>
                    <a:lnTo>
                      <a:pt x="292" y="623"/>
                    </a:lnTo>
                    <a:lnTo>
                      <a:pt x="297" y="662"/>
                    </a:lnTo>
                    <a:lnTo>
                      <a:pt x="302" y="698"/>
                    </a:lnTo>
                    <a:lnTo>
                      <a:pt x="307" y="735"/>
                    </a:lnTo>
                    <a:lnTo>
                      <a:pt x="312" y="767"/>
                    </a:lnTo>
                    <a:lnTo>
                      <a:pt x="315" y="795"/>
                    </a:lnTo>
                    <a:lnTo>
                      <a:pt x="319" y="820"/>
                    </a:lnTo>
                    <a:lnTo>
                      <a:pt x="320" y="838"/>
                    </a:lnTo>
                    <a:lnTo>
                      <a:pt x="323" y="850"/>
                    </a:lnTo>
                    <a:lnTo>
                      <a:pt x="323" y="854"/>
                    </a:lnTo>
                    <a:lnTo>
                      <a:pt x="273" y="952"/>
                    </a:lnTo>
                    <a:lnTo>
                      <a:pt x="182" y="879"/>
                    </a:lnTo>
                    <a:lnTo>
                      <a:pt x="178" y="860"/>
                    </a:lnTo>
                    <a:lnTo>
                      <a:pt x="171" y="798"/>
                    </a:lnTo>
                    <a:lnTo>
                      <a:pt x="165" y="709"/>
                    </a:lnTo>
                    <a:lnTo>
                      <a:pt x="162" y="668"/>
                    </a:lnTo>
                    <a:lnTo>
                      <a:pt x="158" y="630"/>
                    </a:lnTo>
                    <a:lnTo>
                      <a:pt x="156" y="596"/>
                    </a:lnTo>
                    <a:lnTo>
                      <a:pt x="152" y="565"/>
                    </a:lnTo>
                    <a:lnTo>
                      <a:pt x="149" y="540"/>
                    </a:lnTo>
                    <a:lnTo>
                      <a:pt x="147" y="521"/>
                    </a:lnTo>
                    <a:lnTo>
                      <a:pt x="145" y="509"/>
                    </a:lnTo>
                    <a:lnTo>
                      <a:pt x="145" y="504"/>
                    </a:lnTo>
                    <a:lnTo>
                      <a:pt x="141" y="483"/>
                    </a:lnTo>
                    <a:lnTo>
                      <a:pt x="137" y="461"/>
                    </a:lnTo>
                    <a:lnTo>
                      <a:pt x="132" y="439"/>
                    </a:lnTo>
                    <a:lnTo>
                      <a:pt x="127" y="420"/>
                    </a:lnTo>
                    <a:lnTo>
                      <a:pt x="122" y="402"/>
                    </a:lnTo>
                    <a:lnTo>
                      <a:pt x="118" y="389"/>
                    </a:lnTo>
                    <a:lnTo>
                      <a:pt x="115" y="380"/>
                    </a:lnTo>
                    <a:lnTo>
                      <a:pt x="115" y="376"/>
                    </a:lnTo>
                    <a:lnTo>
                      <a:pt x="86" y="288"/>
                    </a:lnTo>
                    <a:lnTo>
                      <a:pt x="58" y="209"/>
                    </a:lnTo>
                    <a:lnTo>
                      <a:pt x="52" y="190"/>
                    </a:lnTo>
                    <a:lnTo>
                      <a:pt x="48" y="169"/>
                    </a:lnTo>
                    <a:lnTo>
                      <a:pt x="47" y="148"/>
                    </a:lnTo>
                    <a:lnTo>
                      <a:pt x="46" y="129"/>
                    </a:lnTo>
                    <a:lnTo>
                      <a:pt x="47" y="111"/>
                    </a:lnTo>
                    <a:lnTo>
                      <a:pt x="48" y="96"/>
                    </a:lnTo>
                    <a:lnTo>
                      <a:pt x="48" y="87"/>
                    </a:lnTo>
                    <a:lnTo>
                      <a:pt x="49" y="83"/>
                    </a:lnTo>
                    <a:lnTo>
                      <a:pt x="38" y="73"/>
                    </a:lnTo>
                    <a:lnTo>
                      <a:pt x="26" y="63"/>
                    </a:lnTo>
                    <a:lnTo>
                      <a:pt x="16" y="52"/>
                    </a:lnTo>
                    <a:lnTo>
                      <a:pt x="8" y="45"/>
                    </a:lnTo>
                    <a:lnTo>
                      <a:pt x="2" y="39"/>
                    </a:lnTo>
                    <a:lnTo>
                      <a:pt x="0" y="37"/>
                    </a:lnTo>
                    <a:lnTo>
                      <a:pt x="9" y="24"/>
                    </a:lnTo>
                    <a:lnTo>
                      <a:pt x="17" y="13"/>
                    </a:lnTo>
                    <a:lnTo>
                      <a:pt x="21" y="10"/>
                    </a:lnTo>
                    <a:lnTo>
                      <a:pt x="24" y="7"/>
                    </a:lnTo>
                    <a:lnTo>
                      <a:pt x="40" y="8"/>
                    </a:lnTo>
                    <a:lnTo>
                      <a:pt x="53" y="7"/>
                    </a:lnTo>
                    <a:lnTo>
                      <a:pt x="61" y="6"/>
                    </a:lnTo>
                    <a:lnTo>
                      <a:pt x="66" y="3"/>
                    </a:lnTo>
                    <a:lnTo>
                      <a:pt x="69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29">
              <a:extLst>
                <a:ext uri="{FF2B5EF4-FFF2-40B4-BE49-F238E27FC236}">
                  <a16:creationId xmlns="" xmlns:a16="http://schemas.microsoft.com/office/drawing/2014/main" id="{A52D1B1B-86FD-437A-A8FF-41C00EE904D5}"/>
                </a:ext>
              </a:extLst>
            </p:cNvPr>
            <p:cNvGrpSpPr/>
            <p:nvPr/>
          </p:nvGrpSpPr>
          <p:grpSpPr>
            <a:xfrm>
              <a:off x="911314" y="1822937"/>
              <a:ext cx="2306669" cy="1009826"/>
              <a:chOff x="911314" y="1822937"/>
              <a:chExt cx="2306669" cy="1009826"/>
            </a:xfrm>
            <a:grpFill/>
          </p:grpSpPr>
          <p:sp>
            <p:nvSpPr>
              <p:cNvPr id="6" name="Freeform 46">
                <a:extLst>
                  <a:ext uri="{FF2B5EF4-FFF2-40B4-BE49-F238E27FC236}">
                    <a16:creationId xmlns="" xmlns:a16="http://schemas.microsoft.com/office/drawing/2014/main" id="{5681639F-786A-43C0-9FB2-A8A4DA0EBA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14" y="2573932"/>
                <a:ext cx="184880" cy="258831"/>
              </a:xfrm>
              <a:custGeom>
                <a:avLst/>
                <a:gdLst>
                  <a:gd name="T0" fmla="*/ 115 w 149"/>
                  <a:gd name="T1" fmla="*/ 0 h 209"/>
                  <a:gd name="T2" fmla="*/ 128 w 149"/>
                  <a:gd name="T3" fmla="*/ 19 h 209"/>
                  <a:gd name="T4" fmla="*/ 137 w 149"/>
                  <a:gd name="T5" fmla="*/ 39 h 209"/>
                  <a:gd name="T6" fmla="*/ 142 w 149"/>
                  <a:gd name="T7" fmla="*/ 55 h 209"/>
                  <a:gd name="T8" fmla="*/ 146 w 149"/>
                  <a:gd name="T9" fmla="*/ 70 h 209"/>
                  <a:gd name="T10" fmla="*/ 147 w 149"/>
                  <a:gd name="T11" fmla="*/ 79 h 209"/>
                  <a:gd name="T12" fmla="*/ 149 w 149"/>
                  <a:gd name="T13" fmla="*/ 83 h 209"/>
                  <a:gd name="T14" fmla="*/ 146 w 149"/>
                  <a:gd name="T15" fmla="*/ 99 h 209"/>
                  <a:gd name="T16" fmla="*/ 142 w 149"/>
                  <a:gd name="T17" fmla="*/ 117 h 209"/>
                  <a:gd name="T18" fmla="*/ 138 w 149"/>
                  <a:gd name="T19" fmla="*/ 133 h 209"/>
                  <a:gd name="T20" fmla="*/ 133 w 149"/>
                  <a:gd name="T21" fmla="*/ 146 h 209"/>
                  <a:gd name="T22" fmla="*/ 131 w 149"/>
                  <a:gd name="T23" fmla="*/ 155 h 209"/>
                  <a:gd name="T24" fmla="*/ 129 w 149"/>
                  <a:gd name="T25" fmla="*/ 158 h 209"/>
                  <a:gd name="T26" fmla="*/ 118 w 149"/>
                  <a:gd name="T27" fmla="*/ 178 h 209"/>
                  <a:gd name="T28" fmla="*/ 107 w 149"/>
                  <a:gd name="T29" fmla="*/ 193 h 209"/>
                  <a:gd name="T30" fmla="*/ 97 w 149"/>
                  <a:gd name="T31" fmla="*/ 202 h 209"/>
                  <a:gd name="T32" fmla="*/ 88 w 149"/>
                  <a:gd name="T33" fmla="*/ 207 h 209"/>
                  <a:gd name="T34" fmla="*/ 79 w 149"/>
                  <a:gd name="T35" fmla="*/ 209 h 209"/>
                  <a:gd name="T36" fmla="*/ 72 w 149"/>
                  <a:gd name="T37" fmla="*/ 209 h 209"/>
                  <a:gd name="T38" fmla="*/ 67 w 149"/>
                  <a:gd name="T39" fmla="*/ 208 h 209"/>
                  <a:gd name="T40" fmla="*/ 66 w 149"/>
                  <a:gd name="T41" fmla="*/ 207 h 209"/>
                  <a:gd name="T42" fmla="*/ 42 w 149"/>
                  <a:gd name="T43" fmla="*/ 185 h 209"/>
                  <a:gd name="T44" fmla="*/ 26 w 149"/>
                  <a:gd name="T45" fmla="*/ 163 h 209"/>
                  <a:gd name="T46" fmla="*/ 14 w 149"/>
                  <a:gd name="T47" fmla="*/ 139 h 209"/>
                  <a:gd name="T48" fmla="*/ 8 w 149"/>
                  <a:gd name="T49" fmla="*/ 119 h 209"/>
                  <a:gd name="T50" fmla="*/ 4 w 149"/>
                  <a:gd name="T51" fmla="*/ 101 h 209"/>
                  <a:gd name="T52" fmla="*/ 4 w 149"/>
                  <a:gd name="T53" fmla="*/ 85 h 209"/>
                  <a:gd name="T54" fmla="*/ 4 w 149"/>
                  <a:gd name="T55" fmla="*/ 76 h 209"/>
                  <a:gd name="T56" fmla="*/ 4 w 149"/>
                  <a:gd name="T57" fmla="*/ 72 h 209"/>
                  <a:gd name="T58" fmla="*/ 0 w 149"/>
                  <a:gd name="T59" fmla="*/ 6 h 209"/>
                  <a:gd name="T60" fmla="*/ 6 w 149"/>
                  <a:gd name="T61" fmla="*/ 32 h 209"/>
                  <a:gd name="T62" fmla="*/ 13 w 149"/>
                  <a:gd name="T63" fmla="*/ 50 h 209"/>
                  <a:gd name="T64" fmla="*/ 19 w 149"/>
                  <a:gd name="T65" fmla="*/ 63 h 209"/>
                  <a:gd name="T66" fmla="*/ 26 w 149"/>
                  <a:gd name="T67" fmla="*/ 70 h 209"/>
                  <a:gd name="T68" fmla="*/ 31 w 149"/>
                  <a:gd name="T69" fmla="*/ 73 h 209"/>
                  <a:gd name="T70" fmla="*/ 35 w 149"/>
                  <a:gd name="T71" fmla="*/ 76 h 209"/>
                  <a:gd name="T72" fmla="*/ 36 w 149"/>
                  <a:gd name="T73" fmla="*/ 76 h 209"/>
                  <a:gd name="T74" fmla="*/ 36 w 149"/>
                  <a:gd name="T75" fmla="*/ 85 h 209"/>
                  <a:gd name="T76" fmla="*/ 42 w 149"/>
                  <a:gd name="T77" fmla="*/ 88 h 209"/>
                  <a:gd name="T78" fmla="*/ 52 w 149"/>
                  <a:gd name="T79" fmla="*/ 89 h 209"/>
                  <a:gd name="T80" fmla="*/ 62 w 149"/>
                  <a:gd name="T81" fmla="*/ 89 h 209"/>
                  <a:gd name="T82" fmla="*/ 70 w 149"/>
                  <a:gd name="T83" fmla="*/ 89 h 209"/>
                  <a:gd name="T84" fmla="*/ 72 w 149"/>
                  <a:gd name="T85" fmla="*/ 89 h 209"/>
                  <a:gd name="T86" fmla="*/ 88 w 149"/>
                  <a:gd name="T87" fmla="*/ 86 h 209"/>
                  <a:gd name="T88" fmla="*/ 98 w 149"/>
                  <a:gd name="T89" fmla="*/ 80 h 209"/>
                  <a:gd name="T90" fmla="*/ 107 w 149"/>
                  <a:gd name="T91" fmla="*/ 70 h 209"/>
                  <a:gd name="T92" fmla="*/ 112 w 149"/>
                  <a:gd name="T93" fmla="*/ 57 h 209"/>
                  <a:gd name="T94" fmla="*/ 115 w 149"/>
                  <a:gd name="T95" fmla="*/ 44 h 209"/>
                  <a:gd name="T96" fmla="*/ 116 w 149"/>
                  <a:gd name="T97" fmla="*/ 31 h 209"/>
                  <a:gd name="T98" fmla="*/ 116 w 149"/>
                  <a:gd name="T99" fmla="*/ 19 h 209"/>
                  <a:gd name="T100" fmla="*/ 116 w 149"/>
                  <a:gd name="T101" fmla="*/ 9 h 209"/>
                  <a:gd name="T102" fmla="*/ 116 w 149"/>
                  <a:gd name="T103" fmla="*/ 2 h 209"/>
                  <a:gd name="T104" fmla="*/ 115 w 149"/>
                  <a:gd name="T105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9" h="209">
                    <a:moveTo>
                      <a:pt x="115" y="0"/>
                    </a:moveTo>
                    <a:lnTo>
                      <a:pt x="128" y="19"/>
                    </a:lnTo>
                    <a:lnTo>
                      <a:pt x="137" y="39"/>
                    </a:lnTo>
                    <a:lnTo>
                      <a:pt x="142" y="55"/>
                    </a:lnTo>
                    <a:lnTo>
                      <a:pt x="146" y="70"/>
                    </a:lnTo>
                    <a:lnTo>
                      <a:pt x="147" y="79"/>
                    </a:lnTo>
                    <a:lnTo>
                      <a:pt x="149" y="83"/>
                    </a:lnTo>
                    <a:lnTo>
                      <a:pt x="146" y="99"/>
                    </a:lnTo>
                    <a:lnTo>
                      <a:pt x="142" y="117"/>
                    </a:lnTo>
                    <a:lnTo>
                      <a:pt x="138" y="133"/>
                    </a:lnTo>
                    <a:lnTo>
                      <a:pt x="133" y="146"/>
                    </a:lnTo>
                    <a:lnTo>
                      <a:pt x="131" y="155"/>
                    </a:lnTo>
                    <a:lnTo>
                      <a:pt x="129" y="158"/>
                    </a:lnTo>
                    <a:lnTo>
                      <a:pt x="118" y="178"/>
                    </a:lnTo>
                    <a:lnTo>
                      <a:pt x="107" y="193"/>
                    </a:lnTo>
                    <a:lnTo>
                      <a:pt x="97" y="202"/>
                    </a:lnTo>
                    <a:lnTo>
                      <a:pt x="88" y="207"/>
                    </a:lnTo>
                    <a:lnTo>
                      <a:pt x="79" y="209"/>
                    </a:lnTo>
                    <a:lnTo>
                      <a:pt x="72" y="209"/>
                    </a:lnTo>
                    <a:lnTo>
                      <a:pt x="67" y="208"/>
                    </a:lnTo>
                    <a:lnTo>
                      <a:pt x="66" y="207"/>
                    </a:lnTo>
                    <a:lnTo>
                      <a:pt x="42" y="185"/>
                    </a:lnTo>
                    <a:lnTo>
                      <a:pt x="26" y="163"/>
                    </a:lnTo>
                    <a:lnTo>
                      <a:pt x="14" y="139"/>
                    </a:lnTo>
                    <a:lnTo>
                      <a:pt x="8" y="119"/>
                    </a:lnTo>
                    <a:lnTo>
                      <a:pt x="4" y="101"/>
                    </a:lnTo>
                    <a:lnTo>
                      <a:pt x="4" y="85"/>
                    </a:lnTo>
                    <a:lnTo>
                      <a:pt x="4" y="76"/>
                    </a:lnTo>
                    <a:lnTo>
                      <a:pt x="4" y="72"/>
                    </a:lnTo>
                    <a:lnTo>
                      <a:pt x="0" y="6"/>
                    </a:lnTo>
                    <a:lnTo>
                      <a:pt x="6" y="32"/>
                    </a:lnTo>
                    <a:lnTo>
                      <a:pt x="13" y="50"/>
                    </a:lnTo>
                    <a:lnTo>
                      <a:pt x="19" y="63"/>
                    </a:lnTo>
                    <a:lnTo>
                      <a:pt x="26" y="70"/>
                    </a:lnTo>
                    <a:lnTo>
                      <a:pt x="31" y="73"/>
                    </a:lnTo>
                    <a:lnTo>
                      <a:pt x="35" y="76"/>
                    </a:lnTo>
                    <a:lnTo>
                      <a:pt x="36" y="76"/>
                    </a:lnTo>
                    <a:lnTo>
                      <a:pt x="36" y="85"/>
                    </a:lnTo>
                    <a:lnTo>
                      <a:pt x="42" y="88"/>
                    </a:lnTo>
                    <a:lnTo>
                      <a:pt x="52" y="89"/>
                    </a:lnTo>
                    <a:lnTo>
                      <a:pt x="62" y="89"/>
                    </a:lnTo>
                    <a:lnTo>
                      <a:pt x="70" y="89"/>
                    </a:lnTo>
                    <a:lnTo>
                      <a:pt x="72" y="89"/>
                    </a:lnTo>
                    <a:lnTo>
                      <a:pt x="88" y="86"/>
                    </a:lnTo>
                    <a:lnTo>
                      <a:pt x="98" y="80"/>
                    </a:lnTo>
                    <a:lnTo>
                      <a:pt x="107" y="70"/>
                    </a:lnTo>
                    <a:lnTo>
                      <a:pt x="112" y="57"/>
                    </a:lnTo>
                    <a:lnTo>
                      <a:pt x="115" y="44"/>
                    </a:lnTo>
                    <a:lnTo>
                      <a:pt x="116" y="31"/>
                    </a:lnTo>
                    <a:lnTo>
                      <a:pt x="116" y="19"/>
                    </a:lnTo>
                    <a:lnTo>
                      <a:pt x="116" y="9"/>
                    </a:lnTo>
                    <a:lnTo>
                      <a:pt x="116" y="2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Freeform 55">
                <a:extLst>
                  <a:ext uri="{FF2B5EF4-FFF2-40B4-BE49-F238E27FC236}">
                    <a16:creationId xmlns="" xmlns:a16="http://schemas.microsoft.com/office/drawing/2014/main" id="{82512DB8-D4F8-476A-8D01-9290CAAAE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4447" y="1822937"/>
                <a:ext cx="203536" cy="186807"/>
              </a:xfrm>
              <a:custGeom>
                <a:avLst/>
                <a:gdLst>
                  <a:gd name="T0" fmla="*/ 11 w 145"/>
                  <a:gd name="T1" fmla="*/ 0 h 134"/>
                  <a:gd name="T2" fmla="*/ 30 w 145"/>
                  <a:gd name="T3" fmla="*/ 14 h 134"/>
                  <a:gd name="T4" fmla="*/ 51 w 145"/>
                  <a:gd name="T5" fmla="*/ 24 h 134"/>
                  <a:gd name="T6" fmla="*/ 71 w 145"/>
                  <a:gd name="T7" fmla="*/ 29 h 134"/>
                  <a:gd name="T8" fmla="*/ 92 w 145"/>
                  <a:gd name="T9" fmla="*/ 32 h 134"/>
                  <a:gd name="T10" fmla="*/ 110 w 145"/>
                  <a:gd name="T11" fmla="*/ 32 h 134"/>
                  <a:gd name="T12" fmla="*/ 126 w 145"/>
                  <a:gd name="T13" fmla="*/ 31 h 134"/>
                  <a:gd name="T14" fmla="*/ 135 w 145"/>
                  <a:gd name="T15" fmla="*/ 29 h 134"/>
                  <a:gd name="T16" fmla="*/ 139 w 145"/>
                  <a:gd name="T17" fmla="*/ 29 h 134"/>
                  <a:gd name="T18" fmla="*/ 138 w 145"/>
                  <a:gd name="T19" fmla="*/ 58 h 134"/>
                  <a:gd name="T20" fmla="*/ 139 w 145"/>
                  <a:gd name="T21" fmla="*/ 82 h 134"/>
                  <a:gd name="T22" fmla="*/ 141 w 145"/>
                  <a:gd name="T23" fmla="*/ 104 h 134"/>
                  <a:gd name="T24" fmla="*/ 143 w 145"/>
                  <a:gd name="T25" fmla="*/ 120 h 134"/>
                  <a:gd name="T26" fmla="*/ 145 w 145"/>
                  <a:gd name="T27" fmla="*/ 130 h 134"/>
                  <a:gd name="T28" fmla="*/ 145 w 145"/>
                  <a:gd name="T29" fmla="*/ 134 h 134"/>
                  <a:gd name="T30" fmla="*/ 106 w 145"/>
                  <a:gd name="T31" fmla="*/ 125 h 134"/>
                  <a:gd name="T32" fmla="*/ 75 w 145"/>
                  <a:gd name="T33" fmla="*/ 115 h 134"/>
                  <a:gd name="T34" fmla="*/ 51 w 145"/>
                  <a:gd name="T35" fmla="*/ 103 h 134"/>
                  <a:gd name="T36" fmla="*/ 33 w 145"/>
                  <a:gd name="T37" fmla="*/ 91 h 134"/>
                  <a:gd name="T38" fmla="*/ 20 w 145"/>
                  <a:gd name="T39" fmla="*/ 81 h 134"/>
                  <a:gd name="T40" fmla="*/ 11 w 145"/>
                  <a:gd name="T41" fmla="*/ 72 h 134"/>
                  <a:gd name="T42" fmla="*/ 4 w 145"/>
                  <a:gd name="T43" fmla="*/ 66 h 134"/>
                  <a:gd name="T44" fmla="*/ 2 w 145"/>
                  <a:gd name="T45" fmla="*/ 60 h 134"/>
                  <a:gd name="T46" fmla="*/ 0 w 145"/>
                  <a:gd name="T47" fmla="*/ 58 h 134"/>
                  <a:gd name="T48" fmla="*/ 11 w 145"/>
                  <a:gd name="T4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5" h="134">
                    <a:moveTo>
                      <a:pt x="11" y="0"/>
                    </a:moveTo>
                    <a:lnTo>
                      <a:pt x="30" y="14"/>
                    </a:lnTo>
                    <a:lnTo>
                      <a:pt x="51" y="24"/>
                    </a:lnTo>
                    <a:lnTo>
                      <a:pt x="71" y="29"/>
                    </a:lnTo>
                    <a:lnTo>
                      <a:pt x="92" y="32"/>
                    </a:lnTo>
                    <a:lnTo>
                      <a:pt x="110" y="32"/>
                    </a:lnTo>
                    <a:lnTo>
                      <a:pt x="126" y="31"/>
                    </a:lnTo>
                    <a:lnTo>
                      <a:pt x="135" y="29"/>
                    </a:lnTo>
                    <a:lnTo>
                      <a:pt x="139" y="29"/>
                    </a:lnTo>
                    <a:lnTo>
                      <a:pt x="138" y="58"/>
                    </a:lnTo>
                    <a:lnTo>
                      <a:pt x="139" y="82"/>
                    </a:lnTo>
                    <a:lnTo>
                      <a:pt x="141" y="104"/>
                    </a:lnTo>
                    <a:lnTo>
                      <a:pt x="143" y="120"/>
                    </a:lnTo>
                    <a:lnTo>
                      <a:pt x="145" y="130"/>
                    </a:lnTo>
                    <a:lnTo>
                      <a:pt x="145" y="134"/>
                    </a:lnTo>
                    <a:lnTo>
                      <a:pt x="106" y="125"/>
                    </a:lnTo>
                    <a:lnTo>
                      <a:pt x="75" y="115"/>
                    </a:lnTo>
                    <a:lnTo>
                      <a:pt x="51" y="103"/>
                    </a:lnTo>
                    <a:lnTo>
                      <a:pt x="33" y="91"/>
                    </a:lnTo>
                    <a:lnTo>
                      <a:pt x="20" y="81"/>
                    </a:lnTo>
                    <a:lnTo>
                      <a:pt x="11" y="72"/>
                    </a:lnTo>
                    <a:lnTo>
                      <a:pt x="4" y="66"/>
                    </a:lnTo>
                    <a:lnTo>
                      <a:pt x="2" y="60"/>
                    </a:lnTo>
                    <a:lnTo>
                      <a:pt x="0" y="58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Group 53">
            <a:extLst>
              <a:ext uri="{FF2B5EF4-FFF2-40B4-BE49-F238E27FC236}">
                <a16:creationId xmlns="" xmlns:a16="http://schemas.microsoft.com/office/drawing/2014/main" id="{B3C91D93-7E96-4918-A50D-9E96F9A5E64A}"/>
              </a:ext>
            </a:extLst>
          </p:cNvPr>
          <p:cNvGrpSpPr/>
          <p:nvPr/>
        </p:nvGrpSpPr>
        <p:grpSpPr>
          <a:xfrm>
            <a:off x="3961014" y="1820492"/>
            <a:ext cx="3390951" cy="4253166"/>
            <a:chOff x="2437014" y="1820491"/>
            <a:chExt cx="3390951" cy="4253166"/>
          </a:xfrm>
        </p:grpSpPr>
        <p:cxnSp>
          <p:nvCxnSpPr>
            <p:cNvPr id="12" name="Straight Connector 36">
              <a:extLst>
                <a:ext uri="{FF2B5EF4-FFF2-40B4-BE49-F238E27FC236}">
                  <a16:creationId xmlns="" xmlns:a16="http://schemas.microsoft.com/office/drawing/2014/main" id="{F648B751-6A5C-4293-A8DD-BC2844D0DA22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3442025" y="3947878"/>
              <a:ext cx="1469475" cy="55531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37">
              <a:extLst>
                <a:ext uri="{FF2B5EF4-FFF2-40B4-BE49-F238E27FC236}">
                  <a16:creationId xmlns="" xmlns:a16="http://schemas.microsoft.com/office/drawing/2014/main" id="{85395302-8633-4D14-B6FD-DD28F04E3650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398758" y="3938428"/>
              <a:ext cx="1049096" cy="135297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9">
              <a:extLst>
                <a:ext uri="{FF2B5EF4-FFF2-40B4-BE49-F238E27FC236}">
                  <a16:creationId xmlns="" xmlns:a16="http://schemas.microsoft.com/office/drawing/2014/main" id="{3F52FDD2-1F43-451C-8163-77867B3A497F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3442025" y="3390958"/>
              <a:ext cx="1469475" cy="54286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">
              <a:extLst>
                <a:ext uri="{FF2B5EF4-FFF2-40B4-BE49-F238E27FC236}">
                  <a16:creationId xmlns="" xmlns:a16="http://schemas.microsoft.com/office/drawing/2014/main" id="{805583E9-E412-474F-9806-11D3E42E1F94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V="1">
              <a:off x="3430198" y="2602743"/>
              <a:ext cx="1017656" cy="1331082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2">
              <a:extLst>
                <a:ext uri="{FF2B5EF4-FFF2-40B4-BE49-F238E27FC236}">
                  <a16:creationId xmlns="" xmlns:a16="http://schemas.microsoft.com/office/drawing/2014/main" id="{F0932FB3-ACEE-4E5B-8BDB-9AA177C16C3E}"/>
                </a:ext>
              </a:extLst>
            </p:cNvPr>
            <p:cNvSpPr/>
            <p:nvPr/>
          </p:nvSpPr>
          <p:spPr>
            <a:xfrm>
              <a:off x="2437014" y="3108606"/>
              <a:ext cx="1676936" cy="1676936"/>
            </a:xfrm>
            <a:prstGeom prst="ellipse">
              <a:avLst/>
            </a:prstGeom>
            <a:solidFill>
              <a:schemeClr val="accent5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Oval 12">
              <a:extLst>
                <a:ext uri="{FF2B5EF4-FFF2-40B4-BE49-F238E27FC236}">
                  <a16:creationId xmlns="" xmlns:a16="http://schemas.microsoft.com/office/drawing/2014/main" id="{DF7839CC-F88C-4FC6-BF53-792F73670C64}"/>
                </a:ext>
              </a:extLst>
            </p:cNvPr>
            <p:cNvSpPr/>
            <p:nvPr/>
          </p:nvSpPr>
          <p:spPr>
            <a:xfrm>
              <a:off x="4911500" y="2932725"/>
              <a:ext cx="916465" cy="916465"/>
            </a:xfrm>
            <a:prstGeom prst="ellipse">
              <a:avLst/>
            </a:prstGeom>
            <a:solidFill>
              <a:schemeClr val="tx1"/>
            </a:solidFill>
            <a:ln w="889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Oval 13">
              <a:extLst>
                <a:ext uri="{FF2B5EF4-FFF2-40B4-BE49-F238E27FC236}">
                  <a16:creationId xmlns="" xmlns:a16="http://schemas.microsoft.com/office/drawing/2014/main" id="{BE951962-9185-4285-B95C-956568C5F70D}"/>
                </a:ext>
              </a:extLst>
            </p:cNvPr>
            <p:cNvSpPr/>
            <p:nvPr/>
          </p:nvSpPr>
          <p:spPr>
            <a:xfrm>
              <a:off x="4911500" y="4044959"/>
              <a:ext cx="916465" cy="916465"/>
            </a:xfrm>
            <a:prstGeom prst="ellipse">
              <a:avLst/>
            </a:prstGeom>
            <a:solidFill>
              <a:schemeClr val="tx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14">
              <a:extLst>
                <a:ext uri="{FF2B5EF4-FFF2-40B4-BE49-F238E27FC236}">
                  <a16:creationId xmlns="" xmlns:a16="http://schemas.microsoft.com/office/drawing/2014/main" id="{CEE22F22-2920-49A8-A281-4A5C88F5D723}"/>
                </a:ext>
              </a:extLst>
            </p:cNvPr>
            <p:cNvSpPr/>
            <p:nvPr/>
          </p:nvSpPr>
          <p:spPr>
            <a:xfrm>
              <a:off x="4313641" y="5157192"/>
              <a:ext cx="916465" cy="916465"/>
            </a:xfrm>
            <a:prstGeom prst="ellipse">
              <a:avLst/>
            </a:prstGeom>
            <a:solidFill>
              <a:schemeClr val="tx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Oval 11">
              <a:extLst>
                <a:ext uri="{FF2B5EF4-FFF2-40B4-BE49-F238E27FC236}">
                  <a16:creationId xmlns="" xmlns:a16="http://schemas.microsoft.com/office/drawing/2014/main" id="{4CF9191C-5711-43A2-8828-B60FA9752410}"/>
                </a:ext>
              </a:extLst>
            </p:cNvPr>
            <p:cNvSpPr/>
            <p:nvPr/>
          </p:nvSpPr>
          <p:spPr>
            <a:xfrm>
              <a:off x="4313641" y="1820491"/>
              <a:ext cx="916465" cy="916465"/>
            </a:xfrm>
            <a:prstGeom prst="ellipse">
              <a:avLst/>
            </a:prstGeom>
            <a:solidFill>
              <a:schemeClr val="tx1"/>
            </a:solidFill>
            <a:ln w="889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5FFDCD5-B026-4405-BACD-1FD64F183A9A}"/>
              </a:ext>
            </a:extLst>
          </p:cNvPr>
          <p:cNvSpPr txBox="1"/>
          <p:nvPr/>
        </p:nvSpPr>
        <p:spPr>
          <a:xfrm>
            <a:off x="6908254" y="1938035"/>
            <a:ext cx="387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025DA81-3897-4FA4-9800-78441C6E4346}"/>
              </a:ext>
            </a:extLst>
          </p:cNvPr>
          <p:cNvSpPr txBox="1"/>
          <p:nvPr/>
        </p:nvSpPr>
        <p:spPr>
          <a:xfrm>
            <a:off x="7514818" y="3056110"/>
            <a:ext cx="387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9854CD1-8B6B-4498-9650-9B5D96F98B76}"/>
              </a:ext>
            </a:extLst>
          </p:cNvPr>
          <p:cNvSpPr txBox="1"/>
          <p:nvPr/>
        </p:nvSpPr>
        <p:spPr>
          <a:xfrm>
            <a:off x="7519638" y="4174185"/>
            <a:ext cx="387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00E5331-F38B-4077-81A6-508015AE9F2B}"/>
              </a:ext>
            </a:extLst>
          </p:cNvPr>
          <p:cNvSpPr txBox="1"/>
          <p:nvPr/>
        </p:nvSpPr>
        <p:spPr>
          <a:xfrm>
            <a:off x="6908254" y="5292261"/>
            <a:ext cx="387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18F46B-50E3-439B-811B-3DCBB8AEE873}"/>
              </a:ext>
            </a:extLst>
          </p:cNvPr>
          <p:cNvSpPr txBox="1"/>
          <p:nvPr/>
        </p:nvSpPr>
        <p:spPr>
          <a:xfrm>
            <a:off x="4101283" y="3980918"/>
            <a:ext cx="14163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="" xmlns:a16="http://schemas.microsoft.com/office/drawing/2014/main" id="{582C3A19-7102-4543-B49C-3649B70317C4}"/>
              </a:ext>
            </a:extLst>
          </p:cNvPr>
          <p:cNvSpPr/>
          <p:nvPr/>
        </p:nvSpPr>
        <p:spPr>
          <a:xfrm>
            <a:off x="4552638" y="3368938"/>
            <a:ext cx="512324" cy="511492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Round Same Side Corner Rectangle 11">
            <a:extLst>
              <a:ext uri="{FF2B5EF4-FFF2-40B4-BE49-F238E27FC236}">
                <a16:creationId xmlns="" xmlns:a16="http://schemas.microsoft.com/office/drawing/2014/main" id="{B5CA2811-A2AB-4D51-B59B-4598C4C98D73}"/>
              </a:ext>
            </a:extLst>
          </p:cNvPr>
          <p:cNvSpPr>
            <a:spLocks noChangeAspect="1"/>
          </p:cNvSpPr>
          <p:nvPr/>
        </p:nvSpPr>
        <p:spPr>
          <a:xfrm rot="9900000">
            <a:off x="6710254" y="3254217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Block Arc 10">
            <a:extLst>
              <a:ext uri="{FF2B5EF4-FFF2-40B4-BE49-F238E27FC236}">
                <a16:creationId xmlns="" xmlns:a16="http://schemas.microsoft.com/office/drawing/2014/main" id="{A1313D25-70F5-4F91-82C4-C6F37C644491}"/>
              </a:ext>
            </a:extLst>
          </p:cNvPr>
          <p:cNvSpPr/>
          <p:nvPr/>
        </p:nvSpPr>
        <p:spPr>
          <a:xfrm>
            <a:off x="6089056" y="2132585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Round Same Side Corner Rectangle 36">
            <a:extLst>
              <a:ext uri="{FF2B5EF4-FFF2-40B4-BE49-F238E27FC236}">
                <a16:creationId xmlns="" xmlns:a16="http://schemas.microsoft.com/office/drawing/2014/main" id="{063424AE-46D7-4036-9506-ED32931A37CD}"/>
              </a:ext>
            </a:extLst>
          </p:cNvPr>
          <p:cNvSpPr>
            <a:spLocks noChangeAspect="1"/>
          </p:cNvSpPr>
          <p:nvPr/>
        </p:nvSpPr>
        <p:spPr>
          <a:xfrm>
            <a:off x="6115773" y="5462227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Oval 21">
            <a:extLst>
              <a:ext uri="{FF2B5EF4-FFF2-40B4-BE49-F238E27FC236}">
                <a16:creationId xmlns="" xmlns:a16="http://schemas.microsoft.com/office/drawing/2014/main" id="{F959296E-6581-4D5F-9B27-C9AE7DA9023F}"/>
              </a:ext>
            </a:extLst>
          </p:cNvPr>
          <p:cNvSpPr>
            <a:spLocks noChangeAspect="1"/>
          </p:cNvSpPr>
          <p:nvPr/>
        </p:nvSpPr>
        <p:spPr>
          <a:xfrm>
            <a:off x="6708193" y="430384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39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56699" y="229058"/>
            <a:ext cx="2657475" cy="1573212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Images &amp; Contents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59701" y="4643302"/>
            <a:ext cx="2483203" cy="1497298"/>
            <a:chOff x="4572000" y="2000094"/>
            <a:chExt cx="2887342" cy="1497298"/>
          </a:xfrm>
        </p:grpSpPr>
        <p:sp>
          <p:nvSpPr>
            <p:cNvPr id="38" name="TextBox 37"/>
            <p:cNvSpPr txBox="1"/>
            <p:nvPr/>
          </p:nvSpPr>
          <p:spPr>
            <a:xfrm>
              <a:off x="4577082" y="2297063"/>
              <a:ext cx="28822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2000" y="2000094"/>
              <a:ext cx="288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59701" y="3404296"/>
            <a:ext cx="24832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TOP</a:t>
            </a: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684298" y="5444528"/>
            <a:ext cx="1523461" cy="899548"/>
            <a:chOff x="1130190" y="4149080"/>
            <a:chExt cx="1523461" cy="899548"/>
          </a:xfrm>
        </p:grpSpPr>
        <p:sp>
          <p:nvSpPr>
            <p:cNvPr id="42" name="TextBox 41"/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Time.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387419" y="5444528"/>
            <a:ext cx="1523461" cy="899548"/>
            <a:chOff x="1130190" y="4149080"/>
            <a:chExt cx="1523461" cy="899548"/>
          </a:xfrm>
        </p:grpSpPr>
        <p:sp>
          <p:nvSpPr>
            <p:cNvPr id="46" name="TextBox 45"/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I hope and I believe that this Template will your Time.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090539" y="5444528"/>
            <a:ext cx="1523461" cy="899548"/>
            <a:chOff x="1130190" y="4149080"/>
            <a:chExt cx="1523461" cy="899548"/>
          </a:xfrm>
        </p:grpSpPr>
        <p:sp>
          <p:nvSpPr>
            <p:cNvPr id="61" name="TextBox 60"/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Freeform 55">
            <a:extLst>
              <a:ext uri="{FF2B5EF4-FFF2-40B4-BE49-F238E27FC236}">
                <a16:creationId xmlns="" xmlns:a16="http://schemas.microsoft.com/office/drawing/2014/main" id="{19B9BDEF-3378-495D-9CA8-4AF0FF87595C}"/>
              </a:ext>
            </a:extLst>
          </p:cNvPr>
          <p:cNvSpPr/>
          <p:nvPr/>
        </p:nvSpPr>
        <p:spPr>
          <a:xfrm>
            <a:off x="1834225" y="2437022"/>
            <a:ext cx="334154" cy="81879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ounded Rectangle 25">
            <a:extLst>
              <a:ext uri="{FF2B5EF4-FFF2-40B4-BE49-F238E27FC236}">
                <a16:creationId xmlns="" xmlns:a16="http://schemas.microsoft.com/office/drawing/2014/main" id="{193497B8-538A-45C8-B772-E61C010CD611}"/>
              </a:ext>
            </a:extLst>
          </p:cNvPr>
          <p:cNvSpPr/>
          <p:nvPr/>
        </p:nvSpPr>
        <p:spPr>
          <a:xfrm>
            <a:off x="7943065" y="5004641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Freeform 53">
            <a:extLst>
              <a:ext uri="{FF2B5EF4-FFF2-40B4-BE49-F238E27FC236}">
                <a16:creationId xmlns="" xmlns:a16="http://schemas.microsoft.com/office/drawing/2014/main" id="{F583DABA-FF77-4CDE-9C1D-CDE1607D20E7}"/>
              </a:ext>
            </a:extLst>
          </p:cNvPr>
          <p:cNvSpPr/>
          <p:nvPr/>
        </p:nvSpPr>
        <p:spPr>
          <a:xfrm>
            <a:off x="5204353" y="4975801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rapezoid 22">
            <a:extLst>
              <a:ext uri="{FF2B5EF4-FFF2-40B4-BE49-F238E27FC236}">
                <a16:creationId xmlns="" xmlns:a16="http://schemas.microsoft.com/office/drawing/2014/main" id="{335D2315-56CE-4107-8DE8-5FD486D092F6}"/>
              </a:ext>
            </a:extLst>
          </p:cNvPr>
          <p:cNvSpPr>
            <a:spLocks noChangeAspect="1"/>
          </p:cNvSpPr>
          <p:nvPr/>
        </p:nvSpPr>
        <p:spPr>
          <a:xfrm>
            <a:off x="10690921" y="5039043"/>
            <a:ext cx="476878" cy="242597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724223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6" name="Chart 18">
            <a:extLst>
              <a:ext uri="{FF2B5EF4-FFF2-40B4-BE49-F238E27FC236}">
                <a16:creationId xmlns="" xmlns:a16="http://schemas.microsoft.com/office/drawing/2014/main" id="{59B42F42-A35F-4B78-A76F-D011E785B1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6633965"/>
              </p:ext>
            </p:extLst>
          </p:nvPr>
        </p:nvGraphicFramePr>
        <p:xfrm>
          <a:off x="2047874" y="1876425"/>
          <a:ext cx="8905875" cy="343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16A53AE6-291C-42EF-A599-084006374E6E}"/>
              </a:ext>
            </a:extLst>
          </p:cNvPr>
          <p:cNvGrpSpPr/>
          <p:nvPr/>
        </p:nvGrpSpPr>
        <p:grpSpPr>
          <a:xfrm>
            <a:off x="2199073" y="5257800"/>
            <a:ext cx="1677602" cy="1133703"/>
            <a:chOff x="1176391" y="5072910"/>
            <a:chExt cx="1980000" cy="1133703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6BA73AB3-8063-40E7-A3FD-25C364C9AEA5}"/>
                </a:ext>
              </a:extLst>
            </p:cNvPr>
            <p:cNvSpPr txBox="1"/>
            <p:nvPr/>
          </p:nvSpPr>
          <p:spPr>
            <a:xfrm>
              <a:off x="1176391" y="5072910"/>
              <a:ext cx="19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B9FB0BE3-477B-44ED-AB6A-9D81C9F4627A}"/>
                </a:ext>
              </a:extLst>
            </p:cNvPr>
            <p:cNvSpPr txBox="1"/>
            <p:nvPr/>
          </p:nvSpPr>
          <p:spPr>
            <a:xfrm>
              <a:off x="1176391" y="5375616"/>
              <a:ext cx="198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EFB9F436-DF5E-4728-9DC4-0DD7E910711E}"/>
              </a:ext>
            </a:extLst>
          </p:cNvPr>
          <p:cNvGrpSpPr/>
          <p:nvPr/>
        </p:nvGrpSpPr>
        <p:grpSpPr>
          <a:xfrm>
            <a:off x="3924300" y="5257800"/>
            <a:ext cx="1677602" cy="1133703"/>
            <a:chOff x="1176391" y="5072910"/>
            <a:chExt cx="1980000" cy="1133703"/>
          </a:xfrm>
        </p:grpSpPr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AC68F20A-894F-4C5C-BCD2-57FCFCC026F9}"/>
                </a:ext>
              </a:extLst>
            </p:cNvPr>
            <p:cNvSpPr txBox="1"/>
            <p:nvPr/>
          </p:nvSpPr>
          <p:spPr>
            <a:xfrm>
              <a:off x="1176391" y="5072910"/>
              <a:ext cx="19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BE0D2B5D-62B4-4F32-A302-95CE985217DB}"/>
                </a:ext>
              </a:extLst>
            </p:cNvPr>
            <p:cNvSpPr txBox="1"/>
            <p:nvPr/>
          </p:nvSpPr>
          <p:spPr>
            <a:xfrm>
              <a:off x="1176391" y="5375616"/>
              <a:ext cx="198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815FF054-4DD3-4B7A-9D5F-0DAF25CA3645}"/>
              </a:ext>
            </a:extLst>
          </p:cNvPr>
          <p:cNvGrpSpPr/>
          <p:nvPr/>
        </p:nvGrpSpPr>
        <p:grpSpPr>
          <a:xfrm>
            <a:off x="5649527" y="5257800"/>
            <a:ext cx="1677602" cy="1133703"/>
            <a:chOff x="1176391" y="5072910"/>
            <a:chExt cx="1980000" cy="1133703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6EAF7FE7-ABCD-42BA-AF87-9FA893B1F658}"/>
                </a:ext>
              </a:extLst>
            </p:cNvPr>
            <p:cNvSpPr txBox="1"/>
            <p:nvPr/>
          </p:nvSpPr>
          <p:spPr>
            <a:xfrm>
              <a:off x="1176391" y="5072910"/>
              <a:ext cx="19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3B50CEB2-8EEB-4958-B80C-CCBEC0FD75FF}"/>
                </a:ext>
              </a:extLst>
            </p:cNvPr>
            <p:cNvSpPr txBox="1"/>
            <p:nvPr/>
          </p:nvSpPr>
          <p:spPr>
            <a:xfrm>
              <a:off x="1176391" y="5375616"/>
              <a:ext cx="198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85370A98-C275-40FE-9EB7-4280C06780BD}"/>
              </a:ext>
            </a:extLst>
          </p:cNvPr>
          <p:cNvGrpSpPr/>
          <p:nvPr/>
        </p:nvGrpSpPr>
        <p:grpSpPr>
          <a:xfrm>
            <a:off x="7374754" y="5257800"/>
            <a:ext cx="1677602" cy="1133703"/>
            <a:chOff x="1176391" y="5072910"/>
            <a:chExt cx="1980000" cy="1133703"/>
          </a:xfrm>
        </p:grpSpPr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D119D9B0-A545-4466-8E14-DEAE3EA347A9}"/>
                </a:ext>
              </a:extLst>
            </p:cNvPr>
            <p:cNvSpPr txBox="1"/>
            <p:nvPr/>
          </p:nvSpPr>
          <p:spPr>
            <a:xfrm>
              <a:off x="1176391" y="5072910"/>
              <a:ext cx="19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F97DB062-5110-439C-BAAE-D90C14B5A992}"/>
                </a:ext>
              </a:extLst>
            </p:cNvPr>
            <p:cNvSpPr txBox="1"/>
            <p:nvPr/>
          </p:nvSpPr>
          <p:spPr>
            <a:xfrm>
              <a:off x="1176391" y="5375616"/>
              <a:ext cx="198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8062BA8C-CD31-4B3C-98BB-CD5DE49981F6}"/>
              </a:ext>
            </a:extLst>
          </p:cNvPr>
          <p:cNvGrpSpPr/>
          <p:nvPr/>
        </p:nvGrpSpPr>
        <p:grpSpPr>
          <a:xfrm>
            <a:off x="9099981" y="5257800"/>
            <a:ext cx="1677602" cy="1133703"/>
            <a:chOff x="1176391" y="5072910"/>
            <a:chExt cx="1980000" cy="1133703"/>
          </a:xfrm>
        </p:grpSpPr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2ABEC5CE-BECE-4C0A-8C66-868D5E0B4782}"/>
                </a:ext>
              </a:extLst>
            </p:cNvPr>
            <p:cNvSpPr txBox="1"/>
            <p:nvPr/>
          </p:nvSpPr>
          <p:spPr>
            <a:xfrm>
              <a:off x="1176391" y="5072910"/>
              <a:ext cx="19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0D6B57B8-89D3-49BE-A39A-47E0191D9FA4}"/>
                </a:ext>
              </a:extLst>
            </p:cNvPr>
            <p:cNvSpPr txBox="1"/>
            <p:nvPr/>
          </p:nvSpPr>
          <p:spPr>
            <a:xfrm>
              <a:off x="1176391" y="5375616"/>
              <a:ext cx="198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BCE8EA2-BFFE-43F6-8C9F-7E18E5968F87}"/>
              </a:ext>
            </a:extLst>
          </p:cNvPr>
          <p:cNvSpPr txBox="1"/>
          <p:nvPr/>
        </p:nvSpPr>
        <p:spPr>
          <a:xfrm>
            <a:off x="2542581" y="4445511"/>
            <a:ext cx="102868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30%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CFBDBCB-C399-43A1-BCE5-EA849D96D18B}"/>
              </a:ext>
            </a:extLst>
          </p:cNvPr>
          <p:cNvSpPr txBox="1"/>
          <p:nvPr/>
        </p:nvSpPr>
        <p:spPr>
          <a:xfrm>
            <a:off x="4251585" y="4445511"/>
            <a:ext cx="10471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45%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F1CC4D6-362E-404A-BD6F-C3720747EF75}"/>
              </a:ext>
            </a:extLst>
          </p:cNvPr>
          <p:cNvSpPr txBox="1"/>
          <p:nvPr/>
        </p:nvSpPr>
        <p:spPr>
          <a:xfrm>
            <a:off x="5979045" y="4445511"/>
            <a:ext cx="10471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60%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395E14A-619A-4B05-BC79-0730EB7DCE9A}"/>
              </a:ext>
            </a:extLst>
          </p:cNvPr>
          <p:cNvSpPr txBox="1"/>
          <p:nvPr/>
        </p:nvSpPr>
        <p:spPr>
          <a:xfrm>
            <a:off x="7706505" y="4445511"/>
            <a:ext cx="10471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75%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DBEAAE21-D4FA-418E-9638-A69D23C03E0E}"/>
              </a:ext>
            </a:extLst>
          </p:cNvPr>
          <p:cNvSpPr txBox="1"/>
          <p:nvPr/>
        </p:nvSpPr>
        <p:spPr>
          <a:xfrm>
            <a:off x="9433964" y="4445511"/>
            <a:ext cx="10471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90%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57" name="Rectangle 9">
            <a:extLst>
              <a:ext uri="{FF2B5EF4-FFF2-40B4-BE49-F238E27FC236}">
                <a16:creationId xmlns="" xmlns:a16="http://schemas.microsoft.com/office/drawing/2014/main" id="{B57A419D-5BD7-4F87-A7BF-B33440B2ECE9}"/>
              </a:ext>
            </a:extLst>
          </p:cNvPr>
          <p:cNvSpPr/>
          <p:nvPr/>
        </p:nvSpPr>
        <p:spPr>
          <a:xfrm>
            <a:off x="2382008" y="2920967"/>
            <a:ext cx="1332742" cy="133057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="" xmlns:a16="http://schemas.microsoft.com/office/drawing/2014/main" id="{5214C650-CC90-4E03-87AF-2A15322B4C56}"/>
              </a:ext>
            </a:extLst>
          </p:cNvPr>
          <p:cNvSpPr/>
          <p:nvPr/>
        </p:nvSpPr>
        <p:spPr>
          <a:xfrm>
            <a:off x="4106255" y="2422014"/>
            <a:ext cx="1332742" cy="133057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Rectangle 9">
            <a:extLst>
              <a:ext uri="{FF2B5EF4-FFF2-40B4-BE49-F238E27FC236}">
                <a16:creationId xmlns="" xmlns:a16="http://schemas.microsoft.com/office/drawing/2014/main" id="{9FAE08F7-6FBB-446D-B150-3415C6C59450}"/>
              </a:ext>
            </a:extLst>
          </p:cNvPr>
          <p:cNvSpPr/>
          <p:nvPr/>
        </p:nvSpPr>
        <p:spPr>
          <a:xfrm>
            <a:off x="5830502" y="1942111"/>
            <a:ext cx="1332742" cy="133057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Rectangle 9">
            <a:extLst>
              <a:ext uri="{FF2B5EF4-FFF2-40B4-BE49-F238E27FC236}">
                <a16:creationId xmlns="" xmlns:a16="http://schemas.microsoft.com/office/drawing/2014/main" id="{8728A7F2-B295-4621-A939-9758B135501B}"/>
              </a:ext>
            </a:extLst>
          </p:cNvPr>
          <p:cNvSpPr/>
          <p:nvPr/>
        </p:nvSpPr>
        <p:spPr>
          <a:xfrm>
            <a:off x="7554749" y="1481258"/>
            <a:ext cx="1332742" cy="133057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Rectangle 9">
            <a:extLst>
              <a:ext uri="{FF2B5EF4-FFF2-40B4-BE49-F238E27FC236}">
                <a16:creationId xmlns="" xmlns:a16="http://schemas.microsoft.com/office/drawing/2014/main" id="{F7DAF3B9-45FD-4B71-BE10-1FA5AEF76164}"/>
              </a:ext>
            </a:extLst>
          </p:cNvPr>
          <p:cNvSpPr/>
          <p:nvPr/>
        </p:nvSpPr>
        <p:spPr>
          <a:xfrm>
            <a:off x="9278996" y="1001355"/>
            <a:ext cx="1332742" cy="133057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82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520C825-686D-4234-83CE-1C4C756A7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4" name="Freeform 8">
            <a:extLst>
              <a:ext uri="{FF2B5EF4-FFF2-40B4-BE49-F238E27FC236}">
                <a16:creationId xmlns="" xmlns:a16="http://schemas.microsoft.com/office/drawing/2014/main" id="{6D60B4E8-9BAA-4797-9AFD-66EA9B3C847D}"/>
              </a:ext>
            </a:extLst>
          </p:cNvPr>
          <p:cNvSpPr>
            <a:spLocks noEditPoints="1"/>
          </p:cNvSpPr>
          <p:nvPr/>
        </p:nvSpPr>
        <p:spPr bwMode="auto">
          <a:xfrm>
            <a:off x="8099294" y="1611567"/>
            <a:ext cx="3392003" cy="4860415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5" name="Group 24">
            <a:extLst>
              <a:ext uri="{FF2B5EF4-FFF2-40B4-BE49-F238E27FC236}">
                <a16:creationId xmlns="" xmlns:a16="http://schemas.microsoft.com/office/drawing/2014/main" id="{77EB4DBC-ABDC-4B25-ACAA-372E338296B8}"/>
              </a:ext>
            </a:extLst>
          </p:cNvPr>
          <p:cNvGrpSpPr/>
          <p:nvPr/>
        </p:nvGrpSpPr>
        <p:grpSpPr>
          <a:xfrm>
            <a:off x="781612" y="1812132"/>
            <a:ext cx="6679610" cy="1477328"/>
            <a:chOff x="3017859" y="4283314"/>
            <a:chExt cx="1249476" cy="1477328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54FD26BF-EEDE-4A9F-8E49-07F7869F2A67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Easy to change colors, photos and Text.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B947160E-0BDC-4158-B8AC-4A17DC8F93BA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Oval 27">
            <a:extLst>
              <a:ext uri="{FF2B5EF4-FFF2-40B4-BE49-F238E27FC236}">
                <a16:creationId xmlns="" xmlns:a16="http://schemas.microsoft.com/office/drawing/2014/main" id="{751190ED-7E25-4220-A2A1-E02CB58029AD}"/>
              </a:ext>
            </a:extLst>
          </p:cNvPr>
          <p:cNvSpPr/>
          <p:nvPr/>
        </p:nvSpPr>
        <p:spPr>
          <a:xfrm>
            <a:off x="4744410" y="3689793"/>
            <a:ext cx="693414" cy="693414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Oval 28">
            <a:extLst>
              <a:ext uri="{FF2B5EF4-FFF2-40B4-BE49-F238E27FC236}">
                <a16:creationId xmlns="" xmlns:a16="http://schemas.microsoft.com/office/drawing/2014/main" id="{890DF9AF-F06E-4567-9BFB-CEF9E9C8F8B0}"/>
              </a:ext>
            </a:extLst>
          </p:cNvPr>
          <p:cNvSpPr/>
          <p:nvPr/>
        </p:nvSpPr>
        <p:spPr>
          <a:xfrm>
            <a:off x="2966703" y="3689793"/>
            <a:ext cx="693414" cy="693414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Oval 29">
            <a:extLst>
              <a:ext uri="{FF2B5EF4-FFF2-40B4-BE49-F238E27FC236}">
                <a16:creationId xmlns="" xmlns:a16="http://schemas.microsoft.com/office/drawing/2014/main" id="{51D36DB9-3222-44A4-AD08-403DACC0FF11}"/>
              </a:ext>
            </a:extLst>
          </p:cNvPr>
          <p:cNvSpPr/>
          <p:nvPr/>
        </p:nvSpPr>
        <p:spPr>
          <a:xfrm>
            <a:off x="1188996" y="3689793"/>
            <a:ext cx="693414" cy="693414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1" name="Group 33">
            <a:extLst>
              <a:ext uri="{FF2B5EF4-FFF2-40B4-BE49-F238E27FC236}">
                <a16:creationId xmlns="" xmlns:a16="http://schemas.microsoft.com/office/drawing/2014/main" id="{3F84DF18-53ED-4E52-A0E0-2CEA04D6CD47}"/>
              </a:ext>
            </a:extLst>
          </p:cNvPr>
          <p:cNvGrpSpPr/>
          <p:nvPr/>
        </p:nvGrpSpPr>
        <p:grpSpPr>
          <a:xfrm>
            <a:off x="4419658" y="4550902"/>
            <a:ext cx="1342918" cy="1661994"/>
            <a:chOff x="3017859" y="4283314"/>
            <a:chExt cx="1870812" cy="1661994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FEE07FB-9031-4C4B-AA94-441D5EC0273D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689B0DB4-30A0-4AB7-A2F8-C35C0BFA0894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36">
            <a:extLst>
              <a:ext uri="{FF2B5EF4-FFF2-40B4-BE49-F238E27FC236}">
                <a16:creationId xmlns="" xmlns:a16="http://schemas.microsoft.com/office/drawing/2014/main" id="{6A41782E-0BCF-4131-9EE4-314E1B3A4383}"/>
              </a:ext>
            </a:extLst>
          </p:cNvPr>
          <p:cNvGrpSpPr/>
          <p:nvPr/>
        </p:nvGrpSpPr>
        <p:grpSpPr>
          <a:xfrm>
            <a:off x="2641951" y="4550902"/>
            <a:ext cx="1342918" cy="1661994"/>
            <a:chOff x="3017859" y="4283314"/>
            <a:chExt cx="1870812" cy="1661994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54E3E0BB-CEE2-4D29-9FD0-DF798F9A80D3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9162BE9-2ABA-422B-8A9C-D7C5EC71E0D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39">
            <a:extLst>
              <a:ext uri="{FF2B5EF4-FFF2-40B4-BE49-F238E27FC236}">
                <a16:creationId xmlns="" xmlns:a16="http://schemas.microsoft.com/office/drawing/2014/main" id="{BF41C2A1-02BA-4A0F-B916-2216AA483DF3}"/>
              </a:ext>
            </a:extLst>
          </p:cNvPr>
          <p:cNvGrpSpPr/>
          <p:nvPr/>
        </p:nvGrpSpPr>
        <p:grpSpPr>
          <a:xfrm>
            <a:off x="864244" y="4550902"/>
            <a:ext cx="1342918" cy="1661994"/>
            <a:chOff x="3017859" y="4283314"/>
            <a:chExt cx="1870812" cy="1661994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BC2F007C-ACEE-45C4-B5C8-D5F742C4A077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B4E17685-C146-4CDE-A9A0-13D60F48D69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27">
            <a:extLst>
              <a:ext uri="{FF2B5EF4-FFF2-40B4-BE49-F238E27FC236}">
                <a16:creationId xmlns="" xmlns:a16="http://schemas.microsoft.com/office/drawing/2014/main" id="{5AF2E06F-DD61-4EB4-89C0-FAB5E2793259}"/>
              </a:ext>
            </a:extLst>
          </p:cNvPr>
          <p:cNvSpPr/>
          <p:nvPr/>
        </p:nvSpPr>
        <p:spPr>
          <a:xfrm>
            <a:off x="6522117" y="3689793"/>
            <a:ext cx="693414" cy="693414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1" name="Group 33">
            <a:extLst>
              <a:ext uri="{FF2B5EF4-FFF2-40B4-BE49-F238E27FC236}">
                <a16:creationId xmlns="" xmlns:a16="http://schemas.microsoft.com/office/drawing/2014/main" id="{DD3D51A0-81D8-45A2-B848-E4590109B234}"/>
              </a:ext>
            </a:extLst>
          </p:cNvPr>
          <p:cNvGrpSpPr/>
          <p:nvPr/>
        </p:nvGrpSpPr>
        <p:grpSpPr>
          <a:xfrm>
            <a:off x="6197365" y="4550902"/>
            <a:ext cx="1342918" cy="1661994"/>
            <a:chOff x="3017859" y="4283314"/>
            <a:chExt cx="1870812" cy="1661994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0DB1F23E-ACC9-4813-8089-0CE24AF514FD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92727D0D-C970-4E9C-9597-CA727120CC6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rapezoid 3">
            <a:extLst>
              <a:ext uri="{FF2B5EF4-FFF2-40B4-BE49-F238E27FC236}">
                <a16:creationId xmlns="" xmlns:a16="http://schemas.microsoft.com/office/drawing/2014/main" id="{DF8A885D-79D0-450C-AF49-FB5269031D15}"/>
              </a:ext>
            </a:extLst>
          </p:cNvPr>
          <p:cNvSpPr>
            <a:spLocks noChangeAspect="1"/>
          </p:cNvSpPr>
          <p:nvPr/>
        </p:nvSpPr>
        <p:spPr>
          <a:xfrm>
            <a:off x="8436763" y="2315673"/>
            <a:ext cx="444028" cy="777521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rapezoid 3">
            <a:extLst>
              <a:ext uri="{FF2B5EF4-FFF2-40B4-BE49-F238E27FC236}">
                <a16:creationId xmlns="" xmlns:a16="http://schemas.microsoft.com/office/drawing/2014/main" id="{133D7375-EEFC-4953-96D3-1C9DD7A0EF75}"/>
              </a:ext>
            </a:extLst>
          </p:cNvPr>
          <p:cNvSpPr>
            <a:spLocks noChangeAspect="1"/>
          </p:cNvSpPr>
          <p:nvPr/>
        </p:nvSpPr>
        <p:spPr>
          <a:xfrm>
            <a:off x="9230242" y="3183820"/>
            <a:ext cx="325123" cy="569311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Trapezoid 3">
            <a:extLst>
              <a:ext uri="{FF2B5EF4-FFF2-40B4-BE49-F238E27FC236}">
                <a16:creationId xmlns="" xmlns:a16="http://schemas.microsoft.com/office/drawing/2014/main" id="{7CC97D55-8ADF-470B-A410-B76395238621}"/>
              </a:ext>
            </a:extLst>
          </p:cNvPr>
          <p:cNvSpPr>
            <a:spLocks noChangeAspect="1"/>
          </p:cNvSpPr>
          <p:nvPr/>
        </p:nvSpPr>
        <p:spPr>
          <a:xfrm>
            <a:off x="9353565" y="4420961"/>
            <a:ext cx="464792" cy="813880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Trapezoid 3">
            <a:extLst>
              <a:ext uri="{FF2B5EF4-FFF2-40B4-BE49-F238E27FC236}">
                <a16:creationId xmlns="" xmlns:a16="http://schemas.microsoft.com/office/drawing/2014/main" id="{D08B3595-51E0-4656-A37E-897A4C512F11}"/>
              </a:ext>
            </a:extLst>
          </p:cNvPr>
          <p:cNvSpPr>
            <a:spLocks noChangeAspect="1"/>
          </p:cNvSpPr>
          <p:nvPr/>
        </p:nvSpPr>
        <p:spPr>
          <a:xfrm>
            <a:off x="10374219" y="2404695"/>
            <a:ext cx="591045" cy="1034957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Parallelogram 15">
            <a:extLst>
              <a:ext uri="{FF2B5EF4-FFF2-40B4-BE49-F238E27FC236}">
                <a16:creationId xmlns="" xmlns:a16="http://schemas.microsoft.com/office/drawing/2014/main" id="{4D64B226-22F4-42C6-9402-4EF793D51CCB}"/>
              </a:ext>
            </a:extLst>
          </p:cNvPr>
          <p:cNvSpPr/>
          <p:nvPr/>
        </p:nvSpPr>
        <p:spPr>
          <a:xfrm flipH="1">
            <a:off x="3134277" y="3860854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32">
            <a:extLst>
              <a:ext uri="{FF2B5EF4-FFF2-40B4-BE49-F238E27FC236}">
                <a16:creationId xmlns="" xmlns:a16="http://schemas.microsoft.com/office/drawing/2014/main" id="{A32E9F71-D410-49E9-B3BC-E762E8C4390B}"/>
              </a:ext>
            </a:extLst>
          </p:cNvPr>
          <p:cNvSpPr/>
          <p:nvPr/>
        </p:nvSpPr>
        <p:spPr>
          <a:xfrm>
            <a:off x="1378560" y="387269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Chord 15">
            <a:extLst>
              <a:ext uri="{FF2B5EF4-FFF2-40B4-BE49-F238E27FC236}">
                <a16:creationId xmlns="" xmlns:a16="http://schemas.microsoft.com/office/drawing/2014/main" id="{EF0DB7E9-2FBF-4228-8F04-FD6CFB07DDE3}"/>
              </a:ext>
            </a:extLst>
          </p:cNvPr>
          <p:cNvSpPr/>
          <p:nvPr/>
        </p:nvSpPr>
        <p:spPr>
          <a:xfrm>
            <a:off x="4993415" y="3815836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Rectangle 16">
            <a:extLst>
              <a:ext uri="{FF2B5EF4-FFF2-40B4-BE49-F238E27FC236}">
                <a16:creationId xmlns="" xmlns:a16="http://schemas.microsoft.com/office/drawing/2014/main" id="{51F75342-14E0-47DA-BB67-FB9D2FA10760}"/>
              </a:ext>
            </a:extLst>
          </p:cNvPr>
          <p:cNvSpPr/>
          <p:nvPr/>
        </p:nvSpPr>
        <p:spPr>
          <a:xfrm>
            <a:off x="6673775" y="3903399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31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4">
            <a:extLst>
              <a:ext uri="{FF2B5EF4-FFF2-40B4-BE49-F238E27FC236}">
                <a16:creationId xmlns="" xmlns:a16="http://schemas.microsoft.com/office/drawing/2014/main" id="{1FF51DA4-420C-43C4-8FF7-5CE692BF4353}"/>
              </a:ext>
            </a:extLst>
          </p:cNvPr>
          <p:cNvGrpSpPr/>
          <p:nvPr/>
        </p:nvGrpSpPr>
        <p:grpSpPr>
          <a:xfrm>
            <a:off x="1307009" y="4473051"/>
            <a:ext cx="1728000" cy="1727343"/>
            <a:chOff x="302738" y="4473675"/>
            <a:chExt cx="2024774" cy="1727343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5171D21E-CF55-4589-8483-7B0A93CD434E}"/>
                </a:ext>
              </a:extLst>
            </p:cNvPr>
            <p:cNvSpPr txBox="1"/>
            <p:nvPr/>
          </p:nvSpPr>
          <p:spPr>
            <a:xfrm>
              <a:off x="302738" y="4473675"/>
              <a:ext cx="202477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49B9B786-7232-41AD-A573-D833B356397A}"/>
                </a:ext>
              </a:extLst>
            </p:cNvPr>
            <p:cNvSpPr txBox="1"/>
            <p:nvPr/>
          </p:nvSpPr>
          <p:spPr>
            <a:xfrm>
              <a:off x="302738" y="4816023"/>
              <a:ext cx="2024774" cy="138499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B2B9F1C-A797-43F8-9B92-4061AFA94EFD}"/>
              </a:ext>
            </a:extLst>
          </p:cNvPr>
          <p:cNvSpPr txBox="1"/>
          <p:nvPr/>
        </p:nvSpPr>
        <p:spPr>
          <a:xfrm>
            <a:off x="1307009" y="3808189"/>
            <a:ext cx="1728000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4">
            <a:extLst>
              <a:ext uri="{FF2B5EF4-FFF2-40B4-BE49-F238E27FC236}">
                <a16:creationId xmlns="" xmlns:a16="http://schemas.microsoft.com/office/drawing/2014/main" id="{EE646C58-C681-4A1E-A690-75C90DDAB9AE}"/>
              </a:ext>
            </a:extLst>
          </p:cNvPr>
          <p:cNvGrpSpPr/>
          <p:nvPr/>
        </p:nvGrpSpPr>
        <p:grpSpPr>
          <a:xfrm>
            <a:off x="3705495" y="4473051"/>
            <a:ext cx="1728000" cy="1727343"/>
            <a:chOff x="302738" y="4473675"/>
            <a:chExt cx="2024774" cy="1727343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CB35DE7C-B793-4279-9037-BC8F11E767C2}"/>
                </a:ext>
              </a:extLst>
            </p:cNvPr>
            <p:cNvSpPr txBox="1"/>
            <p:nvPr/>
          </p:nvSpPr>
          <p:spPr>
            <a:xfrm>
              <a:off x="302738" y="4473675"/>
              <a:ext cx="202477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1BC522A9-DBB0-41F3-A38F-A2A100F4564D}"/>
                </a:ext>
              </a:extLst>
            </p:cNvPr>
            <p:cNvSpPr txBox="1"/>
            <p:nvPr/>
          </p:nvSpPr>
          <p:spPr>
            <a:xfrm>
              <a:off x="302738" y="4816023"/>
              <a:ext cx="2024774" cy="138499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1B11223-DB12-45E0-BEBB-056C38595CBC}"/>
              </a:ext>
            </a:extLst>
          </p:cNvPr>
          <p:cNvSpPr txBox="1"/>
          <p:nvPr/>
        </p:nvSpPr>
        <p:spPr>
          <a:xfrm>
            <a:off x="3705495" y="3808189"/>
            <a:ext cx="1728000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0" name="Group 34">
            <a:extLst>
              <a:ext uri="{FF2B5EF4-FFF2-40B4-BE49-F238E27FC236}">
                <a16:creationId xmlns="" xmlns:a16="http://schemas.microsoft.com/office/drawing/2014/main" id="{E7B8829A-09C6-44DF-BB6A-7240A45421B1}"/>
              </a:ext>
            </a:extLst>
          </p:cNvPr>
          <p:cNvGrpSpPr/>
          <p:nvPr/>
        </p:nvGrpSpPr>
        <p:grpSpPr>
          <a:xfrm>
            <a:off x="6775142" y="4473051"/>
            <a:ext cx="1728000" cy="1727343"/>
            <a:chOff x="302738" y="4473675"/>
            <a:chExt cx="2024774" cy="1727343"/>
          </a:xfrm>
        </p:grpSpPr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BA09A496-C8B0-4BDA-BDF5-3A474E6D9647}"/>
                </a:ext>
              </a:extLst>
            </p:cNvPr>
            <p:cNvSpPr txBox="1"/>
            <p:nvPr/>
          </p:nvSpPr>
          <p:spPr>
            <a:xfrm>
              <a:off x="302738" y="4473675"/>
              <a:ext cx="202477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E2CC66A7-C368-465A-A659-CE864A789B33}"/>
                </a:ext>
              </a:extLst>
            </p:cNvPr>
            <p:cNvSpPr txBox="1"/>
            <p:nvPr/>
          </p:nvSpPr>
          <p:spPr>
            <a:xfrm>
              <a:off x="302738" y="4816023"/>
              <a:ext cx="2024774" cy="138499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15227FC-71CE-46EF-BB8B-0A6C0C719EE5}"/>
              </a:ext>
            </a:extLst>
          </p:cNvPr>
          <p:cNvSpPr txBox="1"/>
          <p:nvPr/>
        </p:nvSpPr>
        <p:spPr>
          <a:xfrm>
            <a:off x="6775142" y="3808189"/>
            <a:ext cx="1728000" cy="307777"/>
          </a:xfrm>
          <a:prstGeom prst="rect">
            <a:avLst/>
          </a:prstGeom>
          <a:solidFill>
            <a:schemeClr val="tx1"/>
          </a:solidFill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4" name="Group 34">
            <a:extLst>
              <a:ext uri="{FF2B5EF4-FFF2-40B4-BE49-F238E27FC236}">
                <a16:creationId xmlns="" xmlns:a16="http://schemas.microsoft.com/office/drawing/2014/main" id="{4A3D9014-0EC5-46BD-87AC-2F2009CF6A8B}"/>
              </a:ext>
            </a:extLst>
          </p:cNvPr>
          <p:cNvGrpSpPr/>
          <p:nvPr/>
        </p:nvGrpSpPr>
        <p:grpSpPr>
          <a:xfrm>
            <a:off x="9167645" y="4473051"/>
            <a:ext cx="1728000" cy="1727343"/>
            <a:chOff x="302738" y="4473675"/>
            <a:chExt cx="2024774" cy="1727343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34E19BD8-FFB3-40D1-823C-DFC2B3AA41E6}"/>
                </a:ext>
              </a:extLst>
            </p:cNvPr>
            <p:cNvSpPr txBox="1"/>
            <p:nvPr/>
          </p:nvSpPr>
          <p:spPr>
            <a:xfrm>
              <a:off x="302738" y="4473675"/>
              <a:ext cx="202477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3A8FDDFE-6297-460A-8578-F3BFDDF72A60}"/>
                </a:ext>
              </a:extLst>
            </p:cNvPr>
            <p:cNvSpPr txBox="1"/>
            <p:nvPr/>
          </p:nvSpPr>
          <p:spPr>
            <a:xfrm>
              <a:off x="302738" y="4816023"/>
              <a:ext cx="2024774" cy="138499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FEFC688-AACD-4BFC-AEB3-26056948E9F7}"/>
              </a:ext>
            </a:extLst>
          </p:cNvPr>
          <p:cNvSpPr txBox="1"/>
          <p:nvPr/>
        </p:nvSpPr>
        <p:spPr>
          <a:xfrm>
            <a:off x="9167645" y="3808189"/>
            <a:ext cx="1728000" cy="307777"/>
          </a:xfrm>
          <a:prstGeom prst="rect">
            <a:avLst/>
          </a:prstGeom>
          <a:solidFill>
            <a:schemeClr val="tx1"/>
          </a:solidFill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EE678FF2-1EF5-430D-A4E3-BC1CBE4752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28648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9" name="Oval 26">
            <a:extLst>
              <a:ext uri="{FF2B5EF4-FFF2-40B4-BE49-F238E27FC236}">
                <a16:creationId xmlns="" xmlns:a16="http://schemas.microsoft.com/office/drawing/2014/main" id="{7162293D-B4A7-4766-B9EB-4E7A6D174DC4}"/>
              </a:ext>
            </a:extLst>
          </p:cNvPr>
          <p:cNvSpPr/>
          <p:nvPr/>
        </p:nvSpPr>
        <p:spPr>
          <a:xfrm>
            <a:off x="2737200" y="3458754"/>
            <a:ext cx="792000" cy="79200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Oval 32">
            <a:extLst>
              <a:ext uri="{FF2B5EF4-FFF2-40B4-BE49-F238E27FC236}">
                <a16:creationId xmlns="" xmlns:a16="http://schemas.microsoft.com/office/drawing/2014/main" id="{FB11AEC6-F0E6-42A9-A5ED-790F4689D59C}"/>
              </a:ext>
            </a:extLst>
          </p:cNvPr>
          <p:cNvSpPr/>
          <p:nvPr/>
        </p:nvSpPr>
        <p:spPr>
          <a:xfrm>
            <a:off x="10442173" y="3458754"/>
            <a:ext cx="792000" cy="79200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Oval 33">
            <a:extLst>
              <a:ext uri="{FF2B5EF4-FFF2-40B4-BE49-F238E27FC236}">
                <a16:creationId xmlns="" xmlns:a16="http://schemas.microsoft.com/office/drawing/2014/main" id="{C80CC2A9-6AF9-4067-B781-0C2C2BD87F3C}"/>
              </a:ext>
            </a:extLst>
          </p:cNvPr>
          <p:cNvSpPr/>
          <p:nvPr/>
        </p:nvSpPr>
        <p:spPr>
          <a:xfrm>
            <a:off x="6589687" y="3458754"/>
            <a:ext cx="792000" cy="79200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8" name="Group 31">
            <a:extLst>
              <a:ext uri="{FF2B5EF4-FFF2-40B4-BE49-F238E27FC236}">
                <a16:creationId xmlns="" xmlns:a16="http://schemas.microsoft.com/office/drawing/2014/main" id="{3499E562-A420-49BE-AC92-3A87852A0478}"/>
              </a:ext>
            </a:extLst>
          </p:cNvPr>
          <p:cNvGrpSpPr/>
          <p:nvPr/>
        </p:nvGrpSpPr>
        <p:grpSpPr>
          <a:xfrm>
            <a:off x="1019379" y="4405028"/>
            <a:ext cx="2087792" cy="1230145"/>
            <a:chOff x="611999" y="4067547"/>
            <a:chExt cx="2087792" cy="1230145"/>
          </a:xfrm>
        </p:grpSpPr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1F00E03F-40C2-455C-B4A0-C5AD75A8DF1D}"/>
                </a:ext>
              </a:extLst>
            </p:cNvPr>
            <p:cNvSpPr txBox="1"/>
            <p:nvPr/>
          </p:nvSpPr>
          <p:spPr>
            <a:xfrm>
              <a:off x="611999" y="4067547"/>
              <a:ext cx="2087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Rectangle 27">
              <a:extLst>
                <a:ext uri="{FF2B5EF4-FFF2-40B4-BE49-F238E27FC236}">
                  <a16:creationId xmlns="" xmlns:a16="http://schemas.microsoft.com/office/drawing/2014/main" id="{0E5FABBB-8C93-4218-9A0E-46DB76AA1F58}"/>
                </a:ext>
              </a:extLst>
            </p:cNvPr>
            <p:cNvSpPr/>
            <p:nvPr/>
          </p:nvSpPr>
          <p:spPr>
            <a:xfrm>
              <a:off x="611999" y="4375323"/>
              <a:ext cx="208779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Medical Departments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BE618CDA-03BB-499C-B55C-5682F9E427E6}"/>
                </a:ext>
              </a:extLst>
            </p:cNvPr>
            <p:cNvSpPr txBox="1"/>
            <p:nvPr/>
          </p:nvSpPr>
          <p:spPr>
            <a:xfrm>
              <a:off x="611999" y="4651361"/>
              <a:ext cx="2087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45">
            <a:extLst>
              <a:ext uri="{FF2B5EF4-FFF2-40B4-BE49-F238E27FC236}">
                <a16:creationId xmlns="" xmlns:a16="http://schemas.microsoft.com/office/drawing/2014/main" id="{03231418-F793-4F8F-920E-BE4B18D2914E}"/>
              </a:ext>
            </a:extLst>
          </p:cNvPr>
          <p:cNvGrpSpPr/>
          <p:nvPr/>
        </p:nvGrpSpPr>
        <p:grpSpPr>
          <a:xfrm>
            <a:off x="5035755" y="4405028"/>
            <a:ext cx="2087792" cy="1230145"/>
            <a:chOff x="611999" y="4067547"/>
            <a:chExt cx="2087792" cy="1230145"/>
          </a:xfrm>
        </p:grpSpPr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27344054-11FC-4732-BC79-B94BC808E71B}"/>
                </a:ext>
              </a:extLst>
            </p:cNvPr>
            <p:cNvSpPr txBox="1"/>
            <p:nvPr/>
          </p:nvSpPr>
          <p:spPr>
            <a:xfrm>
              <a:off x="611999" y="4067547"/>
              <a:ext cx="2087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Rectangle 47">
              <a:extLst>
                <a:ext uri="{FF2B5EF4-FFF2-40B4-BE49-F238E27FC236}">
                  <a16:creationId xmlns="" xmlns:a16="http://schemas.microsoft.com/office/drawing/2014/main" id="{ED2017CC-7A20-4F93-BC85-088025BA3E39}"/>
                </a:ext>
              </a:extLst>
            </p:cNvPr>
            <p:cNvSpPr/>
            <p:nvPr/>
          </p:nvSpPr>
          <p:spPr>
            <a:xfrm>
              <a:off x="611999" y="4375323"/>
              <a:ext cx="208779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Medical Departments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4FDBFB02-100D-44F5-AB82-1A58DA2C145F}"/>
                </a:ext>
              </a:extLst>
            </p:cNvPr>
            <p:cNvSpPr txBox="1"/>
            <p:nvPr/>
          </p:nvSpPr>
          <p:spPr>
            <a:xfrm>
              <a:off x="611999" y="4651361"/>
              <a:ext cx="2087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49">
            <a:extLst>
              <a:ext uri="{FF2B5EF4-FFF2-40B4-BE49-F238E27FC236}">
                <a16:creationId xmlns="" xmlns:a16="http://schemas.microsoft.com/office/drawing/2014/main" id="{C432CCE2-A7FD-4EFC-BF40-F49BA1DDBE9C}"/>
              </a:ext>
            </a:extLst>
          </p:cNvPr>
          <p:cNvGrpSpPr/>
          <p:nvPr/>
        </p:nvGrpSpPr>
        <p:grpSpPr>
          <a:xfrm>
            <a:off x="8718030" y="4405028"/>
            <a:ext cx="2087792" cy="1230145"/>
            <a:chOff x="611999" y="4067547"/>
            <a:chExt cx="2087792" cy="1230145"/>
          </a:xfrm>
        </p:grpSpPr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9B9500B9-9375-4D9E-932F-C0EA3C43A056}"/>
                </a:ext>
              </a:extLst>
            </p:cNvPr>
            <p:cNvSpPr txBox="1"/>
            <p:nvPr/>
          </p:nvSpPr>
          <p:spPr>
            <a:xfrm>
              <a:off x="611999" y="4067547"/>
              <a:ext cx="2087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8" name="Rectangle 51">
              <a:extLst>
                <a:ext uri="{FF2B5EF4-FFF2-40B4-BE49-F238E27FC236}">
                  <a16:creationId xmlns="" xmlns:a16="http://schemas.microsoft.com/office/drawing/2014/main" id="{8529A3B1-CA39-4532-AD70-D0E36BD26145}"/>
                </a:ext>
              </a:extLst>
            </p:cNvPr>
            <p:cNvSpPr/>
            <p:nvPr/>
          </p:nvSpPr>
          <p:spPr>
            <a:xfrm>
              <a:off x="611999" y="4375323"/>
              <a:ext cx="208779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Medical Departments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D9B73C37-A29B-47AD-9CA1-DBE7E1BDE053}"/>
                </a:ext>
              </a:extLst>
            </p:cNvPr>
            <p:cNvSpPr txBox="1"/>
            <p:nvPr/>
          </p:nvSpPr>
          <p:spPr>
            <a:xfrm>
              <a:off x="611999" y="4651361"/>
              <a:ext cx="2087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860F0F91-6442-492E-80C3-9539FFADB236}"/>
              </a:ext>
            </a:extLst>
          </p:cNvPr>
          <p:cNvSpPr txBox="1"/>
          <p:nvPr/>
        </p:nvSpPr>
        <p:spPr>
          <a:xfrm>
            <a:off x="2500568" y="5832416"/>
            <a:ext cx="7164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E85BF7D2-A827-412F-8BB0-FBC9760E1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Meet Our Team</a:t>
            </a:r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="" xmlns:a16="http://schemas.microsoft.com/office/drawing/2014/main" id="{C37395E4-C5A5-4785-8272-A8844695C861}"/>
              </a:ext>
            </a:extLst>
          </p:cNvPr>
          <p:cNvSpPr/>
          <p:nvPr/>
        </p:nvSpPr>
        <p:spPr>
          <a:xfrm>
            <a:off x="2963157" y="370908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16">
            <a:extLst>
              <a:ext uri="{FF2B5EF4-FFF2-40B4-BE49-F238E27FC236}">
                <a16:creationId xmlns="" xmlns:a16="http://schemas.microsoft.com/office/drawing/2014/main" id="{EBC72BC4-29C6-41F8-91F9-6199B4A1FB5F}"/>
              </a:ext>
            </a:extLst>
          </p:cNvPr>
          <p:cNvSpPr/>
          <p:nvPr/>
        </p:nvSpPr>
        <p:spPr>
          <a:xfrm>
            <a:off x="6788628" y="3746577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Oval 21">
            <a:extLst>
              <a:ext uri="{FF2B5EF4-FFF2-40B4-BE49-F238E27FC236}">
                <a16:creationId xmlns="" xmlns:a16="http://schemas.microsoft.com/office/drawing/2014/main" id="{E401CF11-2583-45A4-8237-E4E9F4F275BE}"/>
              </a:ext>
            </a:extLst>
          </p:cNvPr>
          <p:cNvSpPr>
            <a:spLocks noChangeAspect="1"/>
          </p:cNvSpPr>
          <p:nvPr/>
        </p:nvSpPr>
        <p:spPr>
          <a:xfrm>
            <a:off x="10668846" y="3656944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3292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4" name="Rounded Rectangle 2">
            <a:extLst>
              <a:ext uri="{FF2B5EF4-FFF2-40B4-BE49-F238E27FC236}">
                <a16:creationId xmlns="" xmlns:a16="http://schemas.microsoft.com/office/drawing/2014/main" id="{63568613-876A-4B70-B686-DA427500037A}"/>
              </a:ext>
            </a:extLst>
          </p:cNvPr>
          <p:cNvSpPr/>
          <p:nvPr/>
        </p:nvSpPr>
        <p:spPr>
          <a:xfrm>
            <a:off x="932507" y="2121831"/>
            <a:ext cx="10320950" cy="1856747"/>
          </a:xfrm>
          <a:prstGeom prst="roundRect">
            <a:avLst>
              <a:gd name="adj" fmla="val 7849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5" name="Table 3">
            <a:extLst>
              <a:ext uri="{FF2B5EF4-FFF2-40B4-BE49-F238E27FC236}">
                <a16:creationId xmlns="" xmlns:a16="http://schemas.microsoft.com/office/drawing/2014/main" id="{73F3EAC3-A7B8-46DE-8973-C577C53DD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266764"/>
              </p:ext>
            </p:extLst>
          </p:nvPr>
        </p:nvGraphicFramePr>
        <p:xfrm>
          <a:off x="6351014" y="2293900"/>
          <a:ext cx="44689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8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40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40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640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Rounded Rectangle 4">
            <a:extLst>
              <a:ext uri="{FF2B5EF4-FFF2-40B4-BE49-F238E27FC236}">
                <a16:creationId xmlns="" xmlns:a16="http://schemas.microsoft.com/office/drawing/2014/main" id="{8C4A2023-2B5E-4A92-B6B8-C62CFA4D4C7A}"/>
              </a:ext>
            </a:extLst>
          </p:cNvPr>
          <p:cNvSpPr/>
          <p:nvPr/>
        </p:nvSpPr>
        <p:spPr>
          <a:xfrm>
            <a:off x="1372084" y="1905807"/>
            <a:ext cx="3301857" cy="4640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Straight Connector 5">
            <a:extLst>
              <a:ext uri="{FF2B5EF4-FFF2-40B4-BE49-F238E27FC236}">
                <a16:creationId xmlns="" xmlns:a16="http://schemas.microsoft.com/office/drawing/2014/main" id="{7DC86685-3C63-4A35-9CFE-F7CFF43B14CB}"/>
              </a:ext>
            </a:extLst>
          </p:cNvPr>
          <p:cNvCxnSpPr/>
          <p:nvPr/>
        </p:nvCxnSpPr>
        <p:spPr>
          <a:xfrm>
            <a:off x="1547111" y="2859447"/>
            <a:ext cx="4320000" cy="0"/>
          </a:xfrm>
          <a:prstGeom prst="line">
            <a:avLst/>
          </a:prstGeom>
          <a:ln w="127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2739488-670F-48DE-B91D-72D5A5BAACE7}"/>
              </a:ext>
            </a:extLst>
          </p:cNvPr>
          <p:cNvSpPr txBox="1"/>
          <p:nvPr/>
        </p:nvSpPr>
        <p:spPr>
          <a:xfrm>
            <a:off x="1657055" y="2999196"/>
            <a:ext cx="4182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BAD979D-E674-42AF-9CD9-903A7D44DC20}"/>
              </a:ext>
            </a:extLst>
          </p:cNvPr>
          <p:cNvSpPr txBox="1"/>
          <p:nvPr/>
        </p:nvSpPr>
        <p:spPr>
          <a:xfrm>
            <a:off x="1657054" y="2468154"/>
            <a:ext cx="2450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DD91797-825F-4260-AD65-5EBD607B8FE9}"/>
              </a:ext>
            </a:extLst>
          </p:cNvPr>
          <p:cNvSpPr txBox="1"/>
          <p:nvPr/>
        </p:nvSpPr>
        <p:spPr>
          <a:xfrm>
            <a:off x="1908751" y="1953177"/>
            <a:ext cx="222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Rounded Rectangle 9">
            <a:extLst>
              <a:ext uri="{FF2B5EF4-FFF2-40B4-BE49-F238E27FC236}">
                <a16:creationId xmlns="" xmlns:a16="http://schemas.microsoft.com/office/drawing/2014/main" id="{5D1FCC12-EEE1-419F-B5B5-7D95C0E4FC5A}"/>
              </a:ext>
            </a:extLst>
          </p:cNvPr>
          <p:cNvSpPr/>
          <p:nvPr/>
        </p:nvSpPr>
        <p:spPr>
          <a:xfrm>
            <a:off x="932507" y="4322275"/>
            <a:ext cx="10320950" cy="1856747"/>
          </a:xfrm>
          <a:prstGeom prst="roundRect">
            <a:avLst>
              <a:gd name="adj" fmla="val 7849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Table 10">
            <a:extLst>
              <a:ext uri="{FF2B5EF4-FFF2-40B4-BE49-F238E27FC236}">
                <a16:creationId xmlns="" xmlns:a16="http://schemas.microsoft.com/office/drawing/2014/main" id="{5B7B3840-76BB-4256-978D-643E78EAE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78502"/>
              </p:ext>
            </p:extLst>
          </p:nvPr>
        </p:nvGraphicFramePr>
        <p:xfrm>
          <a:off x="6351014" y="4494344"/>
          <a:ext cx="44689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8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40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40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640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Rounded Rectangle 11">
            <a:extLst>
              <a:ext uri="{FF2B5EF4-FFF2-40B4-BE49-F238E27FC236}">
                <a16:creationId xmlns="" xmlns:a16="http://schemas.microsoft.com/office/drawing/2014/main" id="{DC41BF59-8597-4C0B-B8AF-18BF397F9A10}"/>
              </a:ext>
            </a:extLst>
          </p:cNvPr>
          <p:cNvSpPr/>
          <p:nvPr/>
        </p:nvSpPr>
        <p:spPr>
          <a:xfrm>
            <a:off x="1372084" y="4106251"/>
            <a:ext cx="3301857" cy="4640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Straight Connector 12">
            <a:extLst>
              <a:ext uri="{FF2B5EF4-FFF2-40B4-BE49-F238E27FC236}">
                <a16:creationId xmlns="" xmlns:a16="http://schemas.microsoft.com/office/drawing/2014/main" id="{3B44CA4D-9165-4989-B7A3-6BA33CBEF4CF}"/>
              </a:ext>
            </a:extLst>
          </p:cNvPr>
          <p:cNvCxnSpPr/>
          <p:nvPr/>
        </p:nvCxnSpPr>
        <p:spPr>
          <a:xfrm>
            <a:off x="1547111" y="5059891"/>
            <a:ext cx="4320000" cy="0"/>
          </a:xfrm>
          <a:prstGeom prst="line">
            <a:avLst/>
          </a:prstGeom>
          <a:ln w="127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CD2E89F-E526-40DD-A9C8-9C7C86819BBC}"/>
              </a:ext>
            </a:extLst>
          </p:cNvPr>
          <p:cNvSpPr txBox="1"/>
          <p:nvPr/>
        </p:nvSpPr>
        <p:spPr>
          <a:xfrm>
            <a:off x="1657055" y="5199640"/>
            <a:ext cx="4182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93D8D2D-B0E4-4E97-A3AB-8E92909BC243}"/>
              </a:ext>
            </a:extLst>
          </p:cNvPr>
          <p:cNvSpPr txBox="1"/>
          <p:nvPr/>
        </p:nvSpPr>
        <p:spPr>
          <a:xfrm>
            <a:off x="1657054" y="4668598"/>
            <a:ext cx="2450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161BD511-4BEB-419E-85CA-DB99A072748D}"/>
              </a:ext>
            </a:extLst>
          </p:cNvPr>
          <p:cNvSpPr txBox="1"/>
          <p:nvPr/>
        </p:nvSpPr>
        <p:spPr>
          <a:xfrm>
            <a:off x="1908751" y="4153621"/>
            <a:ext cx="222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80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D139FD4C-907B-4F14-B50E-0ADA0C979B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3" name="Block Arc 10">
            <a:extLst>
              <a:ext uri="{FF2B5EF4-FFF2-40B4-BE49-F238E27FC236}">
                <a16:creationId xmlns="" xmlns:a16="http://schemas.microsoft.com/office/drawing/2014/main" id="{F2308EDC-C89E-4DC6-9894-1A18C4C6389B}"/>
              </a:ext>
            </a:extLst>
          </p:cNvPr>
          <p:cNvSpPr/>
          <p:nvPr/>
        </p:nvSpPr>
        <p:spPr>
          <a:xfrm>
            <a:off x="3431264" y="2113717"/>
            <a:ext cx="4927112" cy="2993123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03F42E6C-30DB-4408-8347-85E768BC4BEA}"/>
              </a:ext>
            </a:extLst>
          </p:cNvPr>
          <p:cNvGrpSpPr/>
          <p:nvPr/>
        </p:nvGrpSpPr>
        <p:grpSpPr>
          <a:xfrm>
            <a:off x="5820158" y="1638677"/>
            <a:ext cx="714024" cy="714024"/>
            <a:chOff x="2460435" y="1380960"/>
            <a:chExt cx="914400" cy="914400"/>
          </a:xfrm>
        </p:grpSpPr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FD5E0C15-DE97-4984-9F0A-DC02BF9F5CA5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AC02482F-0E29-4490-9CC5-0A02F00DFF7F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Block Arc 11">
              <a:extLst>
                <a:ext uri="{FF2B5EF4-FFF2-40B4-BE49-F238E27FC236}">
                  <a16:creationId xmlns="" xmlns:a16="http://schemas.microsoft.com/office/drawing/2014/main" id="{86413DA9-86FF-4241-85AB-8DB8D9CB5598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99B367F3-8D51-461F-BE6D-194CEB7093F9}"/>
              </a:ext>
            </a:extLst>
          </p:cNvPr>
          <p:cNvGrpSpPr/>
          <p:nvPr/>
        </p:nvGrpSpPr>
        <p:grpSpPr>
          <a:xfrm>
            <a:off x="5889962" y="2641258"/>
            <a:ext cx="607711" cy="607711"/>
            <a:chOff x="2518144" y="1442009"/>
            <a:chExt cx="778252" cy="778252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8F80E5C0-73C7-468D-956D-CDD0C18DC8E5}"/>
                </a:ext>
              </a:extLst>
            </p:cNvPr>
            <p:cNvSpPr/>
            <p:nvPr/>
          </p:nvSpPr>
          <p:spPr>
            <a:xfrm>
              <a:off x="2518144" y="1442009"/>
              <a:ext cx="778252" cy="77825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Block Arc 11">
              <a:extLst>
                <a:ext uri="{FF2B5EF4-FFF2-40B4-BE49-F238E27FC236}">
                  <a16:creationId xmlns="" xmlns:a16="http://schemas.microsoft.com/office/drawing/2014/main" id="{F46CC08B-F528-4BE8-81C0-7C958CEB378C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50">
            <a:extLst>
              <a:ext uri="{FF2B5EF4-FFF2-40B4-BE49-F238E27FC236}">
                <a16:creationId xmlns="" xmlns:a16="http://schemas.microsoft.com/office/drawing/2014/main" id="{D7436290-F9BB-4897-AFDB-44BA9A3D29A9}"/>
              </a:ext>
            </a:extLst>
          </p:cNvPr>
          <p:cNvGrpSpPr/>
          <p:nvPr/>
        </p:nvGrpSpPr>
        <p:grpSpPr>
          <a:xfrm>
            <a:off x="1575298" y="5279338"/>
            <a:ext cx="2059964" cy="1105530"/>
            <a:chOff x="803640" y="3362835"/>
            <a:chExt cx="2059657" cy="1105530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A389493B-95D1-49CF-9A09-9E5A5BB24623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E19DCB0-BE72-48EE-A232-028F43754A8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53">
            <a:extLst>
              <a:ext uri="{FF2B5EF4-FFF2-40B4-BE49-F238E27FC236}">
                <a16:creationId xmlns="" xmlns:a16="http://schemas.microsoft.com/office/drawing/2014/main" id="{2591DBFB-BA8F-4CC4-8567-F1FABFA1195D}"/>
              </a:ext>
            </a:extLst>
          </p:cNvPr>
          <p:cNvGrpSpPr/>
          <p:nvPr/>
        </p:nvGrpSpPr>
        <p:grpSpPr>
          <a:xfrm>
            <a:off x="4232195" y="5279338"/>
            <a:ext cx="2059964" cy="1105530"/>
            <a:chOff x="803640" y="3362835"/>
            <a:chExt cx="2059657" cy="1105530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439C6CC-FF3E-4C8C-BB2D-5192F55BA002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B94608F1-AF97-41D1-BD3E-FB8B955B47F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56">
            <a:extLst>
              <a:ext uri="{FF2B5EF4-FFF2-40B4-BE49-F238E27FC236}">
                <a16:creationId xmlns="" xmlns:a16="http://schemas.microsoft.com/office/drawing/2014/main" id="{545CB183-DA4D-4223-A1B3-0390EFF75E89}"/>
              </a:ext>
            </a:extLst>
          </p:cNvPr>
          <p:cNvGrpSpPr/>
          <p:nvPr/>
        </p:nvGrpSpPr>
        <p:grpSpPr>
          <a:xfrm>
            <a:off x="6889092" y="5279338"/>
            <a:ext cx="2059964" cy="1105530"/>
            <a:chOff x="803640" y="3362835"/>
            <a:chExt cx="2059657" cy="1105530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ED061C55-E248-45FC-965A-160BB3CD868C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A8A62B0-C899-4B20-903E-B67C72A2555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59">
            <a:extLst>
              <a:ext uri="{FF2B5EF4-FFF2-40B4-BE49-F238E27FC236}">
                <a16:creationId xmlns="" xmlns:a16="http://schemas.microsoft.com/office/drawing/2014/main" id="{A26459E5-1791-4718-82D3-788A1C6242EE}"/>
              </a:ext>
            </a:extLst>
          </p:cNvPr>
          <p:cNvGrpSpPr/>
          <p:nvPr/>
        </p:nvGrpSpPr>
        <p:grpSpPr>
          <a:xfrm>
            <a:off x="9545989" y="5279338"/>
            <a:ext cx="2059964" cy="1105530"/>
            <a:chOff x="803640" y="3362835"/>
            <a:chExt cx="2059657" cy="1105530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D65EEB20-FE56-4FDC-8BE2-39968F829942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289C6CD3-0A22-4835-857E-37E7C345F89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Parallelogram 15">
            <a:extLst>
              <a:ext uri="{FF2B5EF4-FFF2-40B4-BE49-F238E27FC236}">
                <a16:creationId xmlns="" xmlns:a16="http://schemas.microsoft.com/office/drawing/2014/main" id="{75E30E1B-B91E-480F-A8FB-1E684D0DD25D}"/>
              </a:ext>
            </a:extLst>
          </p:cNvPr>
          <p:cNvSpPr/>
          <p:nvPr/>
        </p:nvSpPr>
        <p:spPr>
          <a:xfrm flipH="1">
            <a:off x="3714954" y="5371462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32">
            <a:extLst>
              <a:ext uri="{FF2B5EF4-FFF2-40B4-BE49-F238E27FC236}">
                <a16:creationId xmlns="" xmlns:a16="http://schemas.microsoft.com/office/drawing/2014/main" id="{BBADBCDB-60E2-4D91-81ED-8F82B1BAE48F}"/>
              </a:ext>
            </a:extLst>
          </p:cNvPr>
          <p:cNvSpPr/>
          <p:nvPr/>
        </p:nvSpPr>
        <p:spPr>
          <a:xfrm>
            <a:off x="1083204" y="5387754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Chord 15">
            <a:extLst>
              <a:ext uri="{FF2B5EF4-FFF2-40B4-BE49-F238E27FC236}">
                <a16:creationId xmlns="" xmlns:a16="http://schemas.microsoft.com/office/drawing/2014/main" id="{087722A9-4961-4446-9A36-31CD393994A7}"/>
              </a:ext>
            </a:extLst>
          </p:cNvPr>
          <p:cNvSpPr/>
          <p:nvPr/>
        </p:nvSpPr>
        <p:spPr>
          <a:xfrm>
            <a:off x="6424962" y="5354836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="" xmlns:a16="http://schemas.microsoft.com/office/drawing/2014/main" id="{66C50D12-1EFF-4414-8469-5392624E92D5}"/>
              </a:ext>
            </a:extLst>
          </p:cNvPr>
          <p:cNvSpPr/>
          <p:nvPr/>
        </p:nvSpPr>
        <p:spPr>
          <a:xfrm>
            <a:off x="9054609" y="5442399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Parallelogram 15">
            <a:extLst>
              <a:ext uri="{FF2B5EF4-FFF2-40B4-BE49-F238E27FC236}">
                <a16:creationId xmlns="" xmlns:a16="http://schemas.microsoft.com/office/drawing/2014/main" id="{4FC9DEB4-E033-4152-AC15-D19D89436C56}"/>
              </a:ext>
            </a:extLst>
          </p:cNvPr>
          <p:cNvSpPr/>
          <p:nvPr/>
        </p:nvSpPr>
        <p:spPr>
          <a:xfrm flipH="1">
            <a:off x="5661938" y="3707121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32">
            <a:extLst>
              <a:ext uri="{FF2B5EF4-FFF2-40B4-BE49-F238E27FC236}">
                <a16:creationId xmlns="" xmlns:a16="http://schemas.microsoft.com/office/drawing/2014/main" id="{2F88F4A3-D841-46A1-9F19-AAFD54FFF6AC}"/>
              </a:ext>
            </a:extLst>
          </p:cNvPr>
          <p:cNvSpPr/>
          <p:nvPr/>
        </p:nvSpPr>
        <p:spPr>
          <a:xfrm>
            <a:off x="4894453" y="377279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Chord 15">
            <a:extLst>
              <a:ext uri="{FF2B5EF4-FFF2-40B4-BE49-F238E27FC236}">
                <a16:creationId xmlns="" xmlns:a16="http://schemas.microsoft.com/office/drawing/2014/main" id="{1E896693-BAE1-42F8-95D7-4F90657024AB}"/>
              </a:ext>
            </a:extLst>
          </p:cNvPr>
          <p:cNvSpPr/>
          <p:nvPr/>
        </p:nvSpPr>
        <p:spPr>
          <a:xfrm>
            <a:off x="6507681" y="3690495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Rectangle 16">
            <a:extLst>
              <a:ext uri="{FF2B5EF4-FFF2-40B4-BE49-F238E27FC236}">
                <a16:creationId xmlns="" xmlns:a16="http://schemas.microsoft.com/office/drawing/2014/main" id="{F06EEE77-BE68-4B13-B72A-79A32C11C44F}"/>
              </a:ext>
            </a:extLst>
          </p:cNvPr>
          <p:cNvSpPr/>
          <p:nvPr/>
        </p:nvSpPr>
        <p:spPr>
          <a:xfrm>
            <a:off x="7151654" y="377805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CAFADED2-1111-408D-8F82-62D148D1460A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166192" y="3159972"/>
            <a:ext cx="812767" cy="5073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D3F7A56F-6AA4-4F49-9A09-1A688FB6EAB0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5889962" y="3248969"/>
            <a:ext cx="303856" cy="3600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0B155A89-819F-4D1B-89FA-4B910DBE306D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6193818" y="3248969"/>
            <a:ext cx="340364" cy="36895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9BEB023D-1297-4674-A509-9C2BA43D1F01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6408676" y="3159972"/>
            <a:ext cx="742978" cy="48093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852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8E5CDC2-5258-4FAF-9D67-B87C0102F822}"/>
              </a:ext>
            </a:extLst>
          </p:cNvPr>
          <p:cNvSpPr txBox="1"/>
          <p:nvPr/>
        </p:nvSpPr>
        <p:spPr>
          <a:xfrm>
            <a:off x="5618476" y="1188829"/>
            <a:ext cx="5315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3B46BD4-C27A-443D-B017-BE4090968308}"/>
              </a:ext>
            </a:extLst>
          </p:cNvPr>
          <p:cNvSpPr txBox="1"/>
          <p:nvPr/>
        </p:nvSpPr>
        <p:spPr>
          <a:xfrm>
            <a:off x="5618476" y="4047201"/>
            <a:ext cx="5315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22B6D87A-2B92-424B-87DC-E2E8248FDDAE}"/>
              </a:ext>
            </a:extLst>
          </p:cNvPr>
          <p:cNvGrpSpPr/>
          <p:nvPr/>
        </p:nvGrpSpPr>
        <p:grpSpPr>
          <a:xfrm>
            <a:off x="5161276" y="662452"/>
            <a:ext cx="6229634" cy="2807080"/>
            <a:chOff x="5044540" y="545720"/>
            <a:chExt cx="6229634" cy="2807080"/>
          </a:xfrm>
        </p:grpSpPr>
        <p:sp>
          <p:nvSpPr>
            <p:cNvPr id="6" name="L-Shape 8">
              <a:extLst>
                <a:ext uri="{FF2B5EF4-FFF2-40B4-BE49-F238E27FC236}">
                  <a16:creationId xmlns="" xmlns:a16="http://schemas.microsoft.com/office/drawing/2014/main" id="{56F5699E-7093-4014-8BC3-329F21EB7874}"/>
                </a:ext>
              </a:extLst>
            </p:cNvPr>
            <p:cNvSpPr/>
            <p:nvPr/>
          </p:nvSpPr>
          <p:spPr>
            <a:xfrm>
              <a:off x="5044540" y="289560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L-Shape 10">
              <a:extLst>
                <a:ext uri="{FF2B5EF4-FFF2-40B4-BE49-F238E27FC236}">
                  <a16:creationId xmlns="" xmlns:a16="http://schemas.microsoft.com/office/drawing/2014/main" id="{D67605A8-9CE7-4277-8136-93E2E50EEF58}"/>
                </a:ext>
              </a:extLst>
            </p:cNvPr>
            <p:cNvSpPr/>
            <p:nvPr/>
          </p:nvSpPr>
          <p:spPr>
            <a:xfrm rot="16200000">
              <a:off x="10816974" y="289560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L-Shape 6">
              <a:extLst>
                <a:ext uri="{FF2B5EF4-FFF2-40B4-BE49-F238E27FC236}">
                  <a16:creationId xmlns="" xmlns:a16="http://schemas.microsoft.com/office/drawing/2014/main" id="{5E3072ED-DAF3-4E7B-9112-2D4E047D219A}"/>
                </a:ext>
              </a:extLst>
            </p:cNvPr>
            <p:cNvSpPr/>
            <p:nvPr/>
          </p:nvSpPr>
          <p:spPr>
            <a:xfrm rot="5400000">
              <a:off x="5044540" y="54572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L-Shape 7">
              <a:extLst>
                <a:ext uri="{FF2B5EF4-FFF2-40B4-BE49-F238E27FC236}">
                  <a16:creationId xmlns="" xmlns:a16="http://schemas.microsoft.com/office/drawing/2014/main" id="{A120D2F9-6647-4353-8C69-ABD53EB2E728}"/>
                </a:ext>
              </a:extLst>
            </p:cNvPr>
            <p:cNvSpPr/>
            <p:nvPr/>
          </p:nvSpPr>
          <p:spPr>
            <a:xfrm rot="10800000">
              <a:off x="10816974" y="54572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B5221614-CD03-4BDE-A3BF-376299B4B4AF}"/>
              </a:ext>
            </a:extLst>
          </p:cNvPr>
          <p:cNvGrpSpPr/>
          <p:nvPr/>
        </p:nvGrpSpPr>
        <p:grpSpPr>
          <a:xfrm>
            <a:off x="5161276" y="3621932"/>
            <a:ext cx="6229634" cy="2604864"/>
            <a:chOff x="5044540" y="3505200"/>
            <a:chExt cx="6229634" cy="2604864"/>
          </a:xfrm>
        </p:grpSpPr>
        <p:sp>
          <p:nvSpPr>
            <p:cNvPr id="11" name="L-Shape 13">
              <a:extLst>
                <a:ext uri="{FF2B5EF4-FFF2-40B4-BE49-F238E27FC236}">
                  <a16:creationId xmlns="" xmlns:a16="http://schemas.microsoft.com/office/drawing/2014/main" id="{BCABC7A7-ED04-4B7A-8725-2647A4D3F350}"/>
                </a:ext>
              </a:extLst>
            </p:cNvPr>
            <p:cNvSpPr/>
            <p:nvPr/>
          </p:nvSpPr>
          <p:spPr>
            <a:xfrm rot="5400000">
              <a:off x="5044540" y="350520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L-Shape 15">
              <a:extLst>
                <a:ext uri="{FF2B5EF4-FFF2-40B4-BE49-F238E27FC236}">
                  <a16:creationId xmlns="" xmlns:a16="http://schemas.microsoft.com/office/drawing/2014/main" id="{3A599683-20B6-4E75-977C-78F6454E5C80}"/>
                </a:ext>
              </a:extLst>
            </p:cNvPr>
            <p:cNvSpPr/>
            <p:nvPr/>
          </p:nvSpPr>
          <p:spPr>
            <a:xfrm rot="10800000">
              <a:off x="10816974" y="350520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L-Shape 8">
              <a:extLst>
                <a:ext uri="{FF2B5EF4-FFF2-40B4-BE49-F238E27FC236}">
                  <a16:creationId xmlns="" xmlns:a16="http://schemas.microsoft.com/office/drawing/2014/main" id="{C21CA3C0-E386-4969-9CDD-4D83274C2BF1}"/>
                </a:ext>
              </a:extLst>
            </p:cNvPr>
            <p:cNvSpPr/>
            <p:nvPr/>
          </p:nvSpPr>
          <p:spPr>
            <a:xfrm>
              <a:off x="5044540" y="5652864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L-Shape 9">
              <a:extLst>
                <a:ext uri="{FF2B5EF4-FFF2-40B4-BE49-F238E27FC236}">
                  <a16:creationId xmlns="" xmlns:a16="http://schemas.microsoft.com/office/drawing/2014/main" id="{B719489D-0ECF-48C5-827E-0924E95F96EC}"/>
                </a:ext>
              </a:extLst>
            </p:cNvPr>
            <p:cNvSpPr/>
            <p:nvPr/>
          </p:nvSpPr>
          <p:spPr>
            <a:xfrm rot="16200000">
              <a:off x="10816974" y="5652864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="" xmlns:a16="http://schemas.microsoft.com/office/drawing/2014/main" id="{BECABC2B-A53A-4757-82A0-106C34ED347D}"/>
              </a:ext>
            </a:extLst>
          </p:cNvPr>
          <p:cNvSpPr txBox="1">
            <a:spLocks/>
          </p:cNvSpPr>
          <p:nvPr/>
        </p:nvSpPr>
        <p:spPr>
          <a:xfrm>
            <a:off x="863928" y="400882"/>
            <a:ext cx="2699792" cy="23762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altLang="ko-KR" dirty="0">
                <a:solidFill>
                  <a:schemeClr val="bg1"/>
                </a:solidFill>
                <a:latin typeface="+mj-lt"/>
              </a:rPr>
              <a:t>Two </a:t>
            </a:r>
            <a:r>
              <a:rPr lang="en-US" altLang="ko-KR" dirty="0">
                <a:solidFill>
                  <a:schemeClr val="accent3"/>
                </a:solidFill>
                <a:latin typeface="+mj-lt"/>
              </a:rPr>
              <a:t>Column </a:t>
            </a:r>
            <a:r>
              <a:rPr lang="en-US" altLang="ko-KR" dirty="0">
                <a:solidFill>
                  <a:schemeClr val="bg1"/>
                </a:solidFill>
                <a:latin typeface="+mj-lt"/>
              </a:rPr>
              <a:t>Text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0F49CF9-F484-41FB-A92A-E2FB8DD17B97}"/>
              </a:ext>
            </a:extLst>
          </p:cNvPr>
          <p:cNvSpPr txBox="1"/>
          <p:nvPr/>
        </p:nvSpPr>
        <p:spPr>
          <a:xfrm>
            <a:off x="863928" y="2904320"/>
            <a:ext cx="30926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1924515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-Shape 12">
            <a:extLst>
              <a:ext uri="{FF2B5EF4-FFF2-40B4-BE49-F238E27FC236}">
                <a16:creationId xmlns="" xmlns:a16="http://schemas.microsoft.com/office/drawing/2014/main" id="{9A9C8F25-1554-4C27-9F03-73B36F18F382}"/>
              </a:ext>
            </a:extLst>
          </p:cNvPr>
          <p:cNvSpPr/>
          <p:nvPr/>
        </p:nvSpPr>
        <p:spPr>
          <a:xfrm rot="5400000">
            <a:off x="745709" y="712022"/>
            <a:ext cx="457200" cy="457200"/>
          </a:xfrm>
          <a:prstGeom prst="corner">
            <a:avLst>
              <a:gd name="adj1" fmla="val 27084"/>
              <a:gd name="adj2" fmla="val 260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0" name="L-Shape 13">
            <a:extLst>
              <a:ext uri="{FF2B5EF4-FFF2-40B4-BE49-F238E27FC236}">
                <a16:creationId xmlns="" xmlns:a16="http://schemas.microsoft.com/office/drawing/2014/main" id="{480911CC-C27C-4023-B5ED-EC7BBD0C9CB8}"/>
              </a:ext>
            </a:extLst>
          </p:cNvPr>
          <p:cNvSpPr/>
          <p:nvPr/>
        </p:nvSpPr>
        <p:spPr>
          <a:xfrm rot="10800000">
            <a:off x="6562107" y="712022"/>
            <a:ext cx="457200" cy="457200"/>
          </a:xfrm>
          <a:prstGeom prst="corner">
            <a:avLst>
              <a:gd name="adj1" fmla="val 27084"/>
              <a:gd name="adj2" fmla="val 260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1" name="L-Shape 14">
            <a:extLst>
              <a:ext uri="{FF2B5EF4-FFF2-40B4-BE49-F238E27FC236}">
                <a16:creationId xmlns="" xmlns:a16="http://schemas.microsoft.com/office/drawing/2014/main" id="{5E739541-A3FC-4669-BD84-256B88E3A387}"/>
              </a:ext>
            </a:extLst>
          </p:cNvPr>
          <p:cNvSpPr/>
          <p:nvPr/>
        </p:nvSpPr>
        <p:spPr>
          <a:xfrm>
            <a:off x="745709" y="5775209"/>
            <a:ext cx="457200" cy="457200"/>
          </a:xfrm>
          <a:prstGeom prst="corner">
            <a:avLst>
              <a:gd name="adj1" fmla="val 27084"/>
              <a:gd name="adj2" fmla="val 260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2" name="L-Shape 15">
            <a:extLst>
              <a:ext uri="{FF2B5EF4-FFF2-40B4-BE49-F238E27FC236}">
                <a16:creationId xmlns="" xmlns:a16="http://schemas.microsoft.com/office/drawing/2014/main" id="{91D68B00-BE40-4C09-8E39-48EFB7F66A01}"/>
              </a:ext>
            </a:extLst>
          </p:cNvPr>
          <p:cNvSpPr/>
          <p:nvPr/>
        </p:nvSpPr>
        <p:spPr>
          <a:xfrm rot="16200000">
            <a:off x="6562106" y="5775209"/>
            <a:ext cx="457200" cy="457200"/>
          </a:xfrm>
          <a:prstGeom prst="corner">
            <a:avLst>
              <a:gd name="adj1" fmla="val 27084"/>
              <a:gd name="adj2" fmla="val 260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867D76C9-EC58-4DE4-A449-378AB18B83CF}"/>
              </a:ext>
            </a:extLst>
          </p:cNvPr>
          <p:cNvGrpSpPr/>
          <p:nvPr/>
        </p:nvGrpSpPr>
        <p:grpSpPr>
          <a:xfrm>
            <a:off x="1070894" y="1124532"/>
            <a:ext cx="5525760" cy="4657076"/>
            <a:chOff x="5315155" y="946214"/>
            <a:chExt cx="5525760" cy="4657076"/>
          </a:xfrm>
        </p:grpSpPr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38467648-7829-4F23-A5D7-71034002522D}"/>
                </a:ext>
              </a:extLst>
            </p:cNvPr>
            <p:cNvSpPr txBox="1"/>
            <p:nvPr/>
          </p:nvSpPr>
          <p:spPr>
            <a:xfrm>
              <a:off x="5315155" y="946214"/>
              <a:ext cx="552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B37FC716-65F4-4036-8C3F-E6F21A657094}"/>
                </a:ext>
              </a:extLst>
            </p:cNvPr>
            <p:cNvSpPr txBox="1"/>
            <p:nvPr/>
          </p:nvSpPr>
          <p:spPr>
            <a:xfrm>
              <a:off x="5315155" y="1223213"/>
              <a:ext cx="5525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A2E8DBF4-0FBA-42A4-80DF-3DA84F968636}"/>
                </a:ext>
              </a:extLst>
            </p:cNvPr>
            <p:cNvSpPr txBox="1"/>
            <p:nvPr/>
          </p:nvSpPr>
          <p:spPr>
            <a:xfrm>
              <a:off x="5315155" y="1817638"/>
              <a:ext cx="552576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  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7" name="Title 1">
            <a:extLst>
              <a:ext uri="{FF2B5EF4-FFF2-40B4-BE49-F238E27FC236}">
                <a16:creationId xmlns="" xmlns:a16="http://schemas.microsoft.com/office/drawing/2014/main" id="{F2C94405-2BE8-4174-A023-2CA086AF9CD8}"/>
              </a:ext>
            </a:extLst>
          </p:cNvPr>
          <p:cNvSpPr txBox="1">
            <a:spLocks/>
          </p:cNvSpPr>
          <p:nvPr/>
        </p:nvSpPr>
        <p:spPr>
          <a:xfrm>
            <a:off x="8642479" y="403810"/>
            <a:ext cx="2725991" cy="24571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One </a:t>
            </a:r>
            <a:r>
              <a:rPr lang="en-US" altLang="ko-KR" sz="4800" dirty="0">
                <a:solidFill>
                  <a:schemeClr val="accent1"/>
                </a:solidFill>
              </a:rPr>
              <a:t>Columns </a:t>
            </a:r>
            <a:r>
              <a:rPr lang="en-US" altLang="ko-KR" sz="4800" dirty="0">
                <a:solidFill>
                  <a:schemeClr val="bg1"/>
                </a:solidFill>
              </a:rPr>
              <a:t>Text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55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0FF95099-115B-4E9E-978A-F27FE1D88645}"/>
              </a:ext>
            </a:extLst>
          </p:cNvPr>
          <p:cNvSpPr/>
          <p:nvPr/>
        </p:nvSpPr>
        <p:spPr>
          <a:xfrm>
            <a:off x="304759" y="3639394"/>
            <a:ext cx="2760617" cy="303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D23074C-6F11-4733-9F10-6F31395F1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11" name="Group 35">
            <a:extLst>
              <a:ext uri="{FF2B5EF4-FFF2-40B4-BE49-F238E27FC236}">
                <a16:creationId xmlns="" xmlns:a16="http://schemas.microsoft.com/office/drawing/2014/main" id="{D75A8333-3EC2-46A6-B03A-D0731BF31C85}"/>
              </a:ext>
            </a:extLst>
          </p:cNvPr>
          <p:cNvGrpSpPr/>
          <p:nvPr/>
        </p:nvGrpSpPr>
        <p:grpSpPr>
          <a:xfrm>
            <a:off x="9384804" y="1201523"/>
            <a:ext cx="2511921" cy="5261065"/>
            <a:chOff x="851029" y="1340768"/>
            <a:chExt cx="2426195" cy="5081517"/>
          </a:xfrm>
          <a:solidFill>
            <a:schemeClr val="accent1"/>
          </a:solidFill>
        </p:grpSpPr>
        <p:grpSp>
          <p:nvGrpSpPr>
            <p:cNvPr id="12" name="Group 31">
              <a:extLst>
                <a:ext uri="{FF2B5EF4-FFF2-40B4-BE49-F238E27FC236}">
                  <a16:creationId xmlns="" xmlns:a16="http://schemas.microsoft.com/office/drawing/2014/main" id="{447ED392-542A-4ACA-A750-D768CA3CBC1F}"/>
                </a:ext>
              </a:extLst>
            </p:cNvPr>
            <p:cNvGrpSpPr/>
            <p:nvPr/>
          </p:nvGrpSpPr>
          <p:grpSpPr>
            <a:xfrm>
              <a:off x="851029" y="1340768"/>
              <a:ext cx="2426195" cy="5081517"/>
              <a:chOff x="3009900" y="1512649"/>
              <a:chExt cx="2426195" cy="5081517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="" xmlns:a16="http://schemas.microsoft.com/office/drawing/2014/main" id="{EA6BE92A-F739-4910-8B3B-CBF368C7B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9900" y="1671639"/>
                <a:ext cx="2426195" cy="4922527"/>
              </a:xfrm>
              <a:custGeom>
                <a:avLst/>
                <a:gdLst>
                  <a:gd name="T0" fmla="*/ 1787 w 1867"/>
                  <a:gd name="T1" fmla="*/ 46 h 3789"/>
                  <a:gd name="T2" fmla="*/ 1799 w 1867"/>
                  <a:gd name="T3" fmla="*/ 220 h 3789"/>
                  <a:gd name="T4" fmla="*/ 1827 w 1867"/>
                  <a:gd name="T5" fmla="*/ 371 h 3789"/>
                  <a:gd name="T6" fmla="*/ 1796 w 1867"/>
                  <a:gd name="T7" fmla="*/ 616 h 3789"/>
                  <a:gd name="T8" fmla="*/ 1687 w 1867"/>
                  <a:gd name="T9" fmla="*/ 819 h 3789"/>
                  <a:gd name="T10" fmla="*/ 1281 w 1867"/>
                  <a:gd name="T11" fmla="*/ 859 h 3789"/>
                  <a:gd name="T12" fmla="*/ 1365 w 1867"/>
                  <a:gd name="T13" fmla="*/ 1428 h 3789"/>
                  <a:gd name="T14" fmla="*/ 1428 w 1867"/>
                  <a:gd name="T15" fmla="*/ 1718 h 3789"/>
                  <a:gd name="T16" fmla="*/ 1310 w 1867"/>
                  <a:gd name="T17" fmla="*/ 1679 h 3789"/>
                  <a:gd name="T18" fmla="*/ 1227 w 1867"/>
                  <a:gd name="T19" fmla="*/ 1948 h 3789"/>
                  <a:gd name="T20" fmla="*/ 1199 w 1867"/>
                  <a:gd name="T21" fmla="*/ 2111 h 3789"/>
                  <a:gd name="T22" fmla="*/ 1152 w 1867"/>
                  <a:gd name="T23" fmla="*/ 2430 h 3789"/>
                  <a:gd name="T24" fmla="*/ 1095 w 1867"/>
                  <a:gd name="T25" fmla="*/ 3030 h 3789"/>
                  <a:gd name="T26" fmla="*/ 1120 w 1867"/>
                  <a:gd name="T27" fmla="*/ 3266 h 3789"/>
                  <a:gd name="T28" fmla="*/ 1207 w 1867"/>
                  <a:gd name="T29" fmla="*/ 3412 h 3789"/>
                  <a:gd name="T30" fmla="*/ 1371 w 1867"/>
                  <a:gd name="T31" fmla="*/ 3529 h 3789"/>
                  <a:gd name="T32" fmla="*/ 1274 w 1867"/>
                  <a:gd name="T33" fmla="*/ 3622 h 3789"/>
                  <a:gd name="T34" fmla="*/ 979 w 1867"/>
                  <a:gd name="T35" fmla="*/ 3503 h 3789"/>
                  <a:gd name="T36" fmla="*/ 856 w 1867"/>
                  <a:gd name="T37" fmla="*/ 3412 h 3789"/>
                  <a:gd name="T38" fmla="*/ 847 w 1867"/>
                  <a:gd name="T39" fmla="*/ 3221 h 3789"/>
                  <a:gd name="T40" fmla="*/ 860 w 1867"/>
                  <a:gd name="T41" fmla="*/ 3025 h 3789"/>
                  <a:gd name="T42" fmla="*/ 869 w 1867"/>
                  <a:gd name="T43" fmla="*/ 2597 h 3789"/>
                  <a:gd name="T44" fmla="*/ 871 w 1867"/>
                  <a:gd name="T45" fmla="*/ 2204 h 3789"/>
                  <a:gd name="T46" fmla="*/ 816 w 1867"/>
                  <a:gd name="T47" fmla="*/ 2256 h 3789"/>
                  <a:gd name="T48" fmla="*/ 672 w 1867"/>
                  <a:gd name="T49" fmla="*/ 2624 h 3789"/>
                  <a:gd name="T50" fmla="*/ 636 w 1867"/>
                  <a:gd name="T51" fmla="*/ 2709 h 3789"/>
                  <a:gd name="T52" fmla="*/ 580 w 1867"/>
                  <a:gd name="T53" fmla="*/ 2944 h 3789"/>
                  <a:gd name="T54" fmla="*/ 549 w 1867"/>
                  <a:gd name="T55" fmla="*/ 3219 h 3789"/>
                  <a:gd name="T56" fmla="*/ 560 w 1867"/>
                  <a:gd name="T57" fmla="*/ 3480 h 3789"/>
                  <a:gd name="T58" fmla="*/ 563 w 1867"/>
                  <a:gd name="T59" fmla="*/ 3786 h 3789"/>
                  <a:gd name="T60" fmla="*/ 343 w 1867"/>
                  <a:gd name="T61" fmla="*/ 3605 h 3789"/>
                  <a:gd name="T62" fmla="*/ 322 w 1867"/>
                  <a:gd name="T63" fmla="*/ 3392 h 3789"/>
                  <a:gd name="T64" fmla="*/ 422 w 1867"/>
                  <a:gd name="T65" fmla="*/ 2492 h 3789"/>
                  <a:gd name="T66" fmla="*/ 483 w 1867"/>
                  <a:gd name="T67" fmla="*/ 1917 h 3789"/>
                  <a:gd name="T68" fmla="*/ 479 w 1867"/>
                  <a:gd name="T69" fmla="*/ 1887 h 3789"/>
                  <a:gd name="T70" fmla="*/ 454 w 1867"/>
                  <a:gd name="T71" fmla="*/ 1443 h 3789"/>
                  <a:gd name="T72" fmla="*/ 432 w 1867"/>
                  <a:gd name="T73" fmla="*/ 1057 h 3789"/>
                  <a:gd name="T74" fmla="*/ 391 w 1867"/>
                  <a:gd name="T75" fmla="*/ 1184 h 3789"/>
                  <a:gd name="T76" fmla="*/ 223 w 1867"/>
                  <a:gd name="T77" fmla="*/ 1285 h 3789"/>
                  <a:gd name="T78" fmla="*/ 89 w 1867"/>
                  <a:gd name="T79" fmla="*/ 1149 h 3789"/>
                  <a:gd name="T80" fmla="*/ 44 w 1867"/>
                  <a:gd name="T81" fmla="*/ 832 h 3789"/>
                  <a:gd name="T82" fmla="*/ 77 w 1867"/>
                  <a:gd name="T83" fmla="*/ 584 h 3789"/>
                  <a:gd name="T84" fmla="*/ 203 w 1867"/>
                  <a:gd name="T85" fmla="*/ 642 h 3789"/>
                  <a:gd name="T86" fmla="*/ 171 w 1867"/>
                  <a:gd name="T87" fmla="*/ 782 h 3789"/>
                  <a:gd name="T88" fmla="*/ 211 w 1867"/>
                  <a:gd name="T89" fmla="*/ 879 h 3789"/>
                  <a:gd name="T90" fmla="*/ 248 w 1867"/>
                  <a:gd name="T91" fmla="*/ 709 h 3789"/>
                  <a:gd name="T92" fmla="*/ 273 w 1867"/>
                  <a:gd name="T93" fmla="*/ 611 h 3789"/>
                  <a:gd name="T94" fmla="*/ 504 w 1867"/>
                  <a:gd name="T95" fmla="*/ 505 h 3789"/>
                  <a:gd name="T96" fmla="*/ 615 w 1867"/>
                  <a:gd name="T97" fmla="*/ 462 h 3789"/>
                  <a:gd name="T98" fmla="*/ 788 w 1867"/>
                  <a:gd name="T99" fmla="*/ 963 h 3789"/>
                  <a:gd name="T100" fmla="*/ 962 w 1867"/>
                  <a:gd name="T101" fmla="*/ 1459 h 3789"/>
                  <a:gd name="T102" fmla="*/ 1113 w 1867"/>
                  <a:gd name="T103" fmla="*/ 1442 h 3789"/>
                  <a:gd name="T104" fmla="*/ 1143 w 1867"/>
                  <a:gd name="T105" fmla="*/ 1153 h 3789"/>
                  <a:gd name="T106" fmla="*/ 886 w 1867"/>
                  <a:gd name="T107" fmla="*/ 428 h 3789"/>
                  <a:gd name="T108" fmla="*/ 1059 w 1867"/>
                  <a:gd name="T109" fmla="*/ 485 h 3789"/>
                  <a:gd name="T110" fmla="*/ 1217 w 1867"/>
                  <a:gd name="T111" fmla="*/ 546 h 3789"/>
                  <a:gd name="T112" fmla="*/ 1314 w 1867"/>
                  <a:gd name="T113" fmla="*/ 597 h 3789"/>
                  <a:gd name="T114" fmla="*/ 1501 w 1867"/>
                  <a:gd name="T115" fmla="*/ 624 h 3789"/>
                  <a:gd name="T116" fmla="*/ 1595 w 1867"/>
                  <a:gd name="T117" fmla="*/ 560 h 3789"/>
                  <a:gd name="T118" fmla="*/ 1647 w 1867"/>
                  <a:gd name="T119" fmla="*/ 373 h 3789"/>
                  <a:gd name="T120" fmla="*/ 1681 w 1867"/>
                  <a:gd name="T121" fmla="*/ 239 h 3789"/>
                  <a:gd name="T122" fmla="*/ 1613 w 1867"/>
                  <a:gd name="T123" fmla="*/ 23 h 3789"/>
                  <a:gd name="connsiteX0" fmla="*/ 8779 w 10000"/>
                  <a:gd name="connsiteY0" fmla="*/ 0 h 10000"/>
                  <a:gd name="connsiteX1" fmla="*/ 8875 w 10000"/>
                  <a:gd name="connsiteY1" fmla="*/ 0 h 10000"/>
                  <a:gd name="connsiteX2" fmla="*/ 8993 w 10000"/>
                  <a:gd name="connsiteY2" fmla="*/ 3 h 10000"/>
                  <a:gd name="connsiteX3" fmla="*/ 9111 w 10000"/>
                  <a:gd name="connsiteY3" fmla="*/ 11 h 10000"/>
                  <a:gd name="connsiteX4" fmla="*/ 9239 w 10000"/>
                  <a:gd name="connsiteY4" fmla="*/ 24 h 10000"/>
                  <a:gd name="connsiteX5" fmla="*/ 9347 w 10000"/>
                  <a:gd name="connsiteY5" fmla="*/ 37 h 10000"/>
                  <a:gd name="connsiteX6" fmla="*/ 9448 w 10000"/>
                  <a:gd name="connsiteY6" fmla="*/ 58 h 10000"/>
                  <a:gd name="connsiteX7" fmla="*/ 9513 w 10000"/>
                  <a:gd name="connsiteY7" fmla="*/ 79 h 10000"/>
                  <a:gd name="connsiteX8" fmla="*/ 9555 w 10000"/>
                  <a:gd name="connsiteY8" fmla="*/ 106 h 10000"/>
                  <a:gd name="connsiteX9" fmla="*/ 9572 w 10000"/>
                  <a:gd name="connsiteY9" fmla="*/ 121 h 10000"/>
                  <a:gd name="connsiteX10" fmla="*/ 9577 w 10000"/>
                  <a:gd name="connsiteY10" fmla="*/ 156 h 10000"/>
                  <a:gd name="connsiteX11" fmla="*/ 9593 w 10000"/>
                  <a:gd name="connsiteY11" fmla="*/ 201 h 10000"/>
                  <a:gd name="connsiteX12" fmla="*/ 9604 w 10000"/>
                  <a:gd name="connsiteY12" fmla="*/ 248 h 10000"/>
                  <a:gd name="connsiteX13" fmla="*/ 9620 w 10000"/>
                  <a:gd name="connsiteY13" fmla="*/ 304 h 10000"/>
                  <a:gd name="connsiteX14" fmla="*/ 9625 w 10000"/>
                  <a:gd name="connsiteY14" fmla="*/ 351 h 10000"/>
                  <a:gd name="connsiteX15" fmla="*/ 9636 w 10000"/>
                  <a:gd name="connsiteY15" fmla="*/ 396 h 10000"/>
                  <a:gd name="connsiteX16" fmla="*/ 9636 w 10000"/>
                  <a:gd name="connsiteY16" fmla="*/ 428 h 10000"/>
                  <a:gd name="connsiteX17" fmla="*/ 9598 w 10000"/>
                  <a:gd name="connsiteY17" fmla="*/ 499 h 10000"/>
                  <a:gd name="connsiteX18" fmla="*/ 9614 w 10000"/>
                  <a:gd name="connsiteY18" fmla="*/ 533 h 10000"/>
                  <a:gd name="connsiteX19" fmla="*/ 9636 w 10000"/>
                  <a:gd name="connsiteY19" fmla="*/ 581 h 10000"/>
                  <a:gd name="connsiteX20" fmla="*/ 9663 w 10000"/>
                  <a:gd name="connsiteY20" fmla="*/ 628 h 10000"/>
                  <a:gd name="connsiteX21" fmla="*/ 9684 w 10000"/>
                  <a:gd name="connsiteY21" fmla="*/ 670 h 10000"/>
                  <a:gd name="connsiteX22" fmla="*/ 9695 w 10000"/>
                  <a:gd name="connsiteY22" fmla="*/ 718 h 10000"/>
                  <a:gd name="connsiteX23" fmla="*/ 9695 w 10000"/>
                  <a:gd name="connsiteY23" fmla="*/ 768 h 10000"/>
                  <a:gd name="connsiteX24" fmla="*/ 9689 w 10000"/>
                  <a:gd name="connsiteY24" fmla="*/ 816 h 10000"/>
                  <a:gd name="connsiteX25" fmla="*/ 9684 w 10000"/>
                  <a:gd name="connsiteY25" fmla="*/ 860 h 10000"/>
                  <a:gd name="connsiteX26" fmla="*/ 9684 w 10000"/>
                  <a:gd name="connsiteY26" fmla="*/ 903 h 10000"/>
                  <a:gd name="connsiteX27" fmla="*/ 9700 w 10000"/>
                  <a:gd name="connsiteY27" fmla="*/ 932 h 10000"/>
                  <a:gd name="connsiteX28" fmla="*/ 9738 w 10000"/>
                  <a:gd name="connsiteY28" fmla="*/ 955 h 10000"/>
                  <a:gd name="connsiteX29" fmla="*/ 9786 w 10000"/>
                  <a:gd name="connsiteY29" fmla="*/ 979 h 10000"/>
                  <a:gd name="connsiteX30" fmla="*/ 9839 w 10000"/>
                  <a:gd name="connsiteY30" fmla="*/ 1000 h 10000"/>
                  <a:gd name="connsiteX31" fmla="*/ 9888 w 10000"/>
                  <a:gd name="connsiteY31" fmla="*/ 1019 h 10000"/>
                  <a:gd name="connsiteX32" fmla="*/ 9936 w 10000"/>
                  <a:gd name="connsiteY32" fmla="*/ 1037 h 10000"/>
                  <a:gd name="connsiteX33" fmla="*/ 9979 w 10000"/>
                  <a:gd name="connsiteY33" fmla="*/ 1066 h 10000"/>
                  <a:gd name="connsiteX34" fmla="*/ 10000 w 10000"/>
                  <a:gd name="connsiteY34" fmla="*/ 1106 h 10000"/>
                  <a:gd name="connsiteX35" fmla="*/ 9898 w 10000"/>
                  <a:gd name="connsiteY35" fmla="*/ 1198 h 10000"/>
                  <a:gd name="connsiteX36" fmla="*/ 9818 w 10000"/>
                  <a:gd name="connsiteY36" fmla="*/ 1301 h 10000"/>
                  <a:gd name="connsiteX37" fmla="*/ 9754 w 10000"/>
                  <a:gd name="connsiteY37" fmla="*/ 1407 h 10000"/>
                  <a:gd name="connsiteX38" fmla="*/ 9689 w 10000"/>
                  <a:gd name="connsiteY38" fmla="*/ 1518 h 10000"/>
                  <a:gd name="connsiteX39" fmla="*/ 9620 w 10000"/>
                  <a:gd name="connsiteY39" fmla="*/ 1626 h 10000"/>
                  <a:gd name="connsiteX40" fmla="*/ 9545 w 10000"/>
                  <a:gd name="connsiteY40" fmla="*/ 1731 h 10000"/>
                  <a:gd name="connsiteX41" fmla="*/ 9507 w 10000"/>
                  <a:gd name="connsiteY41" fmla="*/ 1787 h 10000"/>
                  <a:gd name="connsiteX42" fmla="*/ 9475 w 10000"/>
                  <a:gd name="connsiteY42" fmla="*/ 1847 h 10000"/>
                  <a:gd name="connsiteX43" fmla="*/ 9454 w 10000"/>
                  <a:gd name="connsiteY43" fmla="*/ 1908 h 10000"/>
                  <a:gd name="connsiteX44" fmla="*/ 9416 w 10000"/>
                  <a:gd name="connsiteY44" fmla="*/ 1974 h 10000"/>
                  <a:gd name="connsiteX45" fmla="*/ 9379 w 10000"/>
                  <a:gd name="connsiteY45" fmla="*/ 2035 h 10000"/>
                  <a:gd name="connsiteX46" fmla="*/ 9314 w 10000"/>
                  <a:gd name="connsiteY46" fmla="*/ 2088 h 10000"/>
                  <a:gd name="connsiteX47" fmla="*/ 9239 w 10000"/>
                  <a:gd name="connsiteY47" fmla="*/ 2122 h 10000"/>
                  <a:gd name="connsiteX48" fmla="*/ 9143 w 10000"/>
                  <a:gd name="connsiteY48" fmla="*/ 2146 h 10000"/>
                  <a:gd name="connsiteX49" fmla="*/ 9036 w 10000"/>
                  <a:gd name="connsiteY49" fmla="*/ 2162 h 10000"/>
                  <a:gd name="connsiteX50" fmla="*/ 8918 w 10000"/>
                  <a:gd name="connsiteY50" fmla="*/ 2175 h 10000"/>
                  <a:gd name="connsiteX51" fmla="*/ 8795 w 10000"/>
                  <a:gd name="connsiteY51" fmla="*/ 2185 h 10000"/>
                  <a:gd name="connsiteX52" fmla="*/ 8677 w 10000"/>
                  <a:gd name="connsiteY52" fmla="*/ 2201 h 10000"/>
                  <a:gd name="connsiteX53" fmla="*/ 8468 w 10000"/>
                  <a:gd name="connsiteY53" fmla="*/ 2220 h 10000"/>
                  <a:gd name="connsiteX54" fmla="*/ 8232 w 10000"/>
                  <a:gd name="connsiteY54" fmla="*/ 2241 h 10000"/>
                  <a:gd name="connsiteX55" fmla="*/ 7975 w 10000"/>
                  <a:gd name="connsiteY55" fmla="*/ 2251 h 10000"/>
                  <a:gd name="connsiteX56" fmla="*/ 7702 w 10000"/>
                  <a:gd name="connsiteY56" fmla="*/ 2262 h 10000"/>
                  <a:gd name="connsiteX57" fmla="*/ 7429 w 10000"/>
                  <a:gd name="connsiteY57" fmla="*/ 2264 h 10000"/>
                  <a:gd name="connsiteX58" fmla="*/ 7145 w 10000"/>
                  <a:gd name="connsiteY58" fmla="*/ 2267 h 10000"/>
                  <a:gd name="connsiteX59" fmla="*/ 6861 w 10000"/>
                  <a:gd name="connsiteY59" fmla="*/ 2267 h 10000"/>
                  <a:gd name="connsiteX60" fmla="*/ 6867 w 10000"/>
                  <a:gd name="connsiteY60" fmla="*/ 2449 h 10000"/>
                  <a:gd name="connsiteX61" fmla="*/ 6893 w 10000"/>
                  <a:gd name="connsiteY61" fmla="*/ 2637 h 10000"/>
                  <a:gd name="connsiteX62" fmla="*/ 6936 w 10000"/>
                  <a:gd name="connsiteY62" fmla="*/ 2821 h 10000"/>
                  <a:gd name="connsiteX63" fmla="*/ 6990 w 10000"/>
                  <a:gd name="connsiteY63" fmla="*/ 2996 h 10000"/>
                  <a:gd name="connsiteX64" fmla="*/ 7059 w 10000"/>
                  <a:gd name="connsiteY64" fmla="*/ 3159 h 10000"/>
                  <a:gd name="connsiteX65" fmla="*/ 7129 w 10000"/>
                  <a:gd name="connsiteY65" fmla="*/ 3304 h 10000"/>
                  <a:gd name="connsiteX66" fmla="*/ 7177 w 10000"/>
                  <a:gd name="connsiteY66" fmla="*/ 3423 h 10000"/>
                  <a:gd name="connsiteX67" fmla="*/ 7225 w 10000"/>
                  <a:gd name="connsiteY67" fmla="*/ 3537 h 10000"/>
                  <a:gd name="connsiteX68" fmla="*/ 7263 w 10000"/>
                  <a:gd name="connsiteY68" fmla="*/ 3653 h 10000"/>
                  <a:gd name="connsiteX69" fmla="*/ 7311 w 10000"/>
                  <a:gd name="connsiteY69" fmla="*/ 3769 h 10000"/>
                  <a:gd name="connsiteX70" fmla="*/ 7370 w 10000"/>
                  <a:gd name="connsiteY70" fmla="*/ 3885 h 10000"/>
                  <a:gd name="connsiteX71" fmla="*/ 7450 w 10000"/>
                  <a:gd name="connsiteY71" fmla="*/ 3980 h 10000"/>
                  <a:gd name="connsiteX72" fmla="*/ 7531 w 10000"/>
                  <a:gd name="connsiteY72" fmla="*/ 4075 h 10000"/>
                  <a:gd name="connsiteX73" fmla="*/ 7622 w 10000"/>
                  <a:gd name="connsiteY73" fmla="*/ 4170 h 10000"/>
                  <a:gd name="connsiteX74" fmla="*/ 7702 w 10000"/>
                  <a:gd name="connsiteY74" fmla="*/ 4262 h 10000"/>
                  <a:gd name="connsiteX75" fmla="*/ 7766 w 10000"/>
                  <a:gd name="connsiteY75" fmla="*/ 4355 h 10000"/>
                  <a:gd name="connsiteX76" fmla="*/ 7793 w 10000"/>
                  <a:gd name="connsiteY76" fmla="*/ 4447 h 10000"/>
                  <a:gd name="connsiteX77" fmla="*/ 7745 w 10000"/>
                  <a:gd name="connsiteY77" fmla="*/ 4476 h 10000"/>
                  <a:gd name="connsiteX78" fmla="*/ 7697 w 10000"/>
                  <a:gd name="connsiteY78" fmla="*/ 4503 h 10000"/>
                  <a:gd name="connsiteX79" fmla="*/ 7649 w 10000"/>
                  <a:gd name="connsiteY79" fmla="*/ 4534 h 10000"/>
                  <a:gd name="connsiteX80" fmla="*/ 7606 w 10000"/>
                  <a:gd name="connsiteY80" fmla="*/ 4558 h 10000"/>
                  <a:gd name="connsiteX81" fmla="*/ 7568 w 10000"/>
                  <a:gd name="connsiteY81" fmla="*/ 4571 h 10000"/>
                  <a:gd name="connsiteX82" fmla="*/ 7488 w 10000"/>
                  <a:gd name="connsiteY82" fmla="*/ 4582 h 10000"/>
                  <a:gd name="connsiteX83" fmla="*/ 7413 w 10000"/>
                  <a:gd name="connsiteY83" fmla="*/ 4603 h 10000"/>
                  <a:gd name="connsiteX84" fmla="*/ 7322 w 10000"/>
                  <a:gd name="connsiteY84" fmla="*/ 4629 h 10000"/>
                  <a:gd name="connsiteX85" fmla="*/ 7242 w 10000"/>
                  <a:gd name="connsiteY85" fmla="*/ 4663 h 10000"/>
                  <a:gd name="connsiteX86" fmla="*/ 7172 w 10000"/>
                  <a:gd name="connsiteY86" fmla="*/ 4698 h 10000"/>
                  <a:gd name="connsiteX87" fmla="*/ 7108 w 10000"/>
                  <a:gd name="connsiteY87" fmla="*/ 4727 h 10000"/>
                  <a:gd name="connsiteX88" fmla="*/ 7054 w 10000"/>
                  <a:gd name="connsiteY88" fmla="*/ 4719 h 10000"/>
                  <a:gd name="connsiteX89" fmla="*/ 7017 w 10000"/>
                  <a:gd name="connsiteY89" fmla="*/ 4431 h 10000"/>
                  <a:gd name="connsiteX90" fmla="*/ 6947 w 10000"/>
                  <a:gd name="connsiteY90" fmla="*/ 4431 h 10000"/>
                  <a:gd name="connsiteX91" fmla="*/ 6893 w 10000"/>
                  <a:gd name="connsiteY91" fmla="*/ 4434 h 10000"/>
                  <a:gd name="connsiteX92" fmla="*/ 6840 w 10000"/>
                  <a:gd name="connsiteY92" fmla="*/ 4434 h 10000"/>
                  <a:gd name="connsiteX93" fmla="*/ 6770 w 10000"/>
                  <a:gd name="connsiteY93" fmla="*/ 4437 h 10000"/>
                  <a:gd name="connsiteX94" fmla="*/ 6663 w 10000"/>
                  <a:gd name="connsiteY94" fmla="*/ 4442 h 10000"/>
                  <a:gd name="connsiteX95" fmla="*/ 6652 w 10000"/>
                  <a:gd name="connsiteY95" fmla="*/ 4587 h 10000"/>
                  <a:gd name="connsiteX96" fmla="*/ 6642 w 10000"/>
                  <a:gd name="connsiteY96" fmla="*/ 4737 h 10000"/>
                  <a:gd name="connsiteX97" fmla="*/ 6636 w 10000"/>
                  <a:gd name="connsiteY97" fmla="*/ 4885 h 10000"/>
                  <a:gd name="connsiteX98" fmla="*/ 6615 w 10000"/>
                  <a:gd name="connsiteY98" fmla="*/ 5033 h 10000"/>
                  <a:gd name="connsiteX99" fmla="*/ 6572 w 10000"/>
                  <a:gd name="connsiteY99" fmla="*/ 5141 h 10000"/>
                  <a:gd name="connsiteX100" fmla="*/ 6524 w 10000"/>
                  <a:gd name="connsiteY100" fmla="*/ 5252 h 10000"/>
                  <a:gd name="connsiteX101" fmla="*/ 6476 w 10000"/>
                  <a:gd name="connsiteY101" fmla="*/ 5352 h 10000"/>
                  <a:gd name="connsiteX102" fmla="*/ 6449 w 10000"/>
                  <a:gd name="connsiteY102" fmla="*/ 5455 h 10000"/>
                  <a:gd name="connsiteX103" fmla="*/ 6454 w 10000"/>
                  <a:gd name="connsiteY103" fmla="*/ 5550 h 10000"/>
                  <a:gd name="connsiteX104" fmla="*/ 6443 w 10000"/>
                  <a:gd name="connsiteY104" fmla="*/ 5556 h 10000"/>
                  <a:gd name="connsiteX105" fmla="*/ 6427 w 10000"/>
                  <a:gd name="connsiteY105" fmla="*/ 5556 h 10000"/>
                  <a:gd name="connsiteX106" fmla="*/ 6427 w 10000"/>
                  <a:gd name="connsiteY106" fmla="*/ 5556 h 10000"/>
                  <a:gd name="connsiteX107" fmla="*/ 6422 w 10000"/>
                  <a:gd name="connsiteY107" fmla="*/ 5558 h 10000"/>
                  <a:gd name="connsiteX108" fmla="*/ 6422 w 10000"/>
                  <a:gd name="connsiteY108" fmla="*/ 5566 h 10000"/>
                  <a:gd name="connsiteX109" fmla="*/ 6422 w 10000"/>
                  <a:gd name="connsiteY109" fmla="*/ 5571 h 10000"/>
                  <a:gd name="connsiteX110" fmla="*/ 6422 w 10000"/>
                  <a:gd name="connsiteY110" fmla="*/ 5582 h 10000"/>
                  <a:gd name="connsiteX111" fmla="*/ 6422 w 10000"/>
                  <a:gd name="connsiteY111" fmla="*/ 5595 h 10000"/>
                  <a:gd name="connsiteX112" fmla="*/ 6347 w 10000"/>
                  <a:gd name="connsiteY112" fmla="*/ 5682 h 10000"/>
                  <a:gd name="connsiteX113" fmla="*/ 6288 w 10000"/>
                  <a:gd name="connsiteY113" fmla="*/ 5775 h 10000"/>
                  <a:gd name="connsiteX114" fmla="*/ 6261 w 10000"/>
                  <a:gd name="connsiteY114" fmla="*/ 5872 h 10000"/>
                  <a:gd name="connsiteX115" fmla="*/ 6251 w 10000"/>
                  <a:gd name="connsiteY115" fmla="*/ 5978 h 10000"/>
                  <a:gd name="connsiteX116" fmla="*/ 6235 w 10000"/>
                  <a:gd name="connsiteY116" fmla="*/ 6083 h 10000"/>
                  <a:gd name="connsiteX117" fmla="*/ 6229 w 10000"/>
                  <a:gd name="connsiteY117" fmla="*/ 6194 h 10000"/>
                  <a:gd name="connsiteX118" fmla="*/ 6208 w 10000"/>
                  <a:gd name="connsiteY118" fmla="*/ 6302 h 10000"/>
                  <a:gd name="connsiteX119" fmla="*/ 6170 w 10000"/>
                  <a:gd name="connsiteY119" fmla="*/ 6413 h 10000"/>
                  <a:gd name="connsiteX120" fmla="*/ 5978 w 10000"/>
                  <a:gd name="connsiteY120" fmla="*/ 7213 h 10000"/>
                  <a:gd name="connsiteX121" fmla="*/ 5951 w 10000"/>
                  <a:gd name="connsiteY121" fmla="*/ 7300 h 10000"/>
                  <a:gd name="connsiteX122" fmla="*/ 5935 w 10000"/>
                  <a:gd name="connsiteY122" fmla="*/ 7398 h 10000"/>
                  <a:gd name="connsiteX123" fmla="*/ 5929 w 10000"/>
                  <a:gd name="connsiteY123" fmla="*/ 7487 h 10000"/>
                  <a:gd name="connsiteX124" fmla="*/ 5929 w 10000"/>
                  <a:gd name="connsiteY124" fmla="*/ 7585 h 10000"/>
                  <a:gd name="connsiteX125" fmla="*/ 5929 w 10000"/>
                  <a:gd name="connsiteY125" fmla="*/ 7672 h 10000"/>
                  <a:gd name="connsiteX126" fmla="*/ 5913 w 10000"/>
                  <a:gd name="connsiteY126" fmla="*/ 7754 h 10000"/>
                  <a:gd name="connsiteX127" fmla="*/ 5897 w 10000"/>
                  <a:gd name="connsiteY127" fmla="*/ 7831 h 10000"/>
                  <a:gd name="connsiteX128" fmla="*/ 5865 w 10000"/>
                  <a:gd name="connsiteY128" fmla="*/ 7915 h 10000"/>
                  <a:gd name="connsiteX129" fmla="*/ 5865 w 10000"/>
                  <a:gd name="connsiteY129" fmla="*/ 7997 h 10000"/>
                  <a:gd name="connsiteX130" fmla="*/ 5886 w 10000"/>
                  <a:gd name="connsiteY130" fmla="*/ 8073 h 10000"/>
                  <a:gd name="connsiteX131" fmla="*/ 5924 w 10000"/>
                  <a:gd name="connsiteY131" fmla="*/ 8147 h 10000"/>
                  <a:gd name="connsiteX132" fmla="*/ 5972 w 10000"/>
                  <a:gd name="connsiteY132" fmla="*/ 8216 h 10000"/>
                  <a:gd name="connsiteX133" fmla="*/ 6020 w 10000"/>
                  <a:gd name="connsiteY133" fmla="*/ 8282 h 10000"/>
                  <a:gd name="connsiteX134" fmla="*/ 6069 w 10000"/>
                  <a:gd name="connsiteY134" fmla="*/ 8343 h 10000"/>
                  <a:gd name="connsiteX135" fmla="*/ 6138 w 10000"/>
                  <a:gd name="connsiteY135" fmla="*/ 8551 h 10000"/>
                  <a:gd name="connsiteX136" fmla="*/ 6111 w 10000"/>
                  <a:gd name="connsiteY136" fmla="*/ 8572 h 10000"/>
                  <a:gd name="connsiteX137" fmla="*/ 6069 w 10000"/>
                  <a:gd name="connsiteY137" fmla="*/ 8585 h 10000"/>
                  <a:gd name="connsiteX138" fmla="*/ 6031 w 10000"/>
                  <a:gd name="connsiteY138" fmla="*/ 8599 h 10000"/>
                  <a:gd name="connsiteX139" fmla="*/ 5999 w 10000"/>
                  <a:gd name="connsiteY139" fmla="*/ 8620 h 10000"/>
                  <a:gd name="connsiteX140" fmla="*/ 6069 w 10000"/>
                  <a:gd name="connsiteY140" fmla="*/ 8630 h 10000"/>
                  <a:gd name="connsiteX141" fmla="*/ 6117 w 10000"/>
                  <a:gd name="connsiteY141" fmla="*/ 8643 h 10000"/>
                  <a:gd name="connsiteX142" fmla="*/ 6160 w 10000"/>
                  <a:gd name="connsiteY142" fmla="*/ 8670 h 10000"/>
                  <a:gd name="connsiteX143" fmla="*/ 6138 w 10000"/>
                  <a:gd name="connsiteY143" fmla="*/ 8720 h 10000"/>
                  <a:gd name="connsiteX144" fmla="*/ 6144 w 10000"/>
                  <a:gd name="connsiteY144" fmla="*/ 8770 h 10000"/>
                  <a:gd name="connsiteX145" fmla="*/ 6181 w 10000"/>
                  <a:gd name="connsiteY145" fmla="*/ 8826 h 10000"/>
                  <a:gd name="connsiteX146" fmla="*/ 6235 w 10000"/>
                  <a:gd name="connsiteY146" fmla="*/ 8873 h 10000"/>
                  <a:gd name="connsiteX147" fmla="*/ 6288 w 10000"/>
                  <a:gd name="connsiteY147" fmla="*/ 8918 h 10000"/>
                  <a:gd name="connsiteX148" fmla="*/ 6352 w 10000"/>
                  <a:gd name="connsiteY148" fmla="*/ 8952 h 10000"/>
                  <a:gd name="connsiteX149" fmla="*/ 6465 w 10000"/>
                  <a:gd name="connsiteY149" fmla="*/ 9005 h 10000"/>
                  <a:gd name="connsiteX150" fmla="*/ 6583 w 10000"/>
                  <a:gd name="connsiteY150" fmla="*/ 9063 h 10000"/>
                  <a:gd name="connsiteX151" fmla="*/ 6706 w 10000"/>
                  <a:gd name="connsiteY151" fmla="*/ 9116 h 10000"/>
                  <a:gd name="connsiteX152" fmla="*/ 6781 w 10000"/>
                  <a:gd name="connsiteY152" fmla="*/ 9140 h 10000"/>
                  <a:gd name="connsiteX153" fmla="*/ 6867 w 10000"/>
                  <a:gd name="connsiteY153" fmla="*/ 9161 h 10000"/>
                  <a:gd name="connsiteX154" fmla="*/ 6958 w 10000"/>
                  <a:gd name="connsiteY154" fmla="*/ 9179 h 10000"/>
                  <a:gd name="connsiteX155" fmla="*/ 7043 w 10000"/>
                  <a:gd name="connsiteY155" fmla="*/ 9200 h 10000"/>
                  <a:gd name="connsiteX156" fmla="*/ 7134 w 10000"/>
                  <a:gd name="connsiteY156" fmla="*/ 9224 h 10000"/>
                  <a:gd name="connsiteX157" fmla="*/ 7220 w 10000"/>
                  <a:gd name="connsiteY157" fmla="*/ 9248 h 10000"/>
                  <a:gd name="connsiteX158" fmla="*/ 7290 w 10000"/>
                  <a:gd name="connsiteY158" fmla="*/ 9279 h 10000"/>
                  <a:gd name="connsiteX159" fmla="*/ 7343 w 10000"/>
                  <a:gd name="connsiteY159" fmla="*/ 9314 h 10000"/>
                  <a:gd name="connsiteX160" fmla="*/ 7386 w 10000"/>
                  <a:gd name="connsiteY160" fmla="*/ 9359 h 10000"/>
                  <a:gd name="connsiteX161" fmla="*/ 7408 w 10000"/>
                  <a:gd name="connsiteY161" fmla="*/ 9409 h 10000"/>
                  <a:gd name="connsiteX162" fmla="*/ 7381 w 10000"/>
                  <a:gd name="connsiteY162" fmla="*/ 9433 h 10000"/>
                  <a:gd name="connsiteX163" fmla="*/ 7359 w 10000"/>
                  <a:gd name="connsiteY163" fmla="*/ 9464 h 10000"/>
                  <a:gd name="connsiteX164" fmla="*/ 7333 w 10000"/>
                  <a:gd name="connsiteY164" fmla="*/ 9493 h 10000"/>
                  <a:gd name="connsiteX165" fmla="*/ 7284 w 10000"/>
                  <a:gd name="connsiteY165" fmla="*/ 9522 h 10000"/>
                  <a:gd name="connsiteX166" fmla="*/ 7193 w 10000"/>
                  <a:gd name="connsiteY166" fmla="*/ 9546 h 10000"/>
                  <a:gd name="connsiteX167" fmla="*/ 7081 w 10000"/>
                  <a:gd name="connsiteY167" fmla="*/ 9559 h 10000"/>
                  <a:gd name="connsiteX168" fmla="*/ 6958 w 10000"/>
                  <a:gd name="connsiteY168" fmla="*/ 9562 h 10000"/>
                  <a:gd name="connsiteX169" fmla="*/ 6824 w 10000"/>
                  <a:gd name="connsiteY169" fmla="*/ 9559 h 10000"/>
                  <a:gd name="connsiteX170" fmla="*/ 6690 w 10000"/>
                  <a:gd name="connsiteY170" fmla="*/ 9551 h 10000"/>
                  <a:gd name="connsiteX171" fmla="*/ 6567 w 10000"/>
                  <a:gd name="connsiteY171" fmla="*/ 9546 h 10000"/>
                  <a:gd name="connsiteX172" fmla="*/ 6454 w 10000"/>
                  <a:gd name="connsiteY172" fmla="*/ 9538 h 10000"/>
                  <a:gd name="connsiteX173" fmla="*/ 6261 w 10000"/>
                  <a:gd name="connsiteY173" fmla="*/ 9525 h 10000"/>
                  <a:gd name="connsiteX174" fmla="*/ 6074 w 10000"/>
                  <a:gd name="connsiteY174" fmla="*/ 9493 h 10000"/>
                  <a:gd name="connsiteX175" fmla="*/ 5903 w 10000"/>
                  <a:gd name="connsiteY175" fmla="*/ 9454 h 10000"/>
                  <a:gd name="connsiteX176" fmla="*/ 5726 w 10000"/>
                  <a:gd name="connsiteY176" fmla="*/ 9401 h 10000"/>
                  <a:gd name="connsiteX177" fmla="*/ 5560 w 10000"/>
                  <a:gd name="connsiteY177" fmla="*/ 9351 h 10000"/>
                  <a:gd name="connsiteX178" fmla="*/ 5404 w 10000"/>
                  <a:gd name="connsiteY178" fmla="*/ 9295 h 10000"/>
                  <a:gd name="connsiteX179" fmla="*/ 5244 w 10000"/>
                  <a:gd name="connsiteY179" fmla="*/ 9245 h 10000"/>
                  <a:gd name="connsiteX180" fmla="*/ 5083 w 10000"/>
                  <a:gd name="connsiteY180" fmla="*/ 9250 h 10000"/>
                  <a:gd name="connsiteX181" fmla="*/ 5019 w 10000"/>
                  <a:gd name="connsiteY181" fmla="*/ 9245 h 10000"/>
                  <a:gd name="connsiteX182" fmla="*/ 4944 w 10000"/>
                  <a:gd name="connsiteY182" fmla="*/ 9227 h 10000"/>
                  <a:gd name="connsiteX183" fmla="*/ 4853 w 10000"/>
                  <a:gd name="connsiteY183" fmla="*/ 9211 h 10000"/>
                  <a:gd name="connsiteX184" fmla="*/ 4762 w 10000"/>
                  <a:gd name="connsiteY184" fmla="*/ 9187 h 10000"/>
                  <a:gd name="connsiteX185" fmla="*/ 4681 w 10000"/>
                  <a:gd name="connsiteY185" fmla="*/ 9163 h 10000"/>
                  <a:gd name="connsiteX186" fmla="*/ 4617 w 10000"/>
                  <a:gd name="connsiteY186" fmla="*/ 9134 h 10000"/>
                  <a:gd name="connsiteX187" fmla="*/ 4585 w 10000"/>
                  <a:gd name="connsiteY187" fmla="*/ 9105 h 10000"/>
                  <a:gd name="connsiteX188" fmla="*/ 4574 w 10000"/>
                  <a:gd name="connsiteY188" fmla="*/ 9060 h 10000"/>
                  <a:gd name="connsiteX189" fmla="*/ 4585 w 10000"/>
                  <a:gd name="connsiteY189" fmla="*/ 9005 h 10000"/>
                  <a:gd name="connsiteX190" fmla="*/ 4606 w 10000"/>
                  <a:gd name="connsiteY190" fmla="*/ 8947 h 10000"/>
                  <a:gd name="connsiteX191" fmla="*/ 4638 w 10000"/>
                  <a:gd name="connsiteY191" fmla="*/ 8884 h 10000"/>
                  <a:gd name="connsiteX192" fmla="*/ 4681 w 10000"/>
                  <a:gd name="connsiteY192" fmla="*/ 8820 h 10000"/>
                  <a:gd name="connsiteX193" fmla="*/ 4724 w 10000"/>
                  <a:gd name="connsiteY193" fmla="*/ 8757 h 10000"/>
                  <a:gd name="connsiteX194" fmla="*/ 4756 w 10000"/>
                  <a:gd name="connsiteY194" fmla="*/ 8699 h 10000"/>
                  <a:gd name="connsiteX195" fmla="*/ 4783 w 10000"/>
                  <a:gd name="connsiteY195" fmla="*/ 8646 h 10000"/>
                  <a:gd name="connsiteX196" fmla="*/ 4799 w 10000"/>
                  <a:gd name="connsiteY196" fmla="*/ 8604 h 10000"/>
                  <a:gd name="connsiteX197" fmla="*/ 4676 w 10000"/>
                  <a:gd name="connsiteY197" fmla="*/ 8572 h 10000"/>
                  <a:gd name="connsiteX198" fmla="*/ 4590 w 10000"/>
                  <a:gd name="connsiteY198" fmla="*/ 8538 h 10000"/>
                  <a:gd name="connsiteX199" fmla="*/ 4537 w 10000"/>
                  <a:gd name="connsiteY199" fmla="*/ 8501 h 10000"/>
                  <a:gd name="connsiteX200" fmla="*/ 4499 w 10000"/>
                  <a:gd name="connsiteY200" fmla="*/ 8459 h 10000"/>
                  <a:gd name="connsiteX201" fmla="*/ 4488 w 10000"/>
                  <a:gd name="connsiteY201" fmla="*/ 8414 h 10000"/>
                  <a:gd name="connsiteX202" fmla="*/ 4494 w 10000"/>
                  <a:gd name="connsiteY202" fmla="*/ 8366 h 10000"/>
                  <a:gd name="connsiteX203" fmla="*/ 4510 w 10000"/>
                  <a:gd name="connsiteY203" fmla="*/ 8316 h 10000"/>
                  <a:gd name="connsiteX204" fmla="*/ 4537 w 10000"/>
                  <a:gd name="connsiteY204" fmla="*/ 8263 h 10000"/>
                  <a:gd name="connsiteX205" fmla="*/ 4563 w 10000"/>
                  <a:gd name="connsiteY205" fmla="*/ 8211 h 10000"/>
                  <a:gd name="connsiteX206" fmla="*/ 4585 w 10000"/>
                  <a:gd name="connsiteY206" fmla="*/ 8155 h 10000"/>
                  <a:gd name="connsiteX207" fmla="*/ 4606 w 10000"/>
                  <a:gd name="connsiteY207" fmla="*/ 8097 h 10000"/>
                  <a:gd name="connsiteX208" fmla="*/ 4612 w 10000"/>
                  <a:gd name="connsiteY208" fmla="*/ 8042 h 10000"/>
                  <a:gd name="connsiteX209" fmla="*/ 4606 w 10000"/>
                  <a:gd name="connsiteY209" fmla="*/ 7984 h 10000"/>
                  <a:gd name="connsiteX210" fmla="*/ 4590 w 10000"/>
                  <a:gd name="connsiteY210" fmla="*/ 7920 h 10000"/>
                  <a:gd name="connsiteX211" fmla="*/ 4585 w 10000"/>
                  <a:gd name="connsiteY211" fmla="*/ 7838 h 10000"/>
                  <a:gd name="connsiteX212" fmla="*/ 4585 w 10000"/>
                  <a:gd name="connsiteY212" fmla="*/ 7746 h 10000"/>
                  <a:gd name="connsiteX213" fmla="*/ 4590 w 10000"/>
                  <a:gd name="connsiteY213" fmla="*/ 7646 h 10000"/>
                  <a:gd name="connsiteX214" fmla="*/ 4606 w 10000"/>
                  <a:gd name="connsiteY214" fmla="*/ 7551 h 10000"/>
                  <a:gd name="connsiteX215" fmla="*/ 4628 w 10000"/>
                  <a:gd name="connsiteY215" fmla="*/ 7464 h 10000"/>
                  <a:gd name="connsiteX216" fmla="*/ 4644 w 10000"/>
                  <a:gd name="connsiteY216" fmla="*/ 7324 h 10000"/>
                  <a:gd name="connsiteX217" fmla="*/ 4660 w 10000"/>
                  <a:gd name="connsiteY217" fmla="*/ 7173 h 10000"/>
                  <a:gd name="connsiteX218" fmla="*/ 4660 w 10000"/>
                  <a:gd name="connsiteY218" fmla="*/ 7018 h 10000"/>
                  <a:gd name="connsiteX219" fmla="*/ 4655 w 10000"/>
                  <a:gd name="connsiteY219" fmla="*/ 6854 h 10000"/>
                  <a:gd name="connsiteX220" fmla="*/ 4638 w 10000"/>
                  <a:gd name="connsiteY220" fmla="*/ 6693 h 10000"/>
                  <a:gd name="connsiteX221" fmla="*/ 4633 w 10000"/>
                  <a:gd name="connsiteY221" fmla="*/ 6540 h 10000"/>
                  <a:gd name="connsiteX222" fmla="*/ 4628 w 10000"/>
                  <a:gd name="connsiteY222" fmla="*/ 6395 h 10000"/>
                  <a:gd name="connsiteX223" fmla="*/ 4628 w 10000"/>
                  <a:gd name="connsiteY223" fmla="*/ 6310 h 10000"/>
                  <a:gd name="connsiteX224" fmla="*/ 4633 w 10000"/>
                  <a:gd name="connsiteY224" fmla="*/ 6226 h 10000"/>
                  <a:gd name="connsiteX225" fmla="*/ 4644 w 10000"/>
                  <a:gd name="connsiteY225" fmla="*/ 6139 h 10000"/>
                  <a:gd name="connsiteX226" fmla="*/ 4660 w 10000"/>
                  <a:gd name="connsiteY226" fmla="*/ 6054 h 10000"/>
                  <a:gd name="connsiteX227" fmla="*/ 4676 w 10000"/>
                  <a:gd name="connsiteY227" fmla="*/ 5967 h 10000"/>
                  <a:gd name="connsiteX228" fmla="*/ 4676 w 10000"/>
                  <a:gd name="connsiteY228" fmla="*/ 5891 h 10000"/>
                  <a:gd name="connsiteX229" fmla="*/ 4665 w 10000"/>
                  <a:gd name="connsiteY229" fmla="*/ 5817 h 10000"/>
                  <a:gd name="connsiteX230" fmla="*/ 4638 w 10000"/>
                  <a:gd name="connsiteY230" fmla="*/ 5751 h 10000"/>
                  <a:gd name="connsiteX231" fmla="*/ 4585 w 10000"/>
                  <a:gd name="connsiteY231" fmla="*/ 5693 h 10000"/>
                  <a:gd name="connsiteX232" fmla="*/ 4585 w 10000"/>
                  <a:gd name="connsiteY232" fmla="*/ 5709 h 10000"/>
                  <a:gd name="connsiteX233" fmla="*/ 4547 w 10000"/>
                  <a:gd name="connsiteY233" fmla="*/ 5740 h 10000"/>
                  <a:gd name="connsiteX234" fmla="*/ 4510 w 10000"/>
                  <a:gd name="connsiteY234" fmla="*/ 5785 h 10000"/>
                  <a:gd name="connsiteX235" fmla="*/ 4488 w 10000"/>
                  <a:gd name="connsiteY235" fmla="*/ 5827 h 10000"/>
                  <a:gd name="connsiteX236" fmla="*/ 4478 w 10000"/>
                  <a:gd name="connsiteY236" fmla="*/ 5872 h 10000"/>
                  <a:gd name="connsiteX237" fmla="*/ 4446 w 10000"/>
                  <a:gd name="connsiteY237" fmla="*/ 5885 h 10000"/>
                  <a:gd name="connsiteX238" fmla="*/ 4408 w 10000"/>
                  <a:gd name="connsiteY238" fmla="*/ 5914 h 10000"/>
                  <a:gd name="connsiteX239" fmla="*/ 4371 w 10000"/>
                  <a:gd name="connsiteY239" fmla="*/ 5954 h 10000"/>
                  <a:gd name="connsiteX240" fmla="*/ 4328 w 10000"/>
                  <a:gd name="connsiteY240" fmla="*/ 6002 h 10000"/>
                  <a:gd name="connsiteX241" fmla="*/ 4280 w 10000"/>
                  <a:gd name="connsiteY241" fmla="*/ 6057 h 10000"/>
                  <a:gd name="connsiteX242" fmla="*/ 4237 w 10000"/>
                  <a:gd name="connsiteY242" fmla="*/ 6112 h 10000"/>
                  <a:gd name="connsiteX243" fmla="*/ 4205 w 10000"/>
                  <a:gd name="connsiteY243" fmla="*/ 6165 h 10000"/>
                  <a:gd name="connsiteX244" fmla="*/ 4162 w 10000"/>
                  <a:gd name="connsiteY244" fmla="*/ 6215 h 10000"/>
                  <a:gd name="connsiteX245" fmla="*/ 4044 w 10000"/>
                  <a:gd name="connsiteY245" fmla="*/ 6358 h 10000"/>
                  <a:gd name="connsiteX246" fmla="*/ 3910 w 10000"/>
                  <a:gd name="connsiteY246" fmla="*/ 6500 h 10000"/>
                  <a:gd name="connsiteX247" fmla="*/ 3787 w 10000"/>
                  <a:gd name="connsiteY247" fmla="*/ 6646 h 10000"/>
                  <a:gd name="connsiteX248" fmla="*/ 3680 w 10000"/>
                  <a:gd name="connsiteY248" fmla="*/ 6788 h 10000"/>
                  <a:gd name="connsiteX249" fmla="*/ 3599 w 10000"/>
                  <a:gd name="connsiteY249" fmla="*/ 6925 h 10000"/>
                  <a:gd name="connsiteX250" fmla="*/ 3599 w 10000"/>
                  <a:gd name="connsiteY250" fmla="*/ 6928 h 10000"/>
                  <a:gd name="connsiteX251" fmla="*/ 3599 w 10000"/>
                  <a:gd name="connsiteY251" fmla="*/ 6931 h 10000"/>
                  <a:gd name="connsiteX252" fmla="*/ 3605 w 10000"/>
                  <a:gd name="connsiteY252" fmla="*/ 6936 h 10000"/>
                  <a:gd name="connsiteX253" fmla="*/ 3605 w 10000"/>
                  <a:gd name="connsiteY253" fmla="*/ 6941 h 10000"/>
                  <a:gd name="connsiteX254" fmla="*/ 3621 w 10000"/>
                  <a:gd name="connsiteY254" fmla="*/ 6952 h 10000"/>
                  <a:gd name="connsiteX255" fmla="*/ 3562 w 10000"/>
                  <a:gd name="connsiteY255" fmla="*/ 6941 h 10000"/>
                  <a:gd name="connsiteX256" fmla="*/ 3535 w 10000"/>
                  <a:gd name="connsiteY256" fmla="*/ 6997 h 10000"/>
                  <a:gd name="connsiteX257" fmla="*/ 3492 w 10000"/>
                  <a:gd name="connsiteY257" fmla="*/ 7052 h 10000"/>
                  <a:gd name="connsiteX258" fmla="*/ 3455 w 10000"/>
                  <a:gd name="connsiteY258" fmla="*/ 7102 h 10000"/>
                  <a:gd name="connsiteX259" fmla="*/ 3407 w 10000"/>
                  <a:gd name="connsiteY259" fmla="*/ 7150 h 10000"/>
                  <a:gd name="connsiteX260" fmla="*/ 3369 w 10000"/>
                  <a:gd name="connsiteY260" fmla="*/ 7184 h 10000"/>
                  <a:gd name="connsiteX261" fmla="*/ 3348 w 10000"/>
                  <a:gd name="connsiteY261" fmla="*/ 7226 h 10000"/>
                  <a:gd name="connsiteX262" fmla="*/ 3348 w 10000"/>
                  <a:gd name="connsiteY262" fmla="*/ 7266 h 10000"/>
                  <a:gd name="connsiteX263" fmla="*/ 3348 w 10000"/>
                  <a:gd name="connsiteY263" fmla="*/ 7308 h 10000"/>
                  <a:gd name="connsiteX264" fmla="*/ 3358 w 10000"/>
                  <a:gd name="connsiteY264" fmla="*/ 7345 h 10000"/>
                  <a:gd name="connsiteX265" fmla="*/ 3348 w 10000"/>
                  <a:gd name="connsiteY265" fmla="*/ 7377 h 10000"/>
                  <a:gd name="connsiteX266" fmla="*/ 3294 w 10000"/>
                  <a:gd name="connsiteY266" fmla="*/ 7474 h 10000"/>
                  <a:gd name="connsiteX267" fmla="*/ 3224 w 10000"/>
                  <a:gd name="connsiteY267" fmla="*/ 7575 h 10000"/>
                  <a:gd name="connsiteX268" fmla="*/ 3160 w 10000"/>
                  <a:gd name="connsiteY268" fmla="*/ 7672 h 10000"/>
                  <a:gd name="connsiteX269" fmla="*/ 3107 w 10000"/>
                  <a:gd name="connsiteY269" fmla="*/ 7770 h 10000"/>
                  <a:gd name="connsiteX270" fmla="*/ 3064 w 10000"/>
                  <a:gd name="connsiteY270" fmla="*/ 7868 h 10000"/>
                  <a:gd name="connsiteX271" fmla="*/ 3037 w 10000"/>
                  <a:gd name="connsiteY271" fmla="*/ 7970 h 10000"/>
                  <a:gd name="connsiteX272" fmla="*/ 3037 w 10000"/>
                  <a:gd name="connsiteY272" fmla="*/ 8076 h 10000"/>
                  <a:gd name="connsiteX273" fmla="*/ 3069 w 10000"/>
                  <a:gd name="connsiteY273" fmla="*/ 8187 h 10000"/>
                  <a:gd name="connsiteX274" fmla="*/ 3080 w 10000"/>
                  <a:gd name="connsiteY274" fmla="*/ 8245 h 10000"/>
                  <a:gd name="connsiteX275" fmla="*/ 3064 w 10000"/>
                  <a:gd name="connsiteY275" fmla="*/ 8303 h 10000"/>
                  <a:gd name="connsiteX276" fmla="*/ 3032 w 10000"/>
                  <a:gd name="connsiteY276" fmla="*/ 8356 h 10000"/>
                  <a:gd name="connsiteX277" fmla="*/ 2989 w 10000"/>
                  <a:gd name="connsiteY277" fmla="*/ 8409 h 10000"/>
                  <a:gd name="connsiteX278" fmla="*/ 2962 w 10000"/>
                  <a:gd name="connsiteY278" fmla="*/ 8456 h 10000"/>
                  <a:gd name="connsiteX279" fmla="*/ 2941 w 10000"/>
                  <a:gd name="connsiteY279" fmla="*/ 8496 h 10000"/>
                  <a:gd name="connsiteX280" fmla="*/ 2946 w 10000"/>
                  <a:gd name="connsiteY280" fmla="*/ 8530 h 10000"/>
                  <a:gd name="connsiteX281" fmla="*/ 3198 w 10000"/>
                  <a:gd name="connsiteY281" fmla="*/ 8767 h 10000"/>
                  <a:gd name="connsiteX282" fmla="*/ 3198 w 10000"/>
                  <a:gd name="connsiteY282" fmla="*/ 8836 h 10000"/>
                  <a:gd name="connsiteX283" fmla="*/ 3171 w 10000"/>
                  <a:gd name="connsiteY283" fmla="*/ 8884 h 10000"/>
                  <a:gd name="connsiteX284" fmla="*/ 3133 w 10000"/>
                  <a:gd name="connsiteY284" fmla="*/ 8934 h 10000"/>
                  <a:gd name="connsiteX285" fmla="*/ 3091 w 10000"/>
                  <a:gd name="connsiteY285" fmla="*/ 8989 h 10000"/>
                  <a:gd name="connsiteX286" fmla="*/ 3053 w 10000"/>
                  <a:gd name="connsiteY286" fmla="*/ 9045 h 10000"/>
                  <a:gd name="connsiteX287" fmla="*/ 3016 w 10000"/>
                  <a:gd name="connsiteY287" fmla="*/ 9097 h 10000"/>
                  <a:gd name="connsiteX288" fmla="*/ 2994 w 10000"/>
                  <a:gd name="connsiteY288" fmla="*/ 9145 h 10000"/>
                  <a:gd name="connsiteX289" fmla="*/ 2999 w 10000"/>
                  <a:gd name="connsiteY289" fmla="*/ 9184 h 10000"/>
                  <a:gd name="connsiteX290" fmla="*/ 3042 w 10000"/>
                  <a:gd name="connsiteY290" fmla="*/ 9272 h 10000"/>
                  <a:gd name="connsiteX291" fmla="*/ 3107 w 10000"/>
                  <a:gd name="connsiteY291" fmla="*/ 9364 h 10000"/>
                  <a:gd name="connsiteX292" fmla="*/ 3176 w 10000"/>
                  <a:gd name="connsiteY292" fmla="*/ 9454 h 10000"/>
                  <a:gd name="connsiteX293" fmla="*/ 3240 w 10000"/>
                  <a:gd name="connsiteY293" fmla="*/ 9549 h 10000"/>
                  <a:gd name="connsiteX294" fmla="*/ 3289 w 10000"/>
                  <a:gd name="connsiteY294" fmla="*/ 9644 h 10000"/>
                  <a:gd name="connsiteX295" fmla="*/ 3321 w 10000"/>
                  <a:gd name="connsiteY295" fmla="*/ 9741 h 10000"/>
                  <a:gd name="connsiteX296" fmla="*/ 3326 w 10000"/>
                  <a:gd name="connsiteY296" fmla="*/ 9839 h 10000"/>
                  <a:gd name="connsiteX297" fmla="*/ 3299 w 10000"/>
                  <a:gd name="connsiteY297" fmla="*/ 9939 h 10000"/>
                  <a:gd name="connsiteX298" fmla="*/ 3160 w 10000"/>
                  <a:gd name="connsiteY298" fmla="*/ 9974 h 10000"/>
                  <a:gd name="connsiteX299" fmla="*/ 3016 w 10000"/>
                  <a:gd name="connsiteY299" fmla="*/ 9992 h 10000"/>
                  <a:gd name="connsiteX300" fmla="*/ 2855 w 10000"/>
                  <a:gd name="connsiteY300" fmla="*/ 10000 h 10000"/>
                  <a:gd name="connsiteX301" fmla="*/ 2700 w 10000"/>
                  <a:gd name="connsiteY301" fmla="*/ 9997 h 10000"/>
                  <a:gd name="connsiteX302" fmla="*/ 2539 w 10000"/>
                  <a:gd name="connsiteY302" fmla="*/ 9979 h 10000"/>
                  <a:gd name="connsiteX303" fmla="*/ 2384 w 10000"/>
                  <a:gd name="connsiteY303" fmla="*/ 9955 h 10000"/>
                  <a:gd name="connsiteX304" fmla="*/ 2239 w 10000"/>
                  <a:gd name="connsiteY304" fmla="*/ 9921 h 10000"/>
                  <a:gd name="connsiteX305" fmla="*/ 2105 w 10000"/>
                  <a:gd name="connsiteY305" fmla="*/ 9881 h 10000"/>
                  <a:gd name="connsiteX306" fmla="*/ 1987 w 10000"/>
                  <a:gd name="connsiteY306" fmla="*/ 9834 h 10000"/>
                  <a:gd name="connsiteX307" fmla="*/ 1901 w 10000"/>
                  <a:gd name="connsiteY307" fmla="*/ 9781 h 10000"/>
                  <a:gd name="connsiteX308" fmla="*/ 1837 w 10000"/>
                  <a:gd name="connsiteY308" fmla="*/ 9723 h 10000"/>
                  <a:gd name="connsiteX309" fmla="*/ 1837 w 10000"/>
                  <a:gd name="connsiteY309" fmla="*/ 9514 h 10000"/>
                  <a:gd name="connsiteX310" fmla="*/ 1810 w 10000"/>
                  <a:gd name="connsiteY310" fmla="*/ 9480 h 10000"/>
                  <a:gd name="connsiteX311" fmla="*/ 1773 w 10000"/>
                  <a:gd name="connsiteY311" fmla="*/ 9435 h 10000"/>
                  <a:gd name="connsiteX312" fmla="*/ 1746 w 10000"/>
                  <a:gd name="connsiteY312" fmla="*/ 9382 h 10000"/>
                  <a:gd name="connsiteX313" fmla="*/ 1725 w 10000"/>
                  <a:gd name="connsiteY313" fmla="*/ 9316 h 10000"/>
                  <a:gd name="connsiteX314" fmla="*/ 1725 w 10000"/>
                  <a:gd name="connsiteY314" fmla="*/ 9248 h 10000"/>
                  <a:gd name="connsiteX315" fmla="*/ 1746 w 10000"/>
                  <a:gd name="connsiteY315" fmla="*/ 9177 h 10000"/>
                  <a:gd name="connsiteX316" fmla="*/ 1762 w 10000"/>
                  <a:gd name="connsiteY316" fmla="*/ 9126 h 10000"/>
                  <a:gd name="connsiteX317" fmla="*/ 1762 w 10000"/>
                  <a:gd name="connsiteY317" fmla="*/ 9071 h 10000"/>
                  <a:gd name="connsiteX318" fmla="*/ 1741 w 10000"/>
                  <a:gd name="connsiteY318" fmla="*/ 9013 h 10000"/>
                  <a:gd name="connsiteX319" fmla="*/ 1725 w 10000"/>
                  <a:gd name="connsiteY319" fmla="*/ 8952 h 10000"/>
                  <a:gd name="connsiteX320" fmla="*/ 1714 w 10000"/>
                  <a:gd name="connsiteY320" fmla="*/ 8884 h 10000"/>
                  <a:gd name="connsiteX321" fmla="*/ 1714 w 10000"/>
                  <a:gd name="connsiteY321" fmla="*/ 8810 h 10000"/>
                  <a:gd name="connsiteX322" fmla="*/ 1735 w 10000"/>
                  <a:gd name="connsiteY322" fmla="*/ 8733 h 10000"/>
                  <a:gd name="connsiteX323" fmla="*/ 1762 w 10000"/>
                  <a:gd name="connsiteY323" fmla="*/ 8667 h 10000"/>
                  <a:gd name="connsiteX324" fmla="*/ 1800 w 10000"/>
                  <a:gd name="connsiteY324" fmla="*/ 8606 h 10000"/>
                  <a:gd name="connsiteX325" fmla="*/ 1837 w 10000"/>
                  <a:gd name="connsiteY325" fmla="*/ 8546 h 10000"/>
                  <a:gd name="connsiteX326" fmla="*/ 1869 w 10000"/>
                  <a:gd name="connsiteY326" fmla="*/ 8472 h 10000"/>
                  <a:gd name="connsiteX327" fmla="*/ 1869 w 10000"/>
                  <a:gd name="connsiteY327" fmla="*/ 7820 h 10000"/>
                  <a:gd name="connsiteX328" fmla="*/ 1998 w 10000"/>
                  <a:gd name="connsiteY328" fmla="*/ 7020 h 10000"/>
                  <a:gd name="connsiteX329" fmla="*/ 2260 w 10000"/>
                  <a:gd name="connsiteY329" fmla="*/ 6577 h 10000"/>
                  <a:gd name="connsiteX330" fmla="*/ 2276 w 10000"/>
                  <a:gd name="connsiteY330" fmla="*/ 6221 h 10000"/>
                  <a:gd name="connsiteX331" fmla="*/ 2453 w 10000"/>
                  <a:gd name="connsiteY331" fmla="*/ 5735 h 10000"/>
                  <a:gd name="connsiteX332" fmla="*/ 2501 w 10000"/>
                  <a:gd name="connsiteY332" fmla="*/ 5606 h 10000"/>
                  <a:gd name="connsiteX333" fmla="*/ 2539 w 10000"/>
                  <a:gd name="connsiteY333" fmla="*/ 5484 h 10000"/>
                  <a:gd name="connsiteX334" fmla="*/ 2560 w 10000"/>
                  <a:gd name="connsiteY334" fmla="*/ 5363 h 10000"/>
                  <a:gd name="connsiteX335" fmla="*/ 2592 w 10000"/>
                  <a:gd name="connsiteY335" fmla="*/ 5247 h 10000"/>
                  <a:gd name="connsiteX336" fmla="*/ 2598 w 10000"/>
                  <a:gd name="connsiteY336" fmla="*/ 5202 h 10000"/>
                  <a:gd name="connsiteX337" fmla="*/ 2592 w 10000"/>
                  <a:gd name="connsiteY337" fmla="*/ 5154 h 10000"/>
                  <a:gd name="connsiteX338" fmla="*/ 2587 w 10000"/>
                  <a:gd name="connsiteY338" fmla="*/ 5107 h 10000"/>
                  <a:gd name="connsiteX339" fmla="*/ 2587 w 10000"/>
                  <a:gd name="connsiteY339" fmla="*/ 5059 h 10000"/>
                  <a:gd name="connsiteX340" fmla="*/ 2614 w 10000"/>
                  <a:gd name="connsiteY340" fmla="*/ 5015 h 10000"/>
                  <a:gd name="connsiteX341" fmla="*/ 2592 w 10000"/>
                  <a:gd name="connsiteY341" fmla="*/ 5015 h 10000"/>
                  <a:gd name="connsiteX342" fmla="*/ 2587 w 10000"/>
                  <a:gd name="connsiteY342" fmla="*/ 5015 h 10000"/>
                  <a:gd name="connsiteX343" fmla="*/ 2582 w 10000"/>
                  <a:gd name="connsiteY343" fmla="*/ 5015 h 10000"/>
                  <a:gd name="connsiteX344" fmla="*/ 2582 w 10000"/>
                  <a:gd name="connsiteY344" fmla="*/ 5020 h 10000"/>
                  <a:gd name="connsiteX345" fmla="*/ 2571 w 10000"/>
                  <a:gd name="connsiteY345" fmla="*/ 5020 h 10000"/>
                  <a:gd name="connsiteX346" fmla="*/ 2571 w 10000"/>
                  <a:gd name="connsiteY346" fmla="*/ 5015 h 10000"/>
                  <a:gd name="connsiteX347" fmla="*/ 2566 w 10000"/>
                  <a:gd name="connsiteY347" fmla="*/ 5012 h 10000"/>
                  <a:gd name="connsiteX348" fmla="*/ 2560 w 10000"/>
                  <a:gd name="connsiteY348" fmla="*/ 5004 h 10000"/>
                  <a:gd name="connsiteX349" fmla="*/ 2566 w 10000"/>
                  <a:gd name="connsiteY349" fmla="*/ 4980 h 10000"/>
                  <a:gd name="connsiteX350" fmla="*/ 2544 w 10000"/>
                  <a:gd name="connsiteY350" fmla="*/ 4964 h 10000"/>
                  <a:gd name="connsiteX351" fmla="*/ 2517 w 10000"/>
                  <a:gd name="connsiteY351" fmla="*/ 4946 h 10000"/>
                  <a:gd name="connsiteX352" fmla="*/ 2475 w 10000"/>
                  <a:gd name="connsiteY352" fmla="*/ 4933 h 10000"/>
                  <a:gd name="connsiteX353" fmla="*/ 2442 w 10000"/>
                  <a:gd name="connsiteY353" fmla="*/ 4917 h 10000"/>
                  <a:gd name="connsiteX354" fmla="*/ 2421 w 10000"/>
                  <a:gd name="connsiteY354" fmla="*/ 4904 h 10000"/>
                  <a:gd name="connsiteX355" fmla="*/ 2421 w 10000"/>
                  <a:gd name="connsiteY355" fmla="*/ 4605 h 10000"/>
                  <a:gd name="connsiteX356" fmla="*/ 2432 w 10000"/>
                  <a:gd name="connsiteY356" fmla="*/ 4120 h 10000"/>
                  <a:gd name="connsiteX357" fmla="*/ 2453 w 10000"/>
                  <a:gd name="connsiteY357" fmla="*/ 4014 h 10000"/>
                  <a:gd name="connsiteX358" fmla="*/ 2448 w 10000"/>
                  <a:gd name="connsiteY358" fmla="*/ 3911 h 10000"/>
                  <a:gd name="connsiteX359" fmla="*/ 2432 w 10000"/>
                  <a:gd name="connsiteY359" fmla="*/ 3808 h 10000"/>
                  <a:gd name="connsiteX360" fmla="*/ 2410 w 10000"/>
                  <a:gd name="connsiteY360" fmla="*/ 3703 h 10000"/>
                  <a:gd name="connsiteX361" fmla="*/ 2421 w 10000"/>
                  <a:gd name="connsiteY361" fmla="*/ 3597 h 10000"/>
                  <a:gd name="connsiteX362" fmla="*/ 2432 w 10000"/>
                  <a:gd name="connsiteY362" fmla="*/ 3481 h 10000"/>
                  <a:gd name="connsiteX363" fmla="*/ 2448 w 10000"/>
                  <a:gd name="connsiteY363" fmla="*/ 3362 h 10000"/>
                  <a:gd name="connsiteX364" fmla="*/ 2453 w 10000"/>
                  <a:gd name="connsiteY364" fmla="*/ 3238 h 10000"/>
                  <a:gd name="connsiteX365" fmla="*/ 2448 w 10000"/>
                  <a:gd name="connsiteY365" fmla="*/ 3122 h 10000"/>
                  <a:gd name="connsiteX366" fmla="*/ 2421 w 10000"/>
                  <a:gd name="connsiteY366" fmla="*/ 3017 h 10000"/>
                  <a:gd name="connsiteX367" fmla="*/ 2362 w 10000"/>
                  <a:gd name="connsiteY367" fmla="*/ 2703 h 10000"/>
                  <a:gd name="connsiteX368" fmla="*/ 2351 w 10000"/>
                  <a:gd name="connsiteY368" fmla="*/ 2753 h 10000"/>
                  <a:gd name="connsiteX369" fmla="*/ 2314 w 10000"/>
                  <a:gd name="connsiteY369" fmla="*/ 2790 h 10000"/>
                  <a:gd name="connsiteX370" fmla="*/ 2282 w 10000"/>
                  <a:gd name="connsiteY370" fmla="*/ 2821 h 10000"/>
                  <a:gd name="connsiteX371" fmla="*/ 2255 w 10000"/>
                  <a:gd name="connsiteY371" fmla="*/ 2848 h 10000"/>
                  <a:gd name="connsiteX372" fmla="*/ 2239 w 10000"/>
                  <a:gd name="connsiteY372" fmla="*/ 2877 h 10000"/>
                  <a:gd name="connsiteX373" fmla="*/ 2236 w 10000"/>
                  <a:gd name="connsiteY373" fmla="*/ 2903 h 10000"/>
                  <a:gd name="connsiteX374" fmla="*/ 2217 w 10000"/>
                  <a:gd name="connsiteY374" fmla="*/ 2922 h 10000"/>
                  <a:gd name="connsiteX375" fmla="*/ 2185 w 10000"/>
                  <a:gd name="connsiteY375" fmla="*/ 2956 h 10000"/>
                  <a:gd name="connsiteX376" fmla="*/ 2148 w 10000"/>
                  <a:gd name="connsiteY376" fmla="*/ 2996 h 10000"/>
                  <a:gd name="connsiteX377" fmla="*/ 2126 w 10000"/>
                  <a:gd name="connsiteY377" fmla="*/ 3040 h 10000"/>
                  <a:gd name="connsiteX378" fmla="*/ 2105 w 10000"/>
                  <a:gd name="connsiteY378" fmla="*/ 3088 h 10000"/>
                  <a:gd name="connsiteX379" fmla="*/ 2094 w 10000"/>
                  <a:gd name="connsiteY379" fmla="*/ 3125 h 10000"/>
                  <a:gd name="connsiteX380" fmla="*/ 2089 w 10000"/>
                  <a:gd name="connsiteY380" fmla="*/ 3154 h 10000"/>
                  <a:gd name="connsiteX381" fmla="*/ 2078 w 10000"/>
                  <a:gd name="connsiteY381" fmla="*/ 3164 h 10000"/>
                  <a:gd name="connsiteX382" fmla="*/ 1971 w 10000"/>
                  <a:gd name="connsiteY382" fmla="*/ 3215 h 10000"/>
                  <a:gd name="connsiteX383" fmla="*/ 1869 w 10000"/>
                  <a:gd name="connsiteY383" fmla="*/ 3257 h 10000"/>
                  <a:gd name="connsiteX384" fmla="*/ 1773 w 10000"/>
                  <a:gd name="connsiteY384" fmla="*/ 3296 h 10000"/>
                  <a:gd name="connsiteX385" fmla="*/ 1676 w 10000"/>
                  <a:gd name="connsiteY385" fmla="*/ 3331 h 10000"/>
                  <a:gd name="connsiteX386" fmla="*/ 1559 w 10000"/>
                  <a:gd name="connsiteY386" fmla="*/ 3362 h 10000"/>
                  <a:gd name="connsiteX387" fmla="*/ 1414 w 10000"/>
                  <a:gd name="connsiteY387" fmla="*/ 3389 h 10000"/>
                  <a:gd name="connsiteX388" fmla="*/ 1296 w 10000"/>
                  <a:gd name="connsiteY388" fmla="*/ 3399 h 10000"/>
                  <a:gd name="connsiteX389" fmla="*/ 1194 w 10000"/>
                  <a:gd name="connsiteY389" fmla="*/ 3391 h 10000"/>
                  <a:gd name="connsiteX390" fmla="*/ 1093 w 10000"/>
                  <a:gd name="connsiteY390" fmla="*/ 3376 h 10000"/>
                  <a:gd name="connsiteX391" fmla="*/ 1007 w 10000"/>
                  <a:gd name="connsiteY391" fmla="*/ 3344 h 10000"/>
                  <a:gd name="connsiteX392" fmla="*/ 921 w 10000"/>
                  <a:gd name="connsiteY392" fmla="*/ 3310 h 10000"/>
                  <a:gd name="connsiteX393" fmla="*/ 846 w 10000"/>
                  <a:gd name="connsiteY393" fmla="*/ 3270 h 10000"/>
                  <a:gd name="connsiteX394" fmla="*/ 777 w 10000"/>
                  <a:gd name="connsiteY394" fmla="*/ 3225 h 10000"/>
                  <a:gd name="connsiteX395" fmla="*/ 718 w 10000"/>
                  <a:gd name="connsiteY395" fmla="*/ 3183 h 10000"/>
                  <a:gd name="connsiteX396" fmla="*/ 664 w 10000"/>
                  <a:gd name="connsiteY396" fmla="*/ 3146 h 10000"/>
                  <a:gd name="connsiteX397" fmla="*/ 621 w 10000"/>
                  <a:gd name="connsiteY397" fmla="*/ 3114 h 10000"/>
                  <a:gd name="connsiteX398" fmla="*/ 584 w 10000"/>
                  <a:gd name="connsiteY398" fmla="*/ 3096 h 10000"/>
                  <a:gd name="connsiteX399" fmla="*/ 477 w 10000"/>
                  <a:gd name="connsiteY399" fmla="*/ 3032 h 10000"/>
                  <a:gd name="connsiteX400" fmla="*/ 386 w 10000"/>
                  <a:gd name="connsiteY400" fmla="*/ 2959 h 10000"/>
                  <a:gd name="connsiteX401" fmla="*/ 311 w 10000"/>
                  <a:gd name="connsiteY401" fmla="*/ 2869 h 10000"/>
                  <a:gd name="connsiteX402" fmla="*/ 257 w 10000"/>
                  <a:gd name="connsiteY402" fmla="*/ 2774 h 10000"/>
                  <a:gd name="connsiteX403" fmla="*/ 214 w 10000"/>
                  <a:gd name="connsiteY403" fmla="*/ 2668 h 10000"/>
                  <a:gd name="connsiteX404" fmla="*/ 198 w 10000"/>
                  <a:gd name="connsiteY404" fmla="*/ 2557 h 10000"/>
                  <a:gd name="connsiteX405" fmla="*/ 198 w 10000"/>
                  <a:gd name="connsiteY405" fmla="*/ 2449 h 10000"/>
                  <a:gd name="connsiteX406" fmla="*/ 225 w 10000"/>
                  <a:gd name="connsiteY406" fmla="*/ 2341 h 10000"/>
                  <a:gd name="connsiteX407" fmla="*/ 241 w 10000"/>
                  <a:gd name="connsiteY407" fmla="*/ 2291 h 10000"/>
                  <a:gd name="connsiteX408" fmla="*/ 236 w 10000"/>
                  <a:gd name="connsiteY408" fmla="*/ 2243 h 10000"/>
                  <a:gd name="connsiteX409" fmla="*/ 236 w 10000"/>
                  <a:gd name="connsiteY409" fmla="*/ 2196 h 10000"/>
                  <a:gd name="connsiteX410" fmla="*/ 236 w 10000"/>
                  <a:gd name="connsiteY410" fmla="*/ 2151 h 10000"/>
                  <a:gd name="connsiteX411" fmla="*/ 246 w 10000"/>
                  <a:gd name="connsiteY411" fmla="*/ 2114 h 10000"/>
                  <a:gd name="connsiteX412" fmla="*/ 193 w 10000"/>
                  <a:gd name="connsiteY412" fmla="*/ 2032 h 10000"/>
                  <a:gd name="connsiteX413" fmla="*/ 129 w 10000"/>
                  <a:gd name="connsiteY413" fmla="*/ 1942 h 10000"/>
                  <a:gd name="connsiteX414" fmla="*/ 75 w 10000"/>
                  <a:gd name="connsiteY414" fmla="*/ 1850 h 10000"/>
                  <a:gd name="connsiteX415" fmla="*/ 27 w 10000"/>
                  <a:gd name="connsiteY415" fmla="*/ 1760 h 10000"/>
                  <a:gd name="connsiteX416" fmla="*/ 0 w 10000"/>
                  <a:gd name="connsiteY416" fmla="*/ 1671 h 10000"/>
                  <a:gd name="connsiteX417" fmla="*/ 107 w 10000"/>
                  <a:gd name="connsiteY417" fmla="*/ 1618 h 10000"/>
                  <a:gd name="connsiteX418" fmla="*/ 257 w 10000"/>
                  <a:gd name="connsiteY418" fmla="*/ 1576 h 10000"/>
                  <a:gd name="connsiteX419" fmla="*/ 412 w 10000"/>
                  <a:gd name="connsiteY419" fmla="*/ 1541 h 10000"/>
                  <a:gd name="connsiteX420" fmla="*/ 595 w 10000"/>
                  <a:gd name="connsiteY420" fmla="*/ 1518 h 10000"/>
                  <a:gd name="connsiteX421" fmla="*/ 777 w 10000"/>
                  <a:gd name="connsiteY421" fmla="*/ 1507 h 10000"/>
                  <a:gd name="connsiteX422" fmla="*/ 825 w 10000"/>
                  <a:gd name="connsiteY422" fmla="*/ 1523 h 10000"/>
                  <a:gd name="connsiteX423" fmla="*/ 878 w 10000"/>
                  <a:gd name="connsiteY423" fmla="*/ 1533 h 10000"/>
                  <a:gd name="connsiteX424" fmla="*/ 937 w 10000"/>
                  <a:gd name="connsiteY424" fmla="*/ 1541 h 10000"/>
                  <a:gd name="connsiteX425" fmla="*/ 991 w 10000"/>
                  <a:gd name="connsiteY425" fmla="*/ 1554 h 10000"/>
                  <a:gd name="connsiteX426" fmla="*/ 1039 w 10000"/>
                  <a:gd name="connsiteY426" fmla="*/ 1576 h 10000"/>
                  <a:gd name="connsiteX427" fmla="*/ 1093 w 10000"/>
                  <a:gd name="connsiteY427" fmla="*/ 1615 h 10000"/>
                  <a:gd name="connsiteX428" fmla="*/ 1130 w 10000"/>
                  <a:gd name="connsiteY428" fmla="*/ 1660 h 10000"/>
                  <a:gd name="connsiteX429" fmla="*/ 1087 w 10000"/>
                  <a:gd name="connsiteY429" fmla="*/ 1694 h 10000"/>
                  <a:gd name="connsiteX430" fmla="*/ 1071 w 10000"/>
                  <a:gd name="connsiteY430" fmla="*/ 1729 h 10000"/>
                  <a:gd name="connsiteX431" fmla="*/ 1087 w 10000"/>
                  <a:gd name="connsiteY431" fmla="*/ 1763 h 10000"/>
                  <a:gd name="connsiteX432" fmla="*/ 1103 w 10000"/>
                  <a:gd name="connsiteY432" fmla="*/ 1797 h 10000"/>
                  <a:gd name="connsiteX433" fmla="*/ 1114 w 10000"/>
                  <a:gd name="connsiteY433" fmla="*/ 1834 h 10000"/>
                  <a:gd name="connsiteX434" fmla="*/ 1109 w 10000"/>
                  <a:gd name="connsiteY434" fmla="*/ 1871 h 10000"/>
                  <a:gd name="connsiteX435" fmla="*/ 1071 w 10000"/>
                  <a:gd name="connsiteY435" fmla="*/ 1913 h 10000"/>
                  <a:gd name="connsiteX436" fmla="*/ 900 w 10000"/>
                  <a:gd name="connsiteY436" fmla="*/ 1948 h 10000"/>
                  <a:gd name="connsiteX437" fmla="*/ 900 w 10000"/>
                  <a:gd name="connsiteY437" fmla="*/ 1985 h 10000"/>
                  <a:gd name="connsiteX438" fmla="*/ 905 w 10000"/>
                  <a:gd name="connsiteY438" fmla="*/ 2022 h 10000"/>
                  <a:gd name="connsiteX439" fmla="*/ 916 w 10000"/>
                  <a:gd name="connsiteY439" fmla="*/ 2064 h 10000"/>
                  <a:gd name="connsiteX440" fmla="*/ 916 w 10000"/>
                  <a:gd name="connsiteY440" fmla="*/ 2103 h 10000"/>
                  <a:gd name="connsiteX441" fmla="*/ 905 w 10000"/>
                  <a:gd name="connsiteY441" fmla="*/ 2143 h 10000"/>
                  <a:gd name="connsiteX442" fmla="*/ 889 w 10000"/>
                  <a:gd name="connsiteY442" fmla="*/ 2175 h 10000"/>
                  <a:gd name="connsiteX443" fmla="*/ 846 w 10000"/>
                  <a:gd name="connsiteY443" fmla="*/ 2201 h 10000"/>
                  <a:gd name="connsiteX444" fmla="*/ 889 w 10000"/>
                  <a:gd name="connsiteY444" fmla="*/ 2241 h 10000"/>
                  <a:gd name="connsiteX445" fmla="*/ 937 w 10000"/>
                  <a:gd name="connsiteY445" fmla="*/ 2278 h 10000"/>
                  <a:gd name="connsiteX446" fmla="*/ 991 w 10000"/>
                  <a:gd name="connsiteY446" fmla="*/ 2312 h 10000"/>
                  <a:gd name="connsiteX447" fmla="*/ 1044 w 10000"/>
                  <a:gd name="connsiteY447" fmla="*/ 2336 h 10000"/>
                  <a:gd name="connsiteX448" fmla="*/ 1093 w 10000"/>
                  <a:gd name="connsiteY448" fmla="*/ 2346 h 10000"/>
                  <a:gd name="connsiteX449" fmla="*/ 1130 w 10000"/>
                  <a:gd name="connsiteY449" fmla="*/ 2320 h 10000"/>
                  <a:gd name="connsiteX450" fmla="*/ 1157 w 10000"/>
                  <a:gd name="connsiteY450" fmla="*/ 2275 h 10000"/>
                  <a:gd name="connsiteX451" fmla="*/ 1194 w 10000"/>
                  <a:gd name="connsiteY451" fmla="*/ 2220 h 10000"/>
                  <a:gd name="connsiteX452" fmla="*/ 1227 w 10000"/>
                  <a:gd name="connsiteY452" fmla="*/ 2156 h 10000"/>
                  <a:gd name="connsiteX453" fmla="*/ 1248 w 10000"/>
                  <a:gd name="connsiteY453" fmla="*/ 2088 h 10000"/>
                  <a:gd name="connsiteX454" fmla="*/ 1275 w 10000"/>
                  <a:gd name="connsiteY454" fmla="*/ 2022 h 10000"/>
                  <a:gd name="connsiteX455" fmla="*/ 1291 w 10000"/>
                  <a:gd name="connsiteY455" fmla="*/ 1961 h 10000"/>
                  <a:gd name="connsiteX456" fmla="*/ 1296 w 10000"/>
                  <a:gd name="connsiteY456" fmla="*/ 1913 h 10000"/>
                  <a:gd name="connsiteX457" fmla="*/ 1291 w 10000"/>
                  <a:gd name="connsiteY457" fmla="*/ 1879 h 10000"/>
                  <a:gd name="connsiteX458" fmla="*/ 1318 w 10000"/>
                  <a:gd name="connsiteY458" fmla="*/ 1876 h 10000"/>
                  <a:gd name="connsiteX459" fmla="*/ 1328 w 10000"/>
                  <a:gd name="connsiteY459" fmla="*/ 1871 h 10000"/>
                  <a:gd name="connsiteX460" fmla="*/ 1344 w 10000"/>
                  <a:gd name="connsiteY460" fmla="*/ 1866 h 10000"/>
                  <a:gd name="connsiteX461" fmla="*/ 1350 w 10000"/>
                  <a:gd name="connsiteY461" fmla="*/ 1861 h 10000"/>
                  <a:gd name="connsiteX462" fmla="*/ 1360 w 10000"/>
                  <a:gd name="connsiteY462" fmla="*/ 1855 h 10000"/>
                  <a:gd name="connsiteX463" fmla="*/ 1366 w 10000"/>
                  <a:gd name="connsiteY463" fmla="*/ 1847 h 10000"/>
                  <a:gd name="connsiteX464" fmla="*/ 1377 w 10000"/>
                  <a:gd name="connsiteY464" fmla="*/ 1834 h 10000"/>
                  <a:gd name="connsiteX465" fmla="*/ 1366 w 10000"/>
                  <a:gd name="connsiteY465" fmla="*/ 1800 h 10000"/>
                  <a:gd name="connsiteX466" fmla="*/ 1377 w 10000"/>
                  <a:gd name="connsiteY466" fmla="*/ 1752 h 10000"/>
                  <a:gd name="connsiteX467" fmla="*/ 1398 w 10000"/>
                  <a:gd name="connsiteY467" fmla="*/ 1702 h 10000"/>
                  <a:gd name="connsiteX468" fmla="*/ 1430 w 10000"/>
                  <a:gd name="connsiteY468" fmla="*/ 1652 h 10000"/>
                  <a:gd name="connsiteX469" fmla="*/ 1462 w 10000"/>
                  <a:gd name="connsiteY469" fmla="*/ 1613 h 10000"/>
                  <a:gd name="connsiteX470" fmla="*/ 1505 w 10000"/>
                  <a:gd name="connsiteY470" fmla="*/ 1581 h 10000"/>
                  <a:gd name="connsiteX471" fmla="*/ 1575 w 10000"/>
                  <a:gd name="connsiteY471" fmla="*/ 1554 h 10000"/>
                  <a:gd name="connsiteX472" fmla="*/ 1666 w 10000"/>
                  <a:gd name="connsiteY472" fmla="*/ 1536 h 10000"/>
                  <a:gd name="connsiteX473" fmla="*/ 1762 w 10000"/>
                  <a:gd name="connsiteY473" fmla="*/ 1528 h 10000"/>
                  <a:gd name="connsiteX474" fmla="*/ 1864 w 10000"/>
                  <a:gd name="connsiteY474" fmla="*/ 1518 h 10000"/>
                  <a:gd name="connsiteX475" fmla="*/ 1971 w 10000"/>
                  <a:gd name="connsiteY475" fmla="*/ 1507 h 10000"/>
                  <a:gd name="connsiteX476" fmla="*/ 2067 w 10000"/>
                  <a:gd name="connsiteY476" fmla="*/ 1486 h 10000"/>
                  <a:gd name="connsiteX477" fmla="*/ 2266 w 10000"/>
                  <a:gd name="connsiteY477" fmla="*/ 1438 h 10000"/>
                  <a:gd name="connsiteX478" fmla="*/ 2480 w 10000"/>
                  <a:gd name="connsiteY478" fmla="*/ 1386 h 10000"/>
                  <a:gd name="connsiteX479" fmla="*/ 2700 w 10000"/>
                  <a:gd name="connsiteY479" fmla="*/ 1333 h 10000"/>
                  <a:gd name="connsiteX480" fmla="*/ 2892 w 10000"/>
                  <a:gd name="connsiteY480" fmla="*/ 1277 h 10000"/>
                  <a:gd name="connsiteX481" fmla="*/ 2855 w 10000"/>
                  <a:gd name="connsiteY481" fmla="*/ 1262 h 10000"/>
                  <a:gd name="connsiteX482" fmla="*/ 2935 w 10000"/>
                  <a:gd name="connsiteY482" fmla="*/ 1246 h 10000"/>
                  <a:gd name="connsiteX483" fmla="*/ 2994 w 10000"/>
                  <a:gd name="connsiteY483" fmla="*/ 1222 h 10000"/>
                  <a:gd name="connsiteX484" fmla="*/ 3053 w 10000"/>
                  <a:gd name="connsiteY484" fmla="*/ 1193 h 10000"/>
                  <a:gd name="connsiteX485" fmla="*/ 3101 w 10000"/>
                  <a:gd name="connsiteY485" fmla="*/ 1161 h 10000"/>
                  <a:gd name="connsiteX486" fmla="*/ 3155 w 10000"/>
                  <a:gd name="connsiteY486" fmla="*/ 1130 h 10000"/>
                  <a:gd name="connsiteX487" fmla="*/ 3208 w 10000"/>
                  <a:gd name="connsiteY487" fmla="*/ 1106 h 10000"/>
                  <a:gd name="connsiteX488" fmla="*/ 3240 w 10000"/>
                  <a:gd name="connsiteY488" fmla="*/ 1164 h 10000"/>
                  <a:gd name="connsiteX489" fmla="*/ 3294 w 10000"/>
                  <a:gd name="connsiteY489" fmla="*/ 1219 h 10000"/>
                  <a:gd name="connsiteX490" fmla="*/ 3364 w 10000"/>
                  <a:gd name="connsiteY490" fmla="*/ 1269 h 10000"/>
                  <a:gd name="connsiteX491" fmla="*/ 3433 w 10000"/>
                  <a:gd name="connsiteY491" fmla="*/ 1320 h 10000"/>
                  <a:gd name="connsiteX492" fmla="*/ 3492 w 10000"/>
                  <a:gd name="connsiteY492" fmla="*/ 1367 h 10000"/>
                  <a:gd name="connsiteX493" fmla="*/ 3610 w 10000"/>
                  <a:gd name="connsiteY493" fmla="*/ 1478 h 10000"/>
                  <a:gd name="connsiteX494" fmla="*/ 3717 w 10000"/>
                  <a:gd name="connsiteY494" fmla="*/ 1599 h 10000"/>
                  <a:gd name="connsiteX495" fmla="*/ 3814 w 10000"/>
                  <a:gd name="connsiteY495" fmla="*/ 1721 h 10000"/>
                  <a:gd name="connsiteX496" fmla="*/ 3937 w 10000"/>
                  <a:gd name="connsiteY496" fmla="*/ 1919 h 10000"/>
                  <a:gd name="connsiteX497" fmla="*/ 4049 w 10000"/>
                  <a:gd name="connsiteY497" fmla="*/ 2125 h 10000"/>
                  <a:gd name="connsiteX498" fmla="*/ 4140 w 10000"/>
                  <a:gd name="connsiteY498" fmla="*/ 2330 h 10000"/>
                  <a:gd name="connsiteX499" fmla="*/ 4221 w 10000"/>
                  <a:gd name="connsiteY499" fmla="*/ 2542 h 10000"/>
                  <a:gd name="connsiteX500" fmla="*/ 4312 w 10000"/>
                  <a:gd name="connsiteY500" fmla="*/ 2761 h 10000"/>
                  <a:gd name="connsiteX501" fmla="*/ 4408 w 10000"/>
                  <a:gd name="connsiteY501" fmla="*/ 2982 h 10000"/>
                  <a:gd name="connsiteX502" fmla="*/ 4472 w 10000"/>
                  <a:gd name="connsiteY502" fmla="*/ 3114 h 10000"/>
                  <a:gd name="connsiteX503" fmla="*/ 4537 w 10000"/>
                  <a:gd name="connsiteY503" fmla="*/ 3249 h 10000"/>
                  <a:gd name="connsiteX504" fmla="*/ 4585 w 10000"/>
                  <a:gd name="connsiteY504" fmla="*/ 3386 h 10000"/>
                  <a:gd name="connsiteX505" fmla="*/ 4628 w 10000"/>
                  <a:gd name="connsiteY505" fmla="*/ 3526 h 10000"/>
                  <a:gd name="connsiteX506" fmla="*/ 4660 w 10000"/>
                  <a:gd name="connsiteY506" fmla="*/ 3676 h 10000"/>
                  <a:gd name="connsiteX507" fmla="*/ 4676 w 10000"/>
                  <a:gd name="connsiteY507" fmla="*/ 3832 h 10000"/>
                  <a:gd name="connsiteX508" fmla="*/ 5083 w 10000"/>
                  <a:gd name="connsiteY508" fmla="*/ 3861 h 10000"/>
                  <a:gd name="connsiteX509" fmla="*/ 5153 w 10000"/>
                  <a:gd name="connsiteY509" fmla="*/ 3851 h 10000"/>
                  <a:gd name="connsiteX510" fmla="*/ 5233 w 10000"/>
                  <a:gd name="connsiteY510" fmla="*/ 3837 h 10000"/>
                  <a:gd name="connsiteX511" fmla="*/ 5319 w 10000"/>
                  <a:gd name="connsiteY511" fmla="*/ 3830 h 10000"/>
                  <a:gd name="connsiteX512" fmla="*/ 5404 w 10000"/>
                  <a:gd name="connsiteY512" fmla="*/ 3827 h 10000"/>
                  <a:gd name="connsiteX513" fmla="*/ 5479 w 10000"/>
                  <a:gd name="connsiteY513" fmla="*/ 3837 h 10000"/>
                  <a:gd name="connsiteX514" fmla="*/ 5554 w 10000"/>
                  <a:gd name="connsiteY514" fmla="*/ 3861 h 10000"/>
                  <a:gd name="connsiteX515" fmla="*/ 5624 w 10000"/>
                  <a:gd name="connsiteY515" fmla="*/ 3840 h 10000"/>
                  <a:gd name="connsiteX516" fmla="*/ 5710 w 10000"/>
                  <a:gd name="connsiteY516" fmla="*/ 3830 h 10000"/>
                  <a:gd name="connsiteX517" fmla="*/ 5790 w 10000"/>
                  <a:gd name="connsiteY517" fmla="*/ 3827 h 10000"/>
                  <a:gd name="connsiteX518" fmla="*/ 5881 w 10000"/>
                  <a:gd name="connsiteY518" fmla="*/ 3819 h 10000"/>
                  <a:gd name="connsiteX519" fmla="*/ 5961 w 10000"/>
                  <a:gd name="connsiteY519" fmla="*/ 3806 h 10000"/>
                  <a:gd name="connsiteX520" fmla="*/ 6149 w 10000"/>
                  <a:gd name="connsiteY520" fmla="*/ 3758 h 10000"/>
                  <a:gd name="connsiteX521" fmla="*/ 6347 w 10000"/>
                  <a:gd name="connsiteY521" fmla="*/ 3703 h 10000"/>
                  <a:gd name="connsiteX522" fmla="*/ 6545 w 10000"/>
                  <a:gd name="connsiteY522" fmla="*/ 3653 h 10000"/>
                  <a:gd name="connsiteX523" fmla="*/ 6535 w 10000"/>
                  <a:gd name="connsiteY523" fmla="*/ 3560 h 10000"/>
                  <a:gd name="connsiteX524" fmla="*/ 6497 w 10000"/>
                  <a:gd name="connsiteY524" fmla="*/ 3471 h 10000"/>
                  <a:gd name="connsiteX525" fmla="*/ 6438 w 10000"/>
                  <a:gd name="connsiteY525" fmla="*/ 3378 h 10000"/>
                  <a:gd name="connsiteX526" fmla="*/ 6358 w 10000"/>
                  <a:gd name="connsiteY526" fmla="*/ 3288 h 10000"/>
                  <a:gd name="connsiteX527" fmla="*/ 6277 w 10000"/>
                  <a:gd name="connsiteY527" fmla="*/ 3204 h 10000"/>
                  <a:gd name="connsiteX528" fmla="*/ 6192 w 10000"/>
                  <a:gd name="connsiteY528" fmla="*/ 3120 h 10000"/>
                  <a:gd name="connsiteX529" fmla="*/ 6122 w 10000"/>
                  <a:gd name="connsiteY529" fmla="*/ 3043 h 10000"/>
                  <a:gd name="connsiteX530" fmla="*/ 5908 w 10000"/>
                  <a:gd name="connsiteY530" fmla="*/ 2784 h 10000"/>
                  <a:gd name="connsiteX531" fmla="*/ 5710 w 10000"/>
                  <a:gd name="connsiteY531" fmla="*/ 2531 h 10000"/>
                  <a:gd name="connsiteX532" fmla="*/ 5522 w 10000"/>
                  <a:gd name="connsiteY532" fmla="*/ 2267 h 10000"/>
                  <a:gd name="connsiteX533" fmla="*/ 5201 w 10000"/>
                  <a:gd name="connsiteY533" fmla="*/ 1705 h 10000"/>
                  <a:gd name="connsiteX534" fmla="*/ 5104 w 10000"/>
                  <a:gd name="connsiteY534" fmla="*/ 1602 h 10000"/>
                  <a:gd name="connsiteX535" fmla="*/ 4992 w 10000"/>
                  <a:gd name="connsiteY535" fmla="*/ 1496 h 10000"/>
                  <a:gd name="connsiteX536" fmla="*/ 4879 w 10000"/>
                  <a:gd name="connsiteY536" fmla="*/ 1394 h 10000"/>
                  <a:gd name="connsiteX537" fmla="*/ 4778 w 10000"/>
                  <a:gd name="connsiteY537" fmla="*/ 1298 h 10000"/>
                  <a:gd name="connsiteX538" fmla="*/ 4692 w 10000"/>
                  <a:gd name="connsiteY538" fmla="*/ 1148 h 10000"/>
                  <a:gd name="connsiteX539" fmla="*/ 4746 w 10000"/>
                  <a:gd name="connsiteY539" fmla="*/ 1130 h 10000"/>
                  <a:gd name="connsiteX540" fmla="*/ 4783 w 10000"/>
                  <a:gd name="connsiteY540" fmla="*/ 1153 h 10000"/>
                  <a:gd name="connsiteX541" fmla="*/ 4847 w 10000"/>
                  <a:gd name="connsiteY541" fmla="*/ 1174 h 10000"/>
                  <a:gd name="connsiteX542" fmla="*/ 4901 w 10000"/>
                  <a:gd name="connsiteY542" fmla="*/ 1193 h 10000"/>
                  <a:gd name="connsiteX543" fmla="*/ 4960 w 10000"/>
                  <a:gd name="connsiteY543" fmla="*/ 1209 h 10000"/>
                  <a:gd name="connsiteX544" fmla="*/ 4938 w 10000"/>
                  <a:gd name="connsiteY544" fmla="*/ 1235 h 10000"/>
                  <a:gd name="connsiteX545" fmla="*/ 5099 w 10000"/>
                  <a:gd name="connsiteY545" fmla="*/ 1288 h 10000"/>
                  <a:gd name="connsiteX546" fmla="*/ 5206 w 10000"/>
                  <a:gd name="connsiteY546" fmla="*/ 1288 h 10000"/>
                  <a:gd name="connsiteX547" fmla="*/ 5345 w 10000"/>
                  <a:gd name="connsiteY547" fmla="*/ 1285 h 10000"/>
                  <a:gd name="connsiteX548" fmla="*/ 5506 w 10000"/>
                  <a:gd name="connsiteY548" fmla="*/ 1280 h 10000"/>
                  <a:gd name="connsiteX549" fmla="*/ 5672 w 10000"/>
                  <a:gd name="connsiteY549" fmla="*/ 1280 h 10000"/>
                  <a:gd name="connsiteX550" fmla="*/ 5838 w 10000"/>
                  <a:gd name="connsiteY550" fmla="*/ 1280 h 10000"/>
                  <a:gd name="connsiteX551" fmla="*/ 5994 w 10000"/>
                  <a:gd name="connsiteY551" fmla="*/ 1280 h 10000"/>
                  <a:gd name="connsiteX552" fmla="*/ 6133 w 10000"/>
                  <a:gd name="connsiteY552" fmla="*/ 1288 h 10000"/>
                  <a:gd name="connsiteX553" fmla="*/ 6240 w 10000"/>
                  <a:gd name="connsiteY553" fmla="*/ 1293 h 10000"/>
                  <a:gd name="connsiteX554" fmla="*/ 6315 w 10000"/>
                  <a:gd name="connsiteY554" fmla="*/ 1304 h 10000"/>
                  <a:gd name="connsiteX555" fmla="*/ 6395 w 10000"/>
                  <a:gd name="connsiteY555" fmla="*/ 1328 h 10000"/>
                  <a:gd name="connsiteX556" fmla="*/ 6443 w 10000"/>
                  <a:gd name="connsiteY556" fmla="*/ 1357 h 10000"/>
                  <a:gd name="connsiteX557" fmla="*/ 6470 w 10000"/>
                  <a:gd name="connsiteY557" fmla="*/ 1380 h 10000"/>
                  <a:gd name="connsiteX558" fmla="*/ 6492 w 10000"/>
                  <a:gd name="connsiteY558" fmla="*/ 1409 h 10000"/>
                  <a:gd name="connsiteX559" fmla="*/ 6518 w 10000"/>
                  <a:gd name="connsiteY559" fmla="*/ 1441 h 10000"/>
                  <a:gd name="connsiteX560" fmla="*/ 6561 w 10000"/>
                  <a:gd name="connsiteY560" fmla="*/ 1478 h 10000"/>
                  <a:gd name="connsiteX561" fmla="*/ 6593 w 10000"/>
                  <a:gd name="connsiteY561" fmla="*/ 1494 h 10000"/>
                  <a:gd name="connsiteX562" fmla="*/ 6636 w 10000"/>
                  <a:gd name="connsiteY562" fmla="*/ 1499 h 10000"/>
                  <a:gd name="connsiteX563" fmla="*/ 6685 w 10000"/>
                  <a:gd name="connsiteY563" fmla="*/ 1502 h 10000"/>
                  <a:gd name="connsiteX564" fmla="*/ 6738 w 10000"/>
                  <a:gd name="connsiteY564" fmla="*/ 1507 h 10000"/>
                  <a:gd name="connsiteX565" fmla="*/ 6792 w 10000"/>
                  <a:gd name="connsiteY565" fmla="*/ 1512 h 10000"/>
                  <a:gd name="connsiteX566" fmla="*/ 6845 w 10000"/>
                  <a:gd name="connsiteY566" fmla="*/ 1565 h 10000"/>
                  <a:gd name="connsiteX567" fmla="*/ 6877 w 10000"/>
                  <a:gd name="connsiteY567" fmla="*/ 1570 h 10000"/>
                  <a:gd name="connsiteX568" fmla="*/ 6947 w 10000"/>
                  <a:gd name="connsiteY568" fmla="*/ 1570 h 10000"/>
                  <a:gd name="connsiteX569" fmla="*/ 7038 w 10000"/>
                  <a:gd name="connsiteY569" fmla="*/ 1576 h 10000"/>
                  <a:gd name="connsiteX570" fmla="*/ 7134 w 10000"/>
                  <a:gd name="connsiteY570" fmla="*/ 1576 h 10000"/>
                  <a:gd name="connsiteX571" fmla="*/ 7225 w 10000"/>
                  <a:gd name="connsiteY571" fmla="*/ 1578 h 10000"/>
                  <a:gd name="connsiteX572" fmla="*/ 7300 w 10000"/>
                  <a:gd name="connsiteY572" fmla="*/ 1581 h 10000"/>
                  <a:gd name="connsiteX573" fmla="*/ 7392 w 10000"/>
                  <a:gd name="connsiteY573" fmla="*/ 1594 h 10000"/>
                  <a:gd name="connsiteX574" fmla="*/ 7504 w 10000"/>
                  <a:gd name="connsiteY574" fmla="*/ 1610 h 10000"/>
                  <a:gd name="connsiteX575" fmla="*/ 7616 w 10000"/>
                  <a:gd name="connsiteY575" fmla="*/ 1623 h 10000"/>
                  <a:gd name="connsiteX576" fmla="*/ 7724 w 10000"/>
                  <a:gd name="connsiteY576" fmla="*/ 1636 h 10000"/>
                  <a:gd name="connsiteX577" fmla="*/ 7815 w 10000"/>
                  <a:gd name="connsiteY577" fmla="*/ 1644 h 10000"/>
                  <a:gd name="connsiteX578" fmla="*/ 7922 w 10000"/>
                  <a:gd name="connsiteY578" fmla="*/ 1647 h 10000"/>
                  <a:gd name="connsiteX579" fmla="*/ 8040 w 10000"/>
                  <a:gd name="connsiteY579" fmla="*/ 1647 h 10000"/>
                  <a:gd name="connsiteX580" fmla="*/ 8163 w 10000"/>
                  <a:gd name="connsiteY580" fmla="*/ 1644 h 10000"/>
                  <a:gd name="connsiteX581" fmla="*/ 8275 w 10000"/>
                  <a:gd name="connsiteY581" fmla="*/ 1644 h 10000"/>
                  <a:gd name="connsiteX582" fmla="*/ 8377 w 10000"/>
                  <a:gd name="connsiteY582" fmla="*/ 1652 h 10000"/>
                  <a:gd name="connsiteX583" fmla="*/ 8404 w 10000"/>
                  <a:gd name="connsiteY583" fmla="*/ 1623 h 10000"/>
                  <a:gd name="connsiteX584" fmla="*/ 8447 w 10000"/>
                  <a:gd name="connsiteY584" fmla="*/ 1602 h 10000"/>
                  <a:gd name="connsiteX585" fmla="*/ 8490 w 10000"/>
                  <a:gd name="connsiteY585" fmla="*/ 1578 h 10000"/>
                  <a:gd name="connsiteX586" fmla="*/ 8516 w 10000"/>
                  <a:gd name="connsiteY586" fmla="*/ 1557 h 10000"/>
                  <a:gd name="connsiteX587" fmla="*/ 8543 w 10000"/>
                  <a:gd name="connsiteY587" fmla="*/ 1528 h 10000"/>
                  <a:gd name="connsiteX588" fmla="*/ 8548 w 10000"/>
                  <a:gd name="connsiteY588" fmla="*/ 1499 h 10000"/>
                  <a:gd name="connsiteX589" fmla="*/ 8543 w 10000"/>
                  <a:gd name="connsiteY589" fmla="*/ 1478 h 10000"/>
                  <a:gd name="connsiteX590" fmla="*/ 8543 w 10000"/>
                  <a:gd name="connsiteY590" fmla="*/ 1454 h 10000"/>
                  <a:gd name="connsiteX591" fmla="*/ 8548 w 10000"/>
                  <a:gd name="connsiteY591" fmla="*/ 1425 h 10000"/>
                  <a:gd name="connsiteX592" fmla="*/ 8570 w 10000"/>
                  <a:gd name="connsiteY592" fmla="*/ 1383 h 10000"/>
                  <a:gd name="connsiteX593" fmla="*/ 8629 w 10000"/>
                  <a:gd name="connsiteY593" fmla="*/ 1320 h 10000"/>
                  <a:gd name="connsiteX594" fmla="*/ 8698 w 10000"/>
                  <a:gd name="connsiteY594" fmla="*/ 1256 h 10000"/>
                  <a:gd name="connsiteX595" fmla="*/ 8747 w 10000"/>
                  <a:gd name="connsiteY595" fmla="*/ 1193 h 10000"/>
                  <a:gd name="connsiteX596" fmla="*/ 8768 w 10000"/>
                  <a:gd name="connsiteY596" fmla="*/ 1148 h 10000"/>
                  <a:gd name="connsiteX597" fmla="*/ 8790 w 10000"/>
                  <a:gd name="connsiteY597" fmla="*/ 1093 h 10000"/>
                  <a:gd name="connsiteX598" fmla="*/ 8800 w 10000"/>
                  <a:gd name="connsiteY598" fmla="*/ 1037 h 10000"/>
                  <a:gd name="connsiteX599" fmla="*/ 8822 w 10000"/>
                  <a:gd name="connsiteY599" fmla="*/ 984 h 10000"/>
                  <a:gd name="connsiteX600" fmla="*/ 8843 w 10000"/>
                  <a:gd name="connsiteY600" fmla="*/ 937 h 10000"/>
                  <a:gd name="connsiteX601" fmla="*/ 8870 w 10000"/>
                  <a:gd name="connsiteY601" fmla="*/ 897 h 10000"/>
                  <a:gd name="connsiteX602" fmla="*/ 8913 w 10000"/>
                  <a:gd name="connsiteY602" fmla="*/ 868 h 10000"/>
                  <a:gd name="connsiteX603" fmla="*/ 8961 w 10000"/>
                  <a:gd name="connsiteY603" fmla="*/ 837 h 10000"/>
                  <a:gd name="connsiteX604" fmla="*/ 8993 w 10000"/>
                  <a:gd name="connsiteY604" fmla="*/ 802 h 10000"/>
                  <a:gd name="connsiteX605" fmla="*/ 9014 w 10000"/>
                  <a:gd name="connsiteY605" fmla="*/ 757 h 10000"/>
                  <a:gd name="connsiteX606" fmla="*/ 9014 w 10000"/>
                  <a:gd name="connsiteY606" fmla="*/ 723 h 10000"/>
                  <a:gd name="connsiteX607" fmla="*/ 9014 w 10000"/>
                  <a:gd name="connsiteY607" fmla="*/ 694 h 10000"/>
                  <a:gd name="connsiteX608" fmla="*/ 9009 w 10000"/>
                  <a:gd name="connsiteY608" fmla="*/ 662 h 10000"/>
                  <a:gd name="connsiteX609" fmla="*/ 9004 w 10000"/>
                  <a:gd name="connsiteY609" fmla="*/ 631 h 10000"/>
                  <a:gd name="connsiteX610" fmla="*/ 9014 w 10000"/>
                  <a:gd name="connsiteY610" fmla="*/ 594 h 10000"/>
                  <a:gd name="connsiteX611" fmla="*/ 8886 w 10000"/>
                  <a:gd name="connsiteY611" fmla="*/ 538 h 10000"/>
                  <a:gd name="connsiteX612" fmla="*/ 8757 w 10000"/>
                  <a:gd name="connsiteY612" fmla="*/ 478 h 10000"/>
                  <a:gd name="connsiteX613" fmla="*/ 8650 w 10000"/>
                  <a:gd name="connsiteY613" fmla="*/ 412 h 10000"/>
                  <a:gd name="connsiteX614" fmla="*/ 8559 w 10000"/>
                  <a:gd name="connsiteY614" fmla="*/ 338 h 10000"/>
                  <a:gd name="connsiteX615" fmla="*/ 8484 w 10000"/>
                  <a:gd name="connsiteY615" fmla="*/ 253 h 10000"/>
                  <a:gd name="connsiteX616" fmla="*/ 8399 w 10000"/>
                  <a:gd name="connsiteY616" fmla="*/ 116 h 10000"/>
                  <a:gd name="connsiteX617" fmla="*/ 8468 w 10000"/>
                  <a:gd name="connsiteY617" fmla="*/ 92 h 10000"/>
                  <a:gd name="connsiteX618" fmla="*/ 8548 w 10000"/>
                  <a:gd name="connsiteY618" fmla="*/ 82 h 10000"/>
                  <a:gd name="connsiteX619" fmla="*/ 8640 w 10000"/>
                  <a:gd name="connsiteY619" fmla="*/ 61 h 10000"/>
                  <a:gd name="connsiteX620" fmla="*/ 8698 w 10000"/>
                  <a:gd name="connsiteY620" fmla="*/ 3 h 10000"/>
                  <a:gd name="connsiteX621" fmla="*/ 8779 w 10000"/>
                  <a:gd name="connsiteY621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</a:cxnLst>
                <a:rect l="l" t="t" r="r" b="b"/>
                <a:pathLst>
                  <a:path w="10000" h="10000">
                    <a:moveTo>
                      <a:pt x="8779" y="0"/>
                    </a:moveTo>
                    <a:lnTo>
                      <a:pt x="8875" y="0"/>
                    </a:lnTo>
                    <a:lnTo>
                      <a:pt x="8993" y="3"/>
                    </a:lnTo>
                    <a:lnTo>
                      <a:pt x="9111" y="11"/>
                    </a:lnTo>
                    <a:lnTo>
                      <a:pt x="9239" y="24"/>
                    </a:lnTo>
                    <a:lnTo>
                      <a:pt x="9347" y="37"/>
                    </a:lnTo>
                    <a:lnTo>
                      <a:pt x="9448" y="58"/>
                    </a:lnTo>
                    <a:lnTo>
                      <a:pt x="9513" y="79"/>
                    </a:lnTo>
                    <a:lnTo>
                      <a:pt x="9555" y="106"/>
                    </a:lnTo>
                    <a:cubicBezTo>
                      <a:pt x="9561" y="111"/>
                      <a:pt x="9566" y="116"/>
                      <a:pt x="9572" y="121"/>
                    </a:cubicBezTo>
                    <a:cubicBezTo>
                      <a:pt x="9574" y="133"/>
                      <a:pt x="9575" y="144"/>
                      <a:pt x="9577" y="156"/>
                    </a:cubicBezTo>
                    <a:cubicBezTo>
                      <a:pt x="9582" y="171"/>
                      <a:pt x="9588" y="186"/>
                      <a:pt x="9593" y="201"/>
                    </a:cubicBezTo>
                    <a:cubicBezTo>
                      <a:pt x="9597" y="217"/>
                      <a:pt x="9600" y="232"/>
                      <a:pt x="9604" y="248"/>
                    </a:cubicBezTo>
                    <a:cubicBezTo>
                      <a:pt x="9609" y="267"/>
                      <a:pt x="9615" y="285"/>
                      <a:pt x="9620" y="304"/>
                    </a:cubicBezTo>
                    <a:cubicBezTo>
                      <a:pt x="9622" y="320"/>
                      <a:pt x="9623" y="335"/>
                      <a:pt x="9625" y="351"/>
                    </a:cubicBezTo>
                    <a:cubicBezTo>
                      <a:pt x="9629" y="366"/>
                      <a:pt x="9632" y="381"/>
                      <a:pt x="9636" y="396"/>
                    </a:cubicBezTo>
                    <a:lnTo>
                      <a:pt x="9636" y="428"/>
                    </a:lnTo>
                    <a:cubicBezTo>
                      <a:pt x="9623" y="452"/>
                      <a:pt x="9611" y="475"/>
                      <a:pt x="9598" y="499"/>
                    </a:cubicBezTo>
                    <a:cubicBezTo>
                      <a:pt x="9603" y="510"/>
                      <a:pt x="9609" y="522"/>
                      <a:pt x="9614" y="533"/>
                    </a:cubicBezTo>
                    <a:cubicBezTo>
                      <a:pt x="9621" y="549"/>
                      <a:pt x="9629" y="565"/>
                      <a:pt x="9636" y="581"/>
                    </a:cubicBezTo>
                    <a:cubicBezTo>
                      <a:pt x="9645" y="597"/>
                      <a:pt x="9654" y="612"/>
                      <a:pt x="9663" y="628"/>
                    </a:cubicBezTo>
                    <a:lnTo>
                      <a:pt x="9684" y="670"/>
                    </a:lnTo>
                    <a:cubicBezTo>
                      <a:pt x="9688" y="686"/>
                      <a:pt x="9691" y="702"/>
                      <a:pt x="9695" y="718"/>
                    </a:cubicBezTo>
                    <a:lnTo>
                      <a:pt x="9695" y="768"/>
                    </a:lnTo>
                    <a:lnTo>
                      <a:pt x="9689" y="816"/>
                    </a:lnTo>
                    <a:cubicBezTo>
                      <a:pt x="9687" y="831"/>
                      <a:pt x="9686" y="845"/>
                      <a:pt x="9684" y="860"/>
                    </a:cubicBezTo>
                    <a:lnTo>
                      <a:pt x="9684" y="903"/>
                    </a:lnTo>
                    <a:cubicBezTo>
                      <a:pt x="9689" y="913"/>
                      <a:pt x="9695" y="922"/>
                      <a:pt x="9700" y="932"/>
                    </a:cubicBezTo>
                    <a:cubicBezTo>
                      <a:pt x="9713" y="940"/>
                      <a:pt x="9725" y="947"/>
                      <a:pt x="9738" y="955"/>
                    </a:cubicBezTo>
                    <a:lnTo>
                      <a:pt x="9786" y="979"/>
                    </a:lnTo>
                    <a:lnTo>
                      <a:pt x="9839" y="1000"/>
                    </a:lnTo>
                    <a:cubicBezTo>
                      <a:pt x="9855" y="1006"/>
                      <a:pt x="9872" y="1013"/>
                      <a:pt x="9888" y="1019"/>
                    </a:cubicBezTo>
                    <a:lnTo>
                      <a:pt x="9936" y="1037"/>
                    </a:lnTo>
                    <a:cubicBezTo>
                      <a:pt x="9950" y="1047"/>
                      <a:pt x="9965" y="1056"/>
                      <a:pt x="9979" y="1066"/>
                    </a:cubicBezTo>
                    <a:cubicBezTo>
                      <a:pt x="9986" y="1079"/>
                      <a:pt x="9993" y="1093"/>
                      <a:pt x="10000" y="1106"/>
                    </a:cubicBezTo>
                    <a:lnTo>
                      <a:pt x="9898" y="1198"/>
                    </a:lnTo>
                    <a:cubicBezTo>
                      <a:pt x="9871" y="1232"/>
                      <a:pt x="9845" y="1267"/>
                      <a:pt x="9818" y="1301"/>
                    </a:cubicBezTo>
                    <a:cubicBezTo>
                      <a:pt x="9797" y="1336"/>
                      <a:pt x="9775" y="1372"/>
                      <a:pt x="9754" y="1407"/>
                    </a:cubicBezTo>
                    <a:cubicBezTo>
                      <a:pt x="9732" y="1444"/>
                      <a:pt x="9711" y="1481"/>
                      <a:pt x="9689" y="1518"/>
                    </a:cubicBezTo>
                    <a:lnTo>
                      <a:pt x="9620" y="1626"/>
                    </a:lnTo>
                    <a:lnTo>
                      <a:pt x="9545" y="1731"/>
                    </a:lnTo>
                    <a:cubicBezTo>
                      <a:pt x="9532" y="1750"/>
                      <a:pt x="9520" y="1768"/>
                      <a:pt x="9507" y="1787"/>
                    </a:cubicBezTo>
                    <a:cubicBezTo>
                      <a:pt x="9496" y="1807"/>
                      <a:pt x="9486" y="1827"/>
                      <a:pt x="9475" y="1847"/>
                    </a:cubicBezTo>
                    <a:cubicBezTo>
                      <a:pt x="9468" y="1867"/>
                      <a:pt x="9461" y="1888"/>
                      <a:pt x="9454" y="1908"/>
                    </a:cubicBezTo>
                    <a:cubicBezTo>
                      <a:pt x="9441" y="1930"/>
                      <a:pt x="9429" y="1952"/>
                      <a:pt x="9416" y="1974"/>
                    </a:cubicBezTo>
                    <a:cubicBezTo>
                      <a:pt x="9404" y="1994"/>
                      <a:pt x="9391" y="2015"/>
                      <a:pt x="9379" y="2035"/>
                    </a:cubicBezTo>
                    <a:lnTo>
                      <a:pt x="9314" y="2088"/>
                    </a:lnTo>
                    <a:cubicBezTo>
                      <a:pt x="9289" y="2099"/>
                      <a:pt x="9264" y="2111"/>
                      <a:pt x="9239" y="2122"/>
                    </a:cubicBezTo>
                    <a:lnTo>
                      <a:pt x="9143" y="2146"/>
                    </a:lnTo>
                    <a:cubicBezTo>
                      <a:pt x="9107" y="2151"/>
                      <a:pt x="9072" y="2157"/>
                      <a:pt x="9036" y="2162"/>
                    </a:cubicBezTo>
                    <a:lnTo>
                      <a:pt x="8918" y="2175"/>
                    </a:lnTo>
                    <a:lnTo>
                      <a:pt x="8795" y="2185"/>
                    </a:lnTo>
                    <a:lnTo>
                      <a:pt x="8677" y="2201"/>
                    </a:lnTo>
                    <a:lnTo>
                      <a:pt x="8468" y="2220"/>
                    </a:lnTo>
                    <a:lnTo>
                      <a:pt x="8232" y="2241"/>
                    </a:lnTo>
                    <a:lnTo>
                      <a:pt x="7975" y="2251"/>
                    </a:lnTo>
                    <a:lnTo>
                      <a:pt x="7702" y="2262"/>
                    </a:lnTo>
                    <a:lnTo>
                      <a:pt x="7429" y="2264"/>
                    </a:lnTo>
                    <a:lnTo>
                      <a:pt x="7145" y="2267"/>
                    </a:lnTo>
                    <a:lnTo>
                      <a:pt x="6861" y="2267"/>
                    </a:lnTo>
                    <a:cubicBezTo>
                      <a:pt x="6863" y="2328"/>
                      <a:pt x="6865" y="2388"/>
                      <a:pt x="6867" y="2449"/>
                    </a:cubicBezTo>
                    <a:cubicBezTo>
                      <a:pt x="6876" y="2512"/>
                      <a:pt x="6884" y="2574"/>
                      <a:pt x="6893" y="2637"/>
                    </a:cubicBezTo>
                    <a:cubicBezTo>
                      <a:pt x="6907" y="2698"/>
                      <a:pt x="6922" y="2760"/>
                      <a:pt x="6936" y="2821"/>
                    </a:cubicBezTo>
                    <a:cubicBezTo>
                      <a:pt x="6954" y="2879"/>
                      <a:pt x="6972" y="2938"/>
                      <a:pt x="6990" y="2996"/>
                    </a:cubicBezTo>
                    <a:cubicBezTo>
                      <a:pt x="7013" y="3050"/>
                      <a:pt x="7036" y="3105"/>
                      <a:pt x="7059" y="3159"/>
                    </a:cubicBezTo>
                    <a:cubicBezTo>
                      <a:pt x="7082" y="3207"/>
                      <a:pt x="7106" y="3256"/>
                      <a:pt x="7129" y="3304"/>
                    </a:cubicBezTo>
                    <a:cubicBezTo>
                      <a:pt x="7145" y="3344"/>
                      <a:pt x="7161" y="3383"/>
                      <a:pt x="7177" y="3423"/>
                    </a:cubicBezTo>
                    <a:lnTo>
                      <a:pt x="7225" y="3537"/>
                    </a:lnTo>
                    <a:cubicBezTo>
                      <a:pt x="7238" y="3576"/>
                      <a:pt x="7250" y="3614"/>
                      <a:pt x="7263" y="3653"/>
                    </a:cubicBezTo>
                    <a:cubicBezTo>
                      <a:pt x="7279" y="3692"/>
                      <a:pt x="7295" y="3730"/>
                      <a:pt x="7311" y="3769"/>
                    </a:cubicBezTo>
                    <a:cubicBezTo>
                      <a:pt x="7331" y="3808"/>
                      <a:pt x="7350" y="3846"/>
                      <a:pt x="7370" y="3885"/>
                    </a:cubicBezTo>
                    <a:lnTo>
                      <a:pt x="7450" y="3980"/>
                    </a:lnTo>
                    <a:cubicBezTo>
                      <a:pt x="7477" y="4012"/>
                      <a:pt x="7504" y="4043"/>
                      <a:pt x="7531" y="4075"/>
                    </a:cubicBezTo>
                    <a:cubicBezTo>
                      <a:pt x="7561" y="4107"/>
                      <a:pt x="7592" y="4138"/>
                      <a:pt x="7622" y="4170"/>
                    </a:cubicBezTo>
                    <a:lnTo>
                      <a:pt x="7702" y="4262"/>
                    </a:lnTo>
                    <a:cubicBezTo>
                      <a:pt x="7723" y="4293"/>
                      <a:pt x="7745" y="4324"/>
                      <a:pt x="7766" y="4355"/>
                    </a:cubicBezTo>
                    <a:cubicBezTo>
                      <a:pt x="7775" y="4386"/>
                      <a:pt x="7784" y="4416"/>
                      <a:pt x="7793" y="4447"/>
                    </a:cubicBezTo>
                    <a:cubicBezTo>
                      <a:pt x="7777" y="4457"/>
                      <a:pt x="7761" y="4466"/>
                      <a:pt x="7745" y="4476"/>
                    </a:cubicBezTo>
                    <a:lnTo>
                      <a:pt x="7697" y="4503"/>
                    </a:lnTo>
                    <a:cubicBezTo>
                      <a:pt x="7681" y="4513"/>
                      <a:pt x="7665" y="4524"/>
                      <a:pt x="7649" y="4534"/>
                    </a:cubicBezTo>
                    <a:cubicBezTo>
                      <a:pt x="7635" y="4542"/>
                      <a:pt x="7620" y="4550"/>
                      <a:pt x="7606" y="4558"/>
                    </a:cubicBezTo>
                    <a:cubicBezTo>
                      <a:pt x="7593" y="4562"/>
                      <a:pt x="7581" y="4567"/>
                      <a:pt x="7568" y="4571"/>
                    </a:cubicBezTo>
                    <a:cubicBezTo>
                      <a:pt x="7541" y="4575"/>
                      <a:pt x="7515" y="4578"/>
                      <a:pt x="7488" y="4582"/>
                    </a:cubicBezTo>
                    <a:lnTo>
                      <a:pt x="7413" y="4603"/>
                    </a:lnTo>
                    <a:cubicBezTo>
                      <a:pt x="7383" y="4612"/>
                      <a:pt x="7352" y="4620"/>
                      <a:pt x="7322" y="4629"/>
                    </a:cubicBezTo>
                    <a:cubicBezTo>
                      <a:pt x="7295" y="4640"/>
                      <a:pt x="7269" y="4652"/>
                      <a:pt x="7242" y="4663"/>
                    </a:cubicBezTo>
                    <a:cubicBezTo>
                      <a:pt x="7219" y="4675"/>
                      <a:pt x="7195" y="4686"/>
                      <a:pt x="7172" y="4698"/>
                    </a:cubicBezTo>
                    <a:cubicBezTo>
                      <a:pt x="7151" y="4708"/>
                      <a:pt x="7129" y="4717"/>
                      <a:pt x="7108" y="4727"/>
                    </a:cubicBezTo>
                    <a:cubicBezTo>
                      <a:pt x="7090" y="4724"/>
                      <a:pt x="7072" y="4722"/>
                      <a:pt x="7054" y="4719"/>
                    </a:cubicBezTo>
                    <a:cubicBezTo>
                      <a:pt x="7042" y="4623"/>
                      <a:pt x="7029" y="4527"/>
                      <a:pt x="7017" y="4431"/>
                    </a:cubicBezTo>
                    <a:lnTo>
                      <a:pt x="6947" y="4431"/>
                    </a:lnTo>
                    <a:lnTo>
                      <a:pt x="6893" y="4434"/>
                    </a:lnTo>
                    <a:lnTo>
                      <a:pt x="6840" y="4434"/>
                    </a:lnTo>
                    <a:lnTo>
                      <a:pt x="6770" y="4437"/>
                    </a:lnTo>
                    <a:lnTo>
                      <a:pt x="6663" y="4442"/>
                    </a:lnTo>
                    <a:cubicBezTo>
                      <a:pt x="6659" y="4490"/>
                      <a:pt x="6656" y="4539"/>
                      <a:pt x="6652" y="4587"/>
                    </a:cubicBezTo>
                    <a:cubicBezTo>
                      <a:pt x="6649" y="4637"/>
                      <a:pt x="6645" y="4687"/>
                      <a:pt x="6642" y="4737"/>
                    </a:cubicBezTo>
                    <a:cubicBezTo>
                      <a:pt x="6640" y="4786"/>
                      <a:pt x="6638" y="4836"/>
                      <a:pt x="6636" y="4885"/>
                    </a:cubicBezTo>
                    <a:cubicBezTo>
                      <a:pt x="6629" y="4934"/>
                      <a:pt x="6622" y="4984"/>
                      <a:pt x="6615" y="5033"/>
                    </a:cubicBezTo>
                    <a:cubicBezTo>
                      <a:pt x="6601" y="5069"/>
                      <a:pt x="6586" y="5105"/>
                      <a:pt x="6572" y="5141"/>
                    </a:cubicBezTo>
                    <a:lnTo>
                      <a:pt x="6524" y="5252"/>
                    </a:lnTo>
                    <a:cubicBezTo>
                      <a:pt x="6508" y="5285"/>
                      <a:pt x="6492" y="5319"/>
                      <a:pt x="6476" y="5352"/>
                    </a:cubicBezTo>
                    <a:cubicBezTo>
                      <a:pt x="6467" y="5386"/>
                      <a:pt x="6458" y="5421"/>
                      <a:pt x="6449" y="5455"/>
                    </a:cubicBezTo>
                    <a:cubicBezTo>
                      <a:pt x="6451" y="5487"/>
                      <a:pt x="6452" y="5518"/>
                      <a:pt x="6454" y="5550"/>
                    </a:cubicBezTo>
                    <a:cubicBezTo>
                      <a:pt x="6450" y="5552"/>
                      <a:pt x="6447" y="5554"/>
                      <a:pt x="6443" y="5556"/>
                    </a:cubicBezTo>
                    <a:lnTo>
                      <a:pt x="6427" y="5556"/>
                    </a:lnTo>
                    <a:lnTo>
                      <a:pt x="6427" y="5556"/>
                    </a:lnTo>
                    <a:cubicBezTo>
                      <a:pt x="6425" y="5557"/>
                      <a:pt x="6424" y="5557"/>
                      <a:pt x="6422" y="5558"/>
                    </a:cubicBezTo>
                    <a:lnTo>
                      <a:pt x="6422" y="5566"/>
                    </a:lnTo>
                    <a:lnTo>
                      <a:pt x="6422" y="5571"/>
                    </a:lnTo>
                    <a:lnTo>
                      <a:pt x="6422" y="5582"/>
                    </a:lnTo>
                    <a:lnTo>
                      <a:pt x="6422" y="5595"/>
                    </a:lnTo>
                    <a:lnTo>
                      <a:pt x="6347" y="5682"/>
                    </a:lnTo>
                    <a:cubicBezTo>
                      <a:pt x="6327" y="5713"/>
                      <a:pt x="6308" y="5744"/>
                      <a:pt x="6288" y="5775"/>
                    </a:cubicBezTo>
                    <a:cubicBezTo>
                      <a:pt x="6279" y="5807"/>
                      <a:pt x="6270" y="5840"/>
                      <a:pt x="6261" y="5872"/>
                    </a:cubicBezTo>
                    <a:cubicBezTo>
                      <a:pt x="6258" y="5907"/>
                      <a:pt x="6254" y="5943"/>
                      <a:pt x="6251" y="5978"/>
                    </a:cubicBezTo>
                    <a:cubicBezTo>
                      <a:pt x="6246" y="6013"/>
                      <a:pt x="6240" y="6048"/>
                      <a:pt x="6235" y="6083"/>
                    </a:cubicBezTo>
                    <a:lnTo>
                      <a:pt x="6229" y="6194"/>
                    </a:lnTo>
                    <a:lnTo>
                      <a:pt x="6208" y="6302"/>
                    </a:lnTo>
                    <a:cubicBezTo>
                      <a:pt x="6195" y="6339"/>
                      <a:pt x="6183" y="6376"/>
                      <a:pt x="6170" y="6413"/>
                    </a:cubicBezTo>
                    <a:lnTo>
                      <a:pt x="5978" y="7213"/>
                    </a:lnTo>
                    <a:lnTo>
                      <a:pt x="5951" y="7300"/>
                    </a:lnTo>
                    <a:cubicBezTo>
                      <a:pt x="5946" y="7333"/>
                      <a:pt x="5940" y="7365"/>
                      <a:pt x="5935" y="7398"/>
                    </a:cubicBezTo>
                    <a:cubicBezTo>
                      <a:pt x="5933" y="7428"/>
                      <a:pt x="5931" y="7457"/>
                      <a:pt x="5929" y="7487"/>
                    </a:cubicBezTo>
                    <a:lnTo>
                      <a:pt x="5929" y="7585"/>
                    </a:lnTo>
                    <a:lnTo>
                      <a:pt x="5929" y="7672"/>
                    </a:lnTo>
                    <a:cubicBezTo>
                      <a:pt x="5924" y="7699"/>
                      <a:pt x="5918" y="7727"/>
                      <a:pt x="5913" y="7754"/>
                    </a:cubicBezTo>
                    <a:cubicBezTo>
                      <a:pt x="5908" y="7780"/>
                      <a:pt x="5902" y="7805"/>
                      <a:pt x="5897" y="7831"/>
                    </a:cubicBezTo>
                    <a:cubicBezTo>
                      <a:pt x="5886" y="7859"/>
                      <a:pt x="5876" y="7887"/>
                      <a:pt x="5865" y="7915"/>
                    </a:cubicBezTo>
                    <a:lnTo>
                      <a:pt x="5865" y="7997"/>
                    </a:lnTo>
                    <a:cubicBezTo>
                      <a:pt x="5872" y="8022"/>
                      <a:pt x="5879" y="8048"/>
                      <a:pt x="5886" y="8073"/>
                    </a:cubicBezTo>
                    <a:cubicBezTo>
                      <a:pt x="5899" y="8098"/>
                      <a:pt x="5911" y="8122"/>
                      <a:pt x="5924" y="8147"/>
                    </a:cubicBezTo>
                    <a:lnTo>
                      <a:pt x="5972" y="8216"/>
                    </a:lnTo>
                    <a:lnTo>
                      <a:pt x="6020" y="8282"/>
                    </a:lnTo>
                    <a:lnTo>
                      <a:pt x="6069" y="8343"/>
                    </a:lnTo>
                    <a:cubicBezTo>
                      <a:pt x="6092" y="8412"/>
                      <a:pt x="6115" y="8482"/>
                      <a:pt x="6138" y="8551"/>
                    </a:cubicBezTo>
                    <a:lnTo>
                      <a:pt x="6111" y="8572"/>
                    </a:lnTo>
                    <a:cubicBezTo>
                      <a:pt x="6097" y="8576"/>
                      <a:pt x="6083" y="8581"/>
                      <a:pt x="6069" y="8585"/>
                    </a:cubicBezTo>
                    <a:cubicBezTo>
                      <a:pt x="6056" y="8590"/>
                      <a:pt x="6044" y="8594"/>
                      <a:pt x="6031" y="8599"/>
                    </a:cubicBezTo>
                    <a:cubicBezTo>
                      <a:pt x="6020" y="8606"/>
                      <a:pt x="6010" y="8613"/>
                      <a:pt x="5999" y="8620"/>
                    </a:cubicBezTo>
                    <a:cubicBezTo>
                      <a:pt x="6022" y="8623"/>
                      <a:pt x="6046" y="8627"/>
                      <a:pt x="6069" y="8630"/>
                    </a:cubicBezTo>
                    <a:cubicBezTo>
                      <a:pt x="6085" y="8634"/>
                      <a:pt x="6101" y="8639"/>
                      <a:pt x="6117" y="8643"/>
                    </a:cubicBezTo>
                    <a:cubicBezTo>
                      <a:pt x="6131" y="8652"/>
                      <a:pt x="6146" y="8661"/>
                      <a:pt x="6160" y="8670"/>
                    </a:cubicBezTo>
                    <a:cubicBezTo>
                      <a:pt x="6153" y="8687"/>
                      <a:pt x="6145" y="8703"/>
                      <a:pt x="6138" y="8720"/>
                    </a:cubicBezTo>
                    <a:cubicBezTo>
                      <a:pt x="6140" y="8737"/>
                      <a:pt x="6142" y="8753"/>
                      <a:pt x="6144" y="8770"/>
                    </a:cubicBezTo>
                    <a:cubicBezTo>
                      <a:pt x="6156" y="8789"/>
                      <a:pt x="6169" y="8807"/>
                      <a:pt x="6181" y="8826"/>
                    </a:cubicBezTo>
                    <a:cubicBezTo>
                      <a:pt x="6199" y="8842"/>
                      <a:pt x="6217" y="8857"/>
                      <a:pt x="6235" y="8873"/>
                    </a:cubicBezTo>
                    <a:cubicBezTo>
                      <a:pt x="6253" y="8888"/>
                      <a:pt x="6270" y="8903"/>
                      <a:pt x="6288" y="8918"/>
                    </a:cubicBezTo>
                    <a:lnTo>
                      <a:pt x="6352" y="8952"/>
                    </a:lnTo>
                    <a:lnTo>
                      <a:pt x="6465" y="9005"/>
                    </a:lnTo>
                    <a:lnTo>
                      <a:pt x="6583" y="9063"/>
                    </a:lnTo>
                    <a:lnTo>
                      <a:pt x="6706" y="9116"/>
                    </a:lnTo>
                    <a:lnTo>
                      <a:pt x="6781" y="9140"/>
                    </a:lnTo>
                    <a:lnTo>
                      <a:pt x="6867" y="9161"/>
                    </a:lnTo>
                    <a:lnTo>
                      <a:pt x="6958" y="9179"/>
                    </a:lnTo>
                    <a:lnTo>
                      <a:pt x="7043" y="9200"/>
                    </a:lnTo>
                    <a:lnTo>
                      <a:pt x="7134" y="9224"/>
                    </a:lnTo>
                    <a:lnTo>
                      <a:pt x="7220" y="9248"/>
                    </a:lnTo>
                    <a:lnTo>
                      <a:pt x="7290" y="9279"/>
                    </a:lnTo>
                    <a:lnTo>
                      <a:pt x="7343" y="9314"/>
                    </a:lnTo>
                    <a:cubicBezTo>
                      <a:pt x="7357" y="9329"/>
                      <a:pt x="7372" y="9344"/>
                      <a:pt x="7386" y="9359"/>
                    </a:cubicBezTo>
                    <a:cubicBezTo>
                      <a:pt x="7393" y="9376"/>
                      <a:pt x="7401" y="9392"/>
                      <a:pt x="7408" y="9409"/>
                    </a:cubicBezTo>
                    <a:lnTo>
                      <a:pt x="7381" y="9433"/>
                    </a:lnTo>
                    <a:cubicBezTo>
                      <a:pt x="7374" y="9443"/>
                      <a:pt x="7366" y="9454"/>
                      <a:pt x="7359" y="9464"/>
                    </a:cubicBezTo>
                    <a:lnTo>
                      <a:pt x="7333" y="9493"/>
                    </a:lnTo>
                    <a:cubicBezTo>
                      <a:pt x="7317" y="9503"/>
                      <a:pt x="7300" y="9512"/>
                      <a:pt x="7284" y="9522"/>
                    </a:cubicBezTo>
                    <a:lnTo>
                      <a:pt x="7193" y="9546"/>
                    </a:lnTo>
                    <a:lnTo>
                      <a:pt x="7081" y="9559"/>
                    </a:lnTo>
                    <a:lnTo>
                      <a:pt x="6958" y="9562"/>
                    </a:lnTo>
                    <a:lnTo>
                      <a:pt x="6824" y="9559"/>
                    </a:lnTo>
                    <a:lnTo>
                      <a:pt x="6690" y="9551"/>
                    </a:lnTo>
                    <a:lnTo>
                      <a:pt x="6567" y="9546"/>
                    </a:lnTo>
                    <a:lnTo>
                      <a:pt x="6454" y="9538"/>
                    </a:lnTo>
                    <a:lnTo>
                      <a:pt x="6261" y="9525"/>
                    </a:lnTo>
                    <a:lnTo>
                      <a:pt x="6074" y="9493"/>
                    </a:lnTo>
                    <a:lnTo>
                      <a:pt x="5903" y="9454"/>
                    </a:lnTo>
                    <a:lnTo>
                      <a:pt x="5726" y="9401"/>
                    </a:lnTo>
                    <a:lnTo>
                      <a:pt x="5560" y="9351"/>
                    </a:lnTo>
                    <a:lnTo>
                      <a:pt x="5404" y="9295"/>
                    </a:lnTo>
                    <a:lnTo>
                      <a:pt x="5244" y="9245"/>
                    </a:lnTo>
                    <a:lnTo>
                      <a:pt x="5083" y="9250"/>
                    </a:lnTo>
                    <a:cubicBezTo>
                      <a:pt x="5062" y="9248"/>
                      <a:pt x="5040" y="9247"/>
                      <a:pt x="5019" y="9245"/>
                    </a:cubicBezTo>
                    <a:lnTo>
                      <a:pt x="4944" y="9227"/>
                    </a:lnTo>
                    <a:lnTo>
                      <a:pt x="4853" y="9211"/>
                    </a:lnTo>
                    <a:lnTo>
                      <a:pt x="4762" y="9187"/>
                    </a:lnTo>
                    <a:lnTo>
                      <a:pt x="4681" y="9163"/>
                    </a:lnTo>
                    <a:cubicBezTo>
                      <a:pt x="4660" y="9153"/>
                      <a:pt x="4638" y="9144"/>
                      <a:pt x="4617" y="9134"/>
                    </a:cubicBezTo>
                    <a:lnTo>
                      <a:pt x="4585" y="9105"/>
                    </a:lnTo>
                    <a:cubicBezTo>
                      <a:pt x="4581" y="9090"/>
                      <a:pt x="4578" y="9075"/>
                      <a:pt x="4574" y="9060"/>
                    </a:cubicBezTo>
                    <a:cubicBezTo>
                      <a:pt x="4578" y="9042"/>
                      <a:pt x="4581" y="9023"/>
                      <a:pt x="4585" y="9005"/>
                    </a:cubicBezTo>
                    <a:cubicBezTo>
                      <a:pt x="4592" y="8986"/>
                      <a:pt x="4599" y="8966"/>
                      <a:pt x="4606" y="8947"/>
                    </a:cubicBezTo>
                    <a:cubicBezTo>
                      <a:pt x="4617" y="8926"/>
                      <a:pt x="4627" y="8905"/>
                      <a:pt x="4638" y="8884"/>
                    </a:cubicBezTo>
                    <a:cubicBezTo>
                      <a:pt x="4652" y="8863"/>
                      <a:pt x="4667" y="8841"/>
                      <a:pt x="4681" y="8820"/>
                    </a:cubicBezTo>
                    <a:cubicBezTo>
                      <a:pt x="4695" y="8799"/>
                      <a:pt x="4710" y="8778"/>
                      <a:pt x="4724" y="8757"/>
                    </a:cubicBezTo>
                    <a:cubicBezTo>
                      <a:pt x="4735" y="8738"/>
                      <a:pt x="4745" y="8718"/>
                      <a:pt x="4756" y="8699"/>
                    </a:cubicBezTo>
                    <a:cubicBezTo>
                      <a:pt x="4765" y="8681"/>
                      <a:pt x="4774" y="8664"/>
                      <a:pt x="4783" y="8646"/>
                    </a:cubicBezTo>
                    <a:cubicBezTo>
                      <a:pt x="4788" y="8632"/>
                      <a:pt x="4794" y="8618"/>
                      <a:pt x="4799" y="8604"/>
                    </a:cubicBezTo>
                    <a:lnTo>
                      <a:pt x="4676" y="8572"/>
                    </a:lnTo>
                    <a:cubicBezTo>
                      <a:pt x="4647" y="8561"/>
                      <a:pt x="4619" y="8549"/>
                      <a:pt x="4590" y="8538"/>
                    </a:cubicBezTo>
                    <a:cubicBezTo>
                      <a:pt x="4572" y="8526"/>
                      <a:pt x="4555" y="8513"/>
                      <a:pt x="4537" y="8501"/>
                    </a:cubicBezTo>
                    <a:cubicBezTo>
                      <a:pt x="4524" y="8487"/>
                      <a:pt x="4512" y="8473"/>
                      <a:pt x="4499" y="8459"/>
                    </a:cubicBezTo>
                    <a:cubicBezTo>
                      <a:pt x="4495" y="8444"/>
                      <a:pt x="4492" y="8429"/>
                      <a:pt x="4488" y="8414"/>
                    </a:cubicBezTo>
                    <a:lnTo>
                      <a:pt x="4494" y="8366"/>
                    </a:lnTo>
                    <a:cubicBezTo>
                      <a:pt x="4499" y="8349"/>
                      <a:pt x="4505" y="8333"/>
                      <a:pt x="4510" y="8316"/>
                    </a:cubicBezTo>
                    <a:cubicBezTo>
                      <a:pt x="4519" y="8298"/>
                      <a:pt x="4528" y="8281"/>
                      <a:pt x="4537" y="8263"/>
                    </a:cubicBezTo>
                    <a:cubicBezTo>
                      <a:pt x="4546" y="8246"/>
                      <a:pt x="4554" y="8228"/>
                      <a:pt x="4563" y="8211"/>
                    </a:cubicBezTo>
                    <a:cubicBezTo>
                      <a:pt x="4570" y="8192"/>
                      <a:pt x="4578" y="8174"/>
                      <a:pt x="4585" y="8155"/>
                    </a:cubicBezTo>
                    <a:cubicBezTo>
                      <a:pt x="4592" y="8136"/>
                      <a:pt x="4599" y="8116"/>
                      <a:pt x="4606" y="8097"/>
                    </a:cubicBezTo>
                    <a:cubicBezTo>
                      <a:pt x="4608" y="8079"/>
                      <a:pt x="4610" y="8060"/>
                      <a:pt x="4612" y="8042"/>
                    </a:cubicBezTo>
                    <a:cubicBezTo>
                      <a:pt x="4610" y="8023"/>
                      <a:pt x="4608" y="8003"/>
                      <a:pt x="4606" y="7984"/>
                    </a:cubicBezTo>
                    <a:cubicBezTo>
                      <a:pt x="4601" y="7963"/>
                      <a:pt x="4595" y="7941"/>
                      <a:pt x="4590" y="7920"/>
                    </a:cubicBezTo>
                    <a:cubicBezTo>
                      <a:pt x="4588" y="7893"/>
                      <a:pt x="4587" y="7865"/>
                      <a:pt x="4585" y="7838"/>
                    </a:cubicBezTo>
                    <a:lnTo>
                      <a:pt x="4585" y="7746"/>
                    </a:lnTo>
                    <a:cubicBezTo>
                      <a:pt x="4587" y="7713"/>
                      <a:pt x="4588" y="7679"/>
                      <a:pt x="4590" y="7646"/>
                    </a:cubicBezTo>
                    <a:cubicBezTo>
                      <a:pt x="4595" y="7614"/>
                      <a:pt x="4601" y="7583"/>
                      <a:pt x="4606" y="7551"/>
                    </a:cubicBezTo>
                    <a:cubicBezTo>
                      <a:pt x="4613" y="7522"/>
                      <a:pt x="4621" y="7493"/>
                      <a:pt x="4628" y="7464"/>
                    </a:cubicBezTo>
                    <a:cubicBezTo>
                      <a:pt x="4633" y="7417"/>
                      <a:pt x="4639" y="7371"/>
                      <a:pt x="4644" y="7324"/>
                    </a:cubicBezTo>
                    <a:cubicBezTo>
                      <a:pt x="4649" y="7274"/>
                      <a:pt x="4655" y="7223"/>
                      <a:pt x="4660" y="7173"/>
                    </a:cubicBezTo>
                    <a:lnTo>
                      <a:pt x="4660" y="7018"/>
                    </a:lnTo>
                    <a:cubicBezTo>
                      <a:pt x="4658" y="6963"/>
                      <a:pt x="4657" y="6909"/>
                      <a:pt x="4655" y="6854"/>
                    </a:cubicBezTo>
                    <a:cubicBezTo>
                      <a:pt x="4649" y="6800"/>
                      <a:pt x="4644" y="6747"/>
                      <a:pt x="4638" y="6693"/>
                    </a:cubicBezTo>
                    <a:cubicBezTo>
                      <a:pt x="4636" y="6642"/>
                      <a:pt x="4635" y="6591"/>
                      <a:pt x="4633" y="6540"/>
                    </a:cubicBezTo>
                    <a:cubicBezTo>
                      <a:pt x="4631" y="6492"/>
                      <a:pt x="4630" y="6443"/>
                      <a:pt x="4628" y="6395"/>
                    </a:cubicBezTo>
                    <a:lnTo>
                      <a:pt x="4628" y="6310"/>
                    </a:lnTo>
                    <a:cubicBezTo>
                      <a:pt x="4630" y="6282"/>
                      <a:pt x="4631" y="6254"/>
                      <a:pt x="4633" y="6226"/>
                    </a:cubicBezTo>
                    <a:cubicBezTo>
                      <a:pt x="4637" y="6197"/>
                      <a:pt x="4640" y="6168"/>
                      <a:pt x="4644" y="6139"/>
                    </a:cubicBezTo>
                    <a:cubicBezTo>
                      <a:pt x="4649" y="6111"/>
                      <a:pt x="4655" y="6082"/>
                      <a:pt x="4660" y="6054"/>
                    </a:cubicBezTo>
                    <a:cubicBezTo>
                      <a:pt x="4665" y="6025"/>
                      <a:pt x="4671" y="5996"/>
                      <a:pt x="4676" y="5967"/>
                    </a:cubicBezTo>
                    <a:lnTo>
                      <a:pt x="4676" y="5891"/>
                    </a:lnTo>
                    <a:cubicBezTo>
                      <a:pt x="4672" y="5866"/>
                      <a:pt x="4669" y="5842"/>
                      <a:pt x="4665" y="5817"/>
                    </a:cubicBezTo>
                    <a:lnTo>
                      <a:pt x="4638" y="5751"/>
                    </a:lnTo>
                    <a:cubicBezTo>
                      <a:pt x="4620" y="5732"/>
                      <a:pt x="4603" y="5712"/>
                      <a:pt x="4585" y="5693"/>
                    </a:cubicBezTo>
                    <a:lnTo>
                      <a:pt x="4585" y="5709"/>
                    </a:lnTo>
                    <a:cubicBezTo>
                      <a:pt x="4572" y="5719"/>
                      <a:pt x="4560" y="5730"/>
                      <a:pt x="4547" y="5740"/>
                    </a:cubicBezTo>
                    <a:cubicBezTo>
                      <a:pt x="4535" y="5755"/>
                      <a:pt x="4522" y="5770"/>
                      <a:pt x="4510" y="5785"/>
                    </a:cubicBezTo>
                    <a:cubicBezTo>
                      <a:pt x="4503" y="5799"/>
                      <a:pt x="4495" y="5813"/>
                      <a:pt x="4488" y="5827"/>
                    </a:cubicBezTo>
                    <a:cubicBezTo>
                      <a:pt x="4485" y="5842"/>
                      <a:pt x="4481" y="5857"/>
                      <a:pt x="4478" y="5872"/>
                    </a:cubicBezTo>
                    <a:cubicBezTo>
                      <a:pt x="4467" y="5876"/>
                      <a:pt x="4457" y="5881"/>
                      <a:pt x="4446" y="5885"/>
                    </a:cubicBezTo>
                    <a:lnTo>
                      <a:pt x="4408" y="5914"/>
                    </a:lnTo>
                    <a:lnTo>
                      <a:pt x="4371" y="5954"/>
                    </a:lnTo>
                    <a:cubicBezTo>
                      <a:pt x="4357" y="5970"/>
                      <a:pt x="4342" y="5986"/>
                      <a:pt x="4328" y="6002"/>
                    </a:cubicBezTo>
                    <a:cubicBezTo>
                      <a:pt x="4312" y="6020"/>
                      <a:pt x="4296" y="6039"/>
                      <a:pt x="4280" y="6057"/>
                    </a:cubicBezTo>
                    <a:lnTo>
                      <a:pt x="4237" y="6112"/>
                    </a:lnTo>
                    <a:cubicBezTo>
                      <a:pt x="4226" y="6130"/>
                      <a:pt x="4216" y="6147"/>
                      <a:pt x="4205" y="6165"/>
                    </a:cubicBezTo>
                    <a:cubicBezTo>
                      <a:pt x="4191" y="6182"/>
                      <a:pt x="4176" y="6198"/>
                      <a:pt x="4162" y="6215"/>
                    </a:cubicBezTo>
                    <a:cubicBezTo>
                      <a:pt x="4123" y="6263"/>
                      <a:pt x="4083" y="6310"/>
                      <a:pt x="4044" y="6358"/>
                    </a:cubicBezTo>
                    <a:cubicBezTo>
                      <a:pt x="3999" y="6405"/>
                      <a:pt x="3955" y="6453"/>
                      <a:pt x="3910" y="6500"/>
                    </a:cubicBezTo>
                    <a:lnTo>
                      <a:pt x="3787" y="6646"/>
                    </a:lnTo>
                    <a:cubicBezTo>
                      <a:pt x="3751" y="6693"/>
                      <a:pt x="3716" y="6741"/>
                      <a:pt x="3680" y="6788"/>
                    </a:cubicBezTo>
                    <a:cubicBezTo>
                      <a:pt x="3653" y="6834"/>
                      <a:pt x="3626" y="6879"/>
                      <a:pt x="3599" y="6925"/>
                    </a:cubicBezTo>
                    <a:lnTo>
                      <a:pt x="3599" y="6928"/>
                    </a:lnTo>
                    <a:lnTo>
                      <a:pt x="3599" y="6931"/>
                    </a:lnTo>
                    <a:cubicBezTo>
                      <a:pt x="3601" y="6933"/>
                      <a:pt x="3603" y="6934"/>
                      <a:pt x="3605" y="6936"/>
                    </a:cubicBezTo>
                    <a:lnTo>
                      <a:pt x="3605" y="6941"/>
                    </a:lnTo>
                    <a:cubicBezTo>
                      <a:pt x="3610" y="6945"/>
                      <a:pt x="3616" y="6948"/>
                      <a:pt x="3621" y="6952"/>
                    </a:cubicBezTo>
                    <a:cubicBezTo>
                      <a:pt x="3601" y="6948"/>
                      <a:pt x="3582" y="6945"/>
                      <a:pt x="3562" y="6941"/>
                    </a:cubicBezTo>
                    <a:cubicBezTo>
                      <a:pt x="3553" y="6960"/>
                      <a:pt x="3544" y="6978"/>
                      <a:pt x="3535" y="6997"/>
                    </a:cubicBezTo>
                    <a:lnTo>
                      <a:pt x="3492" y="7052"/>
                    </a:lnTo>
                    <a:cubicBezTo>
                      <a:pt x="3480" y="7069"/>
                      <a:pt x="3467" y="7085"/>
                      <a:pt x="3455" y="7102"/>
                    </a:cubicBezTo>
                    <a:lnTo>
                      <a:pt x="3407" y="7150"/>
                    </a:lnTo>
                    <a:cubicBezTo>
                      <a:pt x="3394" y="7161"/>
                      <a:pt x="3382" y="7173"/>
                      <a:pt x="3369" y="7184"/>
                    </a:cubicBezTo>
                    <a:lnTo>
                      <a:pt x="3348" y="7226"/>
                    </a:lnTo>
                    <a:lnTo>
                      <a:pt x="3348" y="7266"/>
                    </a:lnTo>
                    <a:lnTo>
                      <a:pt x="3348" y="7308"/>
                    </a:lnTo>
                    <a:cubicBezTo>
                      <a:pt x="3351" y="7320"/>
                      <a:pt x="3355" y="7333"/>
                      <a:pt x="3358" y="7345"/>
                    </a:cubicBezTo>
                    <a:cubicBezTo>
                      <a:pt x="3355" y="7356"/>
                      <a:pt x="3351" y="7366"/>
                      <a:pt x="3348" y="7377"/>
                    </a:cubicBezTo>
                    <a:cubicBezTo>
                      <a:pt x="3330" y="7409"/>
                      <a:pt x="3312" y="7442"/>
                      <a:pt x="3294" y="7474"/>
                    </a:cubicBezTo>
                    <a:cubicBezTo>
                      <a:pt x="3271" y="7508"/>
                      <a:pt x="3247" y="7541"/>
                      <a:pt x="3224" y="7575"/>
                    </a:cubicBezTo>
                    <a:lnTo>
                      <a:pt x="3160" y="7672"/>
                    </a:lnTo>
                    <a:cubicBezTo>
                      <a:pt x="3142" y="7705"/>
                      <a:pt x="3125" y="7737"/>
                      <a:pt x="3107" y="7770"/>
                    </a:cubicBezTo>
                    <a:cubicBezTo>
                      <a:pt x="3093" y="7803"/>
                      <a:pt x="3078" y="7835"/>
                      <a:pt x="3064" y="7868"/>
                    </a:cubicBezTo>
                    <a:lnTo>
                      <a:pt x="3037" y="7970"/>
                    </a:lnTo>
                    <a:lnTo>
                      <a:pt x="3037" y="8076"/>
                    </a:lnTo>
                    <a:cubicBezTo>
                      <a:pt x="3048" y="8113"/>
                      <a:pt x="3058" y="8150"/>
                      <a:pt x="3069" y="8187"/>
                    </a:cubicBezTo>
                    <a:cubicBezTo>
                      <a:pt x="3073" y="8206"/>
                      <a:pt x="3076" y="8226"/>
                      <a:pt x="3080" y="8245"/>
                    </a:cubicBezTo>
                    <a:cubicBezTo>
                      <a:pt x="3075" y="8264"/>
                      <a:pt x="3069" y="8284"/>
                      <a:pt x="3064" y="8303"/>
                    </a:cubicBezTo>
                    <a:cubicBezTo>
                      <a:pt x="3053" y="8321"/>
                      <a:pt x="3043" y="8338"/>
                      <a:pt x="3032" y="8356"/>
                    </a:cubicBezTo>
                    <a:cubicBezTo>
                      <a:pt x="3018" y="8374"/>
                      <a:pt x="3003" y="8391"/>
                      <a:pt x="2989" y="8409"/>
                    </a:cubicBezTo>
                    <a:cubicBezTo>
                      <a:pt x="2980" y="8425"/>
                      <a:pt x="2971" y="8440"/>
                      <a:pt x="2962" y="8456"/>
                    </a:cubicBezTo>
                    <a:cubicBezTo>
                      <a:pt x="2955" y="8469"/>
                      <a:pt x="2948" y="8483"/>
                      <a:pt x="2941" y="8496"/>
                    </a:cubicBezTo>
                    <a:cubicBezTo>
                      <a:pt x="2943" y="8507"/>
                      <a:pt x="2944" y="8519"/>
                      <a:pt x="2946" y="8530"/>
                    </a:cubicBezTo>
                    <a:lnTo>
                      <a:pt x="3198" y="8767"/>
                    </a:lnTo>
                    <a:lnTo>
                      <a:pt x="3198" y="8836"/>
                    </a:lnTo>
                    <a:lnTo>
                      <a:pt x="3171" y="8884"/>
                    </a:lnTo>
                    <a:lnTo>
                      <a:pt x="3133" y="8934"/>
                    </a:lnTo>
                    <a:cubicBezTo>
                      <a:pt x="3119" y="8952"/>
                      <a:pt x="3105" y="8971"/>
                      <a:pt x="3091" y="8989"/>
                    </a:cubicBezTo>
                    <a:cubicBezTo>
                      <a:pt x="3078" y="9008"/>
                      <a:pt x="3066" y="9026"/>
                      <a:pt x="3053" y="9045"/>
                    </a:cubicBezTo>
                    <a:cubicBezTo>
                      <a:pt x="3041" y="9062"/>
                      <a:pt x="3028" y="9080"/>
                      <a:pt x="3016" y="9097"/>
                    </a:cubicBezTo>
                    <a:cubicBezTo>
                      <a:pt x="3009" y="9113"/>
                      <a:pt x="3001" y="9129"/>
                      <a:pt x="2994" y="9145"/>
                    </a:cubicBezTo>
                    <a:cubicBezTo>
                      <a:pt x="2996" y="9158"/>
                      <a:pt x="2997" y="9171"/>
                      <a:pt x="2999" y="9184"/>
                    </a:cubicBezTo>
                    <a:cubicBezTo>
                      <a:pt x="3013" y="9213"/>
                      <a:pt x="3028" y="9243"/>
                      <a:pt x="3042" y="9272"/>
                    </a:cubicBezTo>
                    <a:lnTo>
                      <a:pt x="3107" y="9364"/>
                    </a:lnTo>
                    <a:lnTo>
                      <a:pt x="3176" y="9454"/>
                    </a:lnTo>
                    <a:cubicBezTo>
                      <a:pt x="3197" y="9486"/>
                      <a:pt x="3219" y="9517"/>
                      <a:pt x="3240" y="9549"/>
                    </a:cubicBezTo>
                    <a:cubicBezTo>
                      <a:pt x="3256" y="9581"/>
                      <a:pt x="3273" y="9612"/>
                      <a:pt x="3289" y="9644"/>
                    </a:cubicBezTo>
                    <a:cubicBezTo>
                      <a:pt x="3300" y="9676"/>
                      <a:pt x="3310" y="9709"/>
                      <a:pt x="3321" y="9741"/>
                    </a:cubicBezTo>
                    <a:cubicBezTo>
                      <a:pt x="3323" y="9774"/>
                      <a:pt x="3324" y="9806"/>
                      <a:pt x="3326" y="9839"/>
                    </a:cubicBezTo>
                    <a:cubicBezTo>
                      <a:pt x="3317" y="9872"/>
                      <a:pt x="3308" y="9906"/>
                      <a:pt x="3299" y="9939"/>
                    </a:cubicBezTo>
                    <a:lnTo>
                      <a:pt x="3160" y="9974"/>
                    </a:lnTo>
                    <a:lnTo>
                      <a:pt x="3016" y="9992"/>
                    </a:lnTo>
                    <a:lnTo>
                      <a:pt x="2855" y="10000"/>
                    </a:lnTo>
                    <a:lnTo>
                      <a:pt x="2700" y="9997"/>
                    </a:lnTo>
                    <a:lnTo>
                      <a:pt x="2539" y="9979"/>
                    </a:lnTo>
                    <a:lnTo>
                      <a:pt x="2384" y="9955"/>
                    </a:lnTo>
                    <a:lnTo>
                      <a:pt x="2239" y="9921"/>
                    </a:lnTo>
                    <a:lnTo>
                      <a:pt x="2105" y="9881"/>
                    </a:lnTo>
                    <a:cubicBezTo>
                      <a:pt x="2066" y="9865"/>
                      <a:pt x="2026" y="9850"/>
                      <a:pt x="1987" y="9834"/>
                    </a:cubicBezTo>
                    <a:lnTo>
                      <a:pt x="1901" y="9781"/>
                    </a:lnTo>
                    <a:lnTo>
                      <a:pt x="1837" y="9723"/>
                    </a:lnTo>
                    <a:lnTo>
                      <a:pt x="1837" y="9514"/>
                    </a:lnTo>
                    <a:cubicBezTo>
                      <a:pt x="1828" y="9503"/>
                      <a:pt x="1819" y="9491"/>
                      <a:pt x="1810" y="9480"/>
                    </a:cubicBezTo>
                    <a:cubicBezTo>
                      <a:pt x="1798" y="9465"/>
                      <a:pt x="1785" y="9450"/>
                      <a:pt x="1773" y="9435"/>
                    </a:cubicBezTo>
                    <a:cubicBezTo>
                      <a:pt x="1764" y="9417"/>
                      <a:pt x="1755" y="9400"/>
                      <a:pt x="1746" y="9382"/>
                    </a:cubicBezTo>
                    <a:lnTo>
                      <a:pt x="1725" y="9316"/>
                    </a:lnTo>
                    <a:lnTo>
                      <a:pt x="1725" y="9248"/>
                    </a:lnTo>
                    <a:cubicBezTo>
                      <a:pt x="1732" y="9224"/>
                      <a:pt x="1739" y="9201"/>
                      <a:pt x="1746" y="9177"/>
                    </a:cubicBezTo>
                    <a:cubicBezTo>
                      <a:pt x="1751" y="9160"/>
                      <a:pt x="1757" y="9143"/>
                      <a:pt x="1762" y="9126"/>
                    </a:cubicBezTo>
                    <a:lnTo>
                      <a:pt x="1762" y="9071"/>
                    </a:lnTo>
                    <a:cubicBezTo>
                      <a:pt x="1755" y="9052"/>
                      <a:pt x="1748" y="9032"/>
                      <a:pt x="1741" y="9013"/>
                    </a:cubicBezTo>
                    <a:cubicBezTo>
                      <a:pt x="1736" y="8993"/>
                      <a:pt x="1730" y="8972"/>
                      <a:pt x="1725" y="8952"/>
                    </a:cubicBezTo>
                    <a:cubicBezTo>
                      <a:pt x="1721" y="8929"/>
                      <a:pt x="1718" y="8907"/>
                      <a:pt x="1714" y="8884"/>
                    </a:cubicBezTo>
                    <a:lnTo>
                      <a:pt x="1714" y="8810"/>
                    </a:lnTo>
                    <a:cubicBezTo>
                      <a:pt x="1721" y="8784"/>
                      <a:pt x="1728" y="8759"/>
                      <a:pt x="1735" y="8733"/>
                    </a:cubicBezTo>
                    <a:lnTo>
                      <a:pt x="1762" y="8667"/>
                    </a:lnTo>
                    <a:cubicBezTo>
                      <a:pt x="1775" y="8647"/>
                      <a:pt x="1787" y="8626"/>
                      <a:pt x="1800" y="8606"/>
                    </a:cubicBezTo>
                    <a:cubicBezTo>
                      <a:pt x="1812" y="8586"/>
                      <a:pt x="1825" y="8566"/>
                      <a:pt x="1837" y="8546"/>
                    </a:cubicBezTo>
                    <a:cubicBezTo>
                      <a:pt x="1848" y="8521"/>
                      <a:pt x="1858" y="8497"/>
                      <a:pt x="1869" y="8472"/>
                    </a:cubicBezTo>
                    <a:lnTo>
                      <a:pt x="1869" y="7820"/>
                    </a:lnTo>
                    <a:lnTo>
                      <a:pt x="1998" y="7020"/>
                    </a:lnTo>
                    <a:cubicBezTo>
                      <a:pt x="2085" y="6872"/>
                      <a:pt x="2173" y="6725"/>
                      <a:pt x="2260" y="6577"/>
                    </a:cubicBezTo>
                    <a:cubicBezTo>
                      <a:pt x="2265" y="6458"/>
                      <a:pt x="2271" y="6340"/>
                      <a:pt x="2276" y="6221"/>
                    </a:cubicBezTo>
                    <a:lnTo>
                      <a:pt x="2453" y="5735"/>
                    </a:lnTo>
                    <a:lnTo>
                      <a:pt x="2501" y="5606"/>
                    </a:lnTo>
                    <a:cubicBezTo>
                      <a:pt x="2514" y="5565"/>
                      <a:pt x="2526" y="5525"/>
                      <a:pt x="2539" y="5484"/>
                    </a:cubicBezTo>
                    <a:cubicBezTo>
                      <a:pt x="2546" y="5444"/>
                      <a:pt x="2553" y="5403"/>
                      <a:pt x="2560" y="5363"/>
                    </a:cubicBezTo>
                    <a:cubicBezTo>
                      <a:pt x="2571" y="5324"/>
                      <a:pt x="2581" y="5286"/>
                      <a:pt x="2592" y="5247"/>
                    </a:cubicBezTo>
                    <a:lnTo>
                      <a:pt x="2598" y="5202"/>
                    </a:lnTo>
                    <a:lnTo>
                      <a:pt x="2592" y="5154"/>
                    </a:lnTo>
                    <a:cubicBezTo>
                      <a:pt x="2590" y="5138"/>
                      <a:pt x="2589" y="5123"/>
                      <a:pt x="2587" y="5107"/>
                    </a:cubicBezTo>
                    <a:lnTo>
                      <a:pt x="2587" y="5059"/>
                    </a:lnTo>
                    <a:cubicBezTo>
                      <a:pt x="2596" y="5044"/>
                      <a:pt x="2605" y="5030"/>
                      <a:pt x="2614" y="5015"/>
                    </a:cubicBezTo>
                    <a:lnTo>
                      <a:pt x="2592" y="5015"/>
                    </a:lnTo>
                    <a:lnTo>
                      <a:pt x="2587" y="5015"/>
                    </a:lnTo>
                    <a:lnTo>
                      <a:pt x="2582" y="5015"/>
                    </a:lnTo>
                    <a:lnTo>
                      <a:pt x="2582" y="5020"/>
                    </a:lnTo>
                    <a:lnTo>
                      <a:pt x="2571" y="5020"/>
                    </a:lnTo>
                    <a:lnTo>
                      <a:pt x="2571" y="5015"/>
                    </a:lnTo>
                    <a:cubicBezTo>
                      <a:pt x="2569" y="5014"/>
                      <a:pt x="2568" y="5013"/>
                      <a:pt x="2566" y="5012"/>
                    </a:cubicBezTo>
                    <a:cubicBezTo>
                      <a:pt x="2564" y="5009"/>
                      <a:pt x="2562" y="5007"/>
                      <a:pt x="2560" y="5004"/>
                    </a:cubicBezTo>
                    <a:lnTo>
                      <a:pt x="2566" y="4980"/>
                    </a:lnTo>
                    <a:cubicBezTo>
                      <a:pt x="2559" y="4975"/>
                      <a:pt x="2551" y="4969"/>
                      <a:pt x="2544" y="4964"/>
                    </a:cubicBezTo>
                    <a:lnTo>
                      <a:pt x="2517" y="4946"/>
                    </a:lnTo>
                    <a:cubicBezTo>
                      <a:pt x="2503" y="4942"/>
                      <a:pt x="2489" y="4937"/>
                      <a:pt x="2475" y="4933"/>
                    </a:cubicBezTo>
                    <a:cubicBezTo>
                      <a:pt x="2464" y="4928"/>
                      <a:pt x="2453" y="4922"/>
                      <a:pt x="2442" y="4917"/>
                    </a:cubicBezTo>
                    <a:cubicBezTo>
                      <a:pt x="2435" y="4913"/>
                      <a:pt x="2428" y="4908"/>
                      <a:pt x="2421" y="4904"/>
                    </a:cubicBezTo>
                    <a:lnTo>
                      <a:pt x="2421" y="4605"/>
                    </a:lnTo>
                    <a:cubicBezTo>
                      <a:pt x="2425" y="4443"/>
                      <a:pt x="2428" y="4282"/>
                      <a:pt x="2432" y="4120"/>
                    </a:cubicBezTo>
                    <a:cubicBezTo>
                      <a:pt x="2439" y="4085"/>
                      <a:pt x="2446" y="4049"/>
                      <a:pt x="2453" y="4014"/>
                    </a:cubicBezTo>
                    <a:cubicBezTo>
                      <a:pt x="2451" y="3980"/>
                      <a:pt x="2450" y="3945"/>
                      <a:pt x="2448" y="3911"/>
                    </a:cubicBezTo>
                    <a:cubicBezTo>
                      <a:pt x="2443" y="3877"/>
                      <a:pt x="2437" y="3842"/>
                      <a:pt x="2432" y="3808"/>
                    </a:cubicBezTo>
                    <a:cubicBezTo>
                      <a:pt x="2425" y="3773"/>
                      <a:pt x="2417" y="3738"/>
                      <a:pt x="2410" y="3703"/>
                    </a:cubicBezTo>
                    <a:cubicBezTo>
                      <a:pt x="2414" y="3668"/>
                      <a:pt x="2417" y="3632"/>
                      <a:pt x="2421" y="3597"/>
                    </a:cubicBezTo>
                    <a:cubicBezTo>
                      <a:pt x="2425" y="3558"/>
                      <a:pt x="2428" y="3520"/>
                      <a:pt x="2432" y="3481"/>
                    </a:cubicBezTo>
                    <a:cubicBezTo>
                      <a:pt x="2437" y="3441"/>
                      <a:pt x="2443" y="3402"/>
                      <a:pt x="2448" y="3362"/>
                    </a:cubicBezTo>
                    <a:cubicBezTo>
                      <a:pt x="2450" y="3321"/>
                      <a:pt x="2451" y="3279"/>
                      <a:pt x="2453" y="3238"/>
                    </a:cubicBezTo>
                    <a:cubicBezTo>
                      <a:pt x="2451" y="3199"/>
                      <a:pt x="2450" y="3161"/>
                      <a:pt x="2448" y="3122"/>
                    </a:cubicBezTo>
                    <a:lnTo>
                      <a:pt x="2421" y="3017"/>
                    </a:lnTo>
                    <a:cubicBezTo>
                      <a:pt x="2401" y="2912"/>
                      <a:pt x="2382" y="2808"/>
                      <a:pt x="2362" y="2703"/>
                    </a:cubicBezTo>
                    <a:cubicBezTo>
                      <a:pt x="2358" y="2720"/>
                      <a:pt x="2355" y="2736"/>
                      <a:pt x="2351" y="2753"/>
                    </a:cubicBezTo>
                    <a:lnTo>
                      <a:pt x="2314" y="2790"/>
                    </a:lnTo>
                    <a:cubicBezTo>
                      <a:pt x="2303" y="2800"/>
                      <a:pt x="2293" y="2811"/>
                      <a:pt x="2282" y="2821"/>
                    </a:cubicBezTo>
                    <a:lnTo>
                      <a:pt x="2255" y="2848"/>
                    </a:lnTo>
                    <a:cubicBezTo>
                      <a:pt x="2250" y="2858"/>
                      <a:pt x="2244" y="2867"/>
                      <a:pt x="2239" y="2877"/>
                    </a:cubicBezTo>
                    <a:cubicBezTo>
                      <a:pt x="2238" y="2886"/>
                      <a:pt x="2237" y="2894"/>
                      <a:pt x="2236" y="2903"/>
                    </a:cubicBezTo>
                    <a:lnTo>
                      <a:pt x="2217" y="2922"/>
                    </a:lnTo>
                    <a:cubicBezTo>
                      <a:pt x="2206" y="2933"/>
                      <a:pt x="2196" y="2945"/>
                      <a:pt x="2185" y="2956"/>
                    </a:cubicBezTo>
                    <a:lnTo>
                      <a:pt x="2148" y="2996"/>
                    </a:lnTo>
                    <a:cubicBezTo>
                      <a:pt x="2141" y="3011"/>
                      <a:pt x="2133" y="3025"/>
                      <a:pt x="2126" y="3040"/>
                    </a:cubicBezTo>
                    <a:lnTo>
                      <a:pt x="2105" y="3088"/>
                    </a:lnTo>
                    <a:cubicBezTo>
                      <a:pt x="2101" y="3100"/>
                      <a:pt x="2098" y="3113"/>
                      <a:pt x="2094" y="3125"/>
                    </a:cubicBezTo>
                    <a:cubicBezTo>
                      <a:pt x="2092" y="3135"/>
                      <a:pt x="2091" y="3144"/>
                      <a:pt x="2089" y="3154"/>
                    </a:cubicBezTo>
                    <a:cubicBezTo>
                      <a:pt x="2085" y="3157"/>
                      <a:pt x="2082" y="3161"/>
                      <a:pt x="2078" y="3164"/>
                    </a:cubicBezTo>
                    <a:lnTo>
                      <a:pt x="1971" y="3215"/>
                    </a:lnTo>
                    <a:lnTo>
                      <a:pt x="1869" y="3257"/>
                    </a:lnTo>
                    <a:lnTo>
                      <a:pt x="1773" y="3296"/>
                    </a:lnTo>
                    <a:cubicBezTo>
                      <a:pt x="1741" y="3308"/>
                      <a:pt x="1708" y="3319"/>
                      <a:pt x="1676" y="3331"/>
                    </a:cubicBezTo>
                    <a:lnTo>
                      <a:pt x="1559" y="3362"/>
                    </a:lnTo>
                    <a:lnTo>
                      <a:pt x="1414" y="3389"/>
                    </a:lnTo>
                    <a:lnTo>
                      <a:pt x="1296" y="3399"/>
                    </a:lnTo>
                    <a:lnTo>
                      <a:pt x="1194" y="3391"/>
                    </a:lnTo>
                    <a:lnTo>
                      <a:pt x="1093" y="3376"/>
                    </a:lnTo>
                    <a:lnTo>
                      <a:pt x="1007" y="3344"/>
                    </a:lnTo>
                    <a:cubicBezTo>
                      <a:pt x="978" y="3333"/>
                      <a:pt x="950" y="3321"/>
                      <a:pt x="921" y="3310"/>
                    </a:cubicBezTo>
                    <a:cubicBezTo>
                      <a:pt x="896" y="3297"/>
                      <a:pt x="871" y="3283"/>
                      <a:pt x="846" y="3270"/>
                    </a:cubicBezTo>
                    <a:lnTo>
                      <a:pt x="777" y="3225"/>
                    </a:lnTo>
                    <a:cubicBezTo>
                      <a:pt x="757" y="3211"/>
                      <a:pt x="738" y="3197"/>
                      <a:pt x="718" y="3183"/>
                    </a:cubicBezTo>
                    <a:cubicBezTo>
                      <a:pt x="700" y="3171"/>
                      <a:pt x="682" y="3158"/>
                      <a:pt x="664" y="3146"/>
                    </a:cubicBezTo>
                    <a:cubicBezTo>
                      <a:pt x="650" y="3135"/>
                      <a:pt x="635" y="3125"/>
                      <a:pt x="621" y="3114"/>
                    </a:cubicBezTo>
                    <a:cubicBezTo>
                      <a:pt x="609" y="3108"/>
                      <a:pt x="596" y="3102"/>
                      <a:pt x="584" y="3096"/>
                    </a:cubicBezTo>
                    <a:cubicBezTo>
                      <a:pt x="548" y="3075"/>
                      <a:pt x="513" y="3053"/>
                      <a:pt x="477" y="3032"/>
                    </a:cubicBezTo>
                    <a:lnTo>
                      <a:pt x="386" y="2959"/>
                    </a:lnTo>
                    <a:lnTo>
                      <a:pt x="311" y="2869"/>
                    </a:lnTo>
                    <a:cubicBezTo>
                      <a:pt x="293" y="2837"/>
                      <a:pt x="275" y="2806"/>
                      <a:pt x="257" y="2774"/>
                    </a:cubicBezTo>
                    <a:cubicBezTo>
                      <a:pt x="243" y="2739"/>
                      <a:pt x="228" y="2703"/>
                      <a:pt x="214" y="2668"/>
                    </a:cubicBezTo>
                    <a:cubicBezTo>
                      <a:pt x="209" y="2631"/>
                      <a:pt x="203" y="2594"/>
                      <a:pt x="198" y="2557"/>
                    </a:cubicBezTo>
                    <a:lnTo>
                      <a:pt x="198" y="2449"/>
                    </a:lnTo>
                    <a:lnTo>
                      <a:pt x="225" y="2341"/>
                    </a:lnTo>
                    <a:cubicBezTo>
                      <a:pt x="230" y="2324"/>
                      <a:pt x="236" y="2308"/>
                      <a:pt x="241" y="2291"/>
                    </a:cubicBezTo>
                    <a:cubicBezTo>
                      <a:pt x="239" y="2275"/>
                      <a:pt x="238" y="2259"/>
                      <a:pt x="236" y="2243"/>
                    </a:cubicBezTo>
                    <a:lnTo>
                      <a:pt x="236" y="2196"/>
                    </a:lnTo>
                    <a:lnTo>
                      <a:pt x="236" y="2151"/>
                    </a:lnTo>
                    <a:cubicBezTo>
                      <a:pt x="239" y="2139"/>
                      <a:pt x="243" y="2126"/>
                      <a:pt x="246" y="2114"/>
                    </a:cubicBezTo>
                    <a:cubicBezTo>
                      <a:pt x="228" y="2087"/>
                      <a:pt x="211" y="2059"/>
                      <a:pt x="193" y="2032"/>
                    </a:cubicBezTo>
                    <a:cubicBezTo>
                      <a:pt x="172" y="2002"/>
                      <a:pt x="150" y="1972"/>
                      <a:pt x="129" y="1942"/>
                    </a:cubicBezTo>
                    <a:cubicBezTo>
                      <a:pt x="111" y="1911"/>
                      <a:pt x="93" y="1881"/>
                      <a:pt x="75" y="1850"/>
                    </a:cubicBezTo>
                    <a:lnTo>
                      <a:pt x="27" y="1760"/>
                    </a:lnTo>
                    <a:cubicBezTo>
                      <a:pt x="18" y="1730"/>
                      <a:pt x="9" y="1701"/>
                      <a:pt x="0" y="1671"/>
                    </a:cubicBezTo>
                    <a:lnTo>
                      <a:pt x="107" y="1618"/>
                    </a:lnTo>
                    <a:lnTo>
                      <a:pt x="257" y="1576"/>
                    </a:lnTo>
                    <a:lnTo>
                      <a:pt x="412" y="1541"/>
                    </a:lnTo>
                    <a:lnTo>
                      <a:pt x="595" y="1518"/>
                    </a:lnTo>
                    <a:lnTo>
                      <a:pt x="777" y="1507"/>
                    </a:lnTo>
                    <a:cubicBezTo>
                      <a:pt x="793" y="1512"/>
                      <a:pt x="809" y="1518"/>
                      <a:pt x="825" y="1523"/>
                    </a:cubicBezTo>
                    <a:cubicBezTo>
                      <a:pt x="843" y="1526"/>
                      <a:pt x="860" y="1530"/>
                      <a:pt x="878" y="1533"/>
                    </a:cubicBezTo>
                    <a:cubicBezTo>
                      <a:pt x="898" y="1536"/>
                      <a:pt x="917" y="1538"/>
                      <a:pt x="937" y="1541"/>
                    </a:cubicBezTo>
                    <a:cubicBezTo>
                      <a:pt x="955" y="1545"/>
                      <a:pt x="973" y="1550"/>
                      <a:pt x="991" y="1554"/>
                    </a:cubicBezTo>
                    <a:cubicBezTo>
                      <a:pt x="1007" y="1561"/>
                      <a:pt x="1023" y="1569"/>
                      <a:pt x="1039" y="1576"/>
                    </a:cubicBezTo>
                    <a:lnTo>
                      <a:pt x="1093" y="1615"/>
                    </a:lnTo>
                    <a:cubicBezTo>
                      <a:pt x="1105" y="1630"/>
                      <a:pt x="1118" y="1645"/>
                      <a:pt x="1130" y="1660"/>
                    </a:cubicBezTo>
                    <a:lnTo>
                      <a:pt x="1087" y="1694"/>
                    </a:lnTo>
                    <a:cubicBezTo>
                      <a:pt x="1082" y="1706"/>
                      <a:pt x="1076" y="1717"/>
                      <a:pt x="1071" y="1729"/>
                    </a:cubicBezTo>
                    <a:cubicBezTo>
                      <a:pt x="1076" y="1740"/>
                      <a:pt x="1082" y="1752"/>
                      <a:pt x="1087" y="1763"/>
                    </a:cubicBezTo>
                    <a:cubicBezTo>
                      <a:pt x="1092" y="1774"/>
                      <a:pt x="1098" y="1786"/>
                      <a:pt x="1103" y="1797"/>
                    </a:cubicBezTo>
                    <a:cubicBezTo>
                      <a:pt x="1107" y="1809"/>
                      <a:pt x="1110" y="1822"/>
                      <a:pt x="1114" y="1834"/>
                    </a:cubicBezTo>
                    <a:cubicBezTo>
                      <a:pt x="1112" y="1846"/>
                      <a:pt x="1111" y="1859"/>
                      <a:pt x="1109" y="1871"/>
                    </a:cubicBezTo>
                    <a:cubicBezTo>
                      <a:pt x="1096" y="1885"/>
                      <a:pt x="1084" y="1899"/>
                      <a:pt x="1071" y="1913"/>
                    </a:cubicBezTo>
                    <a:lnTo>
                      <a:pt x="900" y="1948"/>
                    </a:lnTo>
                    <a:lnTo>
                      <a:pt x="900" y="1985"/>
                    </a:lnTo>
                    <a:cubicBezTo>
                      <a:pt x="902" y="1997"/>
                      <a:pt x="903" y="2010"/>
                      <a:pt x="905" y="2022"/>
                    </a:cubicBezTo>
                    <a:cubicBezTo>
                      <a:pt x="909" y="2036"/>
                      <a:pt x="912" y="2050"/>
                      <a:pt x="916" y="2064"/>
                    </a:cubicBezTo>
                    <a:lnTo>
                      <a:pt x="916" y="2103"/>
                    </a:lnTo>
                    <a:cubicBezTo>
                      <a:pt x="912" y="2116"/>
                      <a:pt x="909" y="2130"/>
                      <a:pt x="905" y="2143"/>
                    </a:cubicBezTo>
                    <a:cubicBezTo>
                      <a:pt x="900" y="2154"/>
                      <a:pt x="894" y="2164"/>
                      <a:pt x="889" y="2175"/>
                    </a:cubicBezTo>
                    <a:cubicBezTo>
                      <a:pt x="875" y="2184"/>
                      <a:pt x="860" y="2192"/>
                      <a:pt x="846" y="2201"/>
                    </a:cubicBezTo>
                    <a:lnTo>
                      <a:pt x="889" y="2241"/>
                    </a:lnTo>
                    <a:cubicBezTo>
                      <a:pt x="905" y="2253"/>
                      <a:pt x="921" y="2266"/>
                      <a:pt x="937" y="2278"/>
                    </a:cubicBezTo>
                    <a:cubicBezTo>
                      <a:pt x="955" y="2289"/>
                      <a:pt x="973" y="2301"/>
                      <a:pt x="991" y="2312"/>
                    </a:cubicBezTo>
                    <a:lnTo>
                      <a:pt x="1044" y="2336"/>
                    </a:lnTo>
                    <a:cubicBezTo>
                      <a:pt x="1060" y="2339"/>
                      <a:pt x="1077" y="2343"/>
                      <a:pt x="1093" y="2346"/>
                    </a:cubicBezTo>
                    <a:cubicBezTo>
                      <a:pt x="1105" y="2337"/>
                      <a:pt x="1118" y="2329"/>
                      <a:pt x="1130" y="2320"/>
                    </a:cubicBezTo>
                    <a:lnTo>
                      <a:pt x="1157" y="2275"/>
                    </a:lnTo>
                    <a:cubicBezTo>
                      <a:pt x="1169" y="2257"/>
                      <a:pt x="1182" y="2238"/>
                      <a:pt x="1194" y="2220"/>
                    </a:cubicBezTo>
                    <a:cubicBezTo>
                      <a:pt x="1205" y="2199"/>
                      <a:pt x="1216" y="2177"/>
                      <a:pt x="1227" y="2156"/>
                    </a:cubicBezTo>
                    <a:cubicBezTo>
                      <a:pt x="1234" y="2133"/>
                      <a:pt x="1241" y="2111"/>
                      <a:pt x="1248" y="2088"/>
                    </a:cubicBezTo>
                    <a:lnTo>
                      <a:pt x="1275" y="2022"/>
                    </a:lnTo>
                    <a:cubicBezTo>
                      <a:pt x="1280" y="2002"/>
                      <a:pt x="1286" y="1981"/>
                      <a:pt x="1291" y="1961"/>
                    </a:cubicBezTo>
                    <a:cubicBezTo>
                      <a:pt x="1293" y="1945"/>
                      <a:pt x="1294" y="1929"/>
                      <a:pt x="1296" y="1913"/>
                    </a:cubicBezTo>
                    <a:cubicBezTo>
                      <a:pt x="1294" y="1902"/>
                      <a:pt x="1293" y="1890"/>
                      <a:pt x="1291" y="1879"/>
                    </a:cubicBezTo>
                    <a:lnTo>
                      <a:pt x="1318" y="1876"/>
                    </a:lnTo>
                    <a:cubicBezTo>
                      <a:pt x="1321" y="1874"/>
                      <a:pt x="1325" y="1873"/>
                      <a:pt x="1328" y="1871"/>
                    </a:cubicBezTo>
                    <a:cubicBezTo>
                      <a:pt x="1333" y="1869"/>
                      <a:pt x="1339" y="1868"/>
                      <a:pt x="1344" y="1866"/>
                    </a:cubicBezTo>
                    <a:cubicBezTo>
                      <a:pt x="1346" y="1864"/>
                      <a:pt x="1348" y="1863"/>
                      <a:pt x="1350" y="1861"/>
                    </a:cubicBezTo>
                    <a:cubicBezTo>
                      <a:pt x="1353" y="1859"/>
                      <a:pt x="1357" y="1857"/>
                      <a:pt x="1360" y="1855"/>
                    </a:cubicBezTo>
                    <a:cubicBezTo>
                      <a:pt x="1362" y="1852"/>
                      <a:pt x="1364" y="1850"/>
                      <a:pt x="1366" y="1847"/>
                    </a:cubicBezTo>
                    <a:cubicBezTo>
                      <a:pt x="1370" y="1843"/>
                      <a:pt x="1373" y="1838"/>
                      <a:pt x="1377" y="1834"/>
                    </a:cubicBezTo>
                    <a:cubicBezTo>
                      <a:pt x="1373" y="1823"/>
                      <a:pt x="1370" y="1811"/>
                      <a:pt x="1366" y="1800"/>
                    </a:cubicBezTo>
                    <a:cubicBezTo>
                      <a:pt x="1370" y="1784"/>
                      <a:pt x="1373" y="1768"/>
                      <a:pt x="1377" y="1752"/>
                    </a:cubicBezTo>
                    <a:cubicBezTo>
                      <a:pt x="1384" y="1735"/>
                      <a:pt x="1391" y="1719"/>
                      <a:pt x="1398" y="1702"/>
                    </a:cubicBezTo>
                    <a:cubicBezTo>
                      <a:pt x="1409" y="1685"/>
                      <a:pt x="1419" y="1669"/>
                      <a:pt x="1430" y="1652"/>
                    </a:cubicBezTo>
                    <a:cubicBezTo>
                      <a:pt x="1441" y="1639"/>
                      <a:pt x="1451" y="1626"/>
                      <a:pt x="1462" y="1613"/>
                    </a:cubicBezTo>
                    <a:cubicBezTo>
                      <a:pt x="1476" y="1602"/>
                      <a:pt x="1491" y="1592"/>
                      <a:pt x="1505" y="1581"/>
                    </a:cubicBezTo>
                    <a:lnTo>
                      <a:pt x="1575" y="1554"/>
                    </a:lnTo>
                    <a:lnTo>
                      <a:pt x="1666" y="1536"/>
                    </a:lnTo>
                    <a:cubicBezTo>
                      <a:pt x="1698" y="1533"/>
                      <a:pt x="1730" y="1531"/>
                      <a:pt x="1762" y="1528"/>
                    </a:cubicBezTo>
                    <a:lnTo>
                      <a:pt x="1864" y="1518"/>
                    </a:lnTo>
                    <a:lnTo>
                      <a:pt x="1971" y="1507"/>
                    </a:lnTo>
                    <a:lnTo>
                      <a:pt x="2067" y="1486"/>
                    </a:lnTo>
                    <a:lnTo>
                      <a:pt x="2266" y="1438"/>
                    </a:lnTo>
                    <a:lnTo>
                      <a:pt x="2480" y="1386"/>
                    </a:lnTo>
                    <a:lnTo>
                      <a:pt x="2700" y="1333"/>
                    </a:lnTo>
                    <a:lnTo>
                      <a:pt x="2892" y="1277"/>
                    </a:lnTo>
                    <a:cubicBezTo>
                      <a:pt x="2880" y="1272"/>
                      <a:pt x="2867" y="1267"/>
                      <a:pt x="2855" y="1262"/>
                    </a:cubicBezTo>
                    <a:cubicBezTo>
                      <a:pt x="2882" y="1257"/>
                      <a:pt x="2908" y="1251"/>
                      <a:pt x="2935" y="1246"/>
                    </a:cubicBezTo>
                    <a:lnTo>
                      <a:pt x="2994" y="1222"/>
                    </a:lnTo>
                    <a:lnTo>
                      <a:pt x="3053" y="1193"/>
                    </a:lnTo>
                    <a:cubicBezTo>
                      <a:pt x="3069" y="1182"/>
                      <a:pt x="3085" y="1172"/>
                      <a:pt x="3101" y="1161"/>
                    </a:cubicBezTo>
                    <a:cubicBezTo>
                      <a:pt x="3119" y="1151"/>
                      <a:pt x="3137" y="1140"/>
                      <a:pt x="3155" y="1130"/>
                    </a:cubicBezTo>
                    <a:lnTo>
                      <a:pt x="3208" y="1106"/>
                    </a:lnTo>
                    <a:cubicBezTo>
                      <a:pt x="3219" y="1125"/>
                      <a:pt x="3229" y="1145"/>
                      <a:pt x="3240" y="1164"/>
                    </a:cubicBezTo>
                    <a:cubicBezTo>
                      <a:pt x="3258" y="1182"/>
                      <a:pt x="3276" y="1201"/>
                      <a:pt x="3294" y="1219"/>
                    </a:cubicBezTo>
                    <a:cubicBezTo>
                      <a:pt x="3317" y="1236"/>
                      <a:pt x="3341" y="1252"/>
                      <a:pt x="3364" y="1269"/>
                    </a:cubicBezTo>
                    <a:lnTo>
                      <a:pt x="3433" y="1320"/>
                    </a:lnTo>
                    <a:lnTo>
                      <a:pt x="3492" y="1367"/>
                    </a:lnTo>
                    <a:lnTo>
                      <a:pt x="3610" y="1478"/>
                    </a:lnTo>
                    <a:cubicBezTo>
                      <a:pt x="3646" y="1518"/>
                      <a:pt x="3681" y="1559"/>
                      <a:pt x="3717" y="1599"/>
                    </a:cubicBezTo>
                    <a:cubicBezTo>
                      <a:pt x="3749" y="1640"/>
                      <a:pt x="3782" y="1680"/>
                      <a:pt x="3814" y="1721"/>
                    </a:cubicBezTo>
                    <a:lnTo>
                      <a:pt x="3937" y="1919"/>
                    </a:lnTo>
                    <a:cubicBezTo>
                      <a:pt x="3974" y="1988"/>
                      <a:pt x="4012" y="2056"/>
                      <a:pt x="4049" y="2125"/>
                    </a:cubicBezTo>
                    <a:cubicBezTo>
                      <a:pt x="4079" y="2193"/>
                      <a:pt x="4110" y="2262"/>
                      <a:pt x="4140" y="2330"/>
                    </a:cubicBezTo>
                    <a:cubicBezTo>
                      <a:pt x="4167" y="2401"/>
                      <a:pt x="4194" y="2471"/>
                      <a:pt x="4221" y="2542"/>
                    </a:cubicBezTo>
                    <a:cubicBezTo>
                      <a:pt x="4251" y="2615"/>
                      <a:pt x="4282" y="2688"/>
                      <a:pt x="4312" y="2761"/>
                    </a:cubicBezTo>
                    <a:cubicBezTo>
                      <a:pt x="4344" y="2835"/>
                      <a:pt x="4376" y="2908"/>
                      <a:pt x="4408" y="2982"/>
                    </a:cubicBezTo>
                    <a:cubicBezTo>
                      <a:pt x="4429" y="3026"/>
                      <a:pt x="4451" y="3070"/>
                      <a:pt x="4472" y="3114"/>
                    </a:cubicBezTo>
                    <a:cubicBezTo>
                      <a:pt x="4494" y="3159"/>
                      <a:pt x="4515" y="3204"/>
                      <a:pt x="4537" y="3249"/>
                    </a:cubicBezTo>
                    <a:cubicBezTo>
                      <a:pt x="4553" y="3295"/>
                      <a:pt x="4569" y="3340"/>
                      <a:pt x="4585" y="3386"/>
                    </a:cubicBezTo>
                    <a:cubicBezTo>
                      <a:pt x="4599" y="3433"/>
                      <a:pt x="4614" y="3479"/>
                      <a:pt x="4628" y="3526"/>
                    </a:cubicBezTo>
                    <a:cubicBezTo>
                      <a:pt x="4639" y="3576"/>
                      <a:pt x="4649" y="3626"/>
                      <a:pt x="4660" y="3676"/>
                    </a:cubicBezTo>
                    <a:cubicBezTo>
                      <a:pt x="4665" y="3728"/>
                      <a:pt x="4671" y="3780"/>
                      <a:pt x="4676" y="3832"/>
                    </a:cubicBezTo>
                    <a:lnTo>
                      <a:pt x="5083" y="3861"/>
                    </a:lnTo>
                    <a:cubicBezTo>
                      <a:pt x="5106" y="3858"/>
                      <a:pt x="5130" y="3854"/>
                      <a:pt x="5153" y="3851"/>
                    </a:cubicBezTo>
                    <a:cubicBezTo>
                      <a:pt x="5180" y="3846"/>
                      <a:pt x="5206" y="3842"/>
                      <a:pt x="5233" y="3837"/>
                    </a:cubicBezTo>
                    <a:cubicBezTo>
                      <a:pt x="5262" y="3835"/>
                      <a:pt x="5290" y="3832"/>
                      <a:pt x="5319" y="3830"/>
                    </a:cubicBezTo>
                    <a:lnTo>
                      <a:pt x="5404" y="3827"/>
                    </a:lnTo>
                    <a:cubicBezTo>
                      <a:pt x="5429" y="3830"/>
                      <a:pt x="5454" y="3834"/>
                      <a:pt x="5479" y="3837"/>
                    </a:cubicBezTo>
                    <a:lnTo>
                      <a:pt x="5554" y="3861"/>
                    </a:lnTo>
                    <a:lnTo>
                      <a:pt x="5624" y="3840"/>
                    </a:lnTo>
                    <a:cubicBezTo>
                      <a:pt x="5653" y="3837"/>
                      <a:pt x="5681" y="3833"/>
                      <a:pt x="5710" y="3830"/>
                    </a:cubicBezTo>
                    <a:lnTo>
                      <a:pt x="5790" y="3827"/>
                    </a:lnTo>
                    <a:cubicBezTo>
                      <a:pt x="5820" y="3824"/>
                      <a:pt x="5851" y="3822"/>
                      <a:pt x="5881" y="3819"/>
                    </a:cubicBezTo>
                    <a:cubicBezTo>
                      <a:pt x="5908" y="3815"/>
                      <a:pt x="5934" y="3810"/>
                      <a:pt x="5961" y="3806"/>
                    </a:cubicBezTo>
                    <a:lnTo>
                      <a:pt x="6149" y="3758"/>
                    </a:lnTo>
                    <a:lnTo>
                      <a:pt x="6347" y="3703"/>
                    </a:lnTo>
                    <a:lnTo>
                      <a:pt x="6545" y="3653"/>
                    </a:lnTo>
                    <a:cubicBezTo>
                      <a:pt x="6542" y="3622"/>
                      <a:pt x="6538" y="3591"/>
                      <a:pt x="6535" y="3560"/>
                    </a:cubicBezTo>
                    <a:cubicBezTo>
                      <a:pt x="6522" y="3530"/>
                      <a:pt x="6510" y="3501"/>
                      <a:pt x="6497" y="3471"/>
                    </a:cubicBezTo>
                    <a:cubicBezTo>
                      <a:pt x="6477" y="3440"/>
                      <a:pt x="6458" y="3409"/>
                      <a:pt x="6438" y="3378"/>
                    </a:cubicBezTo>
                    <a:cubicBezTo>
                      <a:pt x="6411" y="3348"/>
                      <a:pt x="6385" y="3318"/>
                      <a:pt x="6358" y="3288"/>
                    </a:cubicBezTo>
                    <a:lnTo>
                      <a:pt x="6277" y="3204"/>
                    </a:lnTo>
                    <a:cubicBezTo>
                      <a:pt x="6249" y="3176"/>
                      <a:pt x="6220" y="3148"/>
                      <a:pt x="6192" y="3120"/>
                    </a:cubicBezTo>
                    <a:cubicBezTo>
                      <a:pt x="6169" y="3094"/>
                      <a:pt x="6145" y="3069"/>
                      <a:pt x="6122" y="3043"/>
                    </a:cubicBezTo>
                    <a:lnTo>
                      <a:pt x="5908" y="2784"/>
                    </a:lnTo>
                    <a:lnTo>
                      <a:pt x="5710" y="2531"/>
                    </a:lnTo>
                    <a:lnTo>
                      <a:pt x="5522" y="2267"/>
                    </a:lnTo>
                    <a:lnTo>
                      <a:pt x="5201" y="1705"/>
                    </a:lnTo>
                    <a:lnTo>
                      <a:pt x="5104" y="1602"/>
                    </a:lnTo>
                    <a:lnTo>
                      <a:pt x="4992" y="1496"/>
                    </a:lnTo>
                    <a:lnTo>
                      <a:pt x="4879" y="1394"/>
                    </a:lnTo>
                    <a:lnTo>
                      <a:pt x="4778" y="1298"/>
                    </a:lnTo>
                    <a:cubicBezTo>
                      <a:pt x="4749" y="1248"/>
                      <a:pt x="4721" y="1198"/>
                      <a:pt x="4692" y="1148"/>
                    </a:cubicBezTo>
                    <a:lnTo>
                      <a:pt x="4746" y="1130"/>
                    </a:lnTo>
                    <a:cubicBezTo>
                      <a:pt x="4758" y="1138"/>
                      <a:pt x="4771" y="1145"/>
                      <a:pt x="4783" y="1153"/>
                    </a:cubicBezTo>
                    <a:lnTo>
                      <a:pt x="4847" y="1174"/>
                    </a:lnTo>
                    <a:cubicBezTo>
                      <a:pt x="4865" y="1180"/>
                      <a:pt x="4883" y="1187"/>
                      <a:pt x="4901" y="1193"/>
                    </a:cubicBezTo>
                    <a:cubicBezTo>
                      <a:pt x="4921" y="1198"/>
                      <a:pt x="4940" y="1204"/>
                      <a:pt x="4960" y="1209"/>
                    </a:cubicBezTo>
                    <a:cubicBezTo>
                      <a:pt x="4953" y="1218"/>
                      <a:pt x="4945" y="1226"/>
                      <a:pt x="4938" y="1235"/>
                    </a:cubicBezTo>
                    <a:lnTo>
                      <a:pt x="5099" y="1288"/>
                    </a:lnTo>
                    <a:lnTo>
                      <a:pt x="5206" y="1288"/>
                    </a:lnTo>
                    <a:lnTo>
                      <a:pt x="5345" y="1285"/>
                    </a:lnTo>
                    <a:lnTo>
                      <a:pt x="5506" y="1280"/>
                    </a:lnTo>
                    <a:lnTo>
                      <a:pt x="5672" y="1280"/>
                    </a:lnTo>
                    <a:lnTo>
                      <a:pt x="5838" y="1280"/>
                    </a:lnTo>
                    <a:lnTo>
                      <a:pt x="5994" y="1280"/>
                    </a:lnTo>
                    <a:lnTo>
                      <a:pt x="6133" y="1288"/>
                    </a:lnTo>
                    <a:lnTo>
                      <a:pt x="6240" y="1293"/>
                    </a:lnTo>
                    <a:cubicBezTo>
                      <a:pt x="6265" y="1297"/>
                      <a:pt x="6290" y="1300"/>
                      <a:pt x="6315" y="1304"/>
                    </a:cubicBezTo>
                    <a:lnTo>
                      <a:pt x="6395" y="1328"/>
                    </a:lnTo>
                    <a:cubicBezTo>
                      <a:pt x="6411" y="1338"/>
                      <a:pt x="6427" y="1347"/>
                      <a:pt x="6443" y="1357"/>
                    </a:cubicBezTo>
                    <a:cubicBezTo>
                      <a:pt x="6452" y="1365"/>
                      <a:pt x="6461" y="1372"/>
                      <a:pt x="6470" y="1380"/>
                    </a:cubicBezTo>
                    <a:cubicBezTo>
                      <a:pt x="6477" y="1390"/>
                      <a:pt x="6485" y="1399"/>
                      <a:pt x="6492" y="1409"/>
                    </a:cubicBezTo>
                    <a:lnTo>
                      <a:pt x="6518" y="1441"/>
                    </a:lnTo>
                    <a:lnTo>
                      <a:pt x="6561" y="1478"/>
                    </a:lnTo>
                    <a:cubicBezTo>
                      <a:pt x="6572" y="1483"/>
                      <a:pt x="6582" y="1489"/>
                      <a:pt x="6593" y="1494"/>
                    </a:cubicBezTo>
                    <a:cubicBezTo>
                      <a:pt x="6607" y="1496"/>
                      <a:pt x="6622" y="1497"/>
                      <a:pt x="6636" y="1499"/>
                    </a:cubicBezTo>
                    <a:lnTo>
                      <a:pt x="6685" y="1502"/>
                    </a:lnTo>
                    <a:cubicBezTo>
                      <a:pt x="6703" y="1504"/>
                      <a:pt x="6720" y="1505"/>
                      <a:pt x="6738" y="1507"/>
                    </a:cubicBezTo>
                    <a:cubicBezTo>
                      <a:pt x="6756" y="1509"/>
                      <a:pt x="6774" y="1510"/>
                      <a:pt x="6792" y="1512"/>
                    </a:cubicBezTo>
                    <a:lnTo>
                      <a:pt x="6845" y="1565"/>
                    </a:lnTo>
                    <a:cubicBezTo>
                      <a:pt x="6856" y="1567"/>
                      <a:pt x="6866" y="1568"/>
                      <a:pt x="6877" y="1570"/>
                    </a:cubicBezTo>
                    <a:lnTo>
                      <a:pt x="6947" y="1570"/>
                    </a:lnTo>
                    <a:lnTo>
                      <a:pt x="7038" y="1576"/>
                    </a:lnTo>
                    <a:lnTo>
                      <a:pt x="7134" y="1576"/>
                    </a:lnTo>
                    <a:cubicBezTo>
                      <a:pt x="7164" y="1577"/>
                      <a:pt x="7195" y="1577"/>
                      <a:pt x="7225" y="1578"/>
                    </a:cubicBezTo>
                    <a:lnTo>
                      <a:pt x="7300" y="1581"/>
                    </a:lnTo>
                    <a:cubicBezTo>
                      <a:pt x="7331" y="1585"/>
                      <a:pt x="7361" y="1590"/>
                      <a:pt x="7392" y="1594"/>
                    </a:cubicBezTo>
                    <a:lnTo>
                      <a:pt x="7504" y="1610"/>
                    </a:lnTo>
                    <a:lnTo>
                      <a:pt x="7616" y="1623"/>
                    </a:lnTo>
                    <a:lnTo>
                      <a:pt x="7724" y="1636"/>
                    </a:lnTo>
                    <a:cubicBezTo>
                      <a:pt x="7754" y="1639"/>
                      <a:pt x="7785" y="1641"/>
                      <a:pt x="7815" y="1644"/>
                    </a:cubicBezTo>
                    <a:lnTo>
                      <a:pt x="7922" y="1647"/>
                    </a:lnTo>
                    <a:lnTo>
                      <a:pt x="8040" y="1647"/>
                    </a:lnTo>
                    <a:lnTo>
                      <a:pt x="8163" y="1644"/>
                    </a:lnTo>
                    <a:lnTo>
                      <a:pt x="8275" y="1644"/>
                    </a:lnTo>
                    <a:lnTo>
                      <a:pt x="8377" y="1652"/>
                    </a:lnTo>
                    <a:cubicBezTo>
                      <a:pt x="8386" y="1642"/>
                      <a:pt x="8395" y="1633"/>
                      <a:pt x="8404" y="1623"/>
                    </a:cubicBezTo>
                    <a:cubicBezTo>
                      <a:pt x="8418" y="1616"/>
                      <a:pt x="8433" y="1609"/>
                      <a:pt x="8447" y="1602"/>
                    </a:cubicBezTo>
                    <a:cubicBezTo>
                      <a:pt x="8461" y="1594"/>
                      <a:pt x="8476" y="1586"/>
                      <a:pt x="8490" y="1578"/>
                    </a:cubicBezTo>
                    <a:cubicBezTo>
                      <a:pt x="8499" y="1571"/>
                      <a:pt x="8507" y="1564"/>
                      <a:pt x="8516" y="1557"/>
                    </a:cubicBezTo>
                    <a:cubicBezTo>
                      <a:pt x="8525" y="1547"/>
                      <a:pt x="8534" y="1538"/>
                      <a:pt x="8543" y="1528"/>
                    </a:cubicBezTo>
                    <a:cubicBezTo>
                      <a:pt x="8545" y="1518"/>
                      <a:pt x="8546" y="1509"/>
                      <a:pt x="8548" y="1499"/>
                    </a:cubicBezTo>
                    <a:cubicBezTo>
                      <a:pt x="8546" y="1492"/>
                      <a:pt x="8545" y="1485"/>
                      <a:pt x="8543" y="1478"/>
                    </a:cubicBezTo>
                    <a:lnTo>
                      <a:pt x="8543" y="1454"/>
                    </a:lnTo>
                    <a:cubicBezTo>
                      <a:pt x="8545" y="1444"/>
                      <a:pt x="8546" y="1435"/>
                      <a:pt x="8548" y="1425"/>
                    </a:cubicBezTo>
                    <a:cubicBezTo>
                      <a:pt x="8555" y="1411"/>
                      <a:pt x="8563" y="1397"/>
                      <a:pt x="8570" y="1383"/>
                    </a:cubicBezTo>
                    <a:cubicBezTo>
                      <a:pt x="8590" y="1362"/>
                      <a:pt x="8609" y="1341"/>
                      <a:pt x="8629" y="1320"/>
                    </a:cubicBezTo>
                    <a:cubicBezTo>
                      <a:pt x="8652" y="1299"/>
                      <a:pt x="8675" y="1277"/>
                      <a:pt x="8698" y="1256"/>
                    </a:cubicBezTo>
                    <a:cubicBezTo>
                      <a:pt x="8714" y="1235"/>
                      <a:pt x="8731" y="1214"/>
                      <a:pt x="8747" y="1193"/>
                    </a:cubicBezTo>
                    <a:lnTo>
                      <a:pt x="8768" y="1148"/>
                    </a:lnTo>
                    <a:cubicBezTo>
                      <a:pt x="8775" y="1130"/>
                      <a:pt x="8783" y="1111"/>
                      <a:pt x="8790" y="1093"/>
                    </a:cubicBezTo>
                    <a:cubicBezTo>
                      <a:pt x="8793" y="1074"/>
                      <a:pt x="8797" y="1056"/>
                      <a:pt x="8800" y="1037"/>
                    </a:cubicBezTo>
                    <a:cubicBezTo>
                      <a:pt x="8807" y="1019"/>
                      <a:pt x="8815" y="1002"/>
                      <a:pt x="8822" y="984"/>
                    </a:cubicBezTo>
                    <a:cubicBezTo>
                      <a:pt x="8829" y="968"/>
                      <a:pt x="8836" y="953"/>
                      <a:pt x="8843" y="937"/>
                    </a:cubicBezTo>
                    <a:cubicBezTo>
                      <a:pt x="8852" y="924"/>
                      <a:pt x="8861" y="910"/>
                      <a:pt x="8870" y="897"/>
                    </a:cubicBezTo>
                    <a:cubicBezTo>
                      <a:pt x="8884" y="887"/>
                      <a:pt x="8899" y="878"/>
                      <a:pt x="8913" y="868"/>
                    </a:cubicBezTo>
                    <a:cubicBezTo>
                      <a:pt x="8929" y="858"/>
                      <a:pt x="8945" y="847"/>
                      <a:pt x="8961" y="837"/>
                    </a:cubicBezTo>
                    <a:lnTo>
                      <a:pt x="8993" y="802"/>
                    </a:lnTo>
                    <a:lnTo>
                      <a:pt x="9014" y="757"/>
                    </a:lnTo>
                    <a:lnTo>
                      <a:pt x="9014" y="723"/>
                    </a:lnTo>
                    <a:lnTo>
                      <a:pt x="9014" y="694"/>
                    </a:lnTo>
                    <a:cubicBezTo>
                      <a:pt x="9012" y="683"/>
                      <a:pt x="9011" y="673"/>
                      <a:pt x="9009" y="662"/>
                    </a:cubicBezTo>
                    <a:cubicBezTo>
                      <a:pt x="9007" y="652"/>
                      <a:pt x="9006" y="641"/>
                      <a:pt x="9004" y="631"/>
                    </a:cubicBezTo>
                    <a:cubicBezTo>
                      <a:pt x="9007" y="619"/>
                      <a:pt x="9011" y="606"/>
                      <a:pt x="9014" y="594"/>
                    </a:cubicBezTo>
                    <a:lnTo>
                      <a:pt x="8886" y="538"/>
                    </a:lnTo>
                    <a:lnTo>
                      <a:pt x="8757" y="478"/>
                    </a:lnTo>
                    <a:lnTo>
                      <a:pt x="8650" y="412"/>
                    </a:lnTo>
                    <a:cubicBezTo>
                      <a:pt x="8620" y="387"/>
                      <a:pt x="8589" y="363"/>
                      <a:pt x="8559" y="338"/>
                    </a:cubicBezTo>
                    <a:cubicBezTo>
                      <a:pt x="8534" y="310"/>
                      <a:pt x="8509" y="281"/>
                      <a:pt x="8484" y="253"/>
                    </a:cubicBezTo>
                    <a:cubicBezTo>
                      <a:pt x="8456" y="207"/>
                      <a:pt x="8427" y="162"/>
                      <a:pt x="8399" y="116"/>
                    </a:cubicBezTo>
                    <a:lnTo>
                      <a:pt x="8468" y="92"/>
                    </a:lnTo>
                    <a:cubicBezTo>
                      <a:pt x="8495" y="89"/>
                      <a:pt x="8521" y="85"/>
                      <a:pt x="8548" y="82"/>
                    </a:cubicBezTo>
                    <a:lnTo>
                      <a:pt x="8640" y="61"/>
                    </a:lnTo>
                    <a:lnTo>
                      <a:pt x="8698" y="3"/>
                    </a:lnTo>
                    <a:lnTo>
                      <a:pt x="87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9">
                <a:extLst>
                  <a:ext uri="{FF2B5EF4-FFF2-40B4-BE49-F238E27FC236}">
                    <a16:creationId xmlns="" xmlns:a16="http://schemas.microsoft.com/office/drawing/2014/main" id="{73880848-8CB2-4E62-A386-0F1F239573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318" y="1512649"/>
                <a:ext cx="554512" cy="743794"/>
              </a:xfrm>
              <a:custGeom>
                <a:avLst/>
                <a:gdLst>
                  <a:gd name="T0" fmla="*/ 273 w 417"/>
                  <a:gd name="T1" fmla="*/ 17 h 560"/>
                  <a:gd name="T2" fmla="*/ 290 w 417"/>
                  <a:gd name="T3" fmla="*/ 37 h 560"/>
                  <a:gd name="T4" fmla="*/ 301 w 417"/>
                  <a:gd name="T5" fmla="*/ 61 h 560"/>
                  <a:gd name="T6" fmla="*/ 339 w 417"/>
                  <a:gd name="T7" fmla="*/ 92 h 560"/>
                  <a:gd name="T8" fmla="*/ 364 w 417"/>
                  <a:gd name="T9" fmla="*/ 121 h 560"/>
                  <a:gd name="T10" fmla="*/ 385 w 417"/>
                  <a:gd name="T11" fmla="*/ 160 h 560"/>
                  <a:gd name="T12" fmla="*/ 393 w 417"/>
                  <a:gd name="T13" fmla="*/ 224 h 560"/>
                  <a:gd name="T14" fmla="*/ 402 w 417"/>
                  <a:gd name="T15" fmla="*/ 251 h 560"/>
                  <a:gd name="T16" fmla="*/ 411 w 417"/>
                  <a:gd name="T17" fmla="*/ 272 h 560"/>
                  <a:gd name="T18" fmla="*/ 417 w 417"/>
                  <a:gd name="T19" fmla="*/ 292 h 560"/>
                  <a:gd name="T20" fmla="*/ 416 w 417"/>
                  <a:gd name="T21" fmla="*/ 321 h 560"/>
                  <a:gd name="T22" fmla="*/ 408 w 417"/>
                  <a:gd name="T23" fmla="*/ 365 h 560"/>
                  <a:gd name="T24" fmla="*/ 408 w 417"/>
                  <a:gd name="T25" fmla="*/ 400 h 560"/>
                  <a:gd name="T26" fmla="*/ 409 w 417"/>
                  <a:gd name="T27" fmla="*/ 426 h 560"/>
                  <a:gd name="T28" fmla="*/ 402 w 417"/>
                  <a:gd name="T29" fmla="*/ 448 h 560"/>
                  <a:gd name="T30" fmla="*/ 372 w 417"/>
                  <a:gd name="T31" fmla="*/ 474 h 560"/>
                  <a:gd name="T32" fmla="*/ 380 w 417"/>
                  <a:gd name="T33" fmla="*/ 510 h 560"/>
                  <a:gd name="T34" fmla="*/ 382 w 417"/>
                  <a:gd name="T35" fmla="*/ 521 h 560"/>
                  <a:gd name="T36" fmla="*/ 374 w 417"/>
                  <a:gd name="T37" fmla="*/ 539 h 560"/>
                  <a:gd name="T38" fmla="*/ 361 w 417"/>
                  <a:gd name="T39" fmla="*/ 554 h 560"/>
                  <a:gd name="T40" fmla="*/ 336 w 417"/>
                  <a:gd name="T41" fmla="*/ 552 h 560"/>
                  <a:gd name="T42" fmla="*/ 288 w 417"/>
                  <a:gd name="T43" fmla="*/ 539 h 560"/>
                  <a:gd name="T44" fmla="*/ 232 w 417"/>
                  <a:gd name="T45" fmla="*/ 526 h 560"/>
                  <a:gd name="T46" fmla="*/ 179 w 417"/>
                  <a:gd name="T47" fmla="*/ 512 h 560"/>
                  <a:gd name="T48" fmla="*/ 141 w 417"/>
                  <a:gd name="T49" fmla="*/ 494 h 560"/>
                  <a:gd name="T50" fmla="*/ 130 w 417"/>
                  <a:gd name="T51" fmla="*/ 474 h 560"/>
                  <a:gd name="T52" fmla="*/ 130 w 417"/>
                  <a:gd name="T53" fmla="*/ 457 h 560"/>
                  <a:gd name="T54" fmla="*/ 115 w 417"/>
                  <a:gd name="T55" fmla="*/ 431 h 560"/>
                  <a:gd name="T56" fmla="*/ 75 w 417"/>
                  <a:gd name="T57" fmla="*/ 390 h 560"/>
                  <a:gd name="T58" fmla="*/ 36 w 417"/>
                  <a:gd name="T59" fmla="*/ 352 h 560"/>
                  <a:gd name="T60" fmla="*/ 12 w 417"/>
                  <a:gd name="T61" fmla="*/ 307 h 560"/>
                  <a:gd name="T62" fmla="*/ 0 w 417"/>
                  <a:gd name="T63" fmla="*/ 248 h 560"/>
                  <a:gd name="T64" fmla="*/ 4 w 417"/>
                  <a:gd name="T65" fmla="*/ 187 h 560"/>
                  <a:gd name="T66" fmla="*/ 20 w 417"/>
                  <a:gd name="T67" fmla="*/ 135 h 560"/>
                  <a:gd name="T68" fmla="*/ 26 w 417"/>
                  <a:gd name="T69" fmla="*/ 105 h 560"/>
                  <a:gd name="T70" fmla="*/ 39 w 417"/>
                  <a:gd name="T71" fmla="*/ 101 h 560"/>
                  <a:gd name="T72" fmla="*/ 51 w 417"/>
                  <a:gd name="T73" fmla="*/ 84 h 560"/>
                  <a:gd name="T74" fmla="*/ 62 w 417"/>
                  <a:gd name="T75" fmla="*/ 70 h 560"/>
                  <a:gd name="T76" fmla="*/ 104 w 417"/>
                  <a:gd name="T77" fmla="*/ 51 h 560"/>
                  <a:gd name="T78" fmla="*/ 128 w 417"/>
                  <a:gd name="T79" fmla="*/ 40 h 560"/>
                  <a:gd name="T80" fmla="*/ 141 w 417"/>
                  <a:gd name="T81" fmla="*/ 25 h 560"/>
                  <a:gd name="T82" fmla="*/ 154 w 417"/>
                  <a:gd name="T83" fmla="*/ 27 h 560"/>
                  <a:gd name="T84" fmla="*/ 163 w 417"/>
                  <a:gd name="T85" fmla="*/ 25 h 560"/>
                  <a:gd name="T86" fmla="*/ 166 w 417"/>
                  <a:gd name="T87" fmla="*/ 18 h 560"/>
                  <a:gd name="T88" fmla="*/ 171 w 417"/>
                  <a:gd name="T89" fmla="*/ 16 h 560"/>
                  <a:gd name="T90" fmla="*/ 181 w 417"/>
                  <a:gd name="T91" fmla="*/ 13 h 560"/>
                  <a:gd name="T92" fmla="*/ 207 w 417"/>
                  <a:gd name="T93" fmla="*/ 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7" h="560">
                    <a:moveTo>
                      <a:pt x="220" y="0"/>
                    </a:moveTo>
                    <a:lnTo>
                      <a:pt x="273" y="17"/>
                    </a:lnTo>
                    <a:lnTo>
                      <a:pt x="284" y="25"/>
                    </a:lnTo>
                    <a:lnTo>
                      <a:pt x="290" y="37"/>
                    </a:lnTo>
                    <a:lnTo>
                      <a:pt x="295" y="48"/>
                    </a:lnTo>
                    <a:lnTo>
                      <a:pt x="301" y="61"/>
                    </a:lnTo>
                    <a:lnTo>
                      <a:pt x="306" y="73"/>
                    </a:lnTo>
                    <a:lnTo>
                      <a:pt x="339" y="92"/>
                    </a:lnTo>
                    <a:lnTo>
                      <a:pt x="351" y="104"/>
                    </a:lnTo>
                    <a:lnTo>
                      <a:pt x="364" y="121"/>
                    </a:lnTo>
                    <a:lnTo>
                      <a:pt x="376" y="140"/>
                    </a:lnTo>
                    <a:lnTo>
                      <a:pt x="385" y="160"/>
                    </a:lnTo>
                    <a:lnTo>
                      <a:pt x="393" y="175"/>
                    </a:lnTo>
                    <a:lnTo>
                      <a:pt x="393" y="224"/>
                    </a:lnTo>
                    <a:lnTo>
                      <a:pt x="396" y="240"/>
                    </a:lnTo>
                    <a:lnTo>
                      <a:pt x="402" y="251"/>
                    </a:lnTo>
                    <a:lnTo>
                      <a:pt x="407" y="262"/>
                    </a:lnTo>
                    <a:lnTo>
                      <a:pt x="411" y="272"/>
                    </a:lnTo>
                    <a:lnTo>
                      <a:pt x="415" y="281"/>
                    </a:lnTo>
                    <a:lnTo>
                      <a:pt x="417" y="292"/>
                    </a:lnTo>
                    <a:lnTo>
                      <a:pt x="417" y="305"/>
                    </a:lnTo>
                    <a:lnTo>
                      <a:pt x="416" y="321"/>
                    </a:lnTo>
                    <a:lnTo>
                      <a:pt x="412" y="343"/>
                    </a:lnTo>
                    <a:lnTo>
                      <a:pt x="408" y="365"/>
                    </a:lnTo>
                    <a:lnTo>
                      <a:pt x="408" y="385"/>
                    </a:lnTo>
                    <a:lnTo>
                      <a:pt x="408" y="400"/>
                    </a:lnTo>
                    <a:lnTo>
                      <a:pt x="409" y="413"/>
                    </a:lnTo>
                    <a:lnTo>
                      <a:pt x="409" y="426"/>
                    </a:lnTo>
                    <a:lnTo>
                      <a:pt x="407" y="437"/>
                    </a:lnTo>
                    <a:lnTo>
                      <a:pt x="402" y="448"/>
                    </a:lnTo>
                    <a:lnTo>
                      <a:pt x="390" y="460"/>
                    </a:lnTo>
                    <a:lnTo>
                      <a:pt x="372" y="474"/>
                    </a:lnTo>
                    <a:lnTo>
                      <a:pt x="372" y="508"/>
                    </a:lnTo>
                    <a:lnTo>
                      <a:pt x="380" y="510"/>
                    </a:lnTo>
                    <a:lnTo>
                      <a:pt x="382" y="514"/>
                    </a:lnTo>
                    <a:lnTo>
                      <a:pt x="382" y="521"/>
                    </a:lnTo>
                    <a:lnTo>
                      <a:pt x="382" y="530"/>
                    </a:lnTo>
                    <a:lnTo>
                      <a:pt x="374" y="539"/>
                    </a:lnTo>
                    <a:lnTo>
                      <a:pt x="369" y="547"/>
                    </a:lnTo>
                    <a:lnTo>
                      <a:pt x="361" y="554"/>
                    </a:lnTo>
                    <a:lnTo>
                      <a:pt x="352" y="560"/>
                    </a:lnTo>
                    <a:lnTo>
                      <a:pt x="336" y="552"/>
                    </a:lnTo>
                    <a:lnTo>
                      <a:pt x="314" y="545"/>
                    </a:lnTo>
                    <a:lnTo>
                      <a:pt x="288" y="539"/>
                    </a:lnTo>
                    <a:lnTo>
                      <a:pt x="260" y="532"/>
                    </a:lnTo>
                    <a:lnTo>
                      <a:pt x="232" y="526"/>
                    </a:lnTo>
                    <a:lnTo>
                      <a:pt x="205" y="519"/>
                    </a:lnTo>
                    <a:lnTo>
                      <a:pt x="179" y="512"/>
                    </a:lnTo>
                    <a:lnTo>
                      <a:pt x="158" y="503"/>
                    </a:lnTo>
                    <a:lnTo>
                      <a:pt x="141" y="494"/>
                    </a:lnTo>
                    <a:lnTo>
                      <a:pt x="132" y="481"/>
                    </a:lnTo>
                    <a:lnTo>
                      <a:pt x="130" y="474"/>
                    </a:lnTo>
                    <a:lnTo>
                      <a:pt x="130" y="465"/>
                    </a:lnTo>
                    <a:lnTo>
                      <a:pt x="130" y="457"/>
                    </a:lnTo>
                    <a:lnTo>
                      <a:pt x="128" y="451"/>
                    </a:lnTo>
                    <a:lnTo>
                      <a:pt x="115" y="431"/>
                    </a:lnTo>
                    <a:lnTo>
                      <a:pt x="96" y="411"/>
                    </a:lnTo>
                    <a:lnTo>
                      <a:pt x="75" y="390"/>
                    </a:lnTo>
                    <a:lnTo>
                      <a:pt x="53" y="371"/>
                    </a:lnTo>
                    <a:lnTo>
                      <a:pt x="36" y="352"/>
                    </a:lnTo>
                    <a:lnTo>
                      <a:pt x="22" y="332"/>
                    </a:lnTo>
                    <a:lnTo>
                      <a:pt x="12" y="307"/>
                    </a:lnTo>
                    <a:lnTo>
                      <a:pt x="4" y="279"/>
                    </a:lnTo>
                    <a:lnTo>
                      <a:pt x="0" y="248"/>
                    </a:lnTo>
                    <a:lnTo>
                      <a:pt x="0" y="216"/>
                    </a:lnTo>
                    <a:lnTo>
                      <a:pt x="4" y="187"/>
                    </a:lnTo>
                    <a:lnTo>
                      <a:pt x="11" y="158"/>
                    </a:lnTo>
                    <a:lnTo>
                      <a:pt x="20" y="135"/>
                    </a:lnTo>
                    <a:lnTo>
                      <a:pt x="33" y="116"/>
                    </a:lnTo>
                    <a:lnTo>
                      <a:pt x="26" y="105"/>
                    </a:lnTo>
                    <a:lnTo>
                      <a:pt x="30" y="105"/>
                    </a:lnTo>
                    <a:lnTo>
                      <a:pt x="39" y="101"/>
                    </a:lnTo>
                    <a:lnTo>
                      <a:pt x="45" y="93"/>
                    </a:lnTo>
                    <a:lnTo>
                      <a:pt x="51" y="84"/>
                    </a:lnTo>
                    <a:lnTo>
                      <a:pt x="56" y="77"/>
                    </a:lnTo>
                    <a:lnTo>
                      <a:pt x="62" y="70"/>
                    </a:lnTo>
                    <a:lnTo>
                      <a:pt x="83" y="59"/>
                    </a:lnTo>
                    <a:lnTo>
                      <a:pt x="104" y="51"/>
                    </a:lnTo>
                    <a:lnTo>
                      <a:pt x="126" y="40"/>
                    </a:lnTo>
                    <a:lnTo>
                      <a:pt x="128" y="40"/>
                    </a:lnTo>
                    <a:lnTo>
                      <a:pt x="132" y="24"/>
                    </a:lnTo>
                    <a:lnTo>
                      <a:pt x="141" y="25"/>
                    </a:lnTo>
                    <a:lnTo>
                      <a:pt x="148" y="26"/>
                    </a:lnTo>
                    <a:lnTo>
                      <a:pt x="154" y="27"/>
                    </a:lnTo>
                    <a:lnTo>
                      <a:pt x="162" y="30"/>
                    </a:lnTo>
                    <a:lnTo>
                      <a:pt x="163" y="25"/>
                    </a:lnTo>
                    <a:lnTo>
                      <a:pt x="165" y="21"/>
                    </a:lnTo>
                    <a:lnTo>
                      <a:pt x="166" y="18"/>
                    </a:lnTo>
                    <a:lnTo>
                      <a:pt x="168" y="17"/>
                    </a:lnTo>
                    <a:lnTo>
                      <a:pt x="171" y="16"/>
                    </a:lnTo>
                    <a:lnTo>
                      <a:pt x="175" y="15"/>
                    </a:lnTo>
                    <a:lnTo>
                      <a:pt x="181" y="13"/>
                    </a:lnTo>
                    <a:lnTo>
                      <a:pt x="194" y="9"/>
                    </a:lnTo>
                    <a:lnTo>
                      <a:pt x="207" y="5"/>
                    </a:lnTo>
                    <a:lnTo>
                      <a:pt x="2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28">
                <a:extLst>
                  <a:ext uri="{FF2B5EF4-FFF2-40B4-BE49-F238E27FC236}">
                    <a16:creationId xmlns="" xmlns:a16="http://schemas.microsoft.com/office/drawing/2014/main" id="{F89C3B3E-7442-4503-9367-861BC976D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6221" y="2265968"/>
                <a:ext cx="449091" cy="1324957"/>
              </a:xfrm>
              <a:custGeom>
                <a:avLst/>
                <a:gdLst>
                  <a:gd name="T0" fmla="*/ 83 w 323"/>
                  <a:gd name="T1" fmla="*/ 8 h 952"/>
                  <a:gd name="T2" fmla="*/ 95 w 323"/>
                  <a:gd name="T3" fmla="*/ 19 h 952"/>
                  <a:gd name="T4" fmla="*/ 91 w 323"/>
                  <a:gd name="T5" fmla="*/ 37 h 952"/>
                  <a:gd name="T6" fmla="*/ 88 w 323"/>
                  <a:gd name="T7" fmla="*/ 55 h 952"/>
                  <a:gd name="T8" fmla="*/ 88 w 323"/>
                  <a:gd name="T9" fmla="*/ 60 h 952"/>
                  <a:gd name="T10" fmla="*/ 96 w 323"/>
                  <a:gd name="T11" fmla="*/ 90 h 952"/>
                  <a:gd name="T12" fmla="*/ 110 w 323"/>
                  <a:gd name="T13" fmla="*/ 113 h 952"/>
                  <a:gd name="T14" fmla="*/ 118 w 323"/>
                  <a:gd name="T15" fmla="*/ 122 h 952"/>
                  <a:gd name="T16" fmla="*/ 141 w 323"/>
                  <a:gd name="T17" fmla="*/ 148 h 952"/>
                  <a:gd name="T18" fmla="*/ 148 w 323"/>
                  <a:gd name="T19" fmla="*/ 158 h 952"/>
                  <a:gd name="T20" fmla="*/ 174 w 323"/>
                  <a:gd name="T21" fmla="*/ 215 h 952"/>
                  <a:gd name="T22" fmla="*/ 198 w 323"/>
                  <a:gd name="T23" fmla="*/ 275 h 952"/>
                  <a:gd name="T24" fmla="*/ 219 w 323"/>
                  <a:gd name="T25" fmla="*/ 333 h 952"/>
                  <a:gd name="T26" fmla="*/ 236 w 323"/>
                  <a:gd name="T27" fmla="*/ 382 h 952"/>
                  <a:gd name="T28" fmla="*/ 246 w 323"/>
                  <a:gd name="T29" fmla="*/ 416 h 952"/>
                  <a:gd name="T30" fmla="*/ 250 w 323"/>
                  <a:gd name="T31" fmla="*/ 429 h 952"/>
                  <a:gd name="T32" fmla="*/ 264 w 323"/>
                  <a:gd name="T33" fmla="*/ 481 h 952"/>
                  <a:gd name="T34" fmla="*/ 279 w 323"/>
                  <a:gd name="T35" fmla="*/ 548 h 952"/>
                  <a:gd name="T36" fmla="*/ 292 w 323"/>
                  <a:gd name="T37" fmla="*/ 623 h 952"/>
                  <a:gd name="T38" fmla="*/ 302 w 323"/>
                  <a:gd name="T39" fmla="*/ 698 h 952"/>
                  <a:gd name="T40" fmla="*/ 312 w 323"/>
                  <a:gd name="T41" fmla="*/ 767 h 952"/>
                  <a:gd name="T42" fmla="*/ 319 w 323"/>
                  <a:gd name="T43" fmla="*/ 820 h 952"/>
                  <a:gd name="T44" fmla="*/ 323 w 323"/>
                  <a:gd name="T45" fmla="*/ 850 h 952"/>
                  <a:gd name="T46" fmla="*/ 273 w 323"/>
                  <a:gd name="T47" fmla="*/ 952 h 952"/>
                  <a:gd name="T48" fmla="*/ 178 w 323"/>
                  <a:gd name="T49" fmla="*/ 860 h 952"/>
                  <a:gd name="T50" fmla="*/ 165 w 323"/>
                  <a:gd name="T51" fmla="*/ 709 h 952"/>
                  <a:gd name="T52" fmla="*/ 158 w 323"/>
                  <a:gd name="T53" fmla="*/ 630 h 952"/>
                  <a:gd name="T54" fmla="*/ 152 w 323"/>
                  <a:gd name="T55" fmla="*/ 565 h 952"/>
                  <a:gd name="T56" fmla="*/ 147 w 323"/>
                  <a:gd name="T57" fmla="*/ 521 h 952"/>
                  <a:gd name="T58" fmla="*/ 145 w 323"/>
                  <a:gd name="T59" fmla="*/ 504 h 952"/>
                  <a:gd name="T60" fmla="*/ 137 w 323"/>
                  <a:gd name="T61" fmla="*/ 461 h 952"/>
                  <a:gd name="T62" fmla="*/ 127 w 323"/>
                  <a:gd name="T63" fmla="*/ 420 h 952"/>
                  <a:gd name="T64" fmla="*/ 118 w 323"/>
                  <a:gd name="T65" fmla="*/ 389 h 952"/>
                  <a:gd name="T66" fmla="*/ 115 w 323"/>
                  <a:gd name="T67" fmla="*/ 376 h 952"/>
                  <a:gd name="T68" fmla="*/ 58 w 323"/>
                  <a:gd name="T69" fmla="*/ 209 h 952"/>
                  <a:gd name="T70" fmla="*/ 48 w 323"/>
                  <a:gd name="T71" fmla="*/ 169 h 952"/>
                  <a:gd name="T72" fmla="*/ 46 w 323"/>
                  <a:gd name="T73" fmla="*/ 129 h 952"/>
                  <a:gd name="T74" fmla="*/ 48 w 323"/>
                  <a:gd name="T75" fmla="*/ 96 h 952"/>
                  <a:gd name="T76" fmla="*/ 49 w 323"/>
                  <a:gd name="T77" fmla="*/ 83 h 952"/>
                  <a:gd name="T78" fmla="*/ 26 w 323"/>
                  <a:gd name="T79" fmla="*/ 63 h 952"/>
                  <a:gd name="T80" fmla="*/ 8 w 323"/>
                  <a:gd name="T81" fmla="*/ 45 h 952"/>
                  <a:gd name="T82" fmla="*/ 0 w 323"/>
                  <a:gd name="T83" fmla="*/ 37 h 952"/>
                  <a:gd name="T84" fmla="*/ 17 w 323"/>
                  <a:gd name="T85" fmla="*/ 13 h 952"/>
                  <a:gd name="T86" fmla="*/ 24 w 323"/>
                  <a:gd name="T87" fmla="*/ 7 h 952"/>
                  <a:gd name="T88" fmla="*/ 53 w 323"/>
                  <a:gd name="T89" fmla="*/ 7 h 952"/>
                  <a:gd name="T90" fmla="*/ 66 w 323"/>
                  <a:gd name="T91" fmla="*/ 3 h 952"/>
                  <a:gd name="T92" fmla="*/ 69 w 323"/>
                  <a:gd name="T93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23" h="952">
                    <a:moveTo>
                      <a:pt x="69" y="0"/>
                    </a:moveTo>
                    <a:lnTo>
                      <a:pt x="83" y="8"/>
                    </a:lnTo>
                    <a:lnTo>
                      <a:pt x="91" y="15"/>
                    </a:lnTo>
                    <a:lnTo>
                      <a:pt x="95" y="19"/>
                    </a:lnTo>
                    <a:lnTo>
                      <a:pt x="95" y="21"/>
                    </a:lnTo>
                    <a:lnTo>
                      <a:pt x="91" y="37"/>
                    </a:lnTo>
                    <a:lnTo>
                      <a:pt x="90" y="48"/>
                    </a:lnTo>
                    <a:lnTo>
                      <a:pt x="88" y="55"/>
                    </a:lnTo>
                    <a:lnTo>
                      <a:pt x="88" y="59"/>
                    </a:lnTo>
                    <a:lnTo>
                      <a:pt x="88" y="60"/>
                    </a:lnTo>
                    <a:lnTo>
                      <a:pt x="92" y="73"/>
                    </a:lnTo>
                    <a:lnTo>
                      <a:pt x="96" y="90"/>
                    </a:lnTo>
                    <a:lnTo>
                      <a:pt x="104" y="103"/>
                    </a:lnTo>
                    <a:lnTo>
                      <a:pt x="110" y="113"/>
                    </a:lnTo>
                    <a:lnTo>
                      <a:pt x="115" y="121"/>
                    </a:lnTo>
                    <a:lnTo>
                      <a:pt x="118" y="122"/>
                    </a:lnTo>
                    <a:lnTo>
                      <a:pt x="132" y="138"/>
                    </a:lnTo>
                    <a:lnTo>
                      <a:pt x="141" y="148"/>
                    </a:lnTo>
                    <a:lnTo>
                      <a:pt x="147" y="156"/>
                    </a:lnTo>
                    <a:lnTo>
                      <a:pt x="148" y="158"/>
                    </a:lnTo>
                    <a:lnTo>
                      <a:pt x="161" y="186"/>
                    </a:lnTo>
                    <a:lnTo>
                      <a:pt x="174" y="215"/>
                    </a:lnTo>
                    <a:lnTo>
                      <a:pt x="187" y="245"/>
                    </a:lnTo>
                    <a:lnTo>
                      <a:pt x="198" y="275"/>
                    </a:lnTo>
                    <a:lnTo>
                      <a:pt x="209" y="305"/>
                    </a:lnTo>
                    <a:lnTo>
                      <a:pt x="219" y="333"/>
                    </a:lnTo>
                    <a:lnTo>
                      <a:pt x="228" y="359"/>
                    </a:lnTo>
                    <a:lnTo>
                      <a:pt x="236" y="382"/>
                    </a:lnTo>
                    <a:lnTo>
                      <a:pt x="241" y="402"/>
                    </a:lnTo>
                    <a:lnTo>
                      <a:pt x="246" y="416"/>
                    </a:lnTo>
                    <a:lnTo>
                      <a:pt x="249" y="425"/>
                    </a:lnTo>
                    <a:lnTo>
                      <a:pt x="250" y="429"/>
                    </a:lnTo>
                    <a:lnTo>
                      <a:pt x="258" y="452"/>
                    </a:lnTo>
                    <a:lnTo>
                      <a:pt x="264" y="481"/>
                    </a:lnTo>
                    <a:lnTo>
                      <a:pt x="272" y="513"/>
                    </a:lnTo>
                    <a:lnTo>
                      <a:pt x="279" y="548"/>
                    </a:lnTo>
                    <a:lnTo>
                      <a:pt x="285" y="586"/>
                    </a:lnTo>
                    <a:lnTo>
                      <a:pt x="292" y="623"/>
                    </a:lnTo>
                    <a:lnTo>
                      <a:pt x="297" y="662"/>
                    </a:lnTo>
                    <a:lnTo>
                      <a:pt x="302" y="698"/>
                    </a:lnTo>
                    <a:lnTo>
                      <a:pt x="307" y="735"/>
                    </a:lnTo>
                    <a:lnTo>
                      <a:pt x="312" y="767"/>
                    </a:lnTo>
                    <a:lnTo>
                      <a:pt x="315" y="795"/>
                    </a:lnTo>
                    <a:lnTo>
                      <a:pt x="319" y="820"/>
                    </a:lnTo>
                    <a:lnTo>
                      <a:pt x="320" y="838"/>
                    </a:lnTo>
                    <a:lnTo>
                      <a:pt x="323" y="850"/>
                    </a:lnTo>
                    <a:lnTo>
                      <a:pt x="323" y="854"/>
                    </a:lnTo>
                    <a:lnTo>
                      <a:pt x="273" y="952"/>
                    </a:lnTo>
                    <a:lnTo>
                      <a:pt x="182" y="879"/>
                    </a:lnTo>
                    <a:lnTo>
                      <a:pt x="178" y="860"/>
                    </a:lnTo>
                    <a:lnTo>
                      <a:pt x="171" y="798"/>
                    </a:lnTo>
                    <a:lnTo>
                      <a:pt x="165" y="709"/>
                    </a:lnTo>
                    <a:lnTo>
                      <a:pt x="162" y="668"/>
                    </a:lnTo>
                    <a:lnTo>
                      <a:pt x="158" y="630"/>
                    </a:lnTo>
                    <a:lnTo>
                      <a:pt x="156" y="596"/>
                    </a:lnTo>
                    <a:lnTo>
                      <a:pt x="152" y="565"/>
                    </a:lnTo>
                    <a:lnTo>
                      <a:pt x="149" y="540"/>
                    </a:lnTo>
                    <a:lnTo>
                      <a:pt x="147" y="521"/>
                    </a:lnTo>
                    <a:lnTo>
                      <a:pt x="145" y="509"/>
                    </a:lnTo>
                    <a:lnTo>
                      <a:pt x="145" y="504"/>
                    </a:lnTo>
                    <a:lnTo>
                      <a:pt x="141" y="483"/>
                    </a:lnTo>
                    <a:lnTo>
                      <a:pt x="137" y="461"/>
                    </a:lnTo>
                    <a:lnTo>
                      <a:pt x="132" y="439"/>
                    </a:lnTo>
                    <a:lnTo>
                      <a:pt x="127" y="420"/>
                    </a:lnTo>
                    <a:lnTo>
                      <a:pt x="122" y="402"/>
                    </a:lnTo>
                    <a:lnTo>
                      <a:pt x="118" y="389"/>
                    </a:lnTo>
                    <a:lnTo>
                      <a:pt x="115" y="380"/>
                    </a:lnTo>
                    <a:lnTo>
                      <a:pt x="115" y="376"/>
                    </a:lnTo>
                    <a:lnTo>
                      <a:pt x="86" y="288"/>
                    </a:lnTo>
                    <a:lnTo>
                      <a:pt x="58" y="209"/>
                    </a:lnTo>
                    <a:lnTo>
                      <a:pt x="52" y="190"/>
                    </a:lnTo>
                    <a:lnTo>
                      <a:pt x="48" y="169"/>
                    </a:lnTo>
                    <a:lnTo>
                      <a:pt x="47" y="148"/>
                    </a:lnTo>
                    <a:lnTo>
                      <a:pt x="46" y="129"/>
                    </a:lnTo>
                    <a:lnTo>
                      <a:pt x="47" y="111"/>
                    </a:lnTo>
                    <a:lnTo>
                      <a:pt x="48" y="96"/>
                    </a:lnTo>
                    <a:lnTo>
                      <a:pt x="48" y="87"/>
                    </a:lnTo>
                    <a:lnTo>
                      <a:pt x="49" y="83"/>
                    </a:lnTo>
                    <a:lnTo>
                      <a:pt x="38" y="73"/>
                    </a:lnTo>
                    <a:lnTo>
                      <a:pt x="26" y="63"/>
                    </a:lnTo>
                    <a:lnTo>
                      <a:pt x="16" y="52"/>
                    </a:lnTo>
                    <a:lnTo>
                      <a:pt x="8" y="45"/>
                    </a:lnTo>
                    <a:lnTo>
                      <a:pt x="2" y="39"/>
                    </a:lnTo>
                    <a:lnTo>
                      <a:pt x="0" y="37"/>
                    </a:lnTo>
                    <a:lnTo>
                      <a:pt x="9" y="24"/>
                    </a:lnTo>
                    <a:lnTo>
                      <a:pt x="17" y="13"/>
                    </a:lnTo>
                    <a:lnTo>
                      <a:pt x="21" y="10"/>
                    </a:lnTo>
                    <a:lnTo>
                      <a:pt x="24" y="7"/>
                    </a:lnTo>
                    <a:lnTo>
                      <a:pt x="40" y="8"/>
                    </a:lnTo>
                    <a:lnTo>
                      <a:pt x="53" y="7"/>
                    </a:lnTo>
                    <a:lnTo>
                      <a:pt x="61" y="6"/>
                    </a:lnTo>
                    <a:lnTo>
                      <a:pt x="66" y="3"/>
                    </a:lnTo>
                    <a:lnTo>
                      <a:pt x="69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29">
              <a:extLst>
                <a:ext uri="{FF2B5EF4-FFF2-40B4-BE49-F238E27FC236}">
                  <a16:creationId xmlns="" xmlns:a16="http://schemas.microsoft.com/office/drawing/2014/main" id="{2B02F687-D590-44F0-95D6-6F9404DAE9F2}"/>
                </a:ext>
              </a:extLst>
            </p:cNvPr>
            <p:cNvGrpSpPr/>
            <p:nvPr/>
          </p:nvGrpSpPr>
          <p:grpSpPr>
            <a:xfrm>
              <a:off x="911314" y="1822937"/>
              <a:ext cx="2306669" cy="1009826"/>
              <a:chOff x="911314" y="1822937"/>
              <a:chExt cx="2306669" cy="1009826"/>
            </a:xfrm>
            <a:grpFill/>
          </p:grpSpPr>
          <p:sp>
            <p:nvSpPr>
              <p:cNvPr id="14" name="Freeform 46">
                <a:extLst>
                  <a:ext uri="{FF2B5EF4-FFF2-40B4-BE49-F238E27FC236}">
                    <a16:creationId xmlns="" xmlns:a16="http://schemas.microsoft.com/office/drawing/2014/main" id="{A22FB39A-1EED-47DF-8022-A9637C544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14" y="2573932"/>
                <a:ext cx="184880" cy="258831"/>
              </a:xfrm>
              <a:custGeom>
                <a:avLst/>
                <a:gdLst>
                  <a:gd name="T0" fmla="*/ 115 w 149"/>
                  <a:gd name="T1" fmla="*/ 0 h 209"/>
                  <a:gd name="T2" fmla="*/ 128 w 149"/>
                  <a:gd name="T3" fmla="*/ 19 h 209"/>
                  <a:gd name="T4" fmla="*/ 137 w 149"/>
                  <a:gd name="T5" fmla="*/ 39 h 209"/>
                  <a:gd name="T6" fmla="*/ 142 w 149"/>
                  <a:gd name="T7" fmla="*/ 55 h 209"/>
                  <a:gd name="T8" fmla="*/ 146 w 149"/>
                  <a:gd name="T9" fmla="*/ 70 h 209"/>
                  <a:gd name="T10" fmla="*/ 147 w 149"/>
                  <a:gd name="T11" fmla="*/ 79 h 209"/>
                  <a:gd name="T12" fmla="*/ 149 w 149"/>
                  <a:gd name="T13" fmla="*/ 83 h 209"/>
                  <a:gd name="T14" fmla="*/ 146 w 149"/>
                  <a:gd name="T15" fmla="*/ 99 h 209"/>
                  <a:gd name="T16" fmla="*/ 142 w 149"/>
                  <a:gd name="T17" fmla="*/ 117 h 209"/>
                  <a:gd name="T18" fmla="*/ 138 w 149"/>
                  <a:gd name="T19" fmla="*/ 133 h 209"/>
                  <a:gd name="T20" fmla="*/ 133 w 149"/>
                  <a:gd name="T21" fmla="*/ 146 h 209"/>
                  <a:gd name="T22" fmla="*/ 131 w 149"/>
                  <a:gd name="T23" fmla="*/ 155 h 209"/>
                  <a:gd name="T24" fmla="*/ 129 w 149"/>
                  <a:gd name="T25" fmla="*/ 158 h 209"/>
                  <a:gd name="T26" fmla="*/ 118 w 149"/>
                  <a:gd name="T27" fmla="*/ 178 h 209"/>
                  <a:gd name="T28" fmla="*/ 107 w 149"/>
                  <a:gd name="T29" fmla="*/ 193 h 209"/>
                  <a:gd name="T30" fmla="*/ 97 w 149"/>
                  <a:gd name="T31" fmla="*/ 202 h 209"/>
                  <a:gd name="T32" fmla="*/ 88 w 149"/>
                  <a:gd name="T33" fmla="*/ 207 h 209"/>
                  <a:gd name="T34" fmla="*/ 79 w 149"/>
                  <a:gd name="T35" fmla="*/ 209 h 209"/>
                  <a:gd name="T36" fmla="*/ 72 w 149"/>
                  <a:gd name="T37" fmla="*/ 209 h 209"/>
                  <a:gd name="T38" fmla="*/ 67 w 149"/>
                  <a:gd name="T39" fmla="*/ 208 h 209"/>
                  <a:gd name="T40" fmla="*/ 66 w 149"/>
                  <a:gd name="T41" fmla="*/ 207 h 209"/>
                  <a:gd name="T42" fmla="*/ 42 w 149"/>
                  <a:gd name="T43" fmla="*/ 185 h 209"/>
                  <a:gd name="T44" fmla="*/ 26 w 149"/>
                  <a:gd name="T45" fmla="*/ 163 h 209"/>
                  <a:gd name="T46" fmla="*/ 14 w 149"/>
                  <a:gd name="T47" fmla="*/ 139 h 209"/>
                  <a:gd name="T48" fmla="*/ 8 w 149"/>
                  <a:gd name="T49" fmla="*/ 119 h 209"/>
                  <a:gd name="T50" fmla="*/ 4 w 149"/>
                  <a:gd name="T51" fmla="*/ 101 h 209"/>
                  <a:gd name="T52" fmla="*/ 4 w 149"/>
                  <a:gd name="T53" fmla="*/ 85 h 209"/>
                  <a:gd name="T54" fmla="*/ 4 w 149"/>
                  <a:gd name="T55" fmla="*/ 76 h 209"/>
                  <a:gd name="T56" fmla="*/ 4 w 149"/>
                  <a:gd name="T57" fmla="*/ 72 h 209"/>
                  <a:gd name="T58" fmla="*/ 0 w 149"/>
                  <a:gd name="T59" fmla="*/ 6 h 209"/>
                  <a:gd name="T60" fmla="*/ 6 w 149"/>
                  <a:gd name="T61" fmla="*/ 32 h 209"/>
                  <a:gd name="T62" fmla="*/ 13 w 149"/>
                  <a:gd name="T63" fmla="*/ 50 h 209"/>
                  <a:gd name="T64" fmla="*/ 19 w 149"/>
                  <a:gd name="T65" fmla="*/ 63 h 209"/>
                  <a:gd name="T66" fmla="*/ 26 w 149"/>
                  <a:gd name="T67" fmla="*/ 70 h 209"/>
                  <a:gd name="T68" fmla="*/ 31 w 149"/>
                  <a:gd name="T69" fmla="*/ 73 h 209"/>
                  <a:gd name="T70" fmla="*/ 35 w 149"/>
                  <a:gd name="T71" fmla="*/ 76 h 209"/>
                  <a:gd name="T72" fmla="*/ 36 w 149"/>
                  <a:gd name="T73" fmla="*/ 76 h 209"/>
                  <a:gd name="T74" fmla="*/ 36 w 149"/>
                  <a:gd name="T75" fmla="*/ 85 h 209"/>
                  <a:gd name="T76" fmla="*/ 42 w 149"/>
                  <a:gd name="T77" fmla="*/ 88 h 209"/>
                  <a:gd name="T78" fmla="*/ 52 w 149"/>
                  <a:gd name="T79" fmla="*/ 89 h 209"/>
                  <a:gd name="T80" fmla="*/ 62 w 149"/>
                  <a:gd name="T81" fmla="*/ 89 h 209"/>
                  <a:gd name="T82" fmla="*/ 70 w 149"/>
                  <a:gd name="T83" fmla="*/ 89 h 209"/>
                  <a:gd name="T84" fmla="*/ 72 w 149"/>
                  <a:gd name="T85" fmla="*/ 89 h 209"/>
                  <a:gd name="T86" fmla="*/ 88 w 149"/>
                  <a:gd name="T87" fmla="*/ 86 h 209"/>
                  <a:gd name="T88" fmla="*/ 98 w 149"/>
                  <a:gd name="T89" fmla="*/ 80 h 209"/>
                  <a:gd name="T90" fmla="*/ 107 w 149"/>
                  <a:gd name="T91" fmla="*/ 70 h 209"/>
                  <a:gd name="T92" fmla="*/ 112 w 149"/>
                  <a:gd name="T93" fmla="*/ 57 h 209"/>
                  <a:gd name="T94" fmla="*/ 115 w 149"/>
                  <a:gd name="T95" fmla="*/ 44 h 209"/>
                  <a:gd name="T96" fmla="*/ 116 w 149"/>
                  <a:gd name="T97" fmla="*/ 31 h 209"/>
                  <a:gd name="T98" fmla="*/ 116 w 149"/>
                  <a:gd name="T99" fmla="*/ 19 h 209"/>
                  <a:gd name="T100" fmla="*/ 116 w 149"/>
                  <a:gd name="T101" fmla="*/ 9 h 209"/>
                  <a:gd name="T102" fmla="*/ 116 w 149"/>
                  <a:gd name="T103" fmla="*/ 2 h 209"/>
                  <a:gd name="T104" fmla="*/ 115 w 149"/>
                  <a:gd name="T105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9" h="209">
                    <a:moveTo>
                      <a:pt x="115" y="0"/>
                    </a:moveTo>
                    <a:lnTo>
                      <a:pt x="128" y="19"/>
                    </a:lnTo>
                    <a:lnTo>
                      <a:pt x="137" y="39"/>
                    </a:lnTo>
                    <a:lnTo>
                      <a:pt x="142" y="55"/>
                    </a:lnTo>
                    <a:lnTo>
                      <a:pt x="146" y="70"/>
                    </a:lnTo>
                    <a:lnTo>
                      <a:pt x="147" y="79"/>
                    </a:lnTo>
                    <a:lnTo>
                      <a:pt x="149" y="83"/>
                    </a:lnTo>
                    <a:lnTo>
                      <a:pt x="146" y="99"/>
                    </a:lnTo>
                    <a:lnTo>
                      <a:pt x="142" y="117"/>
                    </a:lnTo>
                    <a:lnTo>
                      <a:pt x="138" y="133"/>
                    </a:lnTo>
                    <a:lnTo>
                      <a:pt x="133" y="146"/>
                    </a:lnTo>
                    <a:lnTo>
                      <a:pt x="131" y="155"/>
                    </a:lnTo>
                    <a:lnTo>
                      <a:pt x="129" y="158"/>
                    </a:lnTo>
                    <a:lnTo>
                      <a:pt x="118" y="178"/>
                    </a:lnTo>
                    <a:lnTo>
                      <a:pt x="107" y="193"/>
                    </a:lnTo>
                    <a:lnTo>
                      <a:pt x="97" y="202"/>
                    </a:lnTo>
                    <a:lnTo>
                      <a:pt x="88" y="207"/>
                    </a:lnTo>
                    <a:lnTo>
                      <a:pt x="79" y="209"/>
                    </a:lnTo>
                    <a:lnTo>
                      <a:pt x="72" y="209"/>
                    </a:lnTo>
                    <a:lnTo>
                      <a:pt x="67" y="208"/>
                    </a:lnTo>
                    <a:lnTo>
                      <a:pt x="66" y="207"/>
                    </a:lnTo>
                    <a:lnTo>
                      <a:pt x="42" y="185"/>
                    </a:lnTo>
                    <a:lnTo>
                      <a:pt x="26" y="163"/>
                    </a:lnTo>
                    <a:lnTo>
                      <a:pt x="14" y="139"/>
                    </a:lnTo>
                    <a:lnTo>
                      <a:pt x="8" y="119"/>
                    </a:lnTo>
                    <a:lnTo>
                      <a:pt x="4" y="101"/>
                    </a:lnTo>
                    <a:lnTo>
                      <a:pt x="4" y="85"/>
                    </a:lnTo>
                    <a:lnTo>
                      <a:pt x="4" y="76"/>
                    </a:lnTo>
                    <a:lnTo>
                      <a:pt x="4" y="72"/>
                    </a:lnTo>
                    <a:lnTo>
                      <a:pt x="0" y="6"/>
                    </a:lnTo>
                    <a:lnTo>
                      <a:pt x="6" y="32"/>
                    </a:lnTo>
                    <a:lnTo>
                      <a:pt x="13" y="50"/>
                    </a:lnTo>
                    <a:lnTo>
                      <a:pt x="19" y="63"/>
                    </a:lnTo>
                    <a:lnTo>
                      <a:pt x="26" y="70"/>
                    </a:lnTo>
                    <a:lnTo>
                      <a:pt x="31" y="73"/>
                    </a:lnTo>
                    <a:lnTo>
                      <a:pt x="35" y="76"/>
                    </a:lnTo>
                    <a:lnTo>
                      <a:pt x="36" y="76"/>
                    </a:lnTo>
                    <a:lnTo>
                      <a:pt x="36" y="85"/>
                    </a:lnTo>
                    <a:lnTo>
                      <a:pt x="42" y="88"/>
                    </a:lnTo>
                    <a:lnTo>
                      <a:pt x="52" y="89"/>
                    </a:lnTo>
                    <a:lnTo>
                      <a:pt x="62" y="89"/>
                    </a:lnTo>
                    <a:lnTo>
                      <a:pt x="70" y="89"/>
                    </a:lnTo>
                    <a:lnTo>
                      <a:pt x="72" y="89"/>
                    </a:lnTo>
                    <a:lnTo>
                      <a:pt x="88" y="86"/>
                    </a:lnTo>
                    <a:lnTo>
                      <a:pt x="98" y="80"/>
                    </a:lnTo>
                    <a:lnTo>
                      <a:pt x="107" y="70"/>
                    </a:lnTo>
                    <a:lnTo>
                      <a:pt x="112" y="57"/>
                    </a:lnTo>
                    <a:lnTo>
                      <a:pt x="115" y="44"/>
                    </a:lnTo>
                    <a:lnTo>
                      <a:pt x="116" y="31"/>
                    </a:lnTo>
                    <a:lnTo>
                      <a:pt x="116" y="19"/>
                    </a:lnTo>
                    <a:lnTo>
                      <a:pt x="116" y="9"/>
                    </a:lnTo>
                    <a:lnTo>
                      <a:pt x="116" y="2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55">
                <a:extLst>
                  <a:ext uri="{FF2B5EF4-FFF2-40B4-BE49-F238E27FC236}">
                    <a16:creationId xmlns="" xmlns:a16="http://schemas.microsoft.com/office/drawing/2014/main" id="{565180AA-68A1-47C6-B9D2-AF5392407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4447" y="1822937"/>
                <a:ext cx="203536" cy="186807"/>
              </a:xfrm>
              <a:custGeom>
                <a:avLst/>
                <a:gdLst>
                  <a:gd name="T0" fmla="*/ 11 w 145"/>
                  <a:gd name="T1" fmla="*/ 0 h 134"/>
                  <a:gd name="T2" fmla="*/ 30 w 145"/>
                  <a:gd name="T3" fmla="*/ 14 h 134"/>
                  <a:gd name="T4" fmla="*/ 51 w 145"/>
                  <a:gd name="T5" fmla="*/ 24 h 134"/>
                  <a:gd name="T6" fmla="*/ 71 w 145"/>
                  <a:gd name="T7" fmla="*/ 29 h 134"/>
                  <a:gd name="T8" fmla="*/ 92 w 145"/>
                  <a:gd name="T9" fmla="*/ 32 h 134"/>
                  <a:gd name="T10" fmla="*/ 110 w 145"/>
                  <a:gd name="T11" fmla="*/ 32 h 134"/>
                  <a:gd name="T12" fmla="*/ 126 w 145"/>
                  <a:gd name="T13" fmla="*/ 31 h 134"/>
                  <a:gd name="T14" fmla="*/ 135 w 145"/>
                  <a:gd name="T15" fmla="*/ 29 h 134"/>
                  <a:gd name="T16" fmla="*/ 139 w 145"/>
                  <a:gd name="T17" fmla="*/ 29 h 134"/>
                  <a:gd name="T18" fmla="*/ 138 w 145"/>
                  <a:gd name="T19" fmla="*/ 58 h 134"/>
                  <a:gd name="T20" fmla="*/ 139 w 145"/>
                  <a:gd name="T21" fmla="*/ 82 h 134"/>
                  <a:gd name="T22" fmla="*/ 141 w 145"/>
                  <a:gd name="T23" fmla="*/ 104 h 134"/>
                  <a:gd name="T24" fmla="*/ 143 w 145"/>
                  <a:gd name="T25" fmla="*/ 120 h 134"/>
                  <a:gd name="T26" fmla="*/ 145 w 145"/>
                  <a:gd name="T27" fmla="*/ 130 h 134"/>
                  <a:gd name="T28" fmla="*/ 145 w 145"/>
                  <a:gd name="T29" fmla="*/ 134 h 134"/>
                  <a:gd name="T30" fmla="*/ 106 w 145"/>
                  <a:gd name="T31" fmla="*/ 125 h 134"/>
                  <a:gd name="T32" fmla="*/ 75 w 145"/>
                  <a:gd name="T33" fmla="*/ 115 h 134"/>
                  <a:gd name="T34" fmla="*/ 51 w 145"/>
                  <a:gd name="T35" fmla="*/ 103 h 134"/>
                  <a:gd name="T36" fmla="*/ 33 w 145"/>
                  <a:gd name="T37" fmla="*/ 91 h 134"/>
                  <a:gd name="T38" fmla="*/ 20 w 145"/>
                  <a:gd name="T39" fmla="*/ 81 h 134"/>
                  <a:gd name="T40" fmla="*/ 11 w 145"/>
                  <a:gd name="T41" fmla="*/ 72 h 134"/>
                  <a:gd name="T42" fmla="*/ 4 w 145"/>
                  <a:gd name="T43" fmla="*/ 66 h 134"/>
                  <a:gd name="T44" fmla="*/ 2 w 145"/>
                  <a:gd name="T45" fmla="*/ 60 h 134"/>
                  <a:gd name="T46" fmla="*/ 0 w 145"/>
                  <a:gd name="T47" fmla="*/ 58 h 134"/>
                  <a:gd name="T48" fmla="*/ 11 w 145"/>
                  <a:gd name="T4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5" h="134">
                    <a:moveTo>
                      <a:pt x="11" y="0"/>
                    </a:moveTo>
                    <a:lnTo>
                      <a:pt x="30" y="14"/>
                    </a:lnTo>
                    <a:lnTo>
                      <a:pt x="51" y="24"/>
                    </a:lnTo>
                    <a:lnTo>
                      <a:pt x="71" y="29"/>
                    </a:lnTo>
                    <a:lnTo>
                      <a:pt x="92" y="32"/>
                    </a:lnTo>
                    <a:lnTo>
                      <a:pt x="110" y="32"/>
                    </a:lnTo>
                    <a:lnTo>
                      <a:pt x="126" y="31"/>
                    </a:lnTo>
                    <a:lnTo>
                      <a:pt x="135" y="29"/>
                    </a:lnTo>
                    <a:lnTo>
                      <a:pt x="139" y="29"/>
                    </a:lnTo>
                    <a:lnTo>
                      <a:pt x="138" y="58"/>
                    </a:lnTo>
                    <a:lnTo>
                      <a:pt x="139" y="82"/>
                    </a:lnTo>
                    <a:lnTo>
                      <a:pt x="141" y="104"/>
                    </a:lnTo>
                    <a:lnTo>
                      <a:pt x="143" y="120"/>
                    </a:lnTo>
                    <a:lnTo>
                      <a:pt x="145" y="130"/>
                    </a:lnTo>
                    <a:lnTo>
                      <a:pt x="145" y="134"/>
                    </a:lnTo>
                    <a:lnTo>
                      <a:pt x="106" y="125"/>
                    </a:lnTo>
                    <a:lnTo>
                      <a:pt x="75" y="115"/>
                    </a:lnTo>
                    <a:lnTo>
                      <a:pt x="51" y="103"/>
                    </a:lnTo>
                    <a:lnTo>
                      <a:pt x="33" y="91"/>
                    </a:lnTo>
                    <a:lnTo>
                      <a:pt x="20" y="81"/>
                    </a:lnTo>
                    <a:lnTo>
                      <a:pt x="11" y="72"/>
                    </a:lnTo>
                    <a:lnTo>
                      <a:pt x="4" y="66"/>
                    </a:lnTo>
                    <a:lnTo>
                      <a:pt x="2" y="60"/>
                    </a:lnTo>
                    <a:lnTo>
                      <a:pt x="0" y="58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" name="Group 50">
            <a:extLst>
              <a:ext uri="{FF2B5EF4-FFF2-40B4-BE49-F238E27FC236}">
                <a16:creationId xmlns="" xmlns:a16="http://schemas.microsoft.com/office/drawing/2014/main" id="{0DEA0691-B443-4060-93AF-50E75BB83DCF}"/>
              </a:ext>
            </a:extLst>
          </p:cNvPr>
          <p:cNvGrpSpPr/>
          <p:nvPr/>
        </p:nvGrpSpPr>
        <p:grpSpPr>
          <a:xfrm>
            <a:off x="7242268" y="1122343"/>
            <a:ext cx="1593125" cy="1480011"/>
            <a:chOff x="5724128" y="1124745"/>
            <a:chExt cx="5452134" cy="5065030"/>
          </a:xfrm>
          <a:solidFill>
            <a:schemeClr val="bg1"/>
          </a:solidFill>
        </p:grpSpPr>
        <p:grpSp>
          <p:nvGrpSpPr>
            <p:cNvPr id="20" name="Group 39">
              <a:extLst>
                <a:ext uri="{FF2B5EF4-FFF2-40B4-BE49-F238E27FC236}">
                  <a16:creationId xmlns="" xmlns:a16="http://schemas.microsoft.com/office/drawing/2014/main" id="{9119CD53-69BA-4133-AA44-B98345338A0F}"/>
                </a:ext>
              </a:extLst>
            </p:cNvPr>
            <p:cNvGrpSpPr/>
            <p:nvPr/>
          </p:nvGrpSpPr>
          <p:grpSpPr>
            <a:xfrm>
              <a:off x="5724128" y="1124745"/>
              <a:ext cx="5452134" cy="4919843"/>
              <a:chOff x="2619315" y="1124745"/>
              <a:chExt cx="5452134" cy="4919843"/>
            </a:xfrm>
            <a:grpFill/>
          </p:grpSpPr>
          <p:sp>
            <p:nvSpPr>
              <p:cNvPr id="31" name="Chord 8">
                <a:extLst>
                  <a:ext uri="{FF2B5EF4-FFF2-40B4-BE49-F238E27FC236}">
                    <a16:creationId xmlns="" xmlns:a16="http://schemas.microsoft.com/office/drawing/2014/main" id="{8E0C0316-AE11-4666-9895-004855A3453C}"/>
                  </a:ext>
                </a:extLst>
              </p:cNvPr>
              <p:cNvSpPr/>
              <p:nvPr/>
            </p:nvSpPr>
            <p:spPr>
              <a:xfrm>
                <a:off x="2619315" y="1124745"/>
                <a:ext cx="4935664" cy="4919843"/>
              </a:xfrm>
              <a:custGeom>
                <a:avLst/>
                <a:gdLst>
                  <a:gd name="connsiteX0" fmla="*/ 1513521 w 5097817"/>
                  <a:gd name="connsiteY0" fmla="*/ 2601 h 5081478"/>
                  <a:gd name="connsiteX1" fmla="*/ 2661848 w 5097817"/>
                  <a:gd name="connsiteY1" fmla="*/ 399401 h 5081478"/>
                  <a:gd name="connsiteX2" fmla="*/ 5097817 w 5097817"/>
                  <a:gd name="connsiteY2" fmla="*/ 2810816 h 5081478"/>
                  <a:gd name="connsiteX3" fmla="*/ 2827156 w 5097817"/>
                  <a:gd name="connsiteY3" fmla="*/ 5081478 h 5081478"/>
                  <a:gd name="connsiteX4" fmla="*/ 432016 w 5097817"/>
                  <a:gd name="connsiteY4" fmla="*/ 2686337 h 5081478"/>
                  <a:gd name="connsiteX5" fmla="*/ 425022 w 5097817"/>
                  <a:gd name="connsiteY5" fmla="*/ 2692504 h 5081478"/>
                  <a:gd name="connsiteX6" fmla="*/ 80049 w 5097817"/>
                  <a:gd name="connsiteY6" fmla="*/ 1104302 h 5081478"/>
                  <a:gd name="connsiteX7" fmla="*/ 1299066 w 5097817"/>
                  <a:gd name="connsiteY7" fmla="*/ 29413 h 5081478"/>
                  <a:gd name="connsiteX8" fmla="*/ 1513521 w 5097817"/>
                  <a:gd name="connsiteY8" fmla="*/ 2601 h 5081478"/>
                  <a:gd name="connsiteX0" fmla="*/ 1513521 w 5097817"/>
                  <a:gd name="connsiteY0" fmla="*/ 2601 h 5081478"/>
                  <a:gd name="connsiteX1" fmla="*/ 2661848 w 5097817"/>
                  <a:gd name="connsiteY1" fmla="*/ 399401 h 5081478"/>
                  <a:gd name="connsiteX2" fmla="*/ 5097817 w 5097817"/>
                  <a:gd name="connsiteY2" fmla="*/ 2810816 h 5081478"/>
                  <a:gd name="connsiteX3" fmla="*/ 2827156 w 5097817"/>
                  <a:gd name="connsiteY3" fmla="*/ 5081478 h 5081478"/>
                  <a:gd name="connsiteX4" fmla="*/ 425022 w 5097817"/>
                  <a:gd name="connsiteY4" fmla="*/ 2692504 h 5081478"/>
                  <a:gd name="connsiteX5" fmla="*/ 80049 w 5097817"/>
                  <a:gd name="connsiteY5" fmla="*/ 1104302 h 5081478"/>
                  <a:gd name="connsiteX6" fmla="*/ 1299066 w 5097817"/>
                  <a:gd name="connsiteY6" fmla="*/ 29413 h 5081478"/>
                  <a:gd name="connsiteX7" fmla="*/ 1513521 w 5097817"/>
                  <a:gd name="connsiteY7" fmla="*/ 2601 h 5081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97817" h="5081478">
                    <a:moveTo>
                      <a:pt x="1513521" y="2601"/>
                    </a:moveTo>
                    <a:cubicBezTo>
                      <a:pt x="1933748" y="-21376"/>
                      <a:pt x="2346895" y="121130"/>
                      <a:pt x="2661848" y="399401"/>
                    </a:cubicBezTo>
                    <a:lnTo>
                      <a:pt x="5097817" y="2810816"/>
                    </a:lnTo>
                    <a:lnTo>
                      <a:pt x="2827156" y="5081478"/>
                    </a:lnTo>
                    <a:lnTo>
                      <a:pt x="425022" y="2692504"/>
                    </a:lnTo>
                    <a:cubicBezTo>
                      <a:pt x="30616" y="2264789"/>
                      <a:pt x="-101381" y="1657095"/>
                      <a:pt x="80049" y="1104302"/>
                    </a:cubicBezTo>
                    <a:cubicBezTo>
                      <a:pt x="261479" y="551509"/>
                      <a:pt x="727912" y="140224"/>
                      <a:pt x="1299066" y="29413"/>
                    </a:cubicBezTo>
                    <a:cubicBezTo>
                      <a:pt x="1370460" y="15562"/>
                      <a:pt x="1442093" y="6676"/>
                      <a:pt x="1513521" y="2601"/>
                    </a:cubicBezTo>
                    <a:close/>
                  </a:path>
                </a:pathLst>
              </a:custGeom>
              <a:grpFill/>
              <a:ln w="539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Chord 10">
                <a:extLst>
                  <a:ext uri="{FF2B5EF4-FFF2-40B4-BE49-F238E27FC236}">
                    <a16:creationId xmlns="" xmlns:a16="http://schemas.microsoft.com/office/drawing/2014/main" id="{9A995CA1-B7AA-4F87-B723-DF87EE901054}"/>
                  </a:ext>
                </a:extLst>
              </p:cNvPr>
              <p:cNvSpPr/>
              <p:nvPr/>
            </p:nvSpPr>
            <p:spPr>
              <a:xfrm>
                <a:off x="4348026" y="1124745"/>
                <a:ext cx="3723423" cy="2818145"/>
              </a:xfrm>
              <a:custGeom>
                <a:avLst/>
                <a:gdLst>
                  <a:gd name="connsiteX0" fmla="*/ 2146132 w 3723423"/>
                  <a:gd name="connsiteY0" fmla="*/ 184 h 2818145"/>
                  <a:gd name="connsiteX1" fmla="*/ 2591738 w 3723423"/>
                  <a:gd name="connsiteY1" fmla="*/ 58410 h 2818145"/>
                  <a:gd name="connsiteX2" fmla="*/ 3707010 w 3723423"/>
                  <a:gd name="connsiteY2" fmla="*/ 1327379 h 2818145"/>
                  <a:gd name="connsiteX3" fmla="*/ 3118856 w 3723423"/>
                  <a:gd name="connsiteY3" fmla="*/ 2818145 h 2818145"/>
                  <a:gd name="connsiteX4" fmla="*/ 1480399 w 3723423"/>
                  <a:gd name="connsiteY4" fmla="*/ 1230409 h 2818145"/>
                  <a:gd name="connsiteX5" fmla="*/ 1446839 w 3723423"/>
                  <a:gd name="connsiteY5" fmla="*/ 1269044 h 2818145"/>
                  <a:gd name="connsiteX6" fmla="*/ 1438904 w 3723423"/>
                  <a:gd name="connsiteY6" fmla="*/ 1261156 h 2818145"/>
                  <a:gd name="connsiteX7" fmla="*/ 563106 w 3723423"/>
                  <a:gd name="connsiteY7" fmla="*/ 2106157 h 2818145"/>
                  <a:gd name="connsiteX8" fmla="*/ 0 w 3723423"/>
                  <a:gd name="connsiteY8" fmla="*/ 2106157 h 2818145"/>
                  <a:gd name="connsiteX9" fmla="*/ 1 w 3723423"/>
                  <a:gd name="connsiteY9" fmla="*/ 2106157 h 2818145"/>
                  <a:gd name="connsiteX10" fmla="*/ 1 w 3723423"/>
                  <a:gd name="connsiteY10" fmla="*/ 1543051 h 2818145"/>
                  <a:gd name="connsiteX11" fmla="*/ 981382 w 3723423"/>
                  <a:gd name="connsiteY11" fmla="*/ 561671 h 2818145"/>
                  <a:gd name="connsiteX12" fmla="*/ 977735 w 3723423"/>
                  <a:gd name="connsiteY12" fmla="*/ 557521 h 2818145"/>
                  <a:gd name="connsiteX13" fmla="*/ 2146132 w 3723423"/>
                  <a:gd name="connsiteY13" fmla="*/ 184 h 2818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23423" h="2818145">
                    <a:moveTo>
                      <a:pt x="2146132" y="184"/>
                    </a:moveTo>
                    <a:cubicBezTo>
                      <a:pt x="2294396" y="-2105"/>
                      <a:pt x="2444400" y="16850"/>
                      <a:pt x="2591738" y="58410"/>
                    </a:cubicBezTo>
                    <a:cubicBezTo>
                      <a:pt x="3181086" y="224650"/>
                      <a:pt x="3619157" y="867423"/>
                      <a:pt x="3707010" y="1327379"/>
                    </a:cubicBezTo>
                    <a:cubicBezTo>
                      <a:pt x="3794863" y="1787335"/>
                      <a:pt x="3520184" y="2454662"/>
                      <a:pt x="3118856" y="2818145"/>
                    </a:cubicBezTo>
                    <a:lnTo>
                      <a:pt x="1480399" y="1230409"/>
                    </a:lnTo>
                    <a:lnTo>
                      <a:pt x="1446839" y="1269044"/>
                    </a:lnTo>
                    <a:lnTo>
                      <a:pt x="1438904" y="1261156"/>
                    </a:lnTo>
                    <a:cubicBezTo>
                      <a:pt x="1123877" y="1576182"/>
                      <a:pt x="802923" y="1965324"/>
                      <a:pt x="563106" y="2106157"/>
                    </a:cubicBezTo>
                    <a:cubicBezTo>
                      <a:pt x="323289" y="2246991"/>
                      <a:pt x="155498" y="2261656"/>
                      <a:pt x="0" y="2106157"/>
                    </a:cubicBezTo>
                    <a:lnTo>
                      <a:pt x="1" y="2106157"/>
                    </a:lnTo>
                    <a:cubicBezTo>
                      <a:pt x="-155497" y="1950660"/>
                      <a:pt x="-155497" y="1698549"/>
                      <a:pt x="1" y="1543051"/>
                    </a:cubicBezTo>
                    <a:lnTo>
                      <a:pt x="981382" y="561671"/>
                    </a:lnTo>
                    <a:lnTo>
                      <a:pt x="977735" y="557521"/>
                    </a:lnTo>
                    <a:cubicBezTo>
                      <a:pt x="1272207" y="205093"/>
                      <a:pt x="1701339" y="7048"/>
                      <a:pt x="2146132" y="184"/>
                    </a:cubicBezTo>
                    <a:close/>
                  </a:path>
                </a:pathLst>
              </a:custGeom>
              <a:grpFill/>
              <a:ln w="539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Group 46">
              <a:extLst>
                <a:ext uri="{FF2B5EF4-FFF2-40B4-BE49-F238E27FC236}">
                  <a16:creationId xmlns="" xmlns:a16="http://schemas.microsoft.com/office/drawing/2014/main" id="{398E15D4-0A32-4DDB-95A5-E3F498D14313}"/>
                </a:ext>
              </a:extLst>
            </p:cNvPr>
            <p:cNvGrpSpPr/>
            <p:nvPr/>
          </p:nvGrpSpPr>
          <p:grpSpPr>
            <a:xfrm rot="18900000">
              <a:off x="8014380" y="2953923"/>
              <a:ext cx="2255104" cy="2296215"/>
              <a:chOff x="971795" y="4810370"/>
              <a:chExt cx="2255104" cy="2296215"/>
            </a:xfrm>
            <a:grpFill/>
          </p:grpSpPr>
          <p:sp>
            <p:nvSpPr>
              <p:cNvPr id="28" name="Rounded Rectangle 47">
                <a:extLst>
                  <a:ext uri="{FF2B5EF4-FFF2-40B4-BE49-F238E27FC236}">
                    <a16:creationId xmlns="" xmlns:a16="http://schemas.microsoft.com/office/drawing/2014/main" id="{CB5E48BA-FE5D-4F26-B684-B10889AF1330}"/>
                  </a:ext>
                </a:extLst>
              </p:cNvPr>
              <p:cNvSpPr/>
              <p:nvPr/>
            </p:nvSpPr>
            <p:spPr>
              <a:xfrm>
                <a:off x="971795" y="4810370"/>
                <a:ext cx="732010" cy="2296215"/>
              </a:xfrm>
              <a:prstGeom prst="roundRect">
                <a:avLst>
                  <a:gd name="adj" fmla="val 50000"/>
                </a:avLst>
              </a:prstGeom>
              <a:grpFill/>
              <a:ln w="539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ounded Rectangle 48">
                <a:extLst>
                  <a:ext uri="{FF2B5EF4-FFF2-40B4-BE49-F238E27FC236}">
                    <a16:creationId xmlns="" xmlns:a16="http://schemas.microsoft.com/office/drawing/2014/main" id="{CEB0027A-6486-4233-8A45-07329E8DC268}"/>
                  </a:ext>
                </a:extLst>
              </p:cNvPr>
              <p:cNvSpPr/>
              <p:nvPr/>
            </p:nvSpPr>
            <p:spPr>
              <a:xfrm>
                <a:off x="1733342" y="4810370"/>
                <a:ext cx="732010" cy="2296215"/>
              </a:xfrm>
              <a:prstGeom prst="roundRect">
                <a:avLst>
                  <a:gd name="adj" fmla="val 50000"/>
                </a:avLst>
              </a:prstGeom>
              <a:grpFill/>
              <a:ln w="539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ounded Rectangle 49">
                <a:extLst>
                  <a:ext uri="{FF2B5EF4-FFF2-40B4-BE49-F238E27FC236}">
                    <a16:creationId xmlns="" xmlns:a16="http://schemas.microsoft.com/office/drawing/2014/main" id="{2D0BC044-1BF4-4549-B768-C8F78F6F3D62}"/>
                  </a:ext>
                </a:extLst>
              </p:cNvPr>
              <p:cNvSpPr/>
              <p:nvPr/>
            </p:nvSpPr>
            <p:spPr>
              <a:xfrm>
                <a:off x="2494889" y="4810370"/>
                <a:ext cx="732010" cy="2296215"/>
              </a:xfrm>
              <a:prstGeom prst="roundRect">
                <a:avLst>
                  <a:gd name="adj" fmla="val 50000"/>
                </a:avLst>
              </a:prstGeom>
              <a:grpFill/>
              <a:ln w="539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Rectangle 40">
              <a:extLst>
                <a:ext uri="{FF2B5EF4-FFF2-40B4-BE49-F238E27FC236}">
                  <a16:creationId xmlns="" xmlns:a16="http://schemas.microsoft.com/office/drawing/2014/main" id="{063DD5F4-683A-4FAC-BBC7-0BB070997AC7}"/>
                </a:ext>
              </a:extLst>
            </p:cNvPr>
            <p:cNvSpPr/>
            <p:nvPr/>
          </p:nvSpPr>
          <p:spPr>
            <a:xfrm rot="2541863">
              <a:off x="8237928" y="1978531"/>
              <a:ext cx="570065" cy="2549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3" name="Group 41">
              <a:extLst>
                <a:ext uri="{FF2B5EF4-FFF2-40B4-BE49-F238E27FC236}">
                  <a16:creationId xmlns="" xmlns:a16="http://schemas.microsoft.com/office/drawing/2014/main" id="{122D2B87-479C-4979-8187-869D917CA181}"/>
                </a:ext>
              </a:extLst>
            </p:cNvPr>
            <p:cNvGrpSpPr/>
            <p:nvPr/>
          </p:nvGrpSpPr>
          <p:grpSpPr>
            <a:xfrm rot="2700000">
              <a:off x="6247086" y="4123489"/>
              <a:ext cx="2867524" cy="1265047"/>
              <a:chOff x="2018138" y="4646070"/>
              <a:chExt cx="3011367" cy="1400623"/>
            </a:xfrm>
            <a:grpFill/>
          </p:grpSpPr>
          <p:sp>
            <p:nvSpPr>
              <p:cNvPr id="24" name="Rounded Rectangle 42">
                <a:extLst>
                  <a:ext uri="{FF2B5EF4-FFF2-40B4-BE49-F238E27FC236}">
                    <a16:creationId xmlns="" xmlns:a16="http://schemas.microsoft.com/office/drawing/2014/main" id="{F4A8B596-30A1-4C0D-A8F6-12F511CFCED1}"/>
                  </a:ext>
                </a:extLst>
              </p:cNvPr>
              <p:cNvSpPr/>
              <p:nvPr/>
            </p:nvSpPr>
            <p:spPr>
              <a:xfrm>
                <a:off x="2018138" y="4646070"/>
                <a:ext cx="732010" cy="1400623"/>
              </a:xfrm>
              <a:prstGeom prst="roundRect">
                <a:avLst>
                  <a:gd name="adj" fmla="val 50000"/>
                </a:avLst>
              </a:prstGeom>
              <a:grpFill/>
              <a:ln w="539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ounded Rectangle 43">
                <a:extLst>
                  <a:ext uri="{FF2B5EF4-FFF2-40B4-BE49-F238E27FC236}">
                    <a16:creationId xmlns="" xmlns:a16="http://schemas.microsoft.com/office/drawing/2014/main" id="{8F693F9B-25C0-4360-B8B3-34779DD1A8A0}"/>
                  </a:ext>
                </a:extLst>
              </p:cNvPr>
              <p:cNvSpPr/>
              <p:nvPr/>
            </p:nvSpPr>
            <p:spPr>
              <a:xfrm>
                <a:off x="2777923" y="4646070"/>
                <a:ext cx="732010" cy="1400623"/>
              </a:xfrm>
              <a:prstGeom prst="roundRect">
                <a:avLst>
                  <a:gd name="adj" fmla="val 50000"/>
                </a:avLst>
              </a:prstGeom>
              <a:grpFill/>
              <a:ln w="539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Rounded Rectangle 44">
                <a:extLst>
                  <a:ext uri="{FF2B5EF4-FFF2-40B4-BE49-F238E27FC236}">
                    <a16:creationId xmlns="" xmlns:a16="http://schemas.microsoft.com/office/drawing/2014/main" id="{CC2CA15F-0034-4E2D-8C0E-ADF6EDD83976}"/>
                  </a:ext>
                </a:extLst>
              </p:cNvPr>
              <p:cNvSpPr/>
              <p:nvPr/>
            </p:nvSpPr>
            <p:spPr>
              <a:xfrm>
                <a:off x="3537709" y="4646070"/>
                <a:ext cx="732010" cy="1400623"/>
              </a:xfrm>
              <a:prstGeom prst="roundRect">
                <a:avLst>
                  <a:gd name="adj" fmla="val 50000"/>
                </a:avLst>
              </a:prstGeom>
              <a:grpFill/>
              <a:ln w="539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ounded Rectangle 45">
                <a:extLst>
                  <a:ext uri="{FF2B5EF4-FFF2-40B4-BE49-F238E27FC236}">
                    <a16:creationId xmlns="" xmlns:a16="http://schemas.microsoft.com/office/drawing/2014/main" id="{FC205EEC-0F2B-4AFE-8BD5-67B081CFCBBC}"/>
                  </a:ext>
                </a:extLst>
              </p:cNvPr>
              <p:cNvSpPr/>
              <p:nvPr/>
            </p:nvSpPr>
            <p:spPr>
              <a:xfrm>
                <a:off x="4297495" y="4646070"/>
                <a:ext cx="732010" cy="1400623"/>
              </a:xfrm>
              <a:prstGeom prst="roundRect">
                <a:avLst>
                  <a:gd name="adj" fmla="val 50000"/>
                </a:avLst>
              </a:prstGeom>
              <a:grpFill/>
              <a:ln w="539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FA2EDC29-F954-46A9-B154-DDE316A8DA7A}"/>
              </a:ext>
            </a:extLst>
          </p:cNvPr>
          <p:cNvGrpSpPr/>
          <p:nvPr/>
        </p:nvGrpSpPr>
        <p:grpSpPr>
          <a:xfrm>
            <a:off x="4446513" y="644206"/>
            <a:ext cx="2520626" cy="3278171"/>
            <a:chOff x="4241009" y="763108"/>
            <a:chExt cx="2489897" cy="3238207"/>
          </a:xfrm>
        </p:grpSpPr>
        <p:sp>
          <p:nvSpPr>
            <p:cNvPr id="33" name="Freeform 7">
              <a:extLst>
                <a:ext uri="{FF2B5EF4-FFF2-40B4-BE49-F238E27FC236}">
                  <a16:creationId xmlns="" xmlns:a16="http://schemas.microsoft.com/office/drawing/2014/main" id="{466C3EDB-64E6-4F54-9DC1-7BB23C37BED4}"/>
                </a:ext>
              </a:extLst>
            </p:cNvPr>
            <p:cNvSpPr/>
            <p:nvPr/>
          </p:nvSpPr>
          <p:spPr>
            <a:xfrm rot="20035303">
              <a:off x="4241009" y="763108"/>
              <a:ext cx="1820244" cy="2561938"/>
            </a:xfrm>
            <a:custGeom>
              <a:avLst/>
              <a:gdLst>
                <a:gd name="connsiteX0" fmla="*/ 3404 w 1180796"/>
                <a:gd name="connsiteY0" fmla="*/ 196574 h 1438562"/>
                <a:gd name="connsiteX1" fmla="*/ 3657 w 1180796"/>
                <a:gd name="connsiteY1" fmla="*/ 197380 h 1438562"/>
                <a:gd name="connsiteX2" fmla="*/ 3404 w 1180796"/>
                <a:gd name="connsiteY2" fmla="*/ 196574 h 1438562"/>
                <a:gd name="connsiteX3" fmla="*/ 567269 w 1180796"/>
                <a:gd name="connsiteY3" fmla="*/ 0 h 1438562"/>
                <a:gd name="connsiteX4" fmla="*/ 568172 w 1180796"/>
                <a:gd name="connsiteY4" fmla="*/ 304800 h 1438562"/>
                <a:gd name="connsiteX5" fmla="*/ 779871 w 1180796"/>
                <a:gd name="connsiteY5" fmla="*/ 459344 h 1438562"/>
                <a:gd name="connsiteX6" fmla="*/ 930391 w 1180796"/>
                <a:gd name="connsiteY6" fmla="*/ 667912 h 1438562"/>
                <a:gd name="connsiteX7" fmla="*/ 929264 w 1180796"/>
                <a:gd name="connsiteY7" fmla="*/ 654877 h 1438562"/>
                <a:gd name="connsiteX8" fmla="*/ 1089331 w 1180796"/>
                <a:gd name="connsiteY8" fmla="*/ 830882 h 1438562"/>
                <a:gd name="connsiteX9" fmla="*/ 1176007 w 1180796"/>
                <a:gd name="connsiteY9" fmla="*/ 1299015 h 1438562"/>
                <a:gd name="connsiteX10" fmla="*/ 1106293 w 1180796"/>
                <a:gd name="connsiteY10" fmla="*/ 1261345 h 1438562"/>
                <a:gd name="connsiteX11" fmla="*/ 1093530 w 1180796"/>
                <a:gd name="connsiteY11" fmla="*/ 1409318 h 1438562"/>
                <a:gd name="connsiteX12" fmla="*/ 1016094 w 1180796"/>
                <a:gd name="connsiteY12" fmla="*/ 1334364 h 1438562"/>
                <a:gd name="connsiteX13" fmla="*/ 984981 w 1180796"/>
                <a:gd name="connsiteY13" fmla="*/ 1437195 h 1438562"/>
                <a:gd name="connsiteX14" fmla="*/ 873874 w 1180796"/>
                <a:gd name="connsiteY14" fmla="*/ 986314 h 1438562"/>
                <a:gd name="connsiteX15" fmla="*/ 541005 w 1180796"/>
                <a:gd name="connsiteY15" fmla="*/ 803357 h 1438562"/>
                <a:gd name="connsiteX16" fmla="*/ 504720 w 1180796"/>
                <a:gd name="connsiteY16" fmla="*/ 953956 h 1438562"/>
                <a:gd name="connsiteX17" fmla="*/ 541004 w 1180796"/>
                <a:gd name="connsiteY17" fmla="*/ 1175672 h 1438562"/>
                <a:gd name="connsiteX18" fmla="*/ 532632 w 1180796"/>
                <a:gd name="connsiteY18" fmla="*/ 1402288 h 1438562"/>
                <a:gd name="connsiteX19" fmla="*/ 243154 w 1180796"/>
                <a:gd name="connsiteY19" fmla="*/ 889736 h 1438562"/>
                <a:gd name="connsiteX20" fmla="*/ 174649 w 1180796"/>
                <a:gd name="connsiteY20" fmla="*/ 445938 h 1438562"/>
                <a:gd name="connsiteX21" fmla="*/ 0 w 1180796"/>
                <a:gd name="connsiteY21" fmla="*/ 74192 h 1438562"/>
                <a:gd name="connsiteX22" fmla="*/ 567269 w 1180796"/>
                <a:gd name="connsiteY22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930391 w 1180796"/>
                <a:gd name="connsiteY3" fmla="*/ 667912 h 1438562"/>
                <a:gd name="connsiteX4" fmla="*/ 929264 w 1180796"/>
                <a:gd name="connsiteY4" fmla="*/ 654877 h 1438562"/>
                <a:gd name="connsiteX5" fmla="*/ 1089331 w 1180796"/>
                <a:gd name="connsiteY5" fmla="*/ 830882 h 1438562"/>
                <a:gd name="connsiteX6" fmla="*/ 1176007 w 1180796"/>
                <a:gd name="connsiteY6" fmla="*/ 1299015 h 1438562"/>
                <a:gd name="connsiteX7" fmla="*/ 1106293 w 1180796"/>
                <a:gd name="connsiteY7" fmla="*/ 1261345 h 1438562"/>
                <a:gd name="connsiteX8" fmla="*/ 1093530 w 1180796"/>
                <a:gd name="connsiteY8" fmla="*/ 1409318 h 1438562"/>
                <a:gd name="connsiteX9" fmla="*/ 1016094 w 1180796"/>
                <a:gd name="connsiteY9" fmla="*/ 1334364 h 1438562"/>
                <a:gd name="connsiteX10" fmla="*/ 984981 w 1180796"/>
                <a:gd name="connsiteY10" fmla="*/ 1437195 h 1438562"/>
                <a:gd name="connsiteX11" fmla="*/ 873874 w 1180796"/>
                <a:gd name="connsiteY11" fmla="*/ 986314 h 1438562"/>
                <a:gd name="connsiteX12" fmla="*/ 541005 w 1180796"/>
                <a:gd name="connsiteY12" fmla="*/ 803357 h 1438562"/>
                <a:gd name="connsiteX13" fmla="*/ 504720 w 1180796"/>
                <a:gd name="connsiteY13" fmla="*/ 953956 h 1438562"/>
                <a:gd name="connsiteX14" fmla="*/ 541004 w 1180796"/>
                <a:gd name="connsiteY14" fmla="*/ 1175672 h 1438562"/>
                <a:gd name="connsiteX15" fmla="*/ 532632 w 1180796"/>
                <a:gd name="connsiteY15" fmla="*/ 1402288 h 1438562"/>
                <a:gd name="connsiteX16" fmla="*/ 243154 w 1180796"/>
                <a:gd name="connsiteY16" fmla="*/ 889736 h 1438562"/>
                <a:gd name="connsiteX17" fmla="*/ 174649 w 1180796"/>
                <a:gd name="connsiteY17" fmla="*/ 445938 h 1438562"/>
                <a:gd name="connsiteX18" fmla="*/ 0 w 1180796"/>
                <a:gd name="connsiteY18" fmla="*/ 74192 h 1438562"/>
                <a:gd name="connsiteX19" fmla="*/ 567269 w 1180796"/>
                <a:gd name="connsiteY19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929264 w 1180796"/>
                <a:gd name="connsiteY3" fmla="*/ 654877 h 1438562"/>
                <a:gd name="connsiteX4" fmla="*/ 1089331 w 1180796"/>
                <a:gd name="connsiteY4" fmla="*/ 830882 h 1438562"/>
                <a:gd name="connsiteX5" fmla="*/ 1176007 w 1180796"/>
                <a:gd name="connsiteY5" fmla="*/ 1299015 h 1438562"/>
                <a:gd name="connsiteX6" fmla="*/ 1106293 w 1180796"/>
                <a:gd name="connsiteY6" fmla="*/ 1261345 h 1438562"/>
                <a:gd name="connsiteX7" fmla="*/ 1093530 w 1180796"/>
                <a:gd name="connsiteY7" fmla="*/ 1409318 h 1438562"/>
                <a:gd name="connsiteX8" fmla="*/ 1016094 w 1180796"/>
                <a:gd name="connsiteY8" fmla="*/ 1334364 h 1438562"/>
                <a:gd name="connsiteX9" fmla="*/ 984981 w 1180796"/>
                <a:gd name="connsiteY9" fmla="*/ 1437195 h 1438562"/>
                <a:gd name="connsiteX10" fmla="*/ 873874 w 1180796"/>
                <a:gd name="connsiteY10" fmla="*/ 986314 h 1438562"/>
                <a:gd name="connsiteX11" fmla="*/ 541005 w 1180796"/>
                <a:gd name="connsiteY11" fmla="*/ 803357 h 1438562"/>
                <a:gd name="connsiteX12" fmla="*/ 504720 w 1180796"/>
                <a:gd name="connsiteY12" fmla="*/ 953956 h 1438562"/>
                <a:gd name="connsiteX13" fmla="*/ 541004 w 1180796"/>
                <a:gd name="connsiteY13" fmla="*/ 1175672 h 1438562"/>
                <a:gd name="connsiteX14" fmla="*/ 532632 w 1180796"/>
                <a:gd name="connsiteY14" fmla="*/ 1402288 h 1438562"/>
                <a:gd name="connsiteX15" fmla="*/ 243154 w 1180796"/>
                <a:gd name="connsiteY15" fmla="*/ 889736 h 1438562"/>
                <a:gd name="connsiteX16" fmla="*/ 174649 w 1180796"/>
                <a:gd name="connsiteY16" fmla="*/ 445938 h 1438562"/>
                <a:gd name="connsiteX17" fmla="*/ 0 w 1180796"/>
                <a:gd name="connsiteY17" fmla="*/ 74192 h 1438562"/>
                <a:gd name="connsiteX18" fmla="*/ 567269 w 1180796"/>
                <a:gd name="connsiteY18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1089331 w 1180796"/>
                <a:gd name="connsiteY3" fmla="*/ 830882 h 1438562"/>
                <a:gd name="connsiteX4" fmla="*/ 1176007 w 1180796"/>
                <a:gd name="connsiteY4" fmla="*/ 1299015 h 1438562"/>
                <a:gd name="connsiteX5" fmla="*/ 1106293 w 1180796"/>
                <a:gd name="connsiteY5" fmla="*/ 1261345 h 1438562"/>
                <a:gd name="connsiteX6" fmla="*/ 1093530 w 1180796"/>
                <a:gd name="connsiteY6" fmla="*/ 1409318 h 1438562"/>
                <a:gd name="connsiteX7" fmla="*/ 1016094 w 1180796"/>
                <a:gd name="connsiteY7" fmla="*/ 1334364 h 1438562"/>
                <a:gd name="connsiteX8" fmla="*/ 984981 w 1180796"/>
                <a:gd name="connsiteY8" fmla="*/ 1437195 h 1438562"/>
                <a:gd name="connsiteX9" fmla="*/ 873874 w 1180796"/>
                <a:gd name="connsiteY9" fmla="*/ 986314 h 1438562"/>
                <a:gd name="connsiteX10" fmla="*/ 541005 w 1180796"/>
                <a:gd name="connsiteY10" fmla="*/ 803357 h 1438562"/>
                <a:gd name="connsiteX11" fmla="*/ 504720 w 1180796"/>
                <a:gd name="connsiteY11" fmla="*/ 953956 h 1438562"/>
                <a:gd name="connsiteX12" fmla="*/ 541004 w 1180796"/>
                <a:gd name="connsiteY12" fmla="*/ 1175672 h 1438562"/>
                <a:gd name="connsiteX13" fmla="*/ 532632 w 1180796"/>
                <a:gd name="connsiteY13" fmla="*/ 1402288 h 1438562"/>
                <a:gd name="connsiteX14" fmla="*/ 243154 w 1180796"/>
                <a:gd name="connsiteY14" fmla="*/ 889736 h 1438562"/>
                <a:gd name="connsiteX15" fmla="*/ 174649 w 1180796"/>
                <a:gd name="connsiteY15" fmla="*/ 445938 h 1438562"/>
                <a:gd name="connsiteX16" fmla="*/ 0 w 1180796"/>
                <a:gd name="connsiteY16" fmla="*/ 74192 h 1438562"/>
                <a:gd name="connsiteX17" fmla="*/ 567269 w 1180796"/>
                <a:gd name="connsiteY17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1089331 w 1180796"/>
                <a:gd name="connsiteY3" fmla="*/ 830882 h 1438562"/>
                <a:gd name="connsiteX4" fmla="*/ 1176007 w 1180796"/>
                <a:gd name="connsiteY4" fmla="*/ 1299015 h 1438562"/>
                <a:gd name="connsiteX5" fmla="*/ 1106293 w 1180796"/>
                <a:gd name="connsiteY5" fmla="*/ 1261345 h 1438562"/>
                <a:gd name="connsiteX6" fmla="*/ 1093530 w 1180796"/>
                <a:gd name="connsiteY6" fmla="*/ 1409318 h 1438562"/>
                <a:gd name="connsiteX7" fmla="*/ 1016094 w 1180796"/>
                <a:gd name="connsiteY7" fmla="*/ 1334364 h 1438562"/>
                <a:gd name="connsiteX8" fmla="*/ 984981 w 1180796"/>
                <a:gd name="connsiteY8" fmla="*/ 1437195 h 1438562"/>
                <a:gd name="connsiteX9" fmla="*/ 873874 w 1180796"/>
                <a:gd name="connsiteY9" fmla="*/ 986314 h 1438562"/>
                <a:gd name="connsiteX10" fmla="*/ 541005 w 1180796"/>
                <a:gd name="connsiteY10" fmla="*/ 803357 h 1438562"/>
                <a:gd name="connsiteX11" fmla="*/ 504720 w 1180796"/>
                <a:gd name="connsiteY11" fmla="*/ 953956 h 1438562"/>
                <a:gd name="connsiteX12" fmla="*/ 541004 w 1180796"/>
                <a:gd name="connsiteY12" fmla="*/ 1175672 h 1438562"/>
                <a:gd name="connsiteX13" fmla="*/ 472223 w 1180796"/>
                <a:gd name="connsiteY13" fmla="*/ 1387555 h 1438562"/>
                <a:gd name="connsiteX14" fmla="*/ 243154 w 1180796"/>
                <a:gd name="connsiteY14" fmla="*/ 889736 h 1438562"/>
                <a:gd name="connsiteX15" fmla="*/ 174649 w 1180796"/>
                <a:gd name="connsiteY15" fmla="*/ 445938 h 1438562"/>
                <a:gd name="connsiteX16" fmla="*/ 0 w 1180796"/>
                <a:gd name="connsiteY16" fmla="*/ 74192 h 1438562"/>
                <a:gd name="connsiteX17" fmla="*/ 567269 w 1180796"/>
                <a:gd name="connsiteY17" fmla="*/ 0 h 1438562"/>
                <a:gd name="connsiteX0" fmla="*/ 0 w 1198834"/>
                <a:gd name="connsiteY0" fmla="*/ 0 h 2165917"/>
                <a:gd name="connsiteX1" fmla="*/ 586210 w 1198834"/>
                <a:gd name="connsiteY1" fmla="*/ 1032155 h 2165917"/>
                <a:gd name="connsiteX2" fmla="*/ 797909 w 1198834"/>
                <a:gd name="connsiteY2" fmla="*/ 1186699 h 2165917"/>
                <a:gd name="connsiteX3" fmla="*/ 1107369 w 1198834"/>
                <a:gd name="connsiteY3" fmla="*/ 1558237 h 2165917"/>
                <a:gd name="connsiteX4" fmla="*/ 1194045 w 1198834"/>
                <a:gd name="connsiteY4" fmla="*/ 2026370 h 2165917"/>
                <a:gd name="connsiteX5" fmla="*/ 1124331 w 1198834"/>
                <a:gd name="connsiteY5" fmla="*/ 1988700 h 2165917"/>
                <a:gd name="connsiteX6" fmla="*/ 1111568 w 1198834"/>
                <a:gd name="connsiteY6" fmla="*/ 2136673 h 2165917"/>
                <a:gd name="connsiteX7" fmla="*/ 1034132 w 1198834"/>
                <a:gd name="connsiteY7" fmla="*/ 2061719 h 2165917"/>
                <a:gd name="connsiteX8" fmla="*/ 1003019 w 1198834"/>
                <a:gd name="connsiteY8" fmla="*/ 2164550 h 2165917"/>
                <a:gd name="connsiteX9" fmla="*/ 891912 w 1198834"/>
                <a:gd name="connsiteY9" fmla="*/ 1713669 h 2165917"/>
                <a:gd name="connsiteX10" fmla="*/ 559043 w 1198834"/>
                <a:gd name="connsiteY10" fmla="*/ 1530712 h 2165917"/>
                <a:gd name="connsiteX11" fmla="*/ 522758 w 1198834"/>
                <a:gd name="connsiteY11" fmla="*/ 1681311 h 2165917"/>
                <a:gd name="connsiteX12" fmla="*/ 559042 w 1198834"/>
                <a:gd name="connsiteY12" fmla="*/ 1903027 h 2165917"/>
                <a:gd name="connsiteX13" fmla="*/ 490261 w 1198834"/>
                <a:gd name="connsiteY13" fmla="*/ 2114910 h 2165917"/>
                <a:gd name="connsiteX14" fmla="*/ 261192 w 1198834"/>
                <a:gd name="connsiteY14" fmla="*/ 1617091 h 2165917"/>
                <a:gd name="connsiteX15" fmla="*/ 192687 w 1198834"/>
                <a:gd name="connsiteY15" fmla="*/ 1173293 h 2165917"/>
                <a:gd name="connsiteX16" fmla="*/ 18038 w 1198834"/>
                <a:gd name="connsiteY16" fmla="*/ 801547 h 2165917"/>
                <a:gd name="connsiteX17" fmla="*/ 0 w 1198834"/>
                <a:gd name="connsiteY17" fmla="*/ 0 h 2165917"/>
                <a:gd name="connsiteX0" fmla="*/ 250021 w 1448855"/>
                <a:gd name="connsiteY0" fmla="*/ 0 h 2165917"/>
                <a:gd name="connsiteX1" fmla="*/ 836231 w 1448855"/>
                <a:gd name="connsiteY1" fmla="*/ 1032155 h 2165917"/>
                <a:gd name="connsiteX2" fmla="*/ 1047930 w 1448855"/>
                <a:gd name="connsiteY2" fmla="*/ 1186699 h 2165917"/>
                <a:gd name="connsiteX3" fmla="*/ 1357390 w 1448855"/>
                <a:gd name="connsiteY3" fmla="*/ 1558237 h 2165917"/>
                <a:gd name="connsiteX4" fmla="*/ 1444066 w 1448855"/>
                <a:gd name="connsiteY4" fmla="*/ 2026370 h 2165917"/>
                <a:gd name="connsiteX5" fmla="*/ 1374352 w 1448855"/>
                <a:gd name="connsiteY5" fmla="*/ 1988700 h 2165917"/>
                <a:gd name="connsiteX6" fmla="*/ 1361589 w 1448855"/>
                <a:gd name="connsiteY6" fmla="*/ 2136673 h 2165917"/>
                <a:gd name="connsiteX7" fmla="*/ 1284153 w 1448855"/>
                <a:gd name="connsiteY7" fmla="*/ 2061719 h 2165917"/>
                <a:gd name="connsiteX8" fmla="*/ 1253040 w 1448855"/>
                <a:gd name="connsiteY8" fmla="*/ 2164550 h 2165917"/>
                <a:gd name="connsiteX9" fmla="*/ 1141933 w 1448855"/>
                <a:gd name="connsiteY9" fmla="*/ 1713669 h 2165917"/>
                <a:gd name="connsiteX10" fmla="*/ 809064 w 1448855"/>
                <a:gd name="connsiteY10" fmla="*/ 1530712 h 2165917"/>
                <a:gd name="connsiteX11" fmla="*/ 772779 w 1448855"/>
                <a:gd name="connsiteY11" fmla="*/ 1681311 h 2165917"/>
                <a:gd name="connsiteX12" fmla="*/ 809063 w 1448855"/>
                <a:gd name="connsiteY12" fmla="*/ 1903027 h 2165917"/>
                <a:gd name="connsiteX13" fmla="*/ 740282 w 1448855"/>
                <a:gd name="connsiteY13" fmla="*/ 2114910 h 2165917"/>
                <a:gd name="connsiteX14" fmla="*/ 511213 w 1448855"/>
                <a:gd name="connsiteY14" fmla="*/ 1617091 h 2165917"/>
                <a:gd name="connsiteX15" fmla="*/ 442708 w 1448855"/>
                <a:gd name="connsiteY15" fmla="*/ 1173293 h 2165917"/>
                <a:gd name="connsiteX16" fmla="*/ 0 w 1448855"/>
                <a:gd name="connsiteY16" fmla="*/ 757085 h 2165917"/>
                <a:gd name="connsiteX17" fmla="*/ 250021 w 1448855"/>
                <a:gd name="connsiteY17" fmla="*/ 0 h 2165917"/>
                <a:gd name="connsiteX0" fmla="*/ 250021 w 1448855"/>
                <a:gd name="connsiteY0" fmla="*/ 0 h 2165917"/>
                <a:gd name="connsiteX1" fmla="*/ 836231 w 1448855"/>
                <a:gd name="connsiteY1" fmla="*/ 1032155 h 2165917"/>
                <a:gd name="connsiteX2" fmla="*/ 1047930 w 1448855"/>
                <a:gd name="connsiteY2" fmla="*/ 1186699 h 2165917"/>
                <a:gd name="connsiteX3" fmla="*/ 1357390 w 1448855"/>
                <a:gd name="connsiteY3" fmla="*/ 1558237 h 2165917"/>
                <a:gd name="connsiteX4" fmla="*/ 1444066 w 1448855"/>
                <a:gd name="connsiteY4" fmla="*/ 2026370 h 2165917"/>
                <a:gd name="connsiteX5" fmla="*/ 1374352 w 1448855"/>
                <a:gd name="connsiteY5" fmla="*/ 1988700 h 2165917"/>
                <a:gd name="connsiteX6" fmla="*/ 1361589 w 1448855"/>
                <a:gd name="connsiteY6" fmla="*/ 2136673 h 2165917"/>
                <a:gd name="connsiteX7" fmla="*/ 1284153 w 1448855"/>
                <a:gd name="connsiteY7" fmla="*/ 2061719 h 2165917"/>
                <a:gd name="connsiteX8" fmla="*/ 1253040 w 1448855"/>
                <a:gd name="connsiteY8" fmla="*/ 2164550 h 2165917"/>
                <a:gd name="connsiteX9" fmla="*/ 1141933 w 1448855"/>
                <a:gd name="connsiteY9" fmla="*/ 1713669 h 2165917"/>
                <a:gd name="connsiteX10" fmla="*/ 809064 w 1448855"/>
                <a:gd name="connsiteY10" fmla="*/ 1530712 h 2165917"/>
                <a:gd name="connsiteX11" fmla="*/ 772779 w 1448855"/>
                <a:gd name="connsiteY11" fmla="*/ 1681311 h 2165917"/>
                <a:gd name="connsiteX12" fmla="*/ 809063 w 1448855"/>
                <a:gd name="connsiteY12" fmla="*/ 1903027 h 2165917"/>
                <a:gd name="connsiteX13" fmla="*/ 740282 w 1448855"/>
                <a:gd name="connsiteY13" fmla="*/ 2114910 h 2165917"/>
                <a:gd name="connsiteX14" fmla="*/ 511213 w 1448855"/>
                <a:gd name="connsiteY14" fmla="*/ 1617091 h 2165917"/>
                <a:gd name="connsiteX15" fmla="*/ 442708 w 1448855"/>
                <a:gd name="connsiteY15" fmla="*/ 1173293 h 2165917"/>
                <a:gd name="connsiteX16" fmla="*/ 0 w 1448855"/>
                <a:gd name="connsiteY16" fmla="*/ 757085 h 2165917"/>
                <a:gd name="connsiteX17" fmla="*/ 250021 w 1448855"/>
                <a:gd name="connsiteY17" fmla="*/ 0 h 2165917"/>
                <a:gd name="connsiteX0" fmla="*/ 109668 w 1448855"/>
                <a:gd name="connsiteY0" fmla="*/ 0 h 2382353"/>
                <a:gd name="connsiteX1" fmla="*/ 836231 w 1448855"/>
                <a:gd name="connsiteY1" fmla="*/ 1248591 h 2382353"/>
                <a:gd name="connsiteX2" fmla="*/ 1047930 w 1448855"/>
                <a:gd name="connsiteY2" fmla="*/ 1403135 h 2382353"/>
                <a:gd name="connsiteX3" fmla="*/ 1357390 w 1448855"/>
                <a:gd name="connsiteY3" fmla="*/ 1774673 h 2382353"/>
                <a:gd name="connsiteX4" fmla="*/ 1444066 w 1448855"/>
                <a:gd name="connsiteY4" fmla="*/ 2242806 h 2382353"/>
                <a:gd name="connsiteX5" fmla="*/ 1374352 w 1448855"/>
                <a:gd name="connsiteY5" fmla="*/ 2205136 h 2382353"/>
                <a:gd name="connsiteX6" fmla="*/ 1361589 w 1448855"/>
                <a:gd name="connsiteY6" fmla="*/ 2353109 h 2382353"/>
                <a:gd name="connsiteX7" fmla="*/ 1284153 w 1448855"/>
                <a:gd name="connsiteY7" fmla="*/ 2278155 h 2382353"/>
                <a:gd name="connsiteX8" fmla="*/ 1253040 w 1448855"/>
                <a:gd name="connsiteY8" fmla="*/ 2380986 h 2382353"/>
                <a:gd name="connsiteX9" fmla="*/ 1141933 w 1448855"/>
                <a:gd name="connsiteY9" fmla="*/ 1930105 h 2382353"/>
                <a:gd name="connsiteX10" fmla="*/ 809064 w 1448855"/>
                <a:gd name="connsiteY10" fmla="*/ 1747148 h 2382353"/>
                <a:gd name="connsiteX11" fmla="*/ 772779 w 1448855"/>
                <a:gd name="connsiteY11" fmla="*/ 1897747 h 2382353"/>
                <a:gd name="connsiteX12" fmla="*/ 809063 w 1448855"/>
                <a:gd name="connsiteY12" fmla="*/ 2119463 h 2382353"/>
                <a:gd name="connsiteX13" fmla="*/ 740282 w 1448855"/>
                <a:gd name="connsiteY13" fmla="*/ 2331346 h 2382353"/>
                <a:gd name="connsiteX14" fmla="*/ 511213 w 1448855"/>
                <a:gd name="connsiteY14" fmla="*/ 1833527 h 2382353"/>
                <a:gd name="connsiteX15" fmla="*/ 442708 w 1448855"/>
                <a:gd name="connsiteY15" fmla="*/ 1389729 h 2382353"/>
                <a:gd name="connsiteX16" fmla="*/ 0 w 1448855"/>
                <a:gd name="connsiteY16" fmla="*/ 973521 h 2382353"/>
                <a:gd name="connsiteX17" fmla="*/ 109668 w 1448855"/>
                <a:gd name="connsiteY17" fmla="*/ 0 h 2382353"/>
                <a:gd name="connsiteX0" fmla="*/ 243702 w 1582889"/>
                <a:gd name="connsiteY0" fmla="*/ 0 h 2382353"/>
                <a:gd name="connsiteX1" fmla="*/ 970265 w 1582889"/>
                <a:gd name="connsiteY1" fmla="*/ 1248591 h 2382353"/>
                <a:gd name="connsiteX2" fmla="*/ 1181964 w 1582889"/>
                <a:gd name="connsiteY2" fmla="*/ 1403135 h 2382353"/>
                <a:gd name="connsiteX3" fmla="*/ 1491424 w 1582889"/>
                <a:gd name="connsiteY3" fmla="*/ 1774673 h 2382353"/>
                <a:gd name="connsiteX4" fmla="*/ 1578100 w 1582889"/>
                <a:gd name="connsiteY4" fmla="*/ 2242806 h 2382353"/>
                <a:gd name="connsiteX5" fmla="*/ 1508386 w 1582889"/>
                <a:gd name="connsiteY5" fmla="*/ 2205136 h 2382353"/>
                <a:gd name="connsiteX6" fmla="*/ 1495623 w 1582889"/>
                <a:gd name="connsiteY6" fmla="*/ 2353109 h 2382353"/>
                <a:gd name="connsiteX7" fmla="*/ 1418187 w 1582889"/>
                <a:gd name="connsiteY7" fmla="*/ 2278155 h 2382353"/>
                <a:gd name="connsiteX8" fmla="*/ 1387074 w 1582889"/>
                <a:gd name="connsiteY8" fmla="*/ 2380986 h 2382353"/>
                <a:gd name="connsiteX9" fmla="*/ 1275967 w 1582889"/>
                <a:gd name="connsiteY9" fmla="*/ 1930105 h 2382353"/>
                <a:gd name="connsiteX10" fmla="*/ 943098 w 1582889"/>
                <a:gd name="connsiteY10" fmla="*/ 1747148 h 2382353"/>
                <a:gd name="connsiteX11" fmla="*/ 906813 w 1582889"/>
                <a:gd name="connsiteY11" fmla="*/ 1897747 h 2382353"/>
                <a:gd name="connsiteX12" fmla="*/ 943097 w 1582889"/>
                <a:gd name="connsiteY12" fmla="*/ 2119463 h 2382353"/>
                <a:gd name="connsiteX13" fmla="*/ 874316 w 1582889"/>
                <a:gd name="connsiteY13" fmla="*/ 2331346 h 2382353"/>
                <a:gd name="connsiteX14" fmla="*/ 645247 w 1582889"/>
                <a:gd name="connsiteY14" fmla="*/ 1833527 h 2382353"/>
                <a:gd name="connsiteX15" fmla="*/ 576742 w 1582889"/>
                <a:gd name="connsiteY15" fmla="*/ 1389729 h 2382353"/>
                <a:gd name="connsiteX16" fmla="*/ 0 w 1582889"/>
                <a:gd name="connsiteY16" fmla="*/ 828153 h 2382353"/>
                <a:gd name="connsiteX17" fmla="*/ 243702 w 1582889"/>
                <a:gd name="connsiteY17" fmla="*/ 0 h 2382353"/>
                <a:gd name="connsiteX0" fmla="*/ 299308 w 1582889"/>
                <a:gd name="connsiteY0" fmla="*/ 0 h 2239083"/>
                <a:gd name="connsiteX1" fmla="*/ 970265 w 1582889"/>
                <a:gd name="connsiteY1" fmla="*/ 1105321 h 2239083"/>
                <a:gd name="connsiteX2" fmla="*/ 1181964 w 1582889"/>
                <a:gd name="connsiteY2" fmla="*/ 1259865 h 2239083"/>
                <a:gd name="connsiteX3" fmla="*/ 1491424 w 1582889"/>
                <a:gd name="connsiteY3" fmla="*/ 1631403 h 2239083"/>
                <a:gd name="connsiteX4" fmla="*/ 1578100 w 1582889"/>
                <a:gd name="connsiteY4" fmla="*/ 2099536 h 2239083"/>
                <a:gd name="connsiteX5" fmla="*/ 1508386 w 1582889"/>
                <a:gd name="connsiteY5" fmla="*/ 2061866 h 2239083"/>
                <a:gd name="connsiteX6" fmla="*/ 1495623 w 1582889"/>
                <a:gd name="connsiteY6" fmla="*/ 2209839 h 2239083"/>
                <a:gd name="connsiteX7" fmla="*/ 1418187 w 1582889"/>
                <a:gd name="connsiteY7" fmla="*/ 2134885 h 2239083"/>
                <a:gd name="connsiteX8" fmla="*/ 1387074 w 1582889"/>
                <a:gd name="connsiteY8" fmla="*/ 2237716 h 2239083"/>
                <a:gd name="connsiteX9" fmla="*/ 1275967 w 1582889"/>
                <a:gd name="connsiteY9" fmla="*/ 1786835 h 2239083"/>
                <a:gd name="connsiteX10" fmla="*/ 943098 w 1582889"/>
                <a:gd name="connsiteY10" fmla="*/ 1603878 h 2239083"/>
                <a:gd name="connsiteX11" fmla="*/ 906813 w 1582889"/>
                <a:gd name="connsiteY11" fmla="*/ 1754477 h 2239083"/>
                <a:gd name="connsiteX12" fmla="*/ 943097 w 1582889"/>
                <a:gd name="connsiteY12" fmla="*/ 1976193 h 2239083"/>
                <a:gd name="connsiteX13" fmla="*/ 874316 w 1582889"/>
                <a:gd name="connsiteY13" fmla="*/ 2188076 h 2239083"/>
                <a:gd name="connsiteX14" fmla="*/ 645247 w 1582889"/>
                <a:gd name="connsiteY14" fmla="*/ 1690257 h 2239083"/>
                <a:gd name="connsiteX15" fmla="*/ 576742 w 1582889"/>
                <a:gd name="connsiteY15" fmla="*/ 1246459 h 2239083"/>
                <a:gd name="connsiteX16" fmla="*/ 0 w 1582889"/>
                <a:gd name="connsiteY16" fmla="*/ 684883 h 2239083"/>
                <a:gd name="connsiteX17" fmla="*/ 299308 w 1582889"/>
                <a:gd name="connsiteY17" fmla="*/ 0 h 2239083"/>
                <a:gd name="connsiteX0" fmla="*/ 299308 w 1582889"/>
                <a:gd name="connsiteY0" fmla="*/ 0 h 2239083"/>
                <a:gd name="connsiteX1" fmla="*/ 970265 w 1582889"/>
                <a:gd name="connsiteY1" fmla="*/ 1105321 h 2239083"/>
                <a:gd name="connsiteX2" fmla="*/ 1181964 w 1582889"/>
                <a:gd name="connsiteY2" fmla="*/ 1259865 h 2239083"/>
                <a:gd name="connsiteX3" fmla="*/ 1491424 w 1582889"/>
                <a:gd name="connsiteY3" fmla="*/ 1631403 h 2239083"/>
                <a:gd name="connsiteX4" fmla="*/ 1578100 w 1582889"/>
                <a:gd name="connsiteY4" fmla="*/ 2099536 h 2239083"/>
                <a:gd name="connsiteX5" fmla="*/ 1508386 w 1582889"/>
                <a:gd name="connsiteY5" fmla="*/ 2061866 h 2239083"/>
                <a:gd name="connsiteX6" fmla="*/ 1495623 w 1582889"/>
                <a:gd name="connsiteY6" fmla="*/ 2209839 h 2239083"/>
                <a:gd name="connsiteX7" fmla="*/ 1418187 w 1582889"/>
                <a:gd name="connsiteY7" fmla="*/ 2134885 h 2239083"/>
                <a:gd name="connsiteX8" fmla="*/ 1387074 w 1582889"/>
                <a:gd name="connsiteY8" fmla="*/ 2237716 h 2239083"/>
                <a:gd name="connsiteX9" fmla="*/ 1275967 w 1582889"/>
                <a:gd name="connsiteY9" fmla="*/ 1786835 h 2239083"/>
                <a:gd name="connsiteX10" fmla="*/ 943098 w 1582889"/>
                <a:gd name="connsiteY10" fmla="*/ 1603878 h 2239083"/>
                <a:gd name="connsiteX11" fmla="*/ 906813 w 1582889"/>
                <a:gd name="connsiteY11" fmla="*/ 1754477 h 2239083"/>
                <a:gd name="connsiteX12" fmla="*/ 943097 w 1582889"/>
                <a:gd name="connsiteY12" fmla="*/ 1976193 h 2239083"/>
                <a:gd name="connsiteX13" fmla="*/ 874316 w 1582889"/>
                <a:gd name="connsiteY13" fmla="*/ 2188076 h 2239083"/>
                <a:gd name="connsiteX14" fmla="*/ 645247 w 1582889"/>
                <a:gd name="connsiteY14" fmla="*/ 1690257 h 2239083"/>
                <a:gd name="connsiteX15" fmla="*/ 576742 w 1582889"/>
                <a:gd name="connsiteY15" fmla="*/ 1246459 h 2239083"/>
                <a:gd name="connsiteX16" fmla="*/ 0 w 1582889"/>
                <a:gd name="connsiteY16" fmla="*/ 684883 h 2239083"/>
                <a:gd name="connsiteX17" fmla="*/ 299308 w 1582889"/>
                <a:gd name="connsiteY17" fmla="*/ 0 h 2239083"/>
                <a:gd name="connsiteX0" fmla="*/ 299308 w 1582889"/>
                <a:gd name="connsiteY0" fmla="*/ 0 h 2239083"/>
                <a:gd name="connsiteX1" fmla="*/ 970265 w 1582889"/>
                <a:gd name="connsiteY1" fmla="*/ 1105321 h 2239083"/>
                <a:gd name="connsiteX2" fmla="*/ 1181964 w 1582889"/>
                <a:gd name="connsiteY2" fmla="*/ 1259865 h 2239083"/>
                <a:gd name="connsiteX3" fmla="*/ 1491424 w 1582889"/>
                <a:gd name="connsiteY3" fmla="*/ 1631403 h 2239083"/>
                <a:gd name="connsiteX4" fmla="*/ 1578100 w 1582889"/>
                <a:gd name="connsiteY4" fmla="*/ 2099536 h 2239083"/>
                <a:gd name="connsiteX5" fmla="*/ 1508386 w 1582889"/>
                <a:gd name="connsiteY5" fmla="*/ 2061866 h 2239083"/>
                <a:gd name="connsiteX6" fmla="*/ 1495623 w 1582889"/>
                <a:gd name="connsiteY6" fmla="*/ 2209839 h 2239083"/>
                <a:gd name="connsiteX7" fmla="*/ 1418187 w 1582889"/>
                <a:gd name="connsiteY7" fmla="*/ 2134885 h 2239083"/>
                <a:gd name="connsiteX8" fmla="*/ 1387074 w 1582889"/>
                <a:gd name="connsiteY8" fmla="*/ 2237716 h 2239083"/>
                <a:gd name="connsiteX9" fmla="*/ 1275967 w 1582889"/>
                <a:gd name="connsiteY9" fmla="*/ 1786835 h 2239083"/>
                <a:gd name="connsiteX10" fmla="*/ 943098 w 1582889"/>
                <a:gd name="connsiteY10" fmla="*/ 1603878 h 2239083"/>
                <a:gd name="connsiteX11" fmla="*/ 906813 w 1582889"/>
                <a:gd name="connsiteY11" fmla="*/ 1754477 h 2239083"/>
                <a:gd name="connsiteX12" fmla="*/ 943097 w 1582889"/>
                <a:gd name="connsiteY12" fmla="*/ 1976193 h 2239083"/>
                <a:gd name="connsiteX13" fmla="*/ 874316 w 1582889"/>
                <a:gd name="connsiteY13" fmla="*/ 2188076 h 2239083"/>
                <a:gd name="connsiteX14" fmla="*/ 645247 w 1582889"/>
                <a:gd name="connsiteY14" fmla="*/ 1690257 h 2239083"/>
                <a:gd name="connsiteX15" fmla="*/ 576742 w 1582889"/>
                <a:gd name="connsiteY15" fmla="*/ 1246459 h 2239083"/>
                <a:gd name="connsiteX16" fmla="*/ 0 w 1582889"/>
                <a:gd name="connsiteY16" fmla="*/ 684883 h 2239083"/>
                <a:gd name="connsiteX17" fmla="*/ 299308 w 1582889"/>
                <a:gd name="connsiteY17" fmla="*/ 0 h 2239083"/>
                <a:gd name="connsiteX0" fmla="*/ 307275 w 1590856"/>
                <a:gd name="connsiteY0" fmla="*/ 0 h 2239083"/>
                <a:gd name="connsiteX1" fmla="*/ 978232 w 1590856"/>
                <a:gd name="connsiteY1" fmla="*/ 1105321 h 2239083"/>
                <a:gd name="connsiteX2" fmla="*/ 1189931 w 1590856"/>
                <a:gd name="connsiteY2" fmla="*/ 1259865 h 2239083"/>
                <a:gd name="connsiteX3" fmla="*/ 1499391 w 1590856"/>
                <a:gd name="connsiteY3" fmla="*/ 1631403 h 2239083"/>
                <a:gd name="connsiteX4" fmla="*/ 1586067 w 1590856"/>
                <a:gd name="connsiteY4" fmla="*/ 2099536 h 2239083"/>
                <a:gd name="connsiteX5" fmla="*/ 1516353 w 1590856"/>
                <a:gd name="connsiteY5" fmla="*/ 2061866 h 2239083"/>
                <a:gd name="connsiteX6" fmla="*/ 1503590 w 1590856"/>
                <a:gd name="connsiteY6" fmla="*/ 2209839 h 2239083"/>
                <a:gd name="connsiteX7" fmla="*/ 1426154 w 1590856"/>
                <a:gd name="connsiteY7" fmla="*/ 2134885 h 2239083"/>
                <a:gd name="connsiteX8" fmla="*/ 1395041 w 1590856"/>
                <a:gd name="connsiteY8" fmla="*/ 2237716 h 2239083"/>
                <a:gd name="connsiteX9" fmla="*/ 1283934 w 1590856"/>
                <a:gd name="connsiteY9" fmla="*/ 1786835 h 2239083"/>
                <a:gd name="connsiteX10" fmla="*/ 951065 w 1590856"/>
                <a:gd name="connsiteY10" fmla="*/ 1603878 h 2239083"/>
                <a:gd name="connsiteX11" fmla="*/ 914780 w 1590856"/>
                <a:gd name="connsiteY11" fmla="*/ 1754477 h 2239083"/>
                <a:gd name="connsiteX12" fmla="*/ 951064 w 1590856"/>
                <a:gd name="connsiteY12" fmla="*/ 1976193 h 2239083"/>
                <a:gd name="connsiteX13" fmla="*/ 882283 w 1590856"/>
                <a:gd name="connsiteY13" fmla="*/ 2188076 h 2239083"/>
                <a:gd name="connsiteX14" fmla="*/ 653214 w 1590856"/>
                <a:gd name="connsiteY14" fmla="*/ 1690257 h 2239083"/>
                <a:gd name="connsiteX15" fmla="*/ 584709 w 1590856"/>
                <a:gd name="connsiteY15" fmla="*/ 1246459 h 2239083"/>
                <a:gd name="connsiteX16" fmla="*/ 0 w 1590856"/>
                <a:gd name="connsiteY16" fmla="*/ 661642 h 2239083"/>
                <a:gd name="connsiteX17" fmla="*/ 307275 w 1590856"/>
                <a:gd name="connsiteY17" fmla="*/ 0 h 223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0856" h="2239083">
                  <a:moveTo>
                    <a:pt x="307275" y="0"/>
                  </a:moveTo>
                  <a:cubicBezTo>
                    <a:pt x="502678" y="344052"/>
                    <a:pt x="782829" y="761269"/>
                    <a:pt x="978232" y="1105321"/>
                  </a:cubicBezTo>
                  <a:cubicBezTo>
                    <a:pt x="1050784" y="1151871"/>
                    <a:pt x="1075679" y="1171616"/>
                    <a:pt x="1189931" y="1259865"/>
                  </a:cubicBezTo>
                  <a:cubicBezTo>
                    <a:pt x="1276791" y="1347545"/>
                    <a:pt x="1433368" y="1491458"/>
                    <a:pt x="1499391" y="1631403"/>
                  </a:cubicBezTo>
                  <a:cubicBezTo>
                    <a:pt x="1532680" y="1799583"/>
                    <a:pt x="1610904" y="2065528"/>
                    <a:pt x="1586067" y="2099536"/>
                  </a:cubicBezTo>
                  <a:cubicBezTo>
                    <a:pt x="1574411" y="2111598"/>
                    <a:pt x="1547789" y="2095305"/>
                    <a:pt x="1516353" y="2061866"/>
                  </a:cubicBezTo>
                  <a:cubicBezTo>
                    <a:pt x="1518793" y="2138446"/>
                    <a:pt x="1516808" y="2197273"/>
                    <a:pt x="1503590" y="2209839"/>
                  </a:cubicBezTo>
                  <a:cubicBezTo>
                    <a:pt x="1487193" y="2221609"/>
                    <a:pt x="1456822" y="2189107"/>
                    <a:pt x="1426154" y="2134885"/>
                  </a:cubicBezTo>
                  <a:cubicBezTo>
                    <a:pt x="1417371" y="2189998"/>
                    <a:pt x="1407308" y="2229461"/>
                    <a:pt x="1395041" y="2237716"/>
                  </a:cubicBezTo>
                  <a:cubicBezTo>
                    <a:pt x="1347085" y="2261168"/>
                    <a:pt x="1281256" y="1977835"/>
                    <a:pt x="1283934" y="1786835"/>
                  </a:cubicBezTo>
                  <a:cubicBezTo>
                    <a:pt x="1209938" y="1641978"/>
                    <a:pt x="1013493" y="1604585"/>
                    <a:pt x="951065" y="1603878"/>
                  </a:cubicBezTo>
                  <a:cubicBezTo>
                    <a:pt x="890036" y="1615363"/>
                    <a:pt x="907830" y="1681504"/>
                    <a:pt x="914780" y="1754477"/>
                  </a:cubicBezTo>
                  <a:cubicBezTo>
                    <a:pt x="931157" y="1837897"/>
                    <a:pt x="934499" y="1911895"/>
                    <a:pt x="951064" y="1976193"/>
                  </a:cubicBezTo>
                  <a:cubicBezTo>
                    <a:pt x="1018264" y="2114953"/>
                    <a:pt x="934407" y="2235732"/>
                    <a:pt x="882283" y="2188076"/>
                  </a:cubicBezTo>
                  <a:cubicBezTo>
                    <a:pt x="848616" y="2187302"/>
                    <a:pt x="790636" y="1931959"/>
                    <a:pt x="653214" y="1690257"/>
                  </a:cubicBezTo>
                  <a:cubicBezTo>
                    <a:pt x="585608" y="1542283"/>
                    <a:pt x="610343" y="1388340"/>
                    <a:pt x="584709" y="1246459"/>
                  </a:cubicBezTo>
                  <a:cubicBezTo>
                    <a:pt x="550141" y="1110536"/>
                    <a:pt x="169384" y="782819"/>
                    <a:pt x="0" y="661642"/>
                  </a:cubicBezTo>
                  <a:cubicBezTo>
                    <a:pt x="112443" y="400867"/>
                    <a:pt x="198981" y="291821"/>
                    <a:pt x="30727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Block Arc 10">
              <a:extLst>
                <a:ext uri="{FF2B5EF4-FFF2-40B4-BE49-F238E27FC236}">
                  <a16:creationId xmlns="" xmlns:a16="http://schemas.microsoft.com/office/drawing/2014/main" id="{7803F9D6-86C3-4E4B-8B7B-3EB4DA6B5191}"/>
                </a:ext>
              </a:extLst>
            </p:cNvPr>
            <p:cNvSpPr/>
            <p:nvPr/>
          </p:nvSpPr>
          <p:spPr>
            <a:xfrm>
              <a:off x="5661664" y="3277068"/>
              <a:ext cx="1069242" cy="724247"/>
            </a:xfrm>
            <a:custGeom>
              <a:avLst/>
              <a:gdLst/>
              <a:ahLst/>
              <a:cxnLst/>
              <a:rect l="l" t="t" r="r" b="b"/>
              <a:pathLst>
                <a:path w="3219104" h="2180445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E8111B01-FB32-4860-9A8F-669F3B414B41}"/>
                </a:ext>
              </a:extLst>
            </p:cNvPr>
            <p:cNvGrpSpPr/>
            <p:nvPr/>
          </p:nvGrpSpPr>
          <p:grpSpPr>
            <a:xfrm>
              <a:off x="5824678" y="2697384"/>
              <a:ext cx="469619" cy="469619"/>
              <a:chOff x="1726929" y="2620061"/>
              <a:chExt cx="469619" cy="469619"/>
            </a:xfrm>
          </p:grpSpPr>
          <p:sp>
            <p:nvSpPr>
              <p:cNvPr id="37" name="타원 36">
                <a:extLst>
                  <a:ext uri="{FF2B5EF4-FFF2-40B4-BE49-F238E27FC236}">
                    <a16:creationId xmlns="" xmlns:a16="http://schemas.microsoft.com/office/drawing/2014/main" id="{9EF5BABB-B2A5-4DF6-BDE0-4FAC98F97DF5}"/>
                  </a:ext>
                </a:extLst>
              </p:cNvPr>
              <p:cNvSpPr/>
              <p:nvPr/>
            </p:nvSpPr>
            <p:spPr>
              <a:xfrm>
                <a:off x="1726929" y="2620061"/>
                <a:ext cx="469619" cy="469619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Block Arc 11">
                <a:extLst>
                  <a:ext uri="{FF2B5EF4-FFF2-40B4-BE49-F238E27FC236}">
                    <a16:creationId xmlns="" xmlns:a16="http://schemas.microsoft.com/office/drawing/2014/main" id="{10A74743-7924-46C7-B04D-144DFF83C326}"/>
                  </a:ext>
                </a:extLst>
              </p:cNvPr>
              <p:cNvSpPr/>
              <p:nvPr/>
            </p:nvSpPr>
            <p:spPr>
              <a:xfrm>
                <a:off x="1860858" y="2697455"/>
                <a:ext cx="190378" cy="309769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190D1F73-DAAE-44B2-A21D-C71D6C79F7F9}"/>
              </a:ext>
            </a:extLst>
          </p:cNvPr>
          <p:cNvGrpSpPr/>
          <p:nvPr/>
        </p:nvGrpSpPr>
        <p:grpSpPr>
          <a:xfrm>
            <a:off x="3474889" y="4408522"/>
            <a:ext cx="2014394" cy="1998374"/>
            <a:chOff x="1835787" y="3023122"/>
            <a:chExt cx="1496485" cy="1484584"/>
          </a:xfrm>
        </p:grpSpPr>
        <p:sp>
          <p:nvSpPr>
            <p:cNvPr id="41" name="자유형: 도형 40">
              <a:extLst>
                <a:ext uri="{FF2B5EF4-FFF2-40B4-BE49-F238E27FC236}">
                  <a16:creationId xmlns="" xmlns:a16="http://schemas.microsoft.com/office/drawing/2014/main" id="{9AEC0C78-E589-4E12-815D-EDD656B4030B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1841738" y="3017171"/>
              <a:ext cx="1484584" cy="1496485"/>
            </a:xfrm>
            <a:custGeom>
              <a:avLst/>
              <a:gdLst>
                <a:gd name="connsiteX0" fmla="*/ 302812 w 1172060"/>
                <a:gd name="connsiteY0" fmla="*/ 668924 h 1181456"/>
                <a:gd name="connsiteX1" fmla="*/ 629231 w 1172060"/>
                <a:gd name="connsiteY1" fmla="*/ 315506 h 1181456"/>
                <a:gd name="connsiteX2" fmla="*/ 1063707 w 1172060"/>
                <a:gd name="connsiteY2" fmla="*/ 395423 h 1181456"/>
                <a:gd name="connsiteX3" fmla="*/ 998378 w 1172060"/>
                <a:gd name="connsiteY3" fmla="*/ 964382 h 1181456"/>
                <a:gd name="connsiteX4" fmla="*/ 403821 w 1172060"/>
                <a:gd name="connsiteY4" fmla="*/ 1073546 h 1181456"/>
                <a:gd name="connsiteX5" fmla="*/ 403085 w 1172060"/>
                <a:gd name="connsiteY5" fmla="*/ 1072441 h 1181456"/>
                <a:gd name="connsiteX6" fmla="*/ 302812 w 1172060"/>
                <a:gd name="connsiteY6" fmla="*/ 668924 h 1181456"/>
                <a:gd name="connsiteX7" fmla="*/ 237854 w 1172060"/>
                <a:gd name="connsiteY7" fmla="*/ 595408 h 1181456"/>
                <a:gd name="connsiteX8" fmla="*/ 542985 w 1172060"/>
                <a:gd name="connsiteY8" fmla="*/ 262697 h 1181456"/>
                <a:gd name="connsiteX9" fmla="*/ 561746 w 1172060"/>
                <a:gd name="connsiteY9" fmla="*/ 261886 h 1181456"/>
                <a:gd name="connsiteX10" fmla="*/ 600889 w 1172060"/>
                <a:gd name="connsiteY10" fmla="*/ 297782 h 1181456"/>
                <a:gd name="connsiteX11" fmla="*/ 601700 w 1172060"/>
                <a:gd name="connsiteY11" fmla="*/ 316543 h 1181456"/>
                <a:gd name="connsiteX12" fmla="*/ 296568 w 1172060"/>
                <a:gd name="connsiteY12" fmla="*/ 649254 h 1181456"/>
                <a:gd name="connsiteX13" fmla="*/ 277807 w 1172060"/>
                <a:gd name="connsiteY13" fmla="*/ 650065 h 1181456"/>
                <a:gd name="connsiteX14" fmla="*/ 238665 w 1172060"/>
                <a:gd name="connsiteY14" fmla="*/ 614168 h 1181456"/>
                <a:gd name="connsiteX15" fmla="*/ 237854 w 1172060"/>
                <a:gd name="connsiteY15" fmla="*/ 595408 h 1181456"/>
                <a:gd name="connsiteX16" fmla="*/ 170715 w 1172060"/>
                <a:gd name="connsiteY16" fmla="*/ 196213 h 1181456"/>
                <a:gd name="connsiteX17" fmla="*/ 330127 w 1172060"/>
                <a:gd name="connsiteY17" fmla="*/ 165192 h 1181456"/>
                <a:gd name="connsiteX18" fmla="*/ 440075 w 1172060"/>
                <a:gd name="connsiteY18" fmla="*/ 1218 h 1181456"/>
                <a:gd name="connsiteX19" fmla="*/ 521596 w 1172060"/>
                <a:gd name="connsiteY19" fmla="*/ 248757 h 1181456"/>
                <a:gd name="connsiteX20" fmla="*/ 234141 w 1172060"/>
                <a:gd name="connsiteY20" fmla="*/ 569990 h 1181456"/>
                <a:gd name="connsiteX21" fmla="*/ 35337 w 1172060"/>
                <a:gd name="connsiteY21" fmla="*/ 578003 h 1181456"/>
                <a:gd name="connsiteX22" fmla="*/ 123970 w 1172060"/>
                <a:gd name="connsiteY22" fmla="*/ 403571 h 1181456"/>
                <a:gd name="connsiteX23" fmla="*/ 170715 w 1172060"/>
                <a:gd name="connsiteY23" fmla="*/ 196213 h 1181456"/>
                <a:gd name="connsiteX0" fmla="*/ 302812 w 1172060"/>
                <a:gd name="connsiteY0" fmla="*/ 668924 h 1181456"/>
                <a:gd name="connsiteX1" fmla="*/ 629231 w 1172060"/>
                <a:gd name="connsiteY1" fmla="*/ 315506 h 1181456"/>
                <a:gd name="connsiteX2" fmla="*/ 1063707 w 1172060"/>
                <a:gd name="connsiteY2" fmla="*/ 395423 h 1181456"/>
                <a:gd name="connsiteX3" fmla="*/ 998378 w 1172060"/>
                <a:gd name="connsiteY3" fmla="*/ 964382 h 1181456"/>
                <a:gd name="connsiteX4" fmla="*/ 403821 w 1172060"/>
                <a:gd name="connsiteY4" fmla="*/ 1073546 h 1181456"/>
                <a:gd name="connsiteX5" fmla="*/ 403085 w 1172060"/>
                <a:gd name="connsiteY5" fmla="*/ 1072441 h 1181456"/>
                <a:gd name="connsiteX6" fmla="*/ 302812 w 1172060"/>
                <a:gd name="connsiteY6" fmla="*/ 668924 h 1181456"/>
                <a:gd name="connsiteX7" fmla="*/ 237854 w 1172060"/>
                <a:gd name="connsiteY7" fmla="*/ 595408 h 1181456"/>
                <a:gd name="connsiteX8" fmla="*/ 542985 w 1172060"/>
                <a:gd name="connsiteY8" fmla="*/ 262697 h 1181456"/>
                <a:gd name="connsiteX9" fmla="*/ 561746 w 1172060"/>
                <a:gd name="connsiteY9" fmla="*/ 261886 h 1181456"/>
                <a:gd name="connsiteX10" fmla="*/ 600889 w 1172060"/>
                <a:gd name="connsiteY10" fmla="*/ 297782 h 1181456"/>
                <a:gd name="connsiteX11" fmla="*/ 601700 w 1172060"/>
                <a:gd name="connsiteY11" fmla="*/ 316543 h 1181456"/>
                <a:gd name="connsiteX12" fmla="*/ 277807 w 1172060"/>
                <a:gd name="connsiteY12" fmla="*/ 650065 h 1181456"/>
                <a:gd name="connsiteX13" fmla="*/ 238665 w 1172060"/>
                <a:gd name="connsiteY13" fmla="*/ 614168 h 1181456"/>
                <a:gd name="connsiteX14" fmla="*/ 237854 w 1172060"/>
                <a:gd name="connsiteY14" fmla="*/ 595408 h 1181456"/>
                <a:gd name="connsiteX15" fmla="*/ 170715 w 1172060"/>
                <a:gd name="connsiteY15" fmla="*/ 196213 h 1181456"/>
                <a:gd name="connsiteX16" fmla="*/ 330127 w 1172060"/>
                <a:gd name="connsiteY16" fmla="*/ 165192 h 1181456"/>
                <a:gd name="connsiteX17" fmla="*/ 440075 w 1172060"/>
                <a:gd name="connsiteY17" fmla="*/ 1218 h 1181456"/>
                <a:gd name="connsiteX18" fmla="*/ 521596 w 1172060"/>
                <a:gd name="connsiteY18" fmla="*/ 248757 h 1181456"/>
                <a:gd name="connsiteX19" fmla="*/ 234141 w 1172060"/>
                <a:gd name="connsiteY19" fmla="*/ 569990 h 1181456"/>
                <a:gd name="connsiteX20" fmla="*/ 35337 w 1172060"/>
                <a:gd name="connsiteY20" fmla="*/ 578003 h 1181456"/>
                <a:gd name="connsiteX21" fmla="*/ 123970 w 1172060"/>
                <a:gd name="connsiteY21" fmla="*/ 403571 h 1181456"/>
                <a:gd name="connsiteX22" fmla="*/ 170715 w 1172060"/>
                <a:gd name="connsiteY22" fmla="*/ 196213 h 1181456"/>
                <a:gd name="connsiteX0" fmla="*/ 302812 w 1172060"/>
                <a:gd name="connsiteY0" fmla="*/ 668924 h 1181456"/>
                <a:gd name="connsiteX1" fmla="*/ 629231 w 1172060"/>
                <a:gd name="connsiteY1" fmla="*/ 315506 h 1181456"/>
                <a:gd name="connsiteX2" fmla="*/ 1063707 w 1172060"/>
                <a:gd name="connsiteY2" fmla="*/ 395423 h 1181456"/>
                <a:gd name="connsiteX3" fmla="*/ 998378 w 1172060"/>
                <a:gd name="connsiteY3" fmla="*/ 964382 h 1181456"/>
                <a:gd name="connsiteX4" fmla="*/ 403821 w 1172060"/>
                <a:gd name="connsiteY4" fmla="*/ 1073546 h 1181456"/>
                <a:gd name="connsiteX5" fmla="*/ 403085 w 1172060"/>
                <a:gd name="connsiteY5" fmla="*/ 1072441 h 1181456"/>
                <a:gd name="connsiteX6" fmla="*/ 302812 w 1172060"/>
                <a:gd name="connsiteY6" fmla="*/ 668924 h 1181456"/>
                <a:gd name="connsiteX7" fmla="*/ 237854 w 1172060"/>
                <a:gd name="connsiteY7" fmla="*/ 595408 h 1181456"/>
                <a:gd name="connsiteX8" fmla="*/ 542985 w 1172060"/>
                <a:gd name="connsiteY8" fmla="*/ 262697 h 1181456"/>
                <a:gd name="connsiteX9" fmla="*/ 561746 w 1172060"/>
                <a:gd name="connsiteY9" fmla="*/ 261886 h 1181456"/>
                <a:gd name="connsiteX10" fmla="*/ 600889 w 1172060"/>
                <a:gd name="connsiteY10" fmla="*/ 297782 h 1181456"/>
                <a:gd name="connsiteX11" fmla="*/ 277807 w 1172060"/>
                <a:gd name="connsiteY11" fmla="*/ 650065 h 1181456"/>
                <a:gd name="connsiteX12" fmla="*/ 238665 w 1172060"/>
                <a:gd name="connsiteY12" fmla="*/ 614168 h 1181456"/>
                <a:gd name="connsiteX13" fmla="*/ 237854 w 1172060"/>
                <a:gd name="connsiteY13" fmla="*/ 595408 h 1181456"/>
                <a:gd name="connsiteX14" fmla="*/ 170715 w 1172060"/>
                <a:gd name="connsiteY14" fmla="*/ 196213 h 1181456"/>
                <a:gd name="connsiteX15" fmla="*/ 330127 w 1172060"/>
                <a:gd name="connsiteY15" fmla="*/ 165192 h 1181456"/>
                <a:gd name="connsiteX16" fmla="*/ 440075 w 1172060"/>
                <a:gd name="connsiteY16" fmla="*/ 1218 h 1181456"/>
                <a:gd name="connsiteX17" fmla="*/ 521596 w 1172060"/>
                <a:gd name="connsiteY17" fmla="*/ 248757 h 1181456"/>
                <a:gd name="connsiteX18" fmla="*/ 234141 w 1172060"/>
                <a:gd name="connsiteY18" fmla="*/ 569990 h 1181456"/>
                <a:gd name="connsiteX19" fmla="*/ 35337 w 1172060"/>
                <a:gd name="connsiteY19" fmla="*/ 578003 h 1181456"/>
                <a:gd name="connsiteX20" fmla="*/ 123970 w 1172060"/>
                <a:gd name="connsiteY20" fmla="*/ 403571 h 1181456"/>
                <a:gd name="connsiteX21" fmla="*/ 170715 w 1172060"/>
                <a:gd name="connsiteY21" fmla="*/ 196213 h 118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2060" h="1181456">
                  <a:moveTo>
                    <a:pt x="302812" y="668924"/>
                  </a:moveTo>
                  <a:lnTo>
                    <a:pt x="629231" y="315506"/>
                  </a:lnTo>
                  <a:cubicBezTo>
                    <a:pt x="848283" y="306381"/>
                    <a:pt x="978182" y="305056"/>
                    <a:pt x="1063707" y="395423"/>
                  </a:cubicBezTo>
                  <a:cubicBezTo>
                    <a:pt x="1170280" y="508029"/>
                    <a:pt x="1267197" y="650379"/>
                    <a:pt x="998378" y="964382"/>
                  </a:cubicBezTo>
                  <a:cubicBezTo>
                    <a:pt x="696240" y="1276281"/>
                    <a:pt x="521556" y="1194524"/>
                    <a:pt x="403821" y="1073546"/>
                  </a:cubicBezTo>
                  <a:lnTo>
                    <a:pt x="403085" y="1072441"/>
                  </a:lnTo>
                  <a:cubicBezTo>
                    <a:pt x="324908" y="984678"/>
                    <a:pt x="302320" y="883213"/>
                    <a:pt x="302812" y="668924"/>
                  </a:cubicBezTo>
                  <a:close/>
                  <a:moveTo>
                    <a:pt x="237854" y="595408"/>
                  </a:moveTo>
                  <a:lnTo>
                    <a:pt x="542985" y="262697"/>
                  </a:lnTo>
                  <a:cubicBezTo>
                    <a:pt x="547942" y="257292"/>
                    <a:pt x="556341" y="256929"/>
                    <a:pt x="561746" y="261886"/>
                  </a:cubicBezTo>
                  <a:lnTo>
                    <a:pt x="600889" y="297782"/>
                  </a:lnTo>
                  <a:cubicBezTo>
                    <a:pt x="553566" y="362478"/>
                    <a:pt x="338178" y="597334"/>
                    <a:pt x="277807" y="650065"/>
                  </a:cubicBezTo>
                  <a:lnTo>
                    <a:pt x="238665" y="614168"/>
                  </a:lnTo>
                  <a:cubicBezTo>
                    <a:pt x="233260" y="609211"/>
                    <a:pt x="232898" y="600812"/>
                    <a:pt x="237854" y="595408"/>
                  </a:cubicBezTo>
                  <a:close/>
                  <a:moveTo>
                    <a:pt x="170715" y="196213"/>
                  </a:moveTo>
                  <a:cubicBezTo>
                    <a:pt x="239941" y="133429"/>
                    <a:pt x="250327" y="149631"/>
                    <a:pt x="330127" y="165192"/>
                  </a:cubicBezTo>
                  <a:cubicBezTo>
                    <a:pt x="445765" y="184636"/>
                    <a:pt x="396659" y="17962"/>
                    <a:pt x="440075" y="1218"/>
                  </a:cubicBezTo>
                  <a:cubicBezTo>
                    <a:pt x="478089" y="-13442"/>
                    <a:pt x="565874" y="106294"/>
                    <a:pt x="521596" y="248757"/>
                  </a:cubicBezTo>
                  <a:cubicBezTo>
                    <a:pt x="421713" y="357668"/>
                    <a:pt x="334023" y="461079"/>
                    <a:pt x="234141" y="569990"/>
                  </a:cubicBezTo>
                  <a:cubicBezTo>
                    <a:pt x="126009" y="620334"/>
                    <a:pt x="81210" y="609522"/>
                    <a:pt x="35337" y="578003"/>
                  </a:cubicBezTo>
                  <a:cubicBezTo>
                    <a:pt x="-10537" y="546484"/>
                    <a:pt x="-37835" y="446419"/>
                    <a:pt x="123970" y="403571"/>
                  </a:cubicBezTo>
                  <a:cubicBezTo>
                    <a:pt x="185254" y="392132"/>
                    <a:pt x="69653" y="346354"/>
                    <a:pt x="170715" y="196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Block Arc 11">
              <a:extLst>
                <a:ext uri="{FF2B5EF4-FFF2-40B4-BE49-F238E27FC236}">
                  <a16:creationId xmlns="" xmlns:a16="http://schemas.microsoft.com/office/drawing/2014/main" id="{02351820-DC2E-4A4A-A39E-528698488D3B}"/>
                </a:ext>
              </a:extLst>
            </p:cNvPr>
            <p:cNvSpPr/>
            <p:nvPr/>
          </p:nvSpPr>
          <p:spPr>
            <a:xfrm>
              <a:off x="2422268" y="3729779"/>
              <a:ext cx="323524" cy="526416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="" xmlns:a16="http://schemas.microsoft.com/office/drawing/2014/main" id="{A07465CC-FF84-4A76-A404-6184DFE8485A}"/>
              </a:ext>
            </a:extLst>
          </p:cNvPr>
          <p:cNvGrpSpPr/>
          <p:nvPr/>
        </p:nvGrpSpPr>
        <p:grpSpPr>
          <a:xfrm>
            <a:off x="408065" y="3869994"/>
            <a:ext cx="2378579" cy="2619383"/>
            <a:chOff x="408065" y="3869994"/>
            <a:chExt cx="2378579" cy="2619383"/>
          </a:xfrm>
        </p:grpSpPr>
        <p:sp>
          <p:nvSpPr>
            <p:cNvPr id="43" name="Freeform 18">
              <a:extLst>
                <a:ext uri="{FF2B5EF4-FFF2-40B4-BE49-F238E27FC236}">
                  <a16:creationId xmlns="" xmlns:a16="http://schemas.microsoft.com/office/drawing/2014/main" id="{25D81E5D-1FA4-4B73-8029-100C1EDBC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568" y="4131677"/>
              <a:ext cx="1176446" cy="2357700"/>
            </a:xfrm>
            <a:custGeom>
              <a:avLst/>
              <a:gdLst>
                <a:gd name="connsiteX0" fmla="*/ 930503 w 1912672"/>
                <a:gd name="connsiteY0" fmla="*/ 0 h 3833160"/>
                <a:gd name="connsiteX1" fmla="*/ 927329 w 1912672"/>
                <a:gd name="connsiteY1" fmla="*/ 12547 h 3833160"/>
                <a:gd name="connsiteX2" fmla="*/ 925836 w 1912672"/>
                <a:gd name="connsiteY2" fmla="*/ 20912 h 3833160"/>
                <a:gd name="connsiteX3" fmla="*/ 924156 w 1912672"/>
                <a:gd name="connsiteY3" fmla="*/ 26401 h 3833160"/>
                <a:gd name="connsiteX4" fmla="*/ 924156 w 1912672"/>
                <a:gd name="connsiteY4" fmla="*/ 29538 h 3833160"/>
                <a:gd name="connsiteX5" fmla="*/ 925836 w 1912672"/>
                <a:gd name="connsiteY5" fmla="*/ 31106 h 3833160"/>
                <a:gd name="connsiteX6" fmla="*/ 925836 w 1912672"/>
                <a:gd name="connsiteY6" fmla="*/ 32675 h 3833160"/>
                <a:gd name="connsiteX7" fmla="*/ 927329 w 1912672"/>
                <a:gd name="connsiteY7" fmla="*/ 32675 h 3833160"/>
                <a:gd name="connsiteX8" fmla="*/ 927329 w 1912672"/>
                <a:gd name="connsiteY8" fmla="*/ 35027 h 3833160"/>
                <a:gd name="connsiteX9" fmla="*/ 925836 w 1912672"/>
                <a:gd name="connsiteY9" fmla="*/ 39733 h 3833160"/>
                <a:gd name="connsiteX10" fmla="*/ 924156 w 1912672"/>
                <a:gd name="connsiteY10" fmla="*/ 46790 h 3833160"/>
                <a:gd name="connsiteX11" fmla="*/ 921917 w 1912672"/>
                <a:gd name="connsiteY11" fmla="*/ 57769 h 3833160"/>
                <a:gd name="connsiteX12" fmla="*/ 917250 w 1912672"/>
                <a:gd name="connsiteY12" fmla="*/ 73192 h 3833160"/>
                <a:gd name="connsiteX13" fmla="*/ 910157 w 1912672"/>
                <a:gd name="connsiteY13" fmla="*/ 95149 h 3833160"/>
                <a:gd name="connsiteX14" fmla="*/ 903251 w 1912672"/>
                <a:gd name="connsiteY14" fmla="*/ 121550 h 3833160"/>
                <a:gd name="connsiteX15" fmla="*/ 892239 w 1912672"/>
                <a:gd name="connsiteY15" fmla="*/ 155793 h 3833160"/>
                <a:gd name="connsiteX16" fmla="*/ 879173 w 1912672"/>
                <a:gd name="connsiteY16" fmla="*/ 197094 h 3833160"/>
                <a:gd name="connsiteX17" fmla="*/ 863494 w 1912672"/>
                <a:gd name="connsiteY17" fmla="*/ 261659 h 3833160"/>
                <a:gd name="connsiteX18" fmla="*/ 852668 w 1912672"/>
                <a:gd name="connsiteY18" fmla="*/ 330930 h 3833160"/>
                <a:gd name="connsiteX19" fmla="*/ 844082 w 1912672"/>
                <a:gd name="connsiteY19" fmla="*/ 402030 h 3833160"/>
                <a:gd name="connsiteX20" fmla="*/ 832510 w 1912672"/>
                <a:gd name="connsiteY20" fmla="*/ 477574 h 3833160"/>
                <a:gd name="connsiteX21" fmla="*/ 830830 w 1912672"/>
                <a:gd name="connsiteY21" fmla="*/ 493781 h 3833160"/>
                <a:gd name="connsiteX22" fmla="*/ 828590 w 1912672"/>
                <a:gd name="connsiteY22" fmla="*/ 518091 h 3833160"/>
                <a:gd name="connsiteX23" fmla="*/ 826910 w 1912672"/>
                <a:gd name="connsiteY23" fmla="*/ 543708 h 3833160"/>
                <a:gd name="connsiteX24" fmla="*/ 825417 w 1912672"/>
                <a:gd name="connsiteY24" fmla="*/ 571677 h 3833160"/>
                <a:gd name="connsiteX25" fmla="*/ 825417 w 1912672"/>
                <a:gd name="connsiteY25" fmla="*/ 600431 h 3833160"/>
                <a:gd name="connsiteX26" fmla="*/ 828590 w 1912672"/>
                <a:gd name="connsiteY26" fmla="*/ 626310 h 3833160"/>
                <a:gd name="connsiteX27" fmla="*/ 832510 w 1912672"/>
                <a:gd name="connsiteY27" fmla="*/ 648790 h 3833160"/>
                <a:gd name="connsiteX28" fmla="*/ 839416 w 1912672"/>
                <a:gd name="connsiteY28" fmla="*/ 664474 h 3833160"/>
                <a:gd name="connsiteX29" fmla="*/ 876746 w 1912672"/>
                <a:gd name="connsiteY29" fmla="*/ 661337 h 3833160"/>
                <a:gd name="connsiteX30" fmla="*/ 913330 w 1912672"/>
                <a:gd name="connsiteY30" fmla="*/ 648790 h 3833160"/>
                <a:gd name="connsiteX31" fmla="*/ 948235 w 1912672"/>
                <a:gd name="connsiteY31" fmla="*/ 628662 h 3833160"/>
                <a:gd name="connsiteX32" fmla="*/ 984072 w 1912672"/>
                <a:gd name="connsiteY32" fmla="*/ 600431 h 3833160"/>
                <a:gd name="connsiteX33" fmla="*/ 1016736 w 1912672"/>
                <a:gd name="connsiteY33" fmla="*/ 567756 h 3833160"/>
                <a:gd name="connsiteX34" fmla="*/ 1048654 w 1912672"/>
                <a:gd name="connsiteY34" fmla="*/ 528024 h 3833160"/>
                <a:gd name="connsiteX35" fmla="*/ 1078892 w 1912672"/>
                <a:gd name="connsiteY35" fmla="*/ 485939 h 3833160"/>
                <a:gd name="connsiteX36" fmla="*/ 1106890 w 1912672"/>
                <a:gd name="connsiteY36" fmla="*/ 441763 h 3833160"/>
                <a:gd name="connsiteX37" fmla="*/ 1134141 w 1912672"/>
                <a:gd name="connsiteY37" fmla="*/ 394972 h 3833160"/>
                <a:gd name="connsiteX38" fmla="*/ 1157473 w 1912672"/>
                <a:gd name="connsiteY38" fmla="*/ 346614 h 3833160"/>
                <a:gd name="connsiteX39" fmla="*/ 1179311 w 1912672"/>
                <a:gd name="connsiteY39" fmla="*/ 299824 h 3833160"/>
                <a:gd name="connsiteX40" fmla="*/ 1197230 w 1912672"/>
                <a:gd name="connsiteY40" fmla="*/ 254602 h 3833160"/>
                <a:gd name="connsiteX41" fmla="*/ 1205816 w 1912672"/>
                <a:gd name="connsiteY41" fmla="*/ 254602 h 3833160"/>
                <a:gd name="connsiteX42" fmla="*/ 1205816 w 1912672"/>
                <a:gd name="connsiteY42" fmla="*/ 259307 h 3833160"/>
                <a:gd name="connsiteX43" fmla="*/ 1191817 w 1912672"/>
                <a:gd name="connsiteY43" fmla="*/ 304529 h 3833160"/>
                <a:gd name="connsiteX44" fmla="*/ 1176138 w 1912672"/>
                <a:gd name="connsiteY44" fmla="*/ 351319 h 3833160"/>
                <a:gd name="connsiteX45" fmla="*/ 1159153 w 1912672"/>
                <a:gd name="connsiteY45" fmla="*/ 396541 h 3833160"/>
                <a:gd name="connsiteX46" fmla="*/ 1141981 w 1912672"/>
                <a:gd name="connsiteY46" fmla="*/ 440194 h 3833160"/>
                <a:gd name="connsiteX47" fmla="*/ 1124062 w 1912672"/>
                <a:gd name="connsiteY47" fmla="*/ 482802 h 3833160"/>
                <a:gd name="connsiteX48" fmla="*/ 1103903 w 1912672"/>
                <a:gd name="connsiteY48" fmla="*/ 522535 h 3833160"/>
                <a:gd name="connsiteX49" fmla="*/ 1082812 w 1912672"/>
                <a:gd name="connsiteY49" fmla="*/ 560699 h 3833160"/>
                <a:gd name="connsiteX50" fmla="*/ 1057240 w 1912672"/>
                <a:gd name="connsiteY50" fmla="*/ 595726 h 3833160"/>
                <a:gd name="connsiteX51" fmla="*/ 1030735 w 1912672"/>
                <a:gd name="connsiteY51" fmla="*/ 630231 h 3833160"/>
                <a:gd name="connsiteX52" fmla="*/ 999564 w 1912672"/>
                <a:gd name="connsiteY52" fmla="*/ 658200 h 3833160"/>
                <a:gd name="connsiteX53" fmla="*/ 963914 w 1912672"/>
                <a:gd name="connsiteY53" fmla="*/ 683817 h 3833160"/>
                <a:gd name="connsiteX54" fmla="*/ 924156 w 1912672"/>
                <a:gd name="connsiteY54" fmla="*/ 706559 h 3833160"/>
                <a:gd name="connsiteX55" fmla="*/ 882159 w 1912672"/>
                <a:gd name="connsiteY55" fmla="*/ 723550 h 3833160"/>
                <a:gd name="connsiteX56" fmla="*/ 832510 w 1912672"/>
                <a:gd name="connsiteY56" fmla="*/ 735313 h 3833160"/>
                <a:gd name="connsiteX57" fmla="*/ 834003 w 1912672"/>
                <a:gd name="connsiteY57" fmla="*/ 817130 h 3833160"/>
                <a:gd name="connsiteX58" fmla="*/ 840909 w 1912672"/>
                <a:gd name="connsiteY58" fmla="*/ 895027 h 3833160"/>
                <a:gd name="connsiteX59" fmla="*/ 852668 w 1912672"/>
                <a:gd name="connsiteY59" fmla="*/ 969002 h 3833160"/>
                <a:gd name="connsiteX60" fmla="*/ 868160 w 1912672"/>
                <a:gd name="connsiteY60" fmla="*/ 1039057 h 3833160"/>
                <a:gd name="connsiteX61" fmla="*/ 887572 w 1912672"/>
                <a:gd name="connsiteY61" fmla="*/ 1105975 h 3833160"/>
                <a:gd name="connsiteX62" fmla="*/ 908664 w 1912672"/>
                <a:gd name="connsiteY62" fmla="*/ 1170017 h 3833160"/>
                <a:gd name="connsiteX63" fmla="*/ 932742 w 1912672"/>
                <a:gd name="connsiteY63" fmla="*/ 1230662 h 3833160"/>
                <a:gd name="connsiteX64" fmla="*/ 956821 w 1912672"/>
                <a:gd name="connsiteY64" fmla="*/ 1289738 h 3833160"/>
                <a:gd name="connsiteX65" fmla="*/ 963914 w 1912672"/>
                <a:gd name="connsiteY65" fmla="*/ 1303853 h 3833160"/>
                <a:gd name="connsiteX66" fmla="*/ 970073 w 1912672"/>
                <a:gd name="connsiteY66" fmla="*/ 1321105 h 3833160"/>
                <a:gd name="connsiteX67" fmla="*/ 978659 w 1912672"/>
                <a:gd name="connsiteY67" fmla="*/ 1339665 h 3833160"/>
                <a:gd name="connsiteX68" fmla="*/ 986499 w 1912672"/>
                <a:gd name="connsiteY68" fmla="*/ 1359269 h 3833160"/>
                <a:gd name="connsiteX69" fmla="*/ 996578 w 1912672"/>
                <a:gd name="connsiteY69" fmla="*/ 1377829 h 3833160"/>
                <a:gd name="connsiteX70" fmla="*/ 1008150 w 1912672"/>
                <a:gd name="connsiteY70" fmla="*/ 1393512 h 3833160"/>
                <a:gd name="connsiteX71" fmla="*/ 1022149 w 1912672"/>
                <a:gd name="connsiteY71" fmla="*/ 1407367 h 3833160"/>
                <a:gd name="connsiteX72" fmla="*/ 1037828 w 1912672"/>
                <a:gd name="connsiteY72" fmla="*/ 1417561 h 3833160"/>
                <a:gd name="connsiteX73" fmla="*/ 1056494 w 1912672"/>
                <a:gd name="connsiteY73" fmla="*/ 1421482 h 3833160"/>
                <a:gd name="connsiteX74" fmla="*/ 1075906 w 1912672"/>
                <a:gd name="connsiteY74" fmla="*/ 1420698 h 3833160"/>
                <a:gd name="connsiteX75" fmla="*/ 1110810 w 1912672"/>
                <a:gd name="connsiteY75" fmla="*/ 1408935 h 3833160"/>
                <a:gd name="connsiteX76" fmla="*/ 1141981 w 1912672"/>
                <a:gd name="connsiteY76" fmla="*/ 1389592 h 3833160"/>
                <a:gd name="connsiteX77" fmla="*/ 1172219 w 1912672"/>
                <a:gd name="connsiteY77" fmla="*/ 1365282 h 3833160"/>
                <a:gd name="connsiteX78" fmla="*/ 1197230 w 1912672"/>
                <a:gd name="connsiteY78" fmla="*/ 1336528 h 3833160"/>
                <a:gd name="connsiteX79" fmla="*/ 1221308 w 1912672"/>
                <a:gd name="connsiteY79" fmla="*/ 1305421 h 3833160"/>
                <a:gd name="connsiteX80" fmla="*/ 1243893 w 1912672"/>
                <a:gd name="connsiteY80" fmla="*/ 1272747 h 3833160"/>
                <a:gd name="connsiteX81" fmla="*/ 1264052 w 1912672"/>
                <a:gd name="connsiteY81" fmla="*/ 1241640 h 3833160"/>
                <a:gd name="connsiteX82" fmla="*/ 1281224 w 1912672"/>
                <a:gd name="connsiteY82" fmla="*/ 1211841 h 3833160"/>
                <a:gd name="connsiteX83" fmla="*/ 1319301 w 1912672"/>
                <a:gd name="connsiteY83" fmla="*/ 1144139 h 3833160"/>
                <a:gd name="connsiteX84" fmla="*/ 1355885 w 1912672"/>
                <a:gd name="connsiteY84" fmla="*/ 1067811 h 3833160"/>
                <a:gd name="connsiteX85" fmla="*/ 1392469 w 1912672"/>
                <a:gd name="connsiteY85" fmla="*/ 984425 h 3833160"/>
                <a:gd name="connsiteX86" fmla="*/ 1426627 w 1912672"/>
                <a:gd name="connsiteY86" fmla="*/ 893458 h 3833160"/>
                <a:gd name="connsiteX87" fmla="*/ 1457798 w 1912672"/>
                <a:gd name="connsiteY87" fmla="*/ 797525 h 3833160"/>
                <a:gd name="connsiteX88" fmla="*/ 1485796 w 1912672"/>
                <a:gd name="connsiteY88" fmla="*/ 695580 h 3833160"/>
                <a:gd name="connsiteX89" fmla="*/ 1511368 w 1912672"/>
                <a:gd name="connsiteY89" fmla="*/ 588930 h 3833160"/>
                <a:gd name="connsiteX90" fmla="*/ 1530033 w 1912672"/>
                <a:gd name="connsiteY90" fmla="*/ 478358 h 3833160"/>
                <a:gd name="connsiteX91" fmla="*/ 1544032 w 1912672"/>
                <a:gd name="connsiteY91" fmla="*/ 365173 h 3833160"/>
                <a:gd name="connsiteX92" fmla="*/ 1552618 w 1912672"/>
                <a:gd name="connsiteY92" fmla="*/ 249374 h 3833160"/>
                <a:gd name="connsiteX93" fmla="*/ 1559524 w 1912672"/>
                <a:gd name="connsiteY93" fmla="*/ 254602 h 3833160"/>
                <a:gd name="connsiteX94" fmla="*/ 1565124 w 1912672"/>
                <a:gd name="connsiteY94" fmla="*/ 267933 h 3833160"/>
                <a:gd name="connsiteX95" fmla="*/ 1569790 w 1912672"/>
                <a:gd name="connsiteY95" fmla="*/ 287538 h 3833160"/>
                <a:gd name="connsiteX96" fmla="*/ 1572030 w 1912672"/>
                <a:gd name="connsiteY96" fmla="*/ 313155 h 3833160"/>
                <a:gd name="connsiteX97" fmla="*/ 1573523 w 1912672"/>
                <a:gd name="connsiteY97" fmla="*/ 342693 h 3833160"/>
                <a:gd name="connsiteX98" fmla="*/ 1573523 w 1912672"/>
                <a:gd name="connsiteY98" fmla="*/ 376936 h 3833160"/>
                <a:gd name="connsiteX99" fmla="*/ 1573523 w 1912672"/>
                <a:gd name="connsiteY99" fmla="*/ 413532 h 3833160"/>
                <a:gd name="connsiteX100" fmla="*/ 1572030 w 1912672"/>
                <a:gd name="connsiteY100" fmla="*/ 453264 h 3833160"/>
                <a:gd name="connsiteX101" fmla="*/ 1569790 w 1912672"/>
                <a:gd name="connsiteY101" fmla="*/ 493781 h 3833160"/>
                <a:gd name="connsiteX102" fmla="*/ 1566617 w 1912672"/>
                <a:gd name="connsiteY102" fmla="*/ 535082 h 3833160"/>
                <a:gd name="connsiteX103" fmla="*/ 1561951 w 1912672"/>
                <a:gd name="connsiteY103" fmla="*/ 576383 h 3833160"/>
                <a:gd name="connsiteX104" fmla="*/ 1559524 w 1912672"/>
                <a:gd name="connsiteY104" fmla="*/ 616115 h 3833160"/>
                <a:gd name="connsiteX105" fmla="*/ 1554858 w 1912672"/>
                <a:gd name="connsiteY105" fmla="*/ 652711 h 3833160"/>
                <a:gd name="connsiteX106" fmla="*/ 1551125 w 1912672"/>
                <a:gd name="connsiteY106" fmla="*/ 686954 h 3833160"/>
                <a:gd name="connsiteX107" fmla="*/ 1546458 w 1912672"/>
                <a:gd name="connsiteY107" fmla="*/ 716492 h 3833160"/>
                <a:gd name="connsiteX108" fmla="*/ 1542539 w 1912672"/>
                <a:gd name="connsiteY108" fmla="*/ 740802 h 3833160"/>
                <a:gd name="connsiteX109" fmla="*/ 1539366 w 1912672"/>
                <a:gd name="connsiteY109" fmla="*/ 760145 h 3833160"/>
                <a:gd name="connsiteX110" fmla="*/ 1483370 w 1912672"/>
                <a:gd name="connsiteY110" fmla="*/ 981288 h 3833160"/>
                <a:gd name="connsiteX111" fmla="*/ 1528540 w 1912672"/>
                <a:gd name="connsiteY111" fmla="*/ 976844 h 3833160"/>
                <a:gd name="connsiteX112" fmla="*/ 1570537 w 1912672"/>
                <a:gd name="connsiteY112" fmla="*/ 965865 h 3833160"/>
                <a:gd name="connsiteX113" fmla="*/ 1610107 w 1912672"/>
                <a:gd name="connsiteY113" fmla="*/ 950182 h 3833160"/>
                <a:gd name="connsiteX114" fmla="*/ 1648185 w 1912672"/>
                <a:gd name="connsiteY114" fmla="*/ 930054 h 3833160"/>
                <a:gd name="connsiteX115" fmla="*/ 1682529 w 1912672"/>
                <a:gd name="connsiteY115" fmla="*/ 907312 h 3833160"/>
                <a:gd name="connsiteX116" fmla="*/ 1713513 w 1912672"/>
                <a:gd name="connsiteY116" fmla="*/ 882480 h 3833160"/>
                <a:gd name="connsiteX117" fmla="*/ 1743191 w 1912672"/>
                <a:gd name="connsiteY117" fmla="*/ 856863 h 3833160"/>
                <a:gd name="connsiteX118" fmla="*/ 1770442 w 1912672"/>
                <a:gd name="connsiteY118" fmla="*/ 832553 h 3833160"/>
                <a:gd name="connsiteX119" fmla="*/ 1772682 w 1912672"/>
                <a:gd name="connsiteY119" fmla="*/ 844315 h 3833160"/>
                <a:gd name="connsiteX120" fmla="*/ 1747857 w 1912672"/>
                <a:gd name="connsiteY120" fmla="*/ 882480 h 3833160"/>
                <a:gd name="connsiteX121" fmla="*/ 1717433 w 1912672"/>
                <a:gd name="connsiteY121" fmla="*/ 919075 h 3833160"/>
                <a:gd name="connsiteX122" fmla="*/ 1680849 w 1912672"/>
                <a:gd name="connsiteY122" fmla="*/ 951750 h 3833160"/>
                <a:gd name="connsiteX123" fmla="*/ 1639785 w 1912672"/>
                <a:gd name="connsiteY123" fmla="*/ 981288 h 3833160"/>
                <a:gd name="connsiteX124" fmla="*/ 1596108 w 1912672"/>
                <a:gd name="connsiteY124" fmla="*/ 1007951 h 3833160"/>
                <a:gd name="connsiteX125" fmla="*/ 1549445 w 1912672"/>
                <a:gd name="connsiteY125" fmla="*/ 1031215 h 3833160"/>
                <a:gd name="connsiteX126" fmla="*/ 1501288 w 1912672"/>
                <a:gd name="connsiteY126" fmla="*/ 1049251 h 3833160"/>
                <a:gd name="connsiteX127" fmla="*/ 1452199 w 1912672"/>
                <a:gd name="connsiteY127" fmla="*/ 1062321 h 3833160"/>
                <a:gd name="connsiteX128" fmla="*/ 1442119 w 1912672"/>
                <a:gd name="connsiteY128" fmla="*/ 1093689 h 3833160"/>
                <a:gd name="connsiteX129" fmla="*/ 1428120 w 1912672"/>
                <a:gd name="connsiteY129" fmla="*/ 1130285 h 3833160"/>
                <a:gd name="connsiteX130" fmla="*/ 1412628 w 1912672"/>
                <a:gd name="connsiteY130" fmla="*/ 1168449 h 3833160"/>
                <a:gd name="connsiteX131" fmla="*/ 1392469 w 1912672"/>
                <a:gd name="connsiteY131" fmla="*/ 1209750 h 3833160"/>
                <a:gd name="connsiteX132" fmla="*/ 1371378 w 1912672"/>
                <a:gd name="connsiteY132" fmla="*/ 1253142 h 3833160"/>
                <a:gd name="connsiteX133" fmla="*/ 1348793 w 1912672"/>
                <a:gd name="connsiteY133" fmla="*/ 1296011 h 3833160"/>
                <a:gd name="connsiteX134" fmla="*/ 1324714 w 1912672"/>
                <a:gd name="connsiteY134" fmla="*/ 1336528 h 3833160"/>
                <a:gd name="connsiteX135" fmla="*/ 1300636 w 1912672"/>
                <a:gd name="connsiteY135" fmla="*/ 1376260 h 3833160"/>
                <a:gd name="connsiteX136" fmla="*/ 1278051 w 1912672"/>
                <a:gd name="connsiteY136" fmla="*/ 1412856 h 3833160"/>
                <a:gd name="connsiteX137" fmla="*/ 1253973 w 1912672"/>
                <a:gd name="connsiteY137" fmla="*/ 1445531 h 3833160"/>
                <a:gd name="connsiteX138" fmla="*/ 1232881 w 1912672"/>
                <a:gd name="connsiteY138" fmla="*/ 1474546 h 3833160"/>
                <a:gd name="connsiteX139" fmla="*/ 1212722 w 1912672"/>
                <a:gd name="connsiteY139" fmla="*/ 1495458 h 3833160"/>
                <a:gd name="connsiteX140" fmla="*/ 1215895 w 1912672"/>
                <a:gd name="connsiteY140" fmla="*/ 1511142 h 3833160"/>
                <a:gd name="connsiteX141" fmla="*/ 1221308 w 1912672"/>
                <a:gd name="connsiteY141" fmla="*/ 1514278 h 3833160"/>
                <a:gd name="connsiteX142" fmla="*/ 1255466 w 1912672"/>
                <a:gd name="connsiteY142" fmla="*/ 1504084 h 3833160"/>
                <a:gd name="connsiteX143" fmla="*/ 1289810 w 1912672"/>
                <a:gd name="connsiteY143" fmla="*/ 1499379 h 3833160"/>
                <a:gd name="connsiteX144" fmla="*/ 1326208 w 1912672"/>
                <a:gd name="connsiteY144" fmla="*/ 1499379 h 3833160"/>
                <a:gd name="connsiteX145" fmla="*/ 1361298 w 1912672"/>
                <a:gd name="connsiteY145" fmla="*/ 1500947 h 3833160"/>
                <a:gd name="connsiteX146" fmla="*/ 1398629 w 1912672"/>
                <a:gd name="connsiteY146" fmla="*/ 1502515 h 3833160"/>
                <a:gd name="connsiteX147" fmla="*/ 1432040 w 1912672"/>
                <a:gd name="connsiteY147" fmla="*/ 1502515 h 3833160"/>
                <a:gd name="connsiteX148" fmla="*/ 1464704 w 1912672"/>
                <a:gd name="connsiteY148" fmla="*/ 1498594 h 3833160"/>
                <a:gd name="connsiteX149" fmla="*/ 1530033 w 1912672"/>
                <a:gd name="connsiteY149" fmla="*/ 1482911 h 3833160"/>
                <a:gd name="connsiteX150" fmla="*/ 1590695 w 1912672"/>
                <a:gd name="connsiteY150" fmla="*/ 1462783 h 3833160"/>
                <a:gd name="connsiteX151" fmla="*/ 1647438 w 1912672"/>
                <a:gd name="connsiteY151" fmla="*/ 1438734 h 3833160"/>
                <a:gd name="connsiteX152" fmla="*/ 1699514 w 1912672"/>
                <a:gd name="connsiteY152" fmla="*/ 1408935 h 3833160"/>
                <a:gd name="connsiteX153" fmla="*/ 1747857 w 1912672"/>
                <a:gd name="connsiteY153" fmla="*/ 1376260 h 3833160"/>
                <a:gd name="connsiteX154" fmla="*/ 1791348 w 1912672"/>
                <a:gd name="connsiteY154" fmla="*/ 1338096 h 3833160"/>
                <a:gd name="connsiteX155" fmla="*/ 1831105 w 1912672"/>
                <a:gd name="connsiteY155" fmla="*/ 1298364 h 3833160"/>
                <a:gd name="connsiteX156" fmla="*/ 1867502 w 1912672"/>
                <a:gd name="connsiteY156" fmla="*/ 1253142 h 3833160"/>
                <a:gd name="connsiteX157" fmla="*/ 1900166 w 1912672"/>
                <a:gd name="connsiteY157" fmla="*/ 1205045 h 3833160"/>
                <a:gd name="connsiteX158" fmla="*/ 1912672 w 1912672"/>
                <a:gd name="connsiteY158" fmla="*/ 1214978 h 3833160"/>
                <a:gd name="connsiteX159" fmla="*/ 1912672 w 1912672"/>
                <a:gd name="connsiteY159" fmla="*/ 1218114 h 3833160"/>
                <a:gd name="connsiteX160" fmla="*/ 1894754 w 1912672"/>
                <a:gd name="connsiteY160" fmla="*/ 1261768 h 3833160"/>
                <a:gd name="connsiteX161" fmla="*/ 1869182 w 1912672"/>
                <a:gd name="connsiteY161" fmla="*/ 1306990 h 3833160"/>
                <a:gd name="connsiteX162" fmla="*/ 1838011 w 1912672"/>
                <a:gd name="connsiteY162" fmla="*/ 1352212 h 3833160"/>
                <a:gd name="connsiteX163" fmla="*/ 1801427 w 1912672"/>
                <a:gd name="connsiteY163" fmla="*/ 1396649 h 3833160"/>
                <a:gd name="connsiteX164" fmla="*/ 1760176 w 1912672"/>
                <a:gd name="connsiteY164" fmla="*/ 1438734 h 3833160"/>
                <a:gd name="connsiteX165" fmla="*/ 1716686 w 1912672"/>
                <a:gd name="connsiteY165" fmla="*/ 1480035 h 3833160"/>
                <a:gd name="connsiteX166" fmla="*/ 1670770 w 1912672"/>
                <a:gd name="connsiteY166" fmla="*/ 1516631 h 3833160"/>
                <a:gd name="connsiteX167" fmla="*/ 1625786 w 1912672"/>
                <a:gd name="connsiteY167" fmla="*/ 1549306 h 3833160"/>
                <a:gd name="connsiteX168" fmla="*/ 1582109 w 1912672"/>
                <a:gd name="connsiteY168" fmla="*/ 1574923 h 3833160"/>
                <a:gd name="connsiteX169" fmla="*/ 1539366 w 1912672"/>
                <a:gd name="connsiteY169" fmla="*/ 1595834 h 3833160"/>
                <a:gd name="connsiteX170" fmla="*/ 1516781 w 1912672"/>
                <a:gd name="connsiteY170" fmla="*/ 1602892 h 3833160"/>
                <a:gd name="connsiteX171" fmla="*/ 1488783 w 1912672"/>
                <a:gd name="connsiteY171" fmla="*/ 1608382 h 3833160"/>
                <a:gd name="connsiteX172" fmla="*/ 1457798 w 1912672"/>
                <a:gd name="connsiteY172" fmla="*/ 1614655 h 3833160"/>
                <a:gd name="connsiteX173" fmla="*/ 1425134 w 1912672"/>
                <a:gd name="connsiteY173" fmla="*/ 1620144 h 3833160"/>
                <a:gd name="connsiteX174" fmla="*/ 1390790 w 1912672"/>
                <a:gd name="connsiteY174" fmla="*/ 1625634 h 3833160"/>
                <a:gd name="connsiteX175" fmla="*/ 1355885 w 1912672"/>
                <a:gd name="connsiteY175" fmla="*/ 1631123 h 3833160"/>
                <a:gd name="connsiteX176" fmla="*/ 1323221 w 1912672"/>
                <a:gd name="connsiteY176" fmla="*/ 1637135 h 3833160"/>
                <a:gd name="connsiteX177" fmla="*/ 1292050 w 1912672"/>
                <a:gd name="connsiteY177" fmla="*/ 1644193 h 3833160"/>
                <a:gd name="connsiteX178" fmla="*/ 1262559 w 1912672"/>
                <a:gd name="connsiteY178" fmla="*/ 1654388 h 3833160"/>
                <a:gd name="connsiteX179" fmla="*/ 1238481 w 1912672"/>
                <a:gd name="connsiteY179" fmla="*/ 1663798 h 3833160"/>
                <a:gd name="connsiteX180" fmla="*/ 1219815 w 1912672"/>
                <a:gd name="connsiteY180" fmla="*/ 1676868 h 3833160"/>
                <a:gd name="connsiteX181" fmla="*/ 1205816 w 1912672"/>
                <a:gd name="connsiteY181" fmla="*/ 1692552 h 3833160"/>
                <a:gd name="connsiteX182" fmla="*/ 1183231 w 1912672"/>
                <a:gd name="connsiteY182" fmla="*/ 1737774 h 3833160"/>
                <a:gd name="connsiteX183" fmla="*/ 1167552 w 1912672"/>
                <a:gd name="connsiteY183" fmla="*/ 1786916 h 3833160"/>
                <a:gd name="connsiteX184" fmla="*/ 1155233 w 1912672"/>
                <a:gd name="connsiteY184" fmla="*/ 1838150 h 3833160"/>
                <a:gd name="connsiteX185" fmla="*/ 1148140 w 1912672"/>
                <a:gd name="connsiteY185" fmla="*/ 1890430 h 3833160"/>
                <a:gd name="connsiteX186" fmla="*/ 1145154 w 1912672"/>
                <a:gd name="connsiteY186" fmla="*/ 1945585 h 3833160"/>
                <a:gd name="connsiteX187" fmla="*/ 1143474 w 1912672"/>
                <a:gd name="connsiteY187" fmla="*/ 2001001 h 3833160"/>
                <a:gd name="connsiteX188" fmla="*/ 1145154 w 1912672"/>
                <a:gd name="connsiteY188" fmla="*/ 2056418 h 3833160"/>
                <a:gd name="connsiteX189" fmla="*/ 1148140 w 1912672"/>
                <a:gd name="connsiteY189" fmla="*/ 2113141 h 3833160"/>
                <a:gd name="connsiteX190" fmla="*/ 1152060 w 1912672"/>
                <a:gd name="connsiteY190" fmla="*/ 2169341 h 3833160"/>
                <a:gd name="connsiteX191" fmla="*/ 1156726 w 1912672"/>
                <a:gd name="connsiteY191" fmla="*/ 2224496 h 3833160"/>
                <a:gd name="connsiteX192" fmla="*/ 1157473 w 1912672"/>
                <a:gd name="connsiteY192" fmla="*/ 2305530 h 3833160"/>
                <a:gd name="connsiteX193" fmla="*/ 1153553 w 1912672"/>
                <a:gd name="connsiteY193" fmla="*/ 2386563 h 3833160"/>
                <a:gd name="connsiteX194" fmla="*/ 1146647 w 1912672"/>
                <a:gd name="connsiteY194" fmla="*/ 2464460 h 3833160"/>
                <a:gd name="connsiteX195" fmla="*/ 1138061 w 1912672"/>
                <a:gd name="connsiteY195" fmla="*/ 2540788 h 3833160"/>
                <a:gd name="connsiteX196" fmla="*/ 1133570 w 1912672"/>
                <a:gd name="connsiteY196" fmla="*/ 2649282 h 3833160"/>
                <a:gd name="connsiteX197" fmla="*/ 1135587 w 1912672"/>
                <a:gd name="connsiteY197" fmla="*/ 2649282 h 3833160"/>
                <a:gd name="connsiteX198" fmla="*/ 1151521 w 1912672"/>
                <a:gd name="connsiteY198" fmla="*/ 2937864 h 3833160"/>
                <a:gd name="connsiteX199" fmla="*/ 1180266 w 1912672"/>
                <a:gd name="connsiteY199" fmla="*/ 2953171 h 3833160"/>
                <a:gd name="connsiteX200" fmla="*/ 1207679 w 1912672"/>
                <a:gd name="connsiteY200" fmla="*/ 2969405 h 3833160"/>
                <a:gd name="connsiteX201" fmla="*/ 1234848 w 1912672"/>
                <a:gd name="connsiteY201" fmla="*/ 2985127 h 3833160"/>
                <a:gd name="connsiteX202" fmla="*/ 1258166 w 1912672"/>
                <a:gd name="connsiteY202" fmla="*/ 3001068 h 3833160"/>
                <a:gd name="connsiteX203" fmla="*/ 1307538 w 1912672"/>
                <a:gd name="connsiteY203" fmla="*/ 3040740 h 3833160"/>
                <a:gd name="connsiteX204" fmla="*/ 1351565 w 1912672"/>
                <a:gd name="connsiteY204" fmla="*/ 3082914 h 3833160"/>
                <a:gd name="connsiteX205" fmla="*/ 1389568 w 1912672"/>
                <a:gd name="connsiteY205" fmla="*/ 3124303 h 3833160"/>
                <a:gd name="connsiteX206" fmla="*/ 1424031 w 1912672"/>
                <a:gd name="connsiteY206" fmla="*/ 3165885 h 3833160"/>
                <a:gd name="connsiteX207" fmla="*/ 1455679 w 1912672"/>
                <a:gd name="connsiteY207" fmla="*/ 3207993 h 3833160"/>
                <a:gd name="connsiteX208" fmla="*/ 1485527 w 1912672"/>
                <a:gd name="connsiteY208" fmla="*/ 3248526 h 3833160"/>
                <a:gd name="connsiteX209" fmla="*/ 1512168 w 1912672"/>
                <a:gd name="connsiteY209" fmla="*/ 3287746 h 3833160"/>
                <a:gd name="connsiteX210" fmla="*/ 1499563 w 1912672"/>
                <a:gd name="connsiteY210" fmla="*/ 3294670 h 3833160"/>
                <a:gd name="connsiteX211" fmla="*/ 1456733 w 1912672"/>
                <a:gd name="connsiteY211" fmla="*/ 3246355 h 3833160"/>
                <a:gd name="connsiteX212" fmla="*/ 1412405 w 1912672"/>
                <a:gd name="connsiteY212" fmla="*/ 3200323 h 3833160"/>
                <a:gd name="connsiteX213" fmla="*/ 1366622 w 1912672"/>
                <a:gd name="connsiteY213" fmla="*/ 3157506 h 3833160"/>
                <a:gd name="connsiteX214" fmla="*/ 1319006 w 1912672"/>
                <a:gd name="connsiteY214" fmla="*/ 3118477 h 3833160"/>
                <a:gd name="connsiteX215" fmla="*/ 1268398 w 1912672"/>
                <a:gd name="connsiteY215" fmla="*/ 3084012 h 3833160"/>
                <a:gd name="connsiteX216" fmla="*/ 1215820 w 1912672"/>
                <a:gd name="connsiteY216" fmla="*/ 3053212 h 3833160"/>
                <a:gd name="connsiteX217" fmla="*/ 1162136 w 1912672"/>
                <a:gd name="connsiteY217" fmla="*/ 3026534 h 3833160"/>
                <a:gd name="connsiteX218" fmla="*/ 1105505 w 1912672"/>
                <a:gd name="connsiteY218" fmla="*/ 3006561 h 3833160"/>
                <a:gd name="connsiteX219" fmla="*/ 1031784 w 1912672"/>
                <a:gd name="connsiteY219" fmla="*/ 2981193 h 3833160"/>
                <a:gd name="connsiteX220" fmla="*/ 1052936 w 1912672"/>
                <a:gd name="connsiteY220" fmla="*/ 3127318 h 3833160"/>
                <a:gd name="connsiteX221" fmla="*/ 1055550 w 1912672"/>
                <a:gd name="connsiteY221" fmla="*/ 3272471 h 3833160"/>
                <a:gd name="connsiteX222" fmla="*/ 1106379 w 1912672"/>
                <a:gd name="connsiteY222" fmla="*/ 3308927 h 3833160"/>
                <a:gd name="connsiteX223" fmla="*/ 1151347 w 1912672"/>
                <a:gd name="connsiteY223" fmla="*/ 3348334 h 3833160"/>
                <a:gd name="connsiteX224" fmla="*/ 1187691 w 1912672"/>
                <a:gd name="connsiteY224" fmla="*/ 3388268 h 3833160"/>
                <a:gd name="connsiteX225" fmla="*/ 1216725 w 1912672"/>
                <a:gd name="connsiteY225" fmla="*/ 3430484 h 3833160"/>
                <a:gd name="connsiteX226" fmla="*/ 1238582 w 1912672"/>
                <a:gd name="connsiteY226" fmla="*/ 3473897 h 3833160"/>
                <a:gd name="connsiteX227" fmla="*/ 1252456 w 1912672"/>
                <a:gd name="connsiteY227" fmla="*/ 3516304 h 3833160"/>
                <a:gd name="connsiteX228" fmla="*/ 1258768 w 1912672"/>
                <a:gd name="connsiteY228" fmla="*/ 3559273 h 3833160"/>
                <a:gd name="connsiteX229" fmla="*/ 1256926 w 1912672"/>
                <a:gd name="connsiteY229" fmla="*/ 3601386 h 3833160"/>
                <a:gd name="connsiteX230" fmla="*/ 1247774 w 1912672"/>
                <a:gd name="connsiteY230" fmla="*/ 3640689 h 3833160"/>
                <a:gd name="connsiteX231" fmla="*/ 1240808 w 1912672"/>
                <a:gd name="connsiteY231" fmla="*/ 3642671 h 3833160"/>
                <a:gd name="connsiteX232" fmla="*/ 1237950 w 1912672"/>
                <a:gd name="connsiteY232" fmla="*/ 3632080 h 3833160"/>
                <a:gd name="connsiteX233" fmla="*/ 1246452 w 1912672"/>
                <a:gd name="connsiteY233" fmla="*/ 3608381 h 3833160"/>
                <a:gd name="connsiteX234" fmla="*/ 1246889 w 1912672"/>
                <a:gd name="connsiteY234" fmla="*/ 3581808 h 3833160"/>
                <a:gd name="connsiteX235" fmla="*/ 1243694 w 1912672"/>
                <a:gd name="connsiteY235" fmla="*/ 3552354 h 3833160"/>
                <a:gd name="connsiteX236" fmla="*/ 1233485 w 1912672"/>
                <a:gd name="connsiteY236" fmla="*/ 3522742 h 3833160"/>
                <a:gd name="connsiteX237" fmla="*/ 1218246 w 1912672"/>
                <a:gd name="connsiteY237" fmla="*/ 3491717 h 3833160"/>
                <a:gd name="connsiteX238" fmla="*/ 1199371 w 1912672"/>
                <a:gd name="connsiteY238" fmla="*/ 3461697 h 3833160"/>
                <a:gd name="connsiteX239" fmla="*/ 1175758 w 1912672"/>
                <a:gd name="connsiteY239" fmla="*/ 3432919 h 3833160"/>
                <a:gd name="connsiteX240" fmla="*/ 1147962 w 1912672"/>
                <a:gd name="connsiteY240" fmla="*/ 3405866 h 3833160"/>
                <a:gd name="connsiteX241" fmla="*/ 1119222 w 1912672"/>
                <a:gd name="connsiteY241" fmla="*/ 3381579 h 3833160"/>
                <a:gd name="connsiteX242" fmla="*/ 1101535 w 1912672"/>
                <a:gd name="connsiteY242" fmla="*/ 3369675 h 3833160"/>
                <a:gd name="connsiteX243" fmla="*/ 1087698 w 1912672"/>
                <a:gd name="connsiteY243" fmla="*/ 3357550 h 3833160"/>
                <a:gd name="connsiteX244" fmla="*/ 1073608 w 1912672"/>
                <a:gd name="connsiteY244" fmla="*/ 3348798 h 3833160"/>
                <a:gd name="connsiteX245" fmla="*/ 1059423 w 1912672"/>
                <a:gd name="connsiteY245" fmla="*/ 3340859 h 3833160"/>
                <a:gd name="connsiteX246" fmla="*/ 1043960 w 1912672"/>
                <a:gd name="connsiteY246" fmla="*/ 3337192 h 3833160"/>
                <a:gd name="connsiteX247" fmla="*/ 1025322 w 1912672"/>
                <a:gd name="connsiteY247" fmla="*/ 3402025 h 3833160"/>
                <a:gd name="connsiteX248" fmla="*/ 1003697 w 1912672"/>
                <a:gd name="connsiteY248" fmla="*/ 3462443 h 3833160"/>
                <a:gd name="connsiteX249" fmla="*/ 978914 w 1912672"/>
                <a:gd name="connsiteY249" fmla="*/ 3523689 h 3833160"/>
                <a:gd name="connsiteX250" fmla="*/ 949550 w 1912672"/>
                <a:gd name="connsiteY250" fmla="*/ 3583615 h 3833160"/>
                <a:gd name="connsiteX251" fmla="*/ 915669 w 1912672"/>
                <a:gd name="connsiteY251" fmla="*/ 3646771 h 3833160"/>
                <a:gd name="connsiteX252" fmla="*/ 876441 w 1912672"/>
                <a:gd name="connsiteY252" fmla="*/ 3712430 h 3833160"/>
                <a:gd name="connsiteX253" fmla="*/ 867986 w 1912672"/>
                <a:gd name="connsiteY253" fmla="*/ 3722991 h 3833160"/>
                <a:gd name="connsiteX254" fmla="*/ 858368 w 1912672"/>
                <a:gd name="connsiteY254" fmla="*/ 3739422 h 3833160"/>
                <a:gd name="connsiteX255" fmla="*/ 845551 w 1912672"/>
                <a:gd name="connsiteY255" fmla="*/ 3755745 h 3833160"/>
                <a:gd name="connsiteX256" fmla="*/ 833671 w 1912672"/>
                <a:gd name="connsiteY256" fmla="*/ 3773189 h 3833160"/>
                <a:gd name="connsiteX257" fmla="*/ 819871 w 1912672"/>
                <a:gd name="connsiteY257" fmla="*/ 3791345 h 3833160"/>
                <a:gd name="connsiteX258" fmla="*/ 805085 w 1912672"/>
                <a:gd name="connsiteY258" fmla="*/ 3806242 h 3833160"/>
                <a:gd name="connsiteX259" fmla="*/ 790388 w 1912672"/>
                <a:gd name="connsiteY259" fmla="*/ 3819121 h 3833160"/>
                <a:gd name="connsiteX260" fmla="*/ 775016 w 1912672"/>
                <a:gd name="connsiteY260" fmla="*/ 3828711 h 3833160"/>
                <a:gd name="connsiteX261" fmla="*/ 761637 w 1912672"/>
                <a:gd name="connsiteY261" fmla="*/ 3833160 h 3833160"/>
                <a:gd name="connsiteX262" fmla="*/ 758567 w 1912672"/>
                <a:gd name="connsiteY262" fmla="*/ 3826878 h 3833160"/>
                <a:gd name="connsiteX263" fmla="*/ 805952 w 1912672"/>
                <a:gd name="connsiteY263" fmla="*/ 3777351 h 3833160"/>
                <a:gd name="connsiteX264" fmla="*/ 847525 w 1912672"/>
                <a:gd name="connsiteY264" fmla="*/ 3722733 h 3833160"/>
                <a:gd name="connsiteX265" fmla="*/ 882815 w 1912672"/>
                <a:gd name="connsiteY265" fmla="*/ 3664405 h 3833160"/>
                <a:gd name="connsiteX266" fmla="*/ 910683 w 1912672"/>
                <a:gd name="connsiteY266" fmla="*/ 3606761 h 3833160"/>
                <a:gd name="connsiteX267" fmla="*/ 933675 w 1912672"/>
                <a:gd name="connsiteY267" fmla="*/ 3550236 h 3833160"/>
                <a:gd name="connsiteX268" fmla="*/ 943120 w 1912672"/>
                <a:gd name="connsiteY268" fmla="*/ 3508495 h 3833160"/>
                <a:gd name="connsiteX269" fmla="*/ 946497 w 1912672"/>
                <a:gd name="connsiteY269" fmla="*/ 3509658 h 3833160"/>
                <a:gd name="connsiteX270" fmla="*/ 947522 w 1912672"/>
                <a:gd name="connsiteY270" fmla="*/ 3508759 h 3833160"/>
                <a:gd name="connsiteX271" fmla="*/ 947302 w 1912672"/>
                <a:gd name="connsiteY271" fmla="*/ 3506770 h 3833160"/>
                <a:gd name="connsiteX272" fmla="*/ 946709 w 1912672"/>
                <a:gd name="connsiteY272" fmla="*/ 3505350 h 3833160"/>
                <a:gd name="connsiteX273" fmla="*/ 945381 w 1912672"/>
                <a:gd name="connsiteY273" fmla="*/ 3502390 h 3833160"/>
                <a:gd name="connsiteX274" fmla="*/ 946879 w 1912672"/>
                <a:gd name="connsiteY274" fmla="*/ 3500109 h 3833160"/>
                <a:gd name="connsiteX275" fmla="*/ 946796 w 1912672"/>
                <a:gd name="connsiteY275" fmla="*/ 3498240 h 3833160"/>
                <a:gd name="connsiteX276" fmla="*/ 947228 w 1912672"/>
                <a:gd name="connsiteY276" fmla="*/ 3495922 h 3833160"/>
                <a:gd name="connsiteX277" fmla="*/ 946202 w 1912672"/>
                <a:gd name="connsiteY277" fmla="*/ 3496821 h 3833160"/>
                <a:gd name="connsiteX278" fmla="*/ 946796 w 1912672"/>
                <a:gd name="connsiteY278" fmla="*/ 3498240 h 3833160"/>
                <a:gd name="connsiteX279" fmla="*/ 943120 w 1912672"/>
                <a:gd name="connsiteY279" fmla="*/ 3508495 h 3833160"/>
                <a:gd name="connsiteX280" fmla="*/ 920055 w 1912672"/>
                <a:gd name="connsiteY280" fmla="*/ 3504456 h 3833160"/>
                <a:gd name="connsiteX281" fmla="*/ 891050 w 1912672"/>
                <a:gd name="connsiteY281" fmla="*/ 3506594 h 3833160"/>
                <a:gd name="connsiteX282" fmla="*/ 860172 w 1912672"/>
                <a:gd name="connsiteY282" fmla="*/ 3511582 h 3833160"/>
                <a:gd name="connsiteX283" fmla="*/ 826163 w 1912672"/>
                <a:gd name="connsiteY283" fmla="*/ 3521016 h 3833160"/>
                <a:gd name="connsiteX284" fmla="*/ 790835 w 1912672"/>
                <a:gd name="connsiteY284" fmla="*/ 3533785 h 3833160"/>
                <a:gd name="connsiteX285" fmla="*/ 755037 w 1912672"/>
                <a:gd name="connsiteY285" fmla="*/ 3547939 h 3833160"/>
                <a:gd name="connsiteX286" fmla="*/ 720010 w 1912672"/>
                <a:gd name="connsiteY286" fmla="*/ 3564567 h 3833160"/>
                <a:gd name="connsiteX287" fmla="*/ 686563 w 1912672"/>
                <a:gd name="connsiteY287" fmla="*/ 3580781 h 3833160"/>
                <a:gd name="connsiteX288" fmla="*/ 655247 w 1912672"/>
                <a:gd name="connsiteY288" fmla="*/ 3597068 h 3833160"/>
                <a:gd name="connsiteX289" fmla="*/ 687635 w 1912672"/>
                <a:gd name="connsiteY289" fmla="*/ 3566747 h 3833160"/>
                <a:gd name="connsiteX290" fmla="*/ 719332 w 1912672"/>
                <a:gd name="connsiteY290" fmla="*/ 3540910 h 3833160"/>
                <a:gd name="connsiteX291" fmla="*/ 753129 w 1912672"/>
                <a:gd name="connsiteY291" fmla="*/ 3520510 h 3833160"/>
                <a:gd name="connsiteX292" fmla="*/ 789139 w 1912672"/>
                <a:gd name="connsiteY292" fmla="*/ 3502048 h 3833160"/>
                <a:gd name="connsiteX293" fmla="*/ 826517 w 1912672"/>
                <a:gd name="connsiteY293" fmla="*/ 3487482 h 3833160"/>
                <a:gd name="connsiteX294" fmla="*/ 868462 w 1912672"/>
                <a:gd name="connsiteY294" fmla="*/ 3476916 h 3833160"/>
                <a:gd name="connsiteX295" fmla="*/ 962011 w 1912672"/>
                <a:gd name="connsiteY295" fmla="*/ 3455565 h 3833160"/>
                <a:gd name="connsiteX296" fmla="*/ 973820 w 1912672"/>
                <a:gd name="connsiteY296" fmla="*/ 3382651 h 3833160"/>
                <a:gd name="connsiteX297" fmla="*/ 979476 w 1912672"/>
                <a:gd name="connsiteY297" fmla="*/ 3310035 h 3833160"/>
                <a:gd name="connsiteX298" fmla="*/ 978970 w 1912672"/>
                <a:gd name="connsiteY298" fmla="*/ 3236513 h 3833160"/>
                <a:gd name="connsiteX299" fmla="*/ 972281 w 1912672"/>
                <a:gd name="connsiteY299" fmla="*/ 3163562 h 3833160"/>
                <a:gd name="connsiteX300" fmla="*/ 909718 w 1912672"/>
                <a:gd name="connsiteY300" fmla="*/ 2935624 h 3833160"/>
                <a:gd name="connsiteX301" fmla="*/ 900871 w 1912672"/>
                <a:gd name="connsiteY301" fmla="*/ 2934162 h 3833160"/>
                <a:gd name="connsiteX302" fmla="*/ 870406 w 1912672"/>
                <a:gd name="connsiteY302" fmla="*/ 2984139 h 3833160"/>
                <a:gd name="connsiteX303" fmla="*/ 833789 w 1912672"/>
                <a:gd name="connsiteY303" fmla="*/ 3034414 h 3833160"/>
                <a:gd name="connsiteX304" fmla="*/ 791581 w 1912672"/>
                <a:gd name="connsiteY304" fmla="*/ 3086679 h 3833160"/>
                <a:gd name="connsiteX305" fmla="*/ 743642 w 1912672"/>
                <a:gd name="connsiteY305" fmla="*/ 3135720 h 3833160"/>
                <a:gd name="connsiteX306" fmla="*/ 692759 w 1912672"/>
                <a:gd name="connsiteY306" fmla="*/ 3186373 h 3833160"/>
                <a:gd name="connsiteX307" fmla="*/ 637219 w 1912672"/>
                <a:gd name="connsiteY307" fmla="*/ 3235043 h 3833160"/>
                <a:gd name="connsiteX308" fmla="*/ 578815 w 1912672"/>
                <a:gd name="connsiteY308" fmla="*/ 3282100 h 3833160"/>
                <a:gd name="connsiteX309" fmla="*/ 518156 w 1912672"/>
                <a:gd name="connsiteY309" fmla="*/ 3326282 h 3833160"/>
                <a:gd name="connsiteX310" fmla="*/ 455177 w 1912672"/>
                <a:gd name="connsiteY310" fmla="*/ 3368134 h 3833160"/>
                <a:gd name="connsiteX311" fmla="*/ 393663 w 1912672"/>
                <a:gd name="connsiteY311" fmla="*/ 3407974 h 3833160"/>
                <a:gd name="connsiteX312" fmla="*/ 330228 w 1912672"/>
                <a:gd name="connsiteY312" fmla="*/ 3443435 h 3833160"/>
                <a:gd name="connsiteX313" fmla="*/ 267517 w 1912672"/>
                <a:gd name="connsiteY313" fmla="*/ 3474139 h 3833160"/>
                <a:gd name="connsiteX314" fmla="*/ 206814 w 1912672"/>
                <a:gd name="connsiteY314" fmla="*/ 3502111 h 3833160"/>
                <a:gd name="connsiteX315" fmla="*/ 148203 w 1912672"/>
                <a:gd name="connsiteY315" fmla="*/ 3524128 h 3833160"/>
                <a:gd name="connsiteX316" fmla="*/ 92246 w 1912672"/>
                <a:gd name="connsiteY316" fmla="*/ 3541882 h 3833160"/>
                <a:gd name="connsiteX317" fmla="*/ 37645 w 1912672"/>
                <a:gd name="connsiteY317" fmla="*/ 3552139 h 3833160"/>
                <a:gd name="connsiteX318" fmla="*/ 48200 w 1912672"/>
                <a:gd name="connsiteY318" fmla="*/ 3547012 h 3833160"/>
                <a:gd name="connsiteX319" fmla="*/ 54777 w 1912672"/>
                <a:gd name="connsiteY319" fmla="*/ 3543191 h 3833160"/>
                <a:gd name="connsiteX320" fmla="*/ 59610 w 1912672"/>
                <a:gd name="connsiteY320" fmla="*/ 3541137 h 3833160"/>
                <a:gd name="connsiteX321" fmla="*/ 61660 w 1912672"/>
                <a:gd name="connsiteY321" fmla="*/ 3539340 h 3833160"/>
                <a:gd name="connsiteX322" fmla="*/ 61441 w 1912672"/>
                <a:gd name="connsiteY322" fmla="*/ 3537351 h 3833160"/>
                <a:gd name="connsiteX323" fmla="*/ 62467 w 1912672"/>
                <a:gd name="connsiteY323" fmla="*/ 3536452 h 3833160"/>
                <a:gd name="connsiteX324" fmla="*/ 61359 w 1912672"/>
                <a:gd name="connsiteY324" fmla="*/ 3535481 h 3833160"/>
                <a:gd name="connsiteX325" fmla="*/ 62897 w 1912672"/>
                <a:gd name="connsiteY325" fmla="*/ 3534134 h 3833160"/>
                <a:gd name="connsiteX326" fmla="*/ 67081 w 1912672"/>
                <a:gd name="connsiteY326" fmla="*/ 3532408 h 3833160"/>
                <a:gd name="connsiteX327" fmla="*/ 72939 w 1912672"/>
                <a:gd name="connsiteY327" fmla="*/ 3529456 h 3833160"/>
                <a:gd name="connsiteX328" fmla="*/ 81778 w 1912672"/>
                <a:gd name="connsiteY328" fmla="*/ 3524622 h 3833160"/>
                <a:gd name="connsiteX329" fmla="*/ 95320 w 1912672"/>
                <a:gd name="connsiteY329" fmla="*/ 3518818 h 3833160"/>
                <a:gd name="connsiteX330" fmla="*/ 114932 w 1912672"/>
                <a:gd name="connsiteY330" fmla="*/ 3510846 h 3833160"/>
                <a:gd name="connsiteX331" fmla="*/ 137312 w 1912672"/>
                <a:gd name="connsiteY331" fmla="*/ 3500207 h 3833160"/>
                <a:gd name="connsiteX332" fmla="*/ 167862 w 1912672"/>
                <a:gd name="connsiteY332" fmla="*/ 3487744 h 3833160"/>
                <a:gd name="connsiteX333" fmla="*/ 204549 w 1912672"/>
                <a:gd name="connsiteY333" fmla="*/ 3472571 h 3833160"/>
                <a:gd name="connsiteX334" fmla="*/ 258382 w 1912672"/>
                <a:gd name="connsiteY334" fmla="*/ 3445767 h 3833160"/>
                <a:gd name="connsiteX335" fmla="*/ 311693 w 1912672"/>
                <a:gd name="connsiteY335" fmla="*/ 3413115 h 3833160"/>
                <a:gd name="connsiteX336" fmla="*/ 364540 w 1912672"/>
                <a:gd name="connsiteY336" fmla="*/ 3377961 h 3833160"/>
                <a:gd name="connsiteX337" fmla="*/ 422506 w 1912672"/>
                <a:gd name="connsiteY337" fmla="*/ 3342200 h 3833160"/>
                <a:gd name="connsiteX338" fmla="*/ 434347 w 1912672"/>
                <a:gd name="connsiteY338" fmla="*/ 3334006 h 3833160"/>
                <a:gd name="connsiteX339" fmla="*/ 451900 w 1912672"/>
                <a:gd name="connsiteY339" fmla="*/ 3321534 h 3833160"/>
                <a:gd name="connsiteX340" fmla="*/ 469893 w 1912672"/>
                <a:gd name="connsiteY340" fmla="*/ 3307950 h 3833160"/>
                <a:gd name="connsiteX341" fmla="*/ 489284 w 1912672"/>
                <a:gd name="connsiteY341" fmla="*/ 3292897 h 3833160"/>
                <a:gd name="connsiteX342" fmla="*/ 508083 w 1912672"/>
                <a:gd name="connsiteY342" fmla="*/ 3276424 h 3833160"/>
                <a:gd name="connsiteX343" fmla="*/ 522649 w 1912672"/>
                <a:gd name="connsiteY343" fmla="*/ 3259537 h 3833160"/>
                <a:gd name="connsiteX344" fmla="*/ 534440 w 1912672"/>
                <a:gd name="connsiteY344" fmla="*/ 3244112 h 3833160"/>
                <a:gd name="connsiteX345" fmla="*/ 539574 w 1912672"/>
                <a:gd name="connsiteY345" fmla="*/ 3230640 h 3833160"/>
                <a:gd name="connsiteX346" fmla="*/ 509849 w 1912672"/>
                <a:gd name="connsiteY346" fmla="*/ 3208187 h 3833160"/>
                <a:gd name="connsiteX347" fmla="*/ 474526 w 1912672"/>
                <a:gd name="connsiteY347" fmla="*/ 3191609 h 3833160"/>
                <a:gd name="connsiteX348" fmla="*/ 435493 w 1912672"/>
                <a:gd name="connsiteY348" fmla="*/ 3180466 h 3833160"/>
                <a:gd name="connsiteX349" fmla="*/ 390471 w 1912672"/>
                <a:gd name="connsiteY349" fmla="*/ 3173359 h 3833160"/>
                <a:gd name="connsiteX350" fmla="*/ 344894 w 1912672"/>
                <a:gd name="connsiteY350" fmla="*/ 3170859 h 3833160"/>
                <a:gd name="connsiteX351" fmla="*/ 295258 w 1912672"/>
                <a:gd name="connsiteY351" fmla="*/ 3172887 h 3833160"/>
                <a:gd name="connsiteX352" fmla="*/ 245329 w 1912672"/>
                <a:gd name="connsiteY352" fmla="*/ 3177354 h 3833160"/>
                <a:gd name="connsiteX353" fmla="*/ 195694 w 1912672"/>
                <a:gd name="connsiteY353" fmla="*/ 3184474 h 3833160"/>
                <a:gd name="connsiteX354" fmla="*/ 144902 w 1912672"/>
                <a:gd name="connsiteY354" fmla="*/ 3193577 h 3833160"/>
                <a:gd name="connsiteX355" fmla="*/ 95992 w 1912672"/>
                <a:gd name="connsiteY355" fmla="*/ 3206125 h 3833160"/>
                <a:gd name="connsiteX356" fmla="*/ 49213 w 1912672"/>
                <a:gd name="connsiteY356" fmla="*/ 3218744 h 3833160"/>
                <a:gd name="connsiteX357" fmla="*/ 6365 w 1912672"/>
                <a:gd name="connsiteY357" fmla="*/ 3233010 h 3833160"/>
                <a:gd name="connsiteX358" fmla="*/ 0 w 1912672"/>
                <a:gd name="connsiteY358" fmla="*/ 3227433 h 3833160"/>
                <a:gd name="connsiteX359" fmla="*/ 3076 w 1912672"/>
                <a:gd name="connsiteY359" fmla="*/ 3224737 h 3833160"/>
                <a:gd name="connsiteX360" fmla="*/ 43018 w 1912672"/>
                <a:gd name="connsiteY360" fmla="*/ 3207924 h 3833160"/>
                <a:gd name="connsiteX361" fmla="*/ 85231 w 1912672"/>
                <a:gd name="connsiteY361" fmla="*/ 3191304 h 3833160"/>
                <a:gd name="connsiteX362" fmla="*/ 127386 w 1912672"/>
                <a:gd name="connsiteY362" fmla="*/ 3176431 h 3833160"/>
                <a:gd name="connsiteX363" fmla="*/ 168655 w 1912672"/>
                <a:gd name="connsiteY363" fmla="*/ 3162578 h 3833160"/>
                <a:gd name="connsiteX364" fmla="*/ 209793 w 1912672"/>
                <a:gd name="connsiteY364" fmla="*/ 3149808 h 3833160"/>
                <a:gd name="connsiteX365" fmla="*/ 250713 w 1912672"/>
                <a:gd name="connsiteY365" fmla="*/ 3140141 h 3833160"/>
                <a:gd name="connsiteX366" fmla="*/ 291298 w 1912672"/>
                <a:gd name="connsiteY366" fmla="*/ 3131978 h 3833160"/>
                <a:gd name="connsiteX367" fmla="*/ 333154 w 1912672"/>
                <a:gd name="connsiteY367" fmla="*/ 3128523 h 3833160"/>
                <a:gd name="connsiteX368" fmla="*/ 375359 w 1912672"/>
                <a:gd name="connsiteY368" fmla="*/ 3125974 h 3833160"/>
                <a:gd name="connsiteX369" fmla="*/ 416751 w 1912672"/>
                <a:gd name="connsiteY369" fmla="*/ 3130200 h 3833160"/>
                <a:gd name="connsiteX370" fmla="*/ 459928 w 1912672"/>
                <a:gd name="connsiteY370" fmla="*/ 3138683 h 3833160"/>
                <a:gd name="connsiteX371" fmla="*/ 504268 w 1912672"/>
                <a:gd name="connsiteY371" fmla="*/ 3151481 h 3833160"/>
                <a:gd name="connsiteX372" fmla="*/ 546509 w 1912672"/>
                <a:gd name="connsiteY372" fmla="*/ 3169029 h 3833160"/>
                <a:gd name="connsiteX373" fmla="*/ 591005 w 1912672"/>
                <a:gd name="connsiteY373" fmla="*/ 3194544 h 3833160"/>
                <a:gd name="connsiteX374" fmla="*/ 643386 w 1912672"/>
                <a:gd name="connsiteY374" fmla="*/ 3146702 h 3833160"/>
                <a:gd name="connsiteX375" fmla="*/ 689192 w 1912672"/>
                <a:gd name="connsiteY375" fmla="*/ 3097589 h 3833160"/>
                <a:gd name="connsiteX376" fmla="*/ 728837 w 1912672"/>
                <a:gd name="connsiteY376" fmla="*/ 3047570 h 3833160"/>
                <a:gd name="connsiteX377" fmla="*/ 763151 w 1912672"/>
                <a:gd name="connsiteY377" fmla="*/ 2997373 h 3833160"/>
                <a:gd name="connsiteX378" fmla="*/ 792509 w 1912672"/>
                <a:gd name="connsiteY378" fmla="*/ 2946426 h 3833160"/>
                <a:gd name="connsiteX379" fmla="*/ 818742 w 1912672"/>
                <a:gd name="connsiteY379" fmla="*/ 2896035 h 3833160"/>
                <a:gd name="connsiteX380" fmla="*/ 840539 w 1912672"/>
                <a:gd name="connsiteY380" fmla="*/ 2845651 h 3833160"/>
                <a:gd name="connsiteX381" fmla="*/ 868659 w 1912672"/>
                <a:gd name="connsiteY381" fmla="*/ 2777611 h 3833160"/>
                <a:gd name="connsiteX382" fmla="*/ 886079 w 1912672"/>
                <a:gd name="connsiteY382" fmla="*/ 2678806 h 3833160"/>
                <a:gd name="connsiteX383" fmla="*/ 894665 w 1912672"/>
                <a:gd name="connsiteY383" fmla="*/ 2574247 h 3833160"/>
                <a:gd name="connsiteX384" fmla="*/ 910157 w 1912672"/>
                <a:gd name="connsiteY384" fmla="*/ 2532162 h 3833160"/>
                <a:gd name="connsiteX385" fmla="*/ 923410 w 1912672"/>
                <a:gd name="connsiteY385" fmla="*/ 2485372 h 3833160"/>
                <a:gd name="connsiteX386" fmla="*/ 935916 w 1912672"/>
                <a:gd name="connsiteY386" fmla="*/ 2433353 h 3833160"/>
                <a:gd name="connsiteX387" fmla="*/ 947488 w 1912672"/>
                <a:gd name="connsiteY387" fmla="*/ 2377937 h 3833160"/>
                <a:gd name="connsiteX388" fmla="*/ 956821 w 1912672"/>
                <a:gd name="connsiteY388" fmla="*/ 2318077 h 3833160"/>
                <a:gd name="connsiteX389" fmla="*/ 963914 w 1912672"/>
                <a:gd name="connsiteY389" fmla="*/ 2257171 h 3833160"/>
                <a:gd name="connsiteX390" fmla="*/ 970820 w 1912672"/>
                <a:gd name="connsiteY390" fmla="*/ 2193390 h 3833160"/>
                <a:gd name="connsiteX391" fmla="*/ 975486 w 1912672"/>
                <a:gd name="connsiteY391" fmla="*/ 2128825 h 3833160"/>
                <a:gd name="connsiteX392" fmla="*/ 979406 w 1912672"/>
                <a:gd name="connsiteY392" fmla="*/ 2061646 h 3833160"/>
                <a:gd name="connsiteX393" fmla="*/ 979406 w 1912672"/>
                <a:gd name="connsiteY393" fmla="*/ 1995512 h 3833160"/>
                <a:gd name="connsiteX394" fmla="*/ 979406 w 1912672"/>
                <a:gd name="connsiteY394" fmla="*/ 1930162 h 3833160"/>
                <a:gd name="connsiteX395" fmla="*/ 975486 w 1912672"/>
                <a:gd name="connsiteY395" fmla="*/ 1864552 h 3833160"/>
                <a:gd name="connsiteX396" fmla="*/ 970073 w 1912672"/>
                <a:gd name="connsiteY396" fmla="*/ 1801555 h 3833160"/>
                <a:gd name="connsiteX397" fmla="*/ 963167 w 1912672"/>
                <a:gd name="connsiteY397" fmla="*/ 1740126 h 3833160"/>
                <a:gd name="connsiteX398" fmla="*/ 952901 w 1912672"/>
                <a:gd name="connsiteY398" fmla="*/ 1680789 h 3833160"/>
                <a:gd name="connsiteX399" fmla="*/ 938902 w 1912672"/>
                <a:gd name="connsiteY399" fmla="*/ 1625634 h 3833160"/>
                <a:gd name="connsiteX400" fmla="*/ 923410 w 1912672"/>
                <a:gd name="connsiteY400" fmla="*/ 1573354 h 3833160"/>
                <a:gd name="connsiteX401" fmla="*/ 904744 w 1912672"/>
                <a:gd name="connsiteY401" fmla="*/ 1526564 h 3833160"/>
                <a:gd name="connsiteX402" fmla="*/ 883839 w 1912672"/>
                <a:gd name="connsiteY402" fmla="*/ 1485263 h 3833160"/>
                <a:gd name="connsiteX403" fmla="*/ 859574 w 1912672"/>
                <a:gd name="connsiteY403" fmla="*/ 1448667 h 3833160"/>
                <a:gd name="connsiteX404" fmla="*/ 832510 w 1912672"/>
                <a:gd name="connsiteY404" fmla="*/ 1419129 h 3833160"/>
                <a:gd name="connsiteX405" fmla="*/ 801338 w 1912672"/>
                <a:gd name="connsiteY405" fmla="*/ 1396649 h 3833160"/>
                <a:gd name="connsiteX406" fmla="*/ 774834 w 1912672"/>
                <a:gd name="connsiteY406" fmla="*/ 1383318 h 3833160"/>
                <a:gd name="connsiteX407" fmla="*/ 745342 w 1912672"/>
                <a:gd name="connsiteY407" fmla="*/ 1377829 h 3833160"/>
                <a:gd name="connsiteX408" fmla="*/ 714918 w 1912672"/>
                <a:gd name="connsiteY408" fmla="*/ 1377829 h 3833160"/>
                <a:gd name="connsiteX409" fmla="*/ 683187 w 1912672"/>
                <a:gd name="connsiteY409" fmla="*/ 1381750 h 3833160"/>
                <a:gd name="connsiteX410" fmla="*/ 652016 w 1912672"/>
                <a:gd name="connsiteY410" fmla="*/ 1388023 h 3833160"/>
                <a:gd name="connsiteX411" fmla="*/ 620845 w 1912672"/>
                <a:gd name="connsiteY411" fmla="*/ 1396649 h 3833160"/>
                <a:gd name="connsiteX412" fmla="*/ 589860 w 1912672"/>
                <a:gd name="connsiteY412" fmla="*/ 1403446 h 3833160"/>
                <a:gd name="connsiteX413" fmla="*/ 559436 w 1912672"/>
                <a:gd name="connsiteY413" fmla="*/ 1410503 h 3833160"/>
                <a:gd name="connsiteX414" fmla="*/ 531438 w 1912672"/>
                <a:gd name="connsiteY414" fmla="*/ 1414424 h 3833160"/>
                <a:gd name="connsiteX415" fmla="*/ 467602 w 1912672"/>
                <a:gd name="connsiteY415" fmla="*/ 1417561 h 3833160"/>
                <a:gd name="connsiteX416" fmla="*/ 405447 w 1912672"/>
                <a:gd name="connsiteY416" fmla="*/ 1414424 h 3833160"/>
                <a:gd name="connsiteX417" fmla="*/ 347958 w 1912672"/>
                <a:gd name="connsiteY417" fmla="*/ 1407367 h 3833160"/>
                <a:gd name="connsiteX418" fmla="*/ 292708 w 1912672"/>
                <a:gd name="connsiteY418" fmla="*/ 1397433 h 3833160"/>
                <a:gd name="connsiteX419" fmla="*/ 238952 w 1912672"/>
                <a:gd name="connsiteY419" fmla="*/ 1384886 h 3833160"/>
                <a:gd name="connsiteX420" fmla="*/ 187622 w 1912672"/>
                <a:gd name="connsiteY420" fmla="*/ 1372339 h 3833160"/>
                <a:gd name="connsiteX421" fmla="*/ 139466 w 1912672"/>
                <a:gd name="connsiteY421" fmla="*/ 1358485 h 3833160"/>
                <a:gd name="connsiteX422" fmla="*/ 142639 w 1912672"/>
                <a:gd name="connsiteY422" fmla="*/ 1342801 h 3833160"/>
                <a:gd name="connsiteX423" fmla="*/ 208714 w 1912672"/>
                <a:gd name="connsiteY423" fmla="*/ 1352212 h 3833160"/>
                <a:gd name="connsiteX424" fmla="*/ 274043 w 1912672"/>
                <a:gd name="connsiteY424" fmla="*/ 1358485 h 3833160"/>
                <a:gd name="connsiteX425" fmla="*/ 337878 w 1912672"/>
                <a:gd name="connsiteY425" fmla="*/ 1360838 h 3833160"/>
                <a:gd name="connsiteX426" fmla="*/ 400034 w 1912672"/>
                <a:gd name="connsiteY426" fmla="*/ 1358485 h 3833160"/>
                <a:gd name="connsiteX427" fmla="*/ 460696 w 1912672"/>
                <a:gd name="connsiteY427" fmla="*/ 1349859 h 3833160"/>
                <a:gd name="connsiteX428" fmla="*/ 519865 w 1912672"/>
                <a:gd name="connsiteY428" fmla="*/ 1336528 h 3833160"/>
                <a:gd name="connsiteX429" fmla="*/ 576608 w 1912672"/>
                <a:gd name="connsiteY429" fmla="*/ 1318753 h 3833160"/>
                <a:gd name="connsiteX430" fmla="*/ 630177 w 1912672"/>
                <a:gd name="connsiteY430" fmla="*/ 1292874 h 3833160"/>
                <a:gd name="connsiteX431" fmla="*/ 699426 w 1912672"/>
                <a:gd name="connsiteY431" fmla="*/ 1258631 h 3833160"/>
                <a:gd name="connsiteX432" fmla="*/ 572688 w 1912672"/>
                <a:gd name="connsiteY432" fmla="*/ 1147276 h 3833160"/>
                <a:gd name="connsiteX433" fmla="*/ 459203 w 1912672"/>
                <a:gd name="connsiteY433" fmla="*/ 1022589 h 3833160"/>
                <a:gd name="connsiteX434" fmla="*/ 396861 w 1912672"/>
                <a:gd name="connsiteY434" fmla="*/ 1029647 h 3833160"/>
                <a:gd name="connsiteX435" fmla="*/ 336198 w 1912672"/>
                <a:gd name="connsiteY435" fmla="*/ 1029647 h 3833160"/>
                <a:gd name="connsiteX436" fmla="*/ 280949 w 1912672"/>
                <a:gd name="connsiteY436" fmla="*/ 1022589 h 3833160"/>
                <a:gd name="connsiteX437" fmla="*/ 228873 w 1912672"/>
                <a:gd name="connsiteY437" fmla="*/ 1007951 h 3833160"/>
                <a:gd name="connsiteX438" fmla="*/ 180716 w 1912672"/>
                <a:gd name="connsiteY438" fmla="*/ 986777 h 3833160"/>
                <a:gd name="connsiteX439" fmla="*/ 138719 w 1912672"/>
                <a:gd name="connsiteY439" fmla="*/ 960376 h 3833160"/>
                <a:gd name="connsiteX440" fmla="*/ 101389 w 1912672"/>
                <a:gd name="connsiteY440" fmla="*/ 927701 h 3833160"/>
                <a:gd name="connsiteX441" fmla="*/ 70218 w 1912672"/>
                <a:gd name="connsiteY441" fmla="*/ 889537 h 3833160"/>
                <a:gd name="connsiteX442" fmla="*/ 46139 w 1912672"/>
                <a:gd name="connsiteY442" fmla="*/ 848236 h 3833160"/>
                <a:gd name="connsiteX443" fmla="*/ 49312 w 1912672"/>
                <a:gd name="connsiteY443" fmla="*/ 841179 h 3833160"/>
                <a:gd name="connsiteX444" fmla="*/ 59392 w 1912672"/>
                <a:gd name="connsiteY444" fmla="*/ 848236 h 3833160"/>
                <a:gd name="connsiteX445" fmla="*/ 71897 w 1912672"/>
                <a:gd name="connsiteY445" fmla="*/ 875422 h 3833160"/>
                <a:gd name="connsiteX446" fmla="*/ 92056 w 1912672"/>
                <a:gd name="connsiteY446" fmla="*/ 898948 h 3833160"/>
                <a:gd name="connsiteX447" fmla="*/ 116881 w 1912672"/>
                <a:gd name="connsiteY447" fmla="*/ 922212 h 3833160"/>
                <a:gd name="connsiteX448" fmla="*/ 146559 w 1912672"/>
                <a:gd name="connsiteY448" fmla="*/ 940248 h 3833160"/>
                <a:gd name="connsiteX449" fmla="*/ 180716 w 1912672"/>
                <a:gd name="connsiteY449" fmla="*/ 955671 h 3833160"/>
                <a:gd name="connsiteX450" fmla="*/ 216554 w 1912672"/>
                <a:gd name="connsiteY450" fmla="*/ 967434 h 3833160"/>
                <a:gd name="connsiteX451" fmla="*/ 254631 w 1912672"/>
                <a:gd name="connsiteY451" fmla="*/ 974492 h 3833160"/>
                <a:gd name="connsiteX452" fmla="*/ 294201 w 1912672"/>
                <a:gd name="connsiteY452" fmla="*/ 976844 h 3833160"/>
                <a:gd name="connsiteX453" fmla="*/ 332279 w 1912672"/>
                <a:gd name="connsiteY453" fmla="*/ 976060 h 3833160"/>
                <a:gd name="connsiteX454" fmla="*/ 353371 w 1912672"/>
                <a:gd name="connsiteY454" fmla="*/ 972923 h 3833160"/>
                <a:gd name="connsiteX455" fmla="*/ 372036 w 1912672"/>
                <a:gd name="connsiteY455" fmla="*/ 972923 h 3833160"/>
                <a:gd name="connsiteX456" fmla="*/ 388275 w 1912672"/>
                <a:gd name="connsiteY456" fmla="*/ 969786 h 3833160"/>
                <a:gd name="connsiteX457" fmla="*/ 403954 w 1912672"/>
                <a:gd name="connsiteY457" fmla="*/ 965865 h 3833160"/>
                <a:gd name="connsiteX458" fmla="*/ 417206 w 1912672"/>
                <a:gd name="connsiteY458" fmla="*/ 957239 h 3833160"/>
                <a:gd name="connsiteX459" fmla="*/ 379875 w 1912672"/>
                <a:gd name="connsiteY459" fmla="*/ 886400 h 3833160"/>
                <a:gd name="connsiteX460" fmla="*/ 347958 w 1912672"/>
                <a:gd name="connsiteY460" fmla="*/ 817130 h 3833160"/>
                <a:gd name="connsiteX461" fmla="*/ 317533 w 1912672"/>
                <a:gd name="connsiteY461" fmla="*/ 744723 h 3833160"/>
                <a:gd name="connsiteX462" fmla="*/ 291215 w 1912672"/>
                <a:gd name="connsiteY462" fmla="*/ 669963 h 3833160"/>
                <a:gd name="connsiteX463" fmla="*/ 265457 w 1912672"/>
                <a:gd name="connsiteY463" fmla="*/ 588930 h 3833160"/>
                <a:gd name="connsiteX464" fmla="*/ 241379 w 1912672"/>
                <a:gd name="connsiteY464" fmla="*/ 501623 h 3833160"/>
                <a:gd name="connsiteX465" fmla="*/ 238952 w 1912672"/>
                <a:gd name="connsiteY465" fmla="*/ 485939 h 3833160"/>
                <a:gd name="connsiteX466" fmla="*/ 232793 w 1912672"/>
                <a:gd name="connsiteY466" fmla="*/ 464243 h 3833160"/>
                <a:gd name="connsiteX467" fmla="*/ 228873 w 1912672"/>
                <a:gd name="connsiteY467" fmla="*/ 440194 h 3833160"/>
                <a:gd name="connsiteX468" fmla="*/ 223460 w 1912672"/>
                <a:gd name="connsiteY468" fmla="*/ 415884 h 3833160"/>
                <a:gd name="connsiteX469" fmla="*/ 218794 w 1912672"/>
                <a:gd name="connsiteY469" fmla="*/ 389483 h 3833160"/>
                <a:gd name="connsiteX470" fmla="*/ 217300 w 1912672"/>
                <a:gd name="connsiteY470" fmla="*/ 365173 h 3833160"/>
                <a:gd name="connsiteX471" fmla="*/ 217300 w 1912672"/>
                <a:gd name="connsiteY471" fmla="*/ 342693 h 3833160"/>
                <a:gd name="connsiteX472" fmla="*/ 220287 w 1912672"/>
                <a:gd name="connsiteY472" fmla="*/ 322565 h 3833160"/>
                <a:gd name="connsiteX473" fmla="*/ 225886 w 1912672"/>
                <a:gd name="connsiteY473" fmla="*/ 308450 h 3833160"/>
                <a:gd name="connsiteX474" fmla="*/ 232793 w 1912672"/>
                <a:gd name="connsiteY474" fmla="*/ 311586 h 3833160"/>
                <a:gd name="connsiteX475" fmla="*/ 238952 w 1912672"/>
                <a:gd name="connsiteY475" fmla="*/ 391051 h 3833160"/>
                <a:gd name="connsiteX476" fmla="*/ 252951 w 1912672"/>
                <a:gd name="connsiteY476" fmla="*/ 470516 h 3833160"/>
                <a:gd name="connsiteX477" fmla="*/ 274043 w 1912672"/>
                <a:gd name="connsiteY477" fmla="*/ 548413 h 3833160"/>
                <a:gd name="connsiteX478" fmla="*/ 299614 w 1912672"/>
                <a:gd name="connsiteY478" fmla="*/ 620036 h 3833160"/>
                <a:gd name="connsiteX479" fmla="*/ 327612 w 1912672"/>
                <a:gd name="connsiteY479" fmla="*/ 686954 h 3833160"/>
                <a:gd name="connsiteX480" fmla="*/ 353371 w 1912672"/>
                <a:gd name="connsiteY480" fmla="*/ 730607 h 3833160"/>
                <a:gd name="connsiteX481" fmla="*/ 350197 w 1912672"/>
                <a:gd name="connsiteY481" fmla="*/ 732176 h 3833160"/>
                <a:gd name="connsiteX482" fmla="*/ 350197 w 1912672"/>
                <a:gd name="connsiteY482" fmla="*/ 733744 h 3833160"/>
                <a:gd name="connsiteX483" fmla="*/ 351877 w 1912672"/>
                <a:gd name="connsiteY483" fmla="*/ 735313 h 3833160"/>
                <a:gd name="connsiteX484" fmla="*/ 353371 w 1912672"/>
                <a:gd name="connsiteY484" fmla="*/ 736097 h 3833160"/>
                <a:gd name="connsiteX485" fmla="*/ 356544 w 1912672"/>
                <a:gd name="connsiteY485" fmla="*/ 737665 h 3833160"/>
                <a:gd name="connsiteX486" fmla="*/ 357290 w 1912672"/>
                <a:gd name="connsiteY486" fmla="*/ 740802 h 3833160"/>
                <a:gd name="connsiteX487" fmla="*/ 358784 w 1912672"/>
                <a:gd name="connsiteY487" fmla="*/ 742370 h 3833160"/>
                <a:gd name="connsiteX488" fmla="*/ 360277 w 1912672"/>
                <a:gd name="connsiteY488" fmla="*/ 744723 h 3833160"/>
                <a:gd name="connsiteX489" fmla="*/ 360277 w 1912672"/>
                <a:gd name="connsiteY489" fmla="*/ 743154 h 3833160"/>
                <a:gd name="connsiteX490" fmla="*/ 358784 w 1912672"/>
                <a:gd name="connsiteY490" fmla="*/ 742370 h 3833160"/>
                <a:gd name="connsiteX491" fmla="*/ 353371 w 1912672"/>
                <a:gd name="connsiteY491" fmla="*/ 730607 h 3833160"/>
                <a:gd name="connsiteX492" fmla="*/ 372036 w 1912672"/>
                <a:gd name="connsiteY492" fmla="*/ 716492 h 3833160"/>
                <a:gd name="connsiteX493" fmla="*/ 389955 w 1912672"/>
                <a:gd name="connsiteY493" fmla="*/ 692443 h 3833160"/>
                <a:gd name="connsiteX494" fmla="*/ 406940 w 1912672"/>
                <a:gd name="connsiteY494" fmla="*/ 664474 h 3833160"/>
                <a:gd name="connsiteX495" fmla="*/ 422619 w 1912672"/>
                <a:gd name="connsiteY495" fmla="*/ 630231 h 3833160"/>
                <a:gd name="connsiteX496" fmla="*/ 436618 w 1912672"/>
                <a:gd name="connsiteY496" fmla="*/ 592066 h 3833160"/>
                <a:gd name="connsiteX497" fmla="*/ 449870 w 1912672"/>
                <a:gd name="connsiteY497" fmla="*/ 552334 h 3833160"/>
                <a:gd name="connsiteX498" fmla="*/ 460696 w 1912672"/>
                <a:gd name="connsiteY498" fmla="*/ 511033 h 3833160"/>
                <a:gd name="connsiteX499" fmla="*/ 470776 w 1912672"/>
                <a:gd name="connsiteY499" fmla="*/ 471301 h 3833160"/>
                <a:gd name="connsiteX500" fmla="*/ 479362 w 1912672"/>
                <a:gd name="connsiteY500" fmla="*/ 433136 h 3833160"/>
                <a:gd name="connsiteX501" fmla="*/ 480855 w 1912672"/>
                <a:gd name="connsiteY501" fmla="*/ 484370 h 3833160"/>
                <a:gd name="connsiteX502" fmla="*/ 479362 w 1912672"/>
                <a:gd name="connsiteY502" fmla="*/ 531161 h 3833160"/>
                <a:gd name="connsiteX503" fmla="*/ 472269 w 1912672"/>
                <a:gd name="connsiteY503" fmla="*/ 574814 h 3833160"/>
                <a:gd name="connsiteX504" fmla="*/ 462189 w 1912672"/>
                <a:gd name="connsiteY504" fmla="*/ 618468 h 3833160"/>
                <a:gd name="connsiteX505" fmla="*/ 448190 w 1912672"/>
                <a:gd name="connsiteY505" fmla="*/ 659769 h 3833160"/>
                <a:gd name="connsiteX506" fmla="*/ 428032 w 1912672"/>
                <a:gd name="connsiteY506" fmla="*/ 701069 h 3833160"/>
                <a:gd name="connsiteX507" fmla="*/ 381369 w 1912672"/>
                <a:gd name="connsiteY507" fmla="*/ 791252 h 3833160"/>
                <a:gd name="connsiteX508" fmla="*/ 429525 w 1912672"/>
                <a:gd name="connsiteY508" fmla="*/ 863920 h 3833160"/>
                <a:gd name="connsiteX509" fmla="*/ 481601 w 1912672"/>
                <a:gd name="connsiteY509" fmla="*/ 931622 h 3833160"/>
                <a:gd name="connsiteX510" fmla="*/ 538531 w 1912672"/>
                <a:gd name="connsiteY510" fmla="*/ 995403 h 3833160"/>
                <a:gd name="connsiteX511" fmla="*/ 599193 w 1912672"/>
                <a:gd name="connsiteY511" fmla="*/ 1053957 h 3833160"/>
                <a:gd name="connsiteX512" fmla="*/ 816831 w 1912672"/>
                <a:gd name="connsiteY512" fmla="*/ 1205045 h 3833160"/>
                <a:gd name="connsiteX513" fmla="*/ 823924 w 1912672"/>
                <a:gd name="connsiteY513" fmla="*/ 1199555 h 3833160"/>
                <a:gd name="connsiteX514" fmla="*/ 806005 w 1912672"/>
                <a:gd name="connsiteY514" fmla="*/ 1132637 h 3833160"/>
                <a:gd name="connsiteX515" fmla="*/ 792006 w 1912672"/>
                <a:gd name="connsiteY515" fmla="*/ 1060753 h 3833160"/>
                <a:gd name="connsiteX516" fmla="*/ 780247 w 1912672"/>
                <a:gd name="connsiteY516" fmla="*/ 982856 h 3833160"/>
                <a:gd name="connsiteX517" fmla="*/ 774834 w 1912672"/>
                <a:gd name="connsiteY517" fmla="*/ 903391 h 3833160"/>
                <a:gd name="connsiteX518" fmla="*/ 770167 w 1912672"/>
                <a:gd name="connsiteY518" fmla="*/ 820267 h 3833160"/>
                <a:gd name="connsiteX519" fmla="*/ 770167 w 1912672"/>
                <a:gd name="connsiteY519" fmla="*/ 735313 h 3833160"/>
                <a:gd name="connsiteX520" fmla="*/ 773340 w 1912672"/>
                <a:gd name="connsiteY520" fmla="*/ 649574 h 3833160"/>
                <a:gd name="connsiteX521" fmla="*/ 780247 w 1912672"/>
                <a:gd name="connsiteY521" fmla="*/ 564620 h 3833160"/>
                <a:gd name="connsiteX522" fmla="*/ 790513 w 1912672"/>
                <a:gd name="connsiteY522" fmla="*/ 479927 h 3833160"/>
                <a:gd name="connsiteX523" fmla="*/ 801338 w 1912672"/>
                <a:gd name="connsiteY523" fmla="*/ 398109 h 3833160"/>
                <a:gd name="connsiteX524" fmla="*/ 816831 w 1912672"/>
                <a:gd name="connsiteY524" fmla="*/ 318644 h 3833160"/>
                <a:gd name="connsiteX525" fmla="*/ 835496 w 1912672"/>
                <a:gd name="connsiteY525" fmla="*/ 243884 h 3833160"/>
                <a:gd name="connsiteX526" fmla="*/ 854908 w 1912672"/>
                <a:gd name="connsiteY526" fmla="*/ 173046 h 3833160"/>
                <a:gd name="connsiteX527" fmla="*/ 877493 w 1912672"/>
                <a:gd name="connsiteY527" fmla="*/ 109003 h 3833160"/>
                <a:gd name="connsiteX528" fmla="*/ 901571 w 1912672"/>
                <a:gd name="connsiteY528" fmla="*/ 50711 h 3833160"/>
                <a:gd name="connsiteX529" fmla="*/ 930503 w 1912672"/>
                <a:gd name="connsiteY529" fmla="*/ 0 h 3833160"/>
                <a:gd name="connsiteX0" fmla="*/ 930503 w 1912672"/>
                <a:gd name="connsiteY0" fmla="*/ 0 h 3833160"/>
                <a:gd name="connsiteX1" fmla="*/ 927329 w 1912672"/>
                <a:gd name="connsiteY1" fmla="*/ 12547 h 3833160"/>
                <a:gd name="connsiteX2" fmla="*/ 925836 w 1912672"/>
                <a:gd name="connsiteY2" fmla="*/ 20912 h 3833160"/>
                <a:gd name="connsiteX3" fmla="*/ 924156 w 1912672"/>
                <a:gd name="connsiteY3" fmla="*/ 26401 h 3833160"/>
                <a:gd name="connsiteX4" fmla="*/ 924156 w 1912672"/>
                <a:gd name="connsiteY4" fmla="*/ 29538 h 3833160"/>
                <a:gd name="connsiteX5" fmla="*/ 925836 w 1912672"/>
                <a:gd name="connsiteY5" fmla="*/ 31106 h 3833160"/>
                <a:gd name="connsiteX6" fmla="*/ 925836 w 1912672"/>
                <a:gd name="connsiteY6" fmla="*/ 32675 h 3833160"/>
                <a:gd name="connsiteX7" fmla="*/ 927329 w 1912672"/>
                <a:gd name="connsiteY7" fmla="*/ 32675 h 3833160"/>
                <a:gd name="connsiteX8" fmla="*/ 927329 w 1912672"/>
                <a:gd name="connsiteY8" fmla="*/ 35027 h 3833160"/>
                <a:gd name="connsiteX9" fmla="*/ 925836 w 1912672"/>
                <a:gd name="connsiteY9" fmla="*/ 39733 h 3833160"/>
                <a:gd name="connsiteX10" fmla="*/ 924156 w 1912672"/>
                <a:gd name="connsiteY10" fmla="*/ 46790 h 3833160"/>
                <a:gd name="connsiteX11" fmla="*/ 921917 w 1912672"/>
                <a:gd name="connsiteY11" fmla="*/ 57769 h 3833160"/>
                <a:gd name="connsiteX12" fmla="*/ 917250 w 1912672"/>
                <a:gd name="connsiteY12" fmla="*/ 73192 h 3833160"/>
                <a:gd name="connsiteX13" fmla="*/ 910157 w 1912672"/>
                <a:gd name="connsiteY13" fmla="*/ 95149 h 3833160"/>
                <a:gd name="connsiteX14" fmla="*/ 903251 w 1912672"/>
                <a:gd name="connsiteY14" fmla="*/ 121550 h 3833160"/>
                <a:gd name="connsiteX15" fmla="*/ 892239 w 1912672"/>
                <a:gd name="connsiteY15" fmla="*/ 155793 h 3833160"/>
                <a:gd name="connsiteX16" fmla="*/ 879173 w 1912672"/>
                <a:gd name="connsiteY16" fmla="*/ 197094 h 3833160"/>
                <a:gd name="connsiteX17" fmla="*/ 863494 w 1912672"/>
                <a:gd name="connsiteY17" fmla="*/ 261659 h 3833160"/>
                <a:gd name="connsiteX18" fmla="*/ 852668 w 1912672"/>
                <a:gd name="connsiteY18" fmla="*/ 330930 h 3833160"/>
                <a:gd name="connsiteX19" fmla="*/ 844082 w 1912672"/>
                <a:gd name="connsiteY19" fmla="*/ 402030 h 3833160"/>
                <a:gd name="connsiteX20" fmla="*/ 832510 w 1912672"/>
                <a:gd name="connsiteY20" fmla="*/ 477574 h 3833160"/>
                <a:gd name="connsiteX21" fmla="*/ 830830 w 1912672"/>
                <a:gd name="connsiteY21" fmla="*/ 493781 h 3833160"/>
                <a:gd name="connsiteX22" fmla="*/ 828590 w 1912672"/>
                <a:gd name="connsiteY22" fmla="*/ 518091 h 3833160"/>
                <a:gd name="connsiteX23" fmla="*/ 826910 w 1912672"/>
                <a:gd name="connsiteY23" fmla="*/ 543708 h 3833160"/>
                <a:gd name="connsiteX24" fmla="*/ 825417 w 1912672"/>
                <a:gd name="connsiteY24" fmla="*/ 571677 h 3833160"/>
                <a:gd name="connsiteX25" fmla="*/ 825417 w 1912672"/>
                <a:gd name="connsiteY25" fmla="*/ 600431 h 3833160"/>
                <a:gd name="connsiteX26" fmla="*/ 828590 w 1912672"/>
                <a:gd name="connsiteY26" fmla="*/ 626310 h 3833160"/>
                <a:gd name="connsiteX27" fmla="*/ 832510 w 1912672"/>
                <a:gd name="connsiteY27" fmla="*/ 648790 h 3833160"/>
                <a:gd name="connsiteX28" fmla="*/ 839416 w 1912672"/>
                <a:gd name="connsiteY28" fmla="*/ 664474 h 3833160"/>
                <a:gd name="connsiteX29" fmla="*/ 876746 w 1912672"/>
                <a:gd name="connsiteY29" fmla="*/ 661337 h 3833160"/>
                <a:gd name="connsiteX30" fmla="*/ 913330 w 1912672"/>
                <a:gd name="connsiteY30" fmla="*/ 648790 h 3833160"/>
                <a:gd name="connsiteX31" fmla="*/ 948235 w 1912672"/>
                <a:gd name="connsiteY31" fmla="*/ 628662 h 3833160"/>
                <a:gd name="connsiteX32" fmla="*/ 984072 w 1912672"/>
                <a:gd name="connsiteY32" fmla="*/ 600431 h 3833160"/>
                <a:gd name="connsiteX33" fmla="*/ 1016736 w 1912672"/>
                <a:gd name="connsiteY33" fmla="*/ 567756 h 3833160"/>
                <a:gd name="connsiteX34" fmla="*/ 1048654 w 1912672"/>
                <a:gd name="connsiteY34" fmla="*/ 528024 h 3833160"/>
                <a:gd name="connsiteX35" fmla="*/ 1078892 w 1912672"/>
                <a:gd name="connsiteY35" fmla="*/ 485939 h 3833160"/>
                <a:gd name="connsiteX36" fmla="*/ 1106890 w 1912672"/>
                <a:gd name="connsiteY36" fmla="*/ 441763 h 3833160"/>
                <a:gd name="connsiteX37" fmla="*/ 1134141 w 1912672"/>
                <a:gd name="connsiteY37" fmla="*/ 394972 h 3833160"/>
                <a:gd name="connsiteX38" fmla="*/ 1157473 w 1912672"/>
                <a:gd name="connsiteY38" fmla="*/ 346614 h 3833160"/>
                <a:gd name="connsiteX39" fmla="*/ 1179311 w 1912672"/>
                <a:gd name="connsiteY39" fmla="*/ 299824 h 3833160"/>
                <a:gd name="connsiteX40" fmla="*/ 1197230 w 1912672"/>
                <a:gd name="connsiteY40" fmla="*/ 254602 h 3833160"/>
                <a:gd name="connsiteX41" fmla="*/ 1205816 w 1912672"/>
                <a:gd name="connsiteY41" fmla="*/ 254602 h 3833160"/>
                <a:gd name="connsiteX42" fmla="*/ 1205816 w 1912672"/>
                <a:gd name="connsiteY42" fmla="*/ 259307 h 3833160"/>
                <a:gd name="connsiteX43" fmla="*/ 1191817 w 1912672"/>
                <a:gd name="connsiteY43" fmla="*/ 304529 h 3833160"/>
                <a:gd name="connsiteX44" fmla="*/ 1176138 w 1912672"/>
                <a:gd name="connsiteY44" fmla="*/ 351319 h 3833160"/>
                <a:gd name="connsiteX45" fmla="*/ 1159153 w 1912672"/>
                <a:gd name="connsiteY45" fmla="*/ 396541 h 3833160"/>
                <a:gd name="connsiteX46" fmla="*/ 1141981 w 1912672"/>
                <a:gd name="connsiteY46" fmla="*/ 440194 h 3833160"/>
                <a:gd name="connsiteX47" fmla="*/ 1124062 w 1912672"/>
                <a:gd name="connsiteY47" fmla="*/ 482802 h 3833160"/>
                <a:gd name="connsiteX48" fmla="*/ 1103903 w 1912672"/>
                <a:gd name="connsiteY48" fmla="*/ 522535 h 3833160"/>
                <a:gd name="connsiteX49" fmla="*/ 1082812 w 1912672"/>
                <a:gd name="connsiteY49" fmla="*/ 560699 h 3833160"/>
                <a:gd name="connsiteX50" fmla="*/ 1057240 w 1912672"/>
                <a:gd name="connsiteY50" fmla="*/ 595726 h 3833160"/>
                <a:gd name="connsiteX51" fmla="*/ 1030735 w 1912672"/>
                <a:gd name="connsiteY51" fmla="*/ 630231 h 3833160"/>
                <a:gd name="connsiteX52" fmla="*/ 999564 w 1912672"/>
                <a:gd name="connsiteY52" fmla="*/ 658200 h 3833160"/>
                <a:gd name="connsiteX53" fmla="*/ 963914 w 1912672"/>
                <a:gd name="connsiteY53" fmla="*/ 683817 h 3833160"/>
                <a:gd name="connsiteX54" fmla="*/ 924156 w 1912672"/>
                <a:gd name="connsiteY54" fmla="*/ 706559 h 3833160"/>
                <a:gd name="connsiteX55" fmla="*/ 882159 w 1912672"/>
                <a:gd name="connsiteY55" fmla="*/ 723550 h 3833160"/>
                <a:gd name="connsiteX56" fmla="*/ 832510 w 1912672"/>
                <a:gd name="connsiteY56" fmla="*/ 735313 h 3833160"/>
                <a:gd name="connsiteX57" fmla="*/ 834003 w 1912672"/>
                <a:gd name="connsiteY57" fmla="*/ 817130 h 3833160"/>
                <a:gd name="connsiteX58" fmla="*/ 840909 w 1912672"/>
                <a:gd name="connsiteY58" fmla="*/ 895027 h 3833160"/>
                <a:gd name="connsiteX59" fmla="*/ 852668 w 1912672"/>
                <a:gd name="connsiteY59" fmla="*/ 969002 h 3833160"/>
                <a:gd name="connsiteX60" fmla="*/ 868160 w 1912672"/>
                <a:gd name="connsiteY60" fmla="*/ 1039057 h 3833160"/>
                <a:gd name="connsiteX61" fmla="*/ 887572 w 1912672"/>
                <a:gd name="connsiteY61" fmla="*/ 1105975 h 3833160"/>
                <a:gd name="connsiteX62" fmla="*/ 908664 w 1912672"/>
                <a:gd name="connsiteY62" fmla="*/ 1170017 h 3833160"/>
                <a:gd name="connsiteX63" fmla="*/ 932742 w 1912672"/>
                <a:gd name="connsiteY63" fmla="*/ 1230662 h 3833160"/>
                <a:gd name="connsiteX64" fmla="*/ 956821 w 1912672"/>
                <a:gd name="connsiteY64" fmla="*/ 1289738 h 3833160"/>
                <a:gd name="connsiteX65" fmla="*/ 963914 w 1912672"/>
                <a:gd name="connsiteY65" fmla="*/ 1303853 h 3833160"/>
                <a:gd name="connsiteX66" fmla="*/ 970073 w 1912672"/>
                <a:gd name="connsiteY66" fmla="*/ 1321105 h 3833160"/>
                <a:gd name="connsiteX67" fmla="*/ 978659 w 1912672"/>
                <a:gd name="connsiteY67" fmla="*/ 1339665 h 3833160"/>
                <a:gd name="connsiteX68" fmla="*/ 986499 w 1912672"/>
                <a:gd name="connsiteY68" fmla="*/ 1359269 h 3833160"/>
                <a:gd name="connsiteX69" fmla="*/ 996578 w 1912672"/>
                <a:gd name="connsiteY69" fmla="*/ 1377829 h 3833160"/>
                <a:gd name="connsiteX70" fmla="*/ 1008150 w 1912672"/>
                <a:gd name="connsiteY70" fmla="*/ 1393512 h 3833160"/>
                <a:gd name="connsiteX71" fmla="*/ 1022149 w 1912672"/>
                <a:gd name="connsiteY71" fmla="*/ 1407367 h 3833160"/>
                <a:gd name="connsiteX72" fmla="*/ 1037828 w 1912672"/>
                <a:gd name="connsiteY72" fmla="*/ 1417561 h 3833160"/>
                <a:gd name="connsiteX73" fmla="*/ 1056494 w 1912672"/>
                <a:gd name="connsiteY73" fmla="*/ 1421482 h 3833160"/>
                <a:gd name="connsiteX74" fmla="*/ 1075906 w 1912672"/>
                <a:gd name="connsiteY74" fmla="*/ 1420698 h 3833160"/>
                <a:gd name="connsiteX75" fmla="*/ 1110810 w 1912672"/>
                <a:gd name="connsiteY75" fmla="*/ 1408935 h 3833160"/>
                <a:gd name="connsiteX76" fmla="*/ 1141981 w 1912672"/>
                <a:gd name="connsiteY76" fmla="*/ 1389592 h 3833160"/>
                <a:gd name="connsiteX77" fmla="*/ 1172219 w 1912672"/>
                <a:gd name="connsiteY77" fmla="*/ 1365282 h 3833160"/>
                <a:gd name="connsiteX78" fmla="*/ 1197230 w 1912672"/>
                <a:gd name="connsiteY78" fmla="*/ 1336528 h 3833160"/>
                <a:gd name="connsiteX79" fmla="*/ 1221308 w 1912672"/>
                <a:gd name="connsiteY79" fmla="*/ 1305421 h 3833160"/>
                <a:gd name="connsiteX80" fmla="*/ 1243893 w 1912672"/>
                <a:gd name="connsiteY80" fmla="*/ 1272747 h 3833160"/>
                <a:gd name="connsiteX81" fmla="*/ 1264052 w 1912672"/>
                <a:gd name="connsiteY81" fmla="*/ 1241640 h 3833160"/>
                <a:gd name="connsiteX82" fmla="*/ 1281224 w 1912672"/>
                <a:gd name="connsiteY82" fmla="*/ 1211841 h 3833160"/>
                <a:gd name="connsiteX83" fmla="*/ 1319301 w 1912672"/>
                <a:gd name="connsiteY83" fmla="*/ 1144139 h 3833160"/>
                <a:gd name="connsiteX84" fmla="*/ 1355885 w 1912672"/>
                <a:gd name="connsiteY84" fmla="*/ 1067811 h 3833160"/>
                <a:gd name="connsiteX85" fmla="*/ 1392469 w 1912672"/>
                <a:gd name="connsiteY85" fmla="*/ 984425 h 3833160"/>
                <a:gd name="connsiteX86" fmla="*/ 1426627 w 1912672"/>
                <a:gd name="connsiteY86" fmla="*/ 893458 h 3833160"/>
                <a:gd name="connsiteX87" fmla="*/ 1457798 w 1912672"/>
                <a:gd name="connsiteY87" fmla="*/ 797525 h 3833160"/>
                <a:gd name="connsiteX88" fmla="*/ 1485796 w 1912672"/>
                <a:gd name="connsiteY88" fmla="*/ 695580 h 3833160"/>
                <a:gd name="connsiteX89" fmla="*/ 1511368 w 1912672"/>
                <a:gd name="connsiteY89" fmla="*/ 588930 h 3833160"/>
                <a:gd name="connsiteX90" fmla="*/ 1530033 w 1912672"/>
                <a:gd name="connsiteY90" fmla="*/ 478358 h 3833160"/>
                <a:gd name="connsiteX91" fmla="*/ 1544032 w 1912672"/>
                <a:gd name="connsiteY91" fmla="*/ 365173 h 3833160"/>
                <a:gd name="connsiteX92" fmla="*/ 1552618 w 1912672"/>
                <a:gd name="connsiteY92" fmla="*/ 249374 h 3833160"/>
                <a:gd name="connsiteX93" fmla="*/ 1559524 w 1912672"/>
                <a:gd name="connsiteY93" fmla="*/ 254602 h 3833160"/>
                <a:gd name="connsiteX94" fmla="*/ 1565124 w 1912672"/>
                <a:gd name="connsiteY94" fmla="*/ 267933 h 3833160"/>
                <a:gd name="connsiteX95" fmla="*/ 1569790 w 1912672"/>
                <a:gd name="connsiteY95" fmla="*/ 287538 h 3833160"/>
                <a:gd name="connsiteX96" fmla="*/ 1572030 w 1912672"/>
                <a:gd name="connsiteY96" fmla="*/ 313155 h 3833160"/>
                <a:gd name="connsiteX97" fmla="*/ 1573523 w 1912672"/>
                <a:gd name="connsiteY97" fmla="*/ 342693 h 3833160"/>
                <a:gd name="connsiteX98" fmla="*/ 1573523 w 1912672"/>
                <a:gd name="connsiteY98" fmla="*/ 376936 h 3833160"/>
                <a:gd name="connsiteX99" fmla="*/ 1573523 w 1912672"/>
                <a:gd name="connsiteY99" fmla="*/ 413532 h 3833160"/>
                <a:gd name="connsiteX100" fmla="*/ 1572030 w 1912672"/>
                <a:gd name="connsiteY100" fmla="*/ 453264 h 3833160"/>
                <a:gd name="connsiteX101" fmla="*/ 1569790 w 1912672"/>
                <a:gd name="connsiteY101" fmla="*/ 493781 h 3833160"/>
                <a:gd name="connsiteX102" fmla="*/ 1566617 w 1912672"/>
                <a:gd name="connsiteY102" fmla="*/ 535082 h 3833160"/>
                <a:gd name="connsiteX103" fmla="*/ 1561951 w 1912672"/>
                <a:gd name="connsiteY103" fmla="*/ 576383 h 3833160"/>
                <a:gd name="connsiteX104" fmla="*/ 1559524 w 1912672"/>
                <a:gd name="connsiteY104" fmla="*/ 616115 h 3833160"/>
                <a:gd name="connsiteX105" fmla="*/ 1554858 w 1912672"/>
                <a:gd name="connsiteY105" fmla="*/ 652711 h 3833160"/>
                <a:gd name="connsiteX106" fmla="*/ 1551125 w 1912672"/>
                <a:gd name="connsiteY106" fmla="*/ 686954 h 3833160"/>
                <a:gd name="connsiteX107" fmla="*/ 1546458 w 1912672"/>
                <a:gd name="connsiteY107" fmla="*/ 716492 h 3833160"/>
                <a:gd name="connsiteX108" fmla="*/ 1542539 w 1912672"/>
                <a:gd name="connsiteY108" fmla="*/ 740802 h 3833160"/>
                <a:gd name="connsiteX109" fmla="*/ 1539366 w 1912672"/>
                <a:gd name="connsiteY109" fmla="*/ 760145 h 3833160"/>
                <a:gd name="connsiteX110" fmla="*/ 1483370 w 1912672"/>
                <a:gd name="connsiteY110" fmla="*/ 981288 h 3833160"/>
                <a:gd name="connsiteX111" fmla="*/ 1528540 w 1912672"/>
                <a:gd name="connsiteY111" fmla="*/ 976844 h 3833160"/>
                <a:gd name="connsiteX112" fmla="*/ 1570537 w 1912672"/>
                <a:gd name="connsiteY112" fmla="*/ 965865 h 3833160"/>
                <a:gd name="connsiteX113" fmla="*/ 1610107 w 1912672"/>
                <a:gd name="connsiteY113" fmla="*/ 950182 h 3833160"/>
                <a:gd name="connsiteX114" fmla="*/ 1648185 w 1912672"/>
                <a:gd name="connsiteY114" fmla="*/ 930054 h 3833160"/>
                <a:gd name="connsiteX115" fmla="*/ 1682529 w 1912672"/>
                <a:gd name="connsiteY115" fmla="*/ 907312 h 3833160"/>
                <a:gd name="connsiteX116" fmla="*/ 1713513 w 1912672"/>
                <a:gd name="connsiteY116" fmla="*/ 882480 h 3833160"/>
                <a:gd name="connsiteX117" fmla="*/ 1743191 w 1912672"/>
                <a:gd name="connsiteY117" fmla="*/ 856863 h 3833160"/>
                <a:gd name="connsiteX118" fmla="*/ 1770442 w 1912672"/>
                <a:gd name="connsiteY118" fmla="*/ 832553 h 3833160"/>
                <a:gd name="connsiteX119" fmla="*/ 1772682 w 1912672"/>
                <a:gd name="connsiteY119" fmla="*/ 844315 h 3833160"/>
                <a:gd name="connsiteX120" fmla="*/ 1747857 w 1912672"/>
                <a:gd name="connsiteY120" fmla="*/ 882480 h 3833160"/>
                <a:gd name="connsiteX121" fmla="*/ 1717433 w 1912672"/>
                <a:gd name="connsiteY121" fmla="*/ 919075 h 3833160"/>
                <a:gd name="connsiteX122" fmla="*/ 1680849 w 1912672"/>
                <a:gd name="connsiteY122" fmla="*/ 951750 h 3833160"/>
                <a:gd name="connsiteX123" fmla="*/ 1639785 w 1912672"/>
                <a:gd name="connsiteY123" fmla="*/ 981288 h 3833160"/>
                <a:gd name="connsiteX124" fmla="*/ 1596108 w 1912672"/>
                <a:gd name="connsiteY124" fmla="*/ 1007951 h 3833160"/>
                <a:gd name="connsiteX125" fmla="*/ 1549445 w 1912672"/>
                <a:gd name="connsiteY125" fmla="*/ 1031215 h 3833160"/>
                <a:gd name="connsiteX126" fmla="*/ 1501288 w 1912672"/>
                <a:gd name="connsiteY126" fmla="*/ 1049251 h 3833160"/>
                <a:gd name="connsiteX127" fmla="*/ 1452199 w 1912672"/>
                <a:gd name="connsiteY127" fmla="*/ 1062321 h 3833160"/>
                <a:gd name="connsiteX128" fmla="*/ 1442119 w 1912672"/>
                <a:gd name="connsiteY128" fmla="*/ 1093689 h 3833160"/>
                <a:gd name="connsiteX129" fmla="*/ 1428120 w 1912672"/>
                <a:gd name="connsiteY129" fmla="*/ 1130285 h 3833160"/>
                <a:gd name="connsiteX130" fmla="*/ 1412628 w 1912672"/>
                <a:gd name="connsiteY130" fmla="*/ 1168449 h 3833160"/>
                <a:gd name="connsiteX131" fmla="*/ 1392469 w 1912672"/>
                <a:gd name="connsiteY131" fmla="*/ 1209750 h 3833160"/>
                <a:gd name="connsiteX132" fmla="*/ 1371378 w 1912672"/>
                <a:gd name="connsiteY132" fmla="*/ 1253142 h 3833160"/>
                <a:gd name="connsiteX133" fmla="*/ 1348793 w 1912672"/>
                <a:gd name="connsiteY133" fmla="*/ 1296011 h 3833160"/>
                <a:gd name="connsiteX134" fmla="*/ 1324714 w 1912672"/>
                <a:gd name="connsiteY134" fmla="*/ 1336528 h 3833160"/>
                <a:gd name="connsiteX135" fmla="*/ 1300636 w 1912672"/>
                <a:gd name="connsiteY135" fmla="*/ 1376260 h 3833160"/>
                <a:gd name="connsiteX136" fmla="*/ 1278051 w 1912672"/>
                <a:gd name="connsiteY136" fmla="*/ 1412856 h 3833160"/>
                <a:gd name="connsiteX137" fmla="*/ 1253973 w 1912672"/>
                <a:gd name="connsiteY137" fmla="*/ 1445531 h 3833160"/>
                <a:gd name="connsiteX138" fmla="*/ 1232881 w 1912672"/>
                <a:gd name="connsiteY138" fmla="*/ 1474546 h 3833160"/>
                <a:gd name="connsiteX139" fmla="*/ 1212722 w 1912672"/>
                <a:gd name="connsiteY139" fmla="*/ 1495458 h 3833160"/>
                <a:gd name="connsiteX140" fmla="*/ 1215895 w 1912672"/>
                <a:gd name="connsiteY140" fmla="*/ 1511142 h 3833160"/>
                <a:gd name="connsiteX141" fmla="*/ 1221308 w 1912672"/>
                <a:gd name="connsiteY141" fmla="*/ 1514278 h 3833160"/>
                <a:gd name="connsiteX142" fmla="*/ 1255466 w 1912672"/>
                <a:gd name="connsiteY142" fmla="*/ 1504084 h 3833160"/>
                <a:gd name="connsiteX143" fmla="*/ 1289810 w 1912672"/>
                <a:gd name="connsiteY143" fmla="*/ 1499379 h 3833160"/>
                <a:gd name="connsiteX144" fmla="*/ 1326208 w 1912672"/>
                <a:gd name="connsiteY144" fmla="*/ 1499379 h 3833160"/>
                <a:gd name="connsiteX145" fmla="*/ 1361298 w 1912672"/>
                <a:gd name="connsiteY145" fmla="*/ 1500947 h 3833160"/>
                <a:gd name="connsiteX146" fmla="*/ 1398629 w 1912672"/>
                <a:gd name="connsiteY146" fmla="*/ 1502515 h 3833160"/>
                <a:gd name="connsiteX147" fmla="*/ 1432040 w 1912672"/>
                <a:gd name="connsiteY147" fmla="*/ 1502515 h 3833160"/>
                <a:gd name="connsiteX148" fmla="*/ 1464704 w 1912672"/>
                <a:gd name="connsiteY148" fmla="*/ 1498594 h 3833160"/>
                <a:gd name="connsiteX149" fmla="*/ 1530033 w 1912672"/>
                <a:gd name="connsiteY149" fmla="*/ 1482911 h 3833160"/>
                <a:gd name="connsiteX150" fmla="*/ 1590695 w 1912672"/>
                <a:gd name="connsiteY150" fmla="*/ 1462783 h 3833160"/>
                <a:gd name="connsiteX151" fmla="*/ 1647438 w 1912672"/>
                <a:gd name="connsiteY151" fmla="*/ 1438734 h 3833160"/>
                <a:gd name="connsiteX152" fmla="*/ 1699514 w 1912672"/>
                <a:gd name="connsiteY152" fmla="*/ 1408935 h 3833160"/>
                <a:gd name="connsiteX153" fmla="*/ 1747857 w 1912672"/>
                <a:gd name="connsiteY153" fmla="*/ 1376260 h 3833160"/>
                <a:gd name="connsiteX154" fmla="*/ 1791348 w 1912672"/>
                <a:gd name="connsiteY154" fmla="*/ 1338096 h 3833160"/>
                <a:gd name="connsiteX155" fmla="*/ 1831105 w 1912672"/>
                <a:gd name="connsiteY155" fmla="*/ 1298364 h 3833160"/>
                <a:gd name="connsiteX156" fmla="*/ 1867502 w 1912672"/>
                <a:gd name="connsiteY156" fmla="*/ 1253142 h 3833160"/>
                <a:gd name="connsiteX157" fmla="*/ 1900166 w 1912672"/>
                <a:gd name="connsiteY157" fmla="*/ 1205045 h 3833160"/>
                <a:gd name="connsiteX158" fmla="*/ 1912672 w 1912672"/>
                <a:gd name="connsiteY158" fmla="*/ 1214978 h 3833160"/>
                <a:gd name="connsiteX159" fmla="*/ 1912672 w 1912672"/>
                <a:gd name="connsiteY159" fmla="*/ 1218114 h 3833160"/>
                <a:gd name="connsiteX160" fmla="*/ 1894754 w 1912672"/>
                <a:gd name="connsiteY160" fmla="*/ 1261768 h 3833160"/>
                <a:gd name="connsiteX161" fmla="*/ 1869182 w 1912672"/>
                <a:gd name="connsiteY161" fmla="*/ 1306990 h 3833160"/>
                <a:gd name="connsiteX162" fmla="*/ 1838011 w 1912672"/>
                <a:gd name="connsiteY162" fmla="*/ 1352212 h 3833160"/>
                <a:gd name="connsiteX163" fmla="*/ 1801427 w 1912672"/>
                <a:gd name="connsiteY163" fmla="*/ 1396649 h 3833160"/>
                <a:gd name="connsiteX164" fmla="*/ 1760176 w 1912672"/>
                <a:gd name="connsiteY164" fmla="*/ 1438734 h 3833160"/>
                <a:gd name="connsiteX165" fmla="*/ 1716686 w 1912672"/>
                <a:gd name="connsiteY165" fmla="*/ 1480035 h 3833160"/>
                <a:gd name="connsiteX166" fmla="*/ 1670770 w 1912672"/>
                <a:gd name="connsiteY166" fmla="*/ 1516631 h 3833160"/>
                <a:gd name="connsiteX167" fmla="*/ 1625786 w 1912672"/>
                <a:gd name="connsiteY167" fmla="*/ 1549306 h 3833160"/>
                <a:gd name="connsiteX168" fmla="*/ 1582109 w 1912672"/>
                <a:gd name="connsiteY168" fmla="*/ 1574923 h 3833160"/>
                <a:gd name="connsiteX169" fmla="*/ 1539366 w 1912672"/>
                <a:gd name="connsiteY169" fmla="*/ 1595834 h 3833160"/>
                <a:gd name="connsiteX170" fmla="*/ 1516781 w 1912672"/>
                <a:gd name="connsiteY170" fmla="*/ 1602892 h 3833160"/>
                <a:gd name="connsiteX171" fmla="*/ 1488783 w 1912672"/>
                <a:gd name="connsiteY171" fmla="*/ 1608382 h 3833160"/>
                <a:gd name="connsiteX172" fmla="*/ 1457798 w 1912672"/>
                <a:gd name="connsiteY172" fmla="*/ 1614655 h 3833160"/>
                <a:gd name="connsiteX173" fmla="*/ 1425134 w 1912672"/>
                <a:gd name="connsiteY173" fmla="*/ 1620144 h 3833160"/>
                <a:gd name="connsiteX174" fmla="*/ 1390790 w 1912672"/>
                <a:gd name="connsiteY174" fmla="*/ 1625634 h 3833160"/>
                <a:gd name="connsiteX175" fmla="*/ 1355885 w 1912672"/>
                <a:gd name="connsiteY175" fmla="*/ 1631123 h 3833160"/>
                <a:gd name="connsiteX176" fmla="*/ 1323221 w 1912672"/>
                <a:gd name="connsiteY176" fmla="*/ 1637135 h 3833160"/>
                <a:gd name="connsiteX177" fmla="*/ 1292050 w 1912672"/>
                <a:gd name="connsiteY177" fmla="*/ 1644193 h 3833160"/>
                <a:gd name="connsiteX178" fmla="*/ 1262559 w 1912672"/>
                <a:gd name="connsiteY178" fmla="*/ 1654388 h 3833160"/>
                <a:gd name="connsiteX179" fmla="*/ 1238481 w 1912672"/>
                <a:gd name="connsiteY179" fmla="*/ 1663798 h 3833160"/>
                <a:gd name="connsiteX180" fmla="*/ 1219815 w 1912672"/>
                <a:gd name="connsiteY180" fmla="*/ 1676868 h 3833160"/>
                <a:gd name="connsiteX181" fmla="*/ 1205816 w 1912672"/>
                <a:gd name="connsiteY181" fmla="*/ 1692552 h 3833160"/>
                <a:gd name="connsiteX182" fmla="*/ 1183231 w 1912672"/>
                <a:gd name="connsiteY182" fmla="*/ 1737774 h 3833160"/>
                <a:gd name="connsiteX183" fmla="*/ 1167552 w 1912672"/>
                <a:gd name="connsiteY183" fmla="*/ 1786916 h 3833160"/>
                <a:gd name="connsiteX184" fmla="*/ 1155233 w 1912672"/>
                <a:gd name="connsiteY184" fmla="*/ 1838150 h 3833160"/>
                <a:gd name="connsiteX185" fmla="*/ 1148140 w 1912672"/>
                <a:gd name="connsiteY185" fmla="*/ 1890430 h 3833160"/>
                <a:gd name="connsiteX186" fmla="*/ 1145154 w 1912672"/>
                <a:gd name="connsiteY186" fmla="*/ 1945585 h 3833160"/>
                <a:gd name="connsiteX187" fmla="*/ 1143474 w 1912672"/>
                <a:gd name="connsiteY187" fmla="*/ 2001001 h 3833160"/>
                <a:gd name="connsiteX188" fmla="*/ 1145154 w 1912672"/>
                <a:gd name="connsiteY188" fmla="*/ 2056418 h 3833160"/>
                <a:gd name="connsiteX189" fmla="*/ 1148140 w 1912672"/>
                <a:gd name="connsiteY189" fmla="*/ 2113141 h 3833160"/>
                <a:gd name="connsiteX190" fmla="*/ 1152060 w 1912672"/>
                <a:gd name="connsiteY190" fmla="*/ 2169341 h 3833160"/>
                <a:gd name="connsiteX191" fmla="*/ 1156726 w 1912672"/>
                <a:gd name="connsiteY191" fmla="*/ 2224496 h 3833160"/>
                <a:gd name="connsiteX192" fmla="*/ 1157473 w 1912672"/>
                <a:gd name="connsiteY192" fmla="*/ 2305530 h 3833160"/>
                <a:gd name="connsiteX193" fmla="*/ 1153553 w 1912672"/>
                <a:gd name="connsiteY193" fmla="*/ 2386563 h 3833160"/>
                <a:gd name="connsiteX194" fmla="*/ 1146647 w 1912672"/>
                <a:gd name="connsiteY194" fmla="*/ 2464460 h 3833160"/>
                <a:gd name="connsiteX195" fmla="*/ 1138061 w 1912672"/>
                <a:gd name="connsiteY195" fmla="*/ 2540788 h 3833160"/>
                <a:gd name="connsiteX196" fmla="*/ 1133570 w 1912672"/>
                <a:gd name="connsiteY196" fmla="*/ 2649282 h 3833160"/>
                <a:gd name="connsiteX197" fmla="*/ 1135587 w 1912672"/>
                <a:gd name="connsiteY197" fmla="*/ 2649282 h 3833160"/>
                <a:gd name="connsiteX198" fmla="*/ 1180266 w 1912672"/>
                <a:gd name="connsiteY198" fmla="*/ 2953171 h 3833160"/>
                <a:gd name="connsiteX199" fmla="*/ 1207679 w 1912672"/>
                <a:gd name="connsiteY199" fmla="*/ 2969405 h 3833160"/>
                <a:gd name="connsiteX200" fmla="*/ 1234848 w 1912672"/>
                <a:gd name="connsiteY200" fmla="*/ 2985127 h 3833160"/>
                <a:gd name="connsiteX201" fmla="*/ 1258166 w 1912672"/>
                <a:gd name="connsiteY201" fmla="*/ 3001068 h 3833160"/>
                <a:gd name="connsiteX202" fmla="*/ 1307538 w 1912672"/>
                <a:gd name="connsiteY202" fmla="*/ 3040740 h 3833160"/>
                <a:gd name="connsiteX203" fmla="*/ 1351565 w 1912672"/>
                <a:gd name="connsiteY203" fmla="*/ 3082914 h 3833160"/>
                <a:gd name="connsiteX204" fmla="*/ 1389568 w 1912672"/>
                <a:gd name="connsiteY204" fmla="*/ 3124303 h 3833160"/>
                <a:gd name="connsiteX205" fmla="*/ 1424031 w 1912672"/>
                <a:gd name="connsiteY205" fmla="*/ 3165885 h 3833160"/>
                <a:gd name="connsiteX206" fmla="*/ 1455679 w 1912672"/>
                <a:gd name="connsiteY206" fmla="*/ 3207993 h 3833160"/>
                <a:gd name="connsiteX207" fmla="*/ 1485527 w 1912672"/>
                <a:gd name="connsiteY207" fmla="*/ 3248526 h 3833160"/>
                <a:gd name="connsiteX208" fmla="*/ 1512168 w 1912672"/>
                <a:gd name="connsiteY208" fmla="*/ 3287746 h 3833160"/>
                <a:gd name="connsiteX209" fmla="*/ 1499563 w 1912672"/>
                <a:gd name="connsiteY209" fmla="*/ 3294670 h 3833160"/>
                <a:gd name="connsiteX210" fmla="*/ 1456733 w 1912672"/>
                <a:gd name="connsiteY210" fmla="*/ 3246355 h 3833160"/>
                <a:gd name="connsiteX211" fmla="*/ 1412405 w 1912672"/>
                <a:gd name="connsiteY211" fmla="*/ 3200323 h 3833160"/>
                <a:gd name="connsiteX212" fmla="*/ 1366622 w 1912672"/>
                <a:gd name="connsiteY212" fmla="*/ 3157506 h 3833160"/>
                <a:gd name="connsiteX213" fmla="*/ 1319006 w 1912672"/>
                <a:gd name="connsiteY213" fmla="*/ 3118477 h 3833160"/>
                <a:gd name="connsiteX214" fmla="*/ 1268398 w 1912672"/>
                <a:gd name="connsiteY214" fmla="*/ 3084012 h 3833160"/>
                <a:gd name="connsiteX215" fmla="*/ 1215820 w 1912672"/>
                <a:gd name="connsiteY215" fmla="*/ 3053212 h 3833160"/>
                <a:gd name="connsiteX216" fmla="*/ 1162136 w 1912672"/>
                <a:gd name="connsiteY216" fmla="*/ 3026534 h 3833160"/>
                <a:gd name="connsiteX217" fmla="*/ 1105505 w 1912672"/>
                <a:gd name="connsiteY217" fmla="*/ 3006561 h 3833160"/>
                <a:gd name="connsiteX218" fmla="*/ 1031784 w 1912672"/>
                <a:gd name="connsiteY218" fmla="*/ 2981193 h 3833160"/>
                <a:gd name="connsiteX219" fmla="*/ 1052936 w 1912672"/>
                <a:gd name="connsiteY219" fmla="*/ 3127318 h 3833160"/>
                <a:gd name="connsiteX220" fmla="*/ 1055550 w 1912672"/>
                <a:gd name="connsiteY220" fmla="*/ 3272471 h 3833160"/>
                <a:gd name="connsiteX221" fmla="*/ 1106379 w 1912672"/>
                <a:gd name="connsiteY221" fmla="*/ 3308927 h 3833160"/>
                <a:gd name="connsiteX222" fmla="*/ 1151347 w 1912672"/>
                <a:gd name="connsiteY222" fmla="*/ 3348334 h 3833160"/>
                <a:gd name="connsiteX223" fmla="*/ 1187691 w 1912672"/>
                <a:gd name="connsiteY223" fmla="*/ 3388268 h 3833160"/>
                <a:gd name="connsiteX224" fmla="*/ 1216725 w 1912672"/>
                <a:gd name="connsiteY224" fmla="*/ 3430484 h 3833160"/>
                <a:gd name="connsiteX225" fmla="*/ 1238582 w 1912672"/>
                <a:gd name="connsiteY225" fmla="*/ 3473897 h 3833160"/>
                <a:gd name="connsiteX226" fmla="*/ 1252456 w 1912672"/>
                <a:gd name="connsiteY226" fmla="*/ 3516304 h 3833160"/>
                <a:gd name="connsiteX227" fmla="*/ 1258768 w 1912672"/>
                <a:gd name="connsiteY227" fmla="*/ 3559273 h 3833160"/>
                <a:gd name="connsiteX228" fmla="*/ 1256926 w 1912672"/>
                <a:gd name="connsiteY228" fmla="*/ 3601386 h 3833160"/>
                <a:gd name="connsiteX229" fmla="*/ 1247774 w 1912672"/>
                <a:gd name="connsiteY229" fmla="*/ 3640689 h 3833160"/>
                <a:gd name="connsiteX230" fmla="*/ 1240808 w 1912672"/>
                <a:gd name="connsiteY230" fmla="*/ 3642671 h 3833160"/>
                <a:gd name="connsiteX231" fmla="*/ 1237950 w 1912672"/>
                <a:gd name="connsiteY231" fmla="*/ 3632080 h 3833160"/>
                <a:gd name="connsiteX232" fmla="*/ 1246452 w 1912672"/>
                <a:gd name="connsiteY232" fmla="*/ 3608381 h 3833160"/>
                <a:gd name="connsiteX233" fmla="*/ 1246889 w 1912672"/>
                <a:gd name="connsiteY233" fmla="*/ 3581808 h 3833160"/>
                <a:gd name="connsiteX234" fmla="*/ 1243694 w 1912672"/>
                <a:gd name="connsiteY234" fmla="*/ 3552354 h 3833160"/>
                <a:gd name="connsiteX235" fmla="*/ 1233485 w 1912672"/>
                <a:gd name="connsiteY235" fmla="*/ 3522742 h 3833160"/>
                <a:gd name="connsiteX236" fmla="*/ 1218246 w 1912672"/>
                <a:gd name="connsiteY236" fmla="*/ 3491717 h 3833160"/>
                <a:gd name="connsiteX237" fmla="*/ 1199371 w 1912672"/>
                <a:gd name="connsiteY237" fmla="*/ 3461697 h 3833160"/>
                <a:gd name="connsiteX238" fmla="*/ 1175758 w 1912672"/>
                <a:gd name="connsiteY238" fmla="*/ 3432919 h 3833160"/>
                <a:gd name="connsiteX239" fmla="*/ 1147962 w 1912672"/>
                <a:gd name="connsiteY239" fmla="*/ 3405866 h 3833160"/>
                <a:gd name="connsiteX240" fmla="*/ 1119222 w 1912672"/>
                <a:gd name="connsiteY240" fmla="*/ 3381579 h 3833160"/>
                <a:gd name="connsiteX241" fmla="*/ 1101535 w 1912672"/>
                <a:gd name="connsiteY241" fmla="*/ 3369675 h 3833160"/>
                <a:gd name="connsiteX242" fmla="*/ 1087698 w 1912672"/>
                <a:gd name="connsiteY242" fmla="*/ 3357550 h 3833160"/>
                <a:gd name="connsiteX243" fmla="*/ 1073608 w 1912672"/>
                <a:gd name="connsiteY243" fmla="*/ 3348798 h 3833160"/>
                <a:gd name="connsiteX244" fmla="*/ 1059423 w 1912672"/>
                <a:gd name="connsiteY244" fmla="*/ 3340859 h 3833160"/>
                <a:gd name="connsiteX245" fmla="*/ 1043960 w 1912672"/>
                <a:gd name="connsiteY245" fmla="*/ 3337192 h 3833160"/>
                <a:gd name="connsiteX246" fmla="*/ 1025322 w 1912672"/>
                <a:gd name="connsiteY246" fmla="*/ 3402025 h 3833160"/>
                <a:gd name="connsiteX247" fmla="*/ 1003697 w 1912672"/>
                <a:gd name="connsiteY247" fmla="*/ 3462443 h 3833160"/>
                <a:gd name="connsiteX248" fmla="*/ 978914 w 1912672"/>
                <a:gd name="connsiteY248" fmla="*/ 3523689 h 3833160"/>
                <a:gd name="connsiteX249" fmla="*/ 949550 w 1912672"/>
                <a:gd name="connsiteY249" fmla="*/ 3583615 h 3833160"/>
                <a:gd name="connsiteX250" fmla="*/ 915669 w 1912672"/>
                <a:gd name="connsiteY250" fmla="*/ 3646771 h 3833160"/>
                <a:gd name="connsiteX251" fmla="*/ 876441 w 1912672"/>
                <a:gd name="connsiteY251" fmla="*/ 3712430 h 3833160"/>
                <a:gd name="connsiteX252" fmla="*/ 867986 w 1912672"/>
                <a:gd name="connsiteY252" fmla="*/ 3722991 h 3833160"/>
                <a:gd name="connsiteX253" fmla="*/ 858368 w 1912672"/>
                <a:gd name="connsiteY253" fmla="*/ 3739422 h 3833160"/>
                <a:gd name="connsiteX254" fmla="*/ 845551 w 1912672"/>
                <a:gd name="connsiteY254" fmla="*/ 3755745 h 3833160"/>
                <a:gd name="connsiteX255" fmla="*/ 833671 w 1912672"/>
                <a:gd name="connsiteY255" fmla="*/ 3773189 h 3833160"/>
                <a:gd name="connsiteX256" fmla="*/ 819871 w 1912672"/>
                <a:gd name="connsiteY256" fmla="*/ 3791345 h 3833160"/>
                <a:gd name="connsiteX257" fmla="*/ 805085 w 1912672"/>
                <a:gd name="connsiteY257" fmla="*/ 3806242 h 3833160"/>
                <a:gd name="connsiteX258" fmla="*/ 790388 w 1912672"/>
                <a:gd name="connsiteY258" fmla="*/ 3819121 h 3833160"/>
                <a:gd name="connsiteX259" fmla="*/ 775016 w 1912672"/>
                <a:gd name="connsiteY259" fmla="*/ 3828711 h 3833160"/>
                <a:gd name="connsiteX260" fmla="*/ 761637 w 1912672"/>
                <a:gd name="connsiteY260" fmla="*/ 3833160 h 3833160"/>
                <a:gd name="connsiteX261" fmla="*/ 758567 w 1912672"/>
                <a:gd name="connsiteY261" fmla="*/ 3826878 h 3833160"/>
                <a:gd name="connsiteX262" fmla="*/ 805952 w 1912672"/>
                <a:gd name="connsiteY262" fmla="*/ 3777351 h 3833160"/>
                <a:gd name="connsiteX263" fmla="*/ 847525 w 1912672"/>
                <a:gd name="connsiteY263" fmla="*/ 3722733 h 3833160"/>
                <a:gd name="connsiteX264" fmla="*/ 882815 w 1912672"/>
                <a:gd name="connsiteY264" fmla="*/ 3664405 h 3833160"/>
                <a:gd name="connsiteX265" fmla="*/ 910683 w 1912672"/>
                <a:gd name="connsiteY265" fmla="*/ 3606761 h 3833160"/>
                <a:gd name="connsiteX266" fmla="*/ 933675 w 1912672"/>
                <a:gd name="connsiteY266" fmla="*/ 3550236 h 3833160"/>
                <a:gd name="connsiteX267" fmla="*/ 943120 w 1912672"/>
                <a:gd name="connsiteY267" fmla="*/ 3508495 h 3833160"/>
                <a:gd name="connsiteX268" fmla="*/ 946497 w 1912672"/>
                <a:gd name="connsiteY268" fmla="*/ 3509658 h 3833160"/>
                <a:gd name="connsiteX269" fmla="*/ 947522 w 1912672"/>
                <a:gd name="connsiteY269" fmla="*/ 3508759 h 3833160"/>
                <a:gd name="connsiteX270" fmla="*/ 947302 w 1912672"/>
                <a:gd name="connsiteY270" fmla="*/ 3506770 h 3833160"/>
                <a:gd name="connsiteX271" fmla="*/ 946709 w 1912672"/>
                <a:gd name="connsiteY271" fmla="*/ 3505350 h 3833160"/>
                <a:gd name="connsiteX272" fmla="*/ 945381 w 1912672"/>
                <a:gd name="connsiteY272" fmla="*/ 3502390 h 3833160"/>
                <a:gd name="connsiteX273" fmla="*/ 946879 w 1912672"/>
                <a:gd name="connsiteY273" fmla="*/ 3500109 h 3833160"/>
                <a:gd name="connsiteX274" fmla="*/ 946796 w 1912672"/>
                <a:gd name="connsiteY274" fmla="*/ 3498240 h 3833160"/>
                <a:gd name="connsiteX275" fmla="*/ 947228 w 1912672"/>
                <a:gd name="connsiteY275" fmla="*/ 3495922 h 3833160"/>
                <a:gd name="connsiteX276" fmla="*/ 946202 w 1912672"/>
                <a:gd name="connsiteY276" fmla="*/ 3496821 h 3833160"/>
                <a:gd name="connsiteX277" fmla="*/ 946796 w 1912672"/>
                <a:gd name="connsiteY277" fmla="*/ 3498240 h 3833160"/>
                <a:gd name="connsiteX278" fmla="*/ 943120 w 1912672"/>
                <a:gd name="connsiteY278" fmla="*/ 3508495 h 3833160"/>
                <a:gd name="connsiteX279" fmla="*/ 920055 w 1912672"/>
                <a:gd name="connsiteY279" fmla="*/ 3504456 h 3833160"/>
                <a:gd name="connsiteX280" fmla="*/ 891050 w 1912672"/>
                <a:gd name="connsiteY280" fmla="*/ 3506594 h 3833160"/>
                <a:gd name="connsiteX281" fmla="*/ 860172 w 1912672"/>
                <a:gd name="connsiteY281" fmla="*/ 3511582 h 3833160"/>
                <a:gd name="connsiteX282" fmla="*/ 826163 w 1912672"/>
                <a:gd name="connsiteY282" fmla="*/ 3521016 h 3833160"/>
                <a:gd name="connsiteX283" fmla="*/ 790835 w 1912672"/>
                <a:gd name="connsiteY283" fmla="*/ 3533785 h 3833160"/>
                <a:gd name="connsiteX284" fmla="*/ 755037 w 1912672"/>
                <a:gd name="connsiteY284" fmla="*/ 3547939 h 3833160"/>
                <a:gd name="connsiteX285" fmla="*/ 720010 w 1912672"/>
                <a:gd name="connsiteY285" fmla="*/ 3564567 h 3833160"/>
                <a:gd name="connsiteX286" fmla="*/ 686563 w 1912672"/>
                <a:gd name="connsiteY286" fmla="*/ 3580781 h 3833160"/>
                <a:gd name="connsiteX287" fmla="*/ 655247 w 1912672"/>
                <a:gd name="connsiteY287" fmla="*/ 3597068 h 3833160"/>
                <a:gd name="connsiteX288" fmla="*/ 687635 w 1912672"/>
                <a:gd name="connsiteY288" fmla="*/ 3566747 h 3833160"/>
                <a:gd name="connsiteX289" fmla="*/ 719332 w 1912672"/>
                <a:gd name="connsiteY289" fmla="*/ 3540910 h 3833160"/>
                <a:gd name="connsiteX290" fmla="*/ 753129 w 1912672"/>
                <a:gd name="connsiteY290" fmla="*/ 3520510 h 3833160"/>
                <a:gd name="connsiteX291" fmla="*/ 789139 w 1912672"/>
                <a:gd name="connsiteY291" fmla="*/ 3502048 h 3833160"/>
                <a:gd name="connsiteX292" fmla="*/ 826517 w 1912672"/>
                <a:gd name="connsiteY292" fmla="*/ 3487482 h 3833160"/>
                <a:gd name="connsiteX293" fmla="*/ 868462 w 1912672"/>
                <a:gd name="connsiteY293" fmla="*/ 3476916 h 3833160"/>
                <a:gd name="connsiteX294" fmla="*/ 962011 w 1912672"/>
                <a:gd name="connsiteY294" fmla="*/ 3455565 h 3833160"/>
                <a:gd name="connsiteX295" fmla="*/ 973820 w 1912672"/>
                <a:gd name="connsiteY295" fmla="*/ 3382651 h 3833160"/>
                <a:gd name="connsiteX296" fmla="*/ 979476 w 1912672"/>
                <a:gd name="connsiteY296" fmla="*/ 3310035 h 3833160"/>
                <a:gd name="connsiteX297" fmla="*/ 978970 w 1912672"/>
                <a:gd name="connsiteY297" fmla="*/ 3236513 h 3833160"/>
                <a:gd name="connsiteX298" fmla="*/ 972281 w 1912672"/>
                <a:gd name="connsiteY298" fmla="*/ 3163562 h 3833160"/>
                <a:gd name="connsiteX299" fmla="*/ 909718 w 1912672"/>
                <a:gd name="connsiteY299" fmla="*/ 2935624 h 3833160"/>
                <a:gd name="connsiteX300" fmla="*/ 900871 w 1912672"/>
                <a:gd name="connsiteY300" fmla="*/ 2934162 h 3833160"/>
                <a:gd name="connsiteX301" fmla="*/ 870406 w 1912672"/>
                <a:gd name="connsiteY301" fmla="*/ 2984139 h 3833160"/>
                <a:gd name="connsiteX302" fmla="*/ 833789 w 1912672"/>
                <a:gd name="connsiteY302" fmla="*/ 3034414 h 3833160"/>
                <a:gd name="connsiteX303" fmla="*/ 791581 w 1912672"/>
                <a:gd name="connsiteY303" fmla="*/ 3086679 h 3833160"/>
                <a:gd name="connsiteX304" fmla="*/ 743642 w 1912672"/>
                <a:gd name="connsiteY304" fmla="*/ 3135720 h 3833160"/>
                <a:gd name="connsiteX305" fmla="*/ 692759 w 1912672"/>
                <a:gd name="connsiteY305" fmla="*/ 3186373 h 3833160"/>
                <a:gd name="connsiteX306" fmla="*/ 637219 w 1912672"/>
                <a:gd name="connsiteY306" fmla="*/ 3235043 h 3833160"/>
                <a:gd name="connsiteX307" fmla="*/ 578815 w 1912672"/>
                <a:gd name="connsiteY307" fmla="*/ 3282100 h 3833160"/>
                <a:gd name="connsiteX308" fmla="*/ 518156 w 1912672"/>
                <a:gd name="connsiteY308" fmla="*/ 3326282 h 3833160"/>
                <a:gd name="connsiteX309" fmla="*/ 455177 w 1912672"/>
                <a:gd name="connsiteY309" fmla="*/ 3368134 h 3833160"/>
                <a:gd name="connsiteX310" fmla="*/ 393663 w 1912672"/>
                <a:gd name="connsiteY310" fmla="*/ 3407974 h 3833160"/>
                <a:gd name="connsiteX311" fmla="*/ 330228 w 1912672"/>
                <a:gd name="connsiteY311" fmla="*/ 3443435 h 3833160"/>
                <a:gd name="connsiteX312" fmla="*/ 267517 w 1912672"/>
                <a:gd name="connsiteY312" fmla="*/ 3474139 h 3833160"/>
                <a:gd name="connsiteX313" fmla="*/ 206814 w 1912672"/>
                <a:gd name="connsiteY313" fmla="*/ 3502111 h 3833160"/>
                <a:gd name="connsiteX314" fmla="*/ 148203 w 1912672"/>
                <a:gd name="connsiteY314" fmla="*/ 3524128 h 3833160"/>
                <a:gd name="connsiteX315" fmla="*/ 92246 w 1912672"/>
                <a:gd name="connsiteY315" fmla="*/ 3541882 h 3833160"/>
                <a:gd name="connsiteX316" fmla="*/ 37645 w 1912672"/>
                <a:gd name="connsiteY316" fmla="*/ 3552139 h 3833160"/>
                <a:gd name="connsiteX317" fmla="*/ 48200 w 1912672"/>
                <a:gd name="connsiteY317" fmla="*/ 3547012 h 3833160"/>
                <a:gd name="connsiteX318" fmla="*/ 54777 w 1912672"/>
                <a:gd name="connsiteY318" fmla="*/ 3543191 h 3833160"/>
                <a:gd name="connsiteX319" fmla="*/ 59610 w 1912672"/>
                <a:gd name="connsiteY319" fmla="*/ 3541137 h 3833160"/>
                <a:gd name="connsiteX320" fmla="*/ 61660 w 1912672"/>
                <a:gd name="connsiteY320" fmla="*/ 3539340 h 3833160"/>
                <a:gd name="connsiteX321" fmla="*/ 61441 w 1912672"/>
                <a:gd name="connsiteY321" fmla="*/ 3537351 h 3833160"/>
                <a:gd name="connsiteX322" fmla="*/ 62467 w 1912672"/>
                <a:gd name="connsiteY322" fmla="*/ 3536452 h 3833160"/>
                <a:gd name="connsiteX323" fmla="*/ 61359 w 1912672"/>
                <a:gd name="connsiteY323" fmla="*/ 3535481 h 3833160"/>
                <a:gd name="connsiteX324" fmla="*/ 62897 w 1912672"/>
                <a:gd name="connsiteY324" fmla="*/ 3534134 h 3833160"/>
                <a:gd name="connsiteX325" fmla="*/ 67081 w 1912672"/>
                <a:gd name="connsiteY325" fmla="*/ 3532408 h 3833160"/>
                <a:gd name="connsiteX326" fmla="*/ 72939 w 1912672"/>
                <a:gd name="connsiteY326" fmla="*/ 3529456 h 3833160"/>
                <a:gd name="connsiteX327" fmla="*/ 81778 w 1912672"/>
                <a:gd name="connsiteY327" fmla="*/ 3524622 h 3833160"/>
                <a:gd name="connsiteX328" fmla="*/ 95320 w 1912672"/>
                <a:gd name="connsiteY328" fmla="*/ 3518818 h 3833160"/>
                <a:gd name="connsiteX329" fmla="*/ 114932 w 1912672"/>
                <a:gd name="connsiteY329" fmla="*/ 3510846 h 3833160"/>
                <a:gd name="connsiteX330" fmla="*/ 137312 w 1912672"/>
                <a:gd name="connsiteY330" fmla="*/ 3500207 h 3833160"/>
                <a:gd name="connsiteX331" fmla="*/ 167862 w 1912672"/>
                <a:gd name="connsiteY331" fmla="*/ 3487744 h 3833160"/>
                <a:gd name="connsiteX332" fmla="*/ 204549 w 1912672"/>
                <a:gd name="connsiteY332" fmla="*/ 3472571 h 3833160"/>
                <a:gd name="connsiteX333" fmla="*/ 258382 w 1912672"/>
                <a:gd name="connsiteY333" fmla="*/ 3445767 h 3833160"/>
                <a:gd name="connsiteX334" fmla="*/ 311693 w 1912672"/>
                <a:gd name="connsiteY334" fmla="*/ 3413115 h 3833160"/>
                <a:gd name="connsiteX335" fmla="*/ 364540 w 1912672"/>
                <a:gd name="connsiteY335" fmla="*/ 3377961 h 3833160"/>
                <a:gd name="connsiteX336" fmla="*/ 422506 w 1912672"/>
                <a:gd name="connsiteY336" fmla="*/ 3342200 h 3833160"/>
                <a:gd name="connsiteX337" fmla="*/ 434347 w 1912672"/>
                <a:gd name="connsiteY337" fmla="*/ 3334006 h 3833160"/>
                <a:gd name="connsiteX338" fmla="*/ 451900 w 1912672"/>
                <a:gd name="connsiteY338" fmla="*/ 3321534 h 3833160"/>
                <a:gd name="connsiteX339" fmla="*/ 469893 w 1912672"/>
                <a:gd name="connsiteY339" fmla="*/ 3307950 h 3833160"/>
                <a:gd name="connsiteX340" fmla="*/ 489284 w 1912672"/>
                <a:gd name="connsiteY340" fmla="*/ 3292897 h 3833160"/>
                <a:gd name="connsiteX341" fmla="*/ 508083 w 1912672"/>
                <a:gd name="connsiteY341" fmla="*/ 3276424 h 3833160"/>
                <a:gd name="connsiteX342" fmla="*/ 522649 w 1912672"/>
                <a:gd name="connsiteY342" fmla="*/ 3259537 h 3833160"/>
                <a:gd name="connsiteX343" fmla="*/ 534440 w 1912672"/>
                <a:gd name="connsiteY343" fmla="*/ 3244112 h 3833160"/>
                <a:gd name="connsiteX344" fmla="*/ 539574 w 1912672"/>
                <a:gd name="connsiteY344" fmla="*/ 3230640 h 3833160"/>
                <a:gd name="connsiteX345" fmla="*/ 509849 w 1912672"/>
                <a:gd name="connsiteY345" fmla="*/ 3208187 h 3833160"/>
                <a:gd name="connsiteX346" fmla="*/ 474526 w 1912672"/>
                <a:gd name="connsiteY346" fmla="*/ 3191609 h 3833160"/>
                <a:gd name="connsiteX347" fmla="*/ 435493 w 1912672"/>
                <a:gd name="connsiteY347" fmla="*/ 3180466 h 3833160"/>
                <a:gd name="connsiteX348" fmla="*/ 390471 w 1912672"/>
                <a:gd name="connsiteY348" fmla="*/ 3173359 h 3833160"/>
                <a:gd name="connsiteX349" fmla="*/ 344894 w 1912672"/>
                <a:gd name="connsiteY349" fmla="*/ 3170859 h 3833160"/>
                <a:gd name="connsiteX350" fmla="*/ 295258 w 1912672"/>
                <a:gd name="connsiteY350" fmla="*/ 3172887 h 3833160"/>
                <a:gd name="connsiteX351" fmla="*/ 245329 w 1912672"/>
                <a:gd name="connsiteY351" fmla="*/ 3177354 h 3833160"/>
                <a:gd name="connsiteX352" fmla="*/ 195694 w 1912672"/>
                <a:gd name="connsiteY352" fmla="*/ 3184474 h 3833160"/>
                <a:gd name="connsiteX353" fmla="*/ 144902 w 1912672"/>
                <a:gd name="connsiteY353" fmla="*/ 3193577 h 3833160"/>
                <a:gd name="connsiteX354" fmla="*/ 95992 w 1912672"/>
                <a:gd name="connsiteY354" fmla="*/ 3206125 h 3833160"/>
                <a:gd name="connsiteX355" fmla="*/ 49213 w 1912672"/>
                <a:gd name="connsiteY355" fmla="*/ 3218744 h 3833160"/>
                <a:gd name="connsiteX356" fmla="*/ 6365 w 1912672"/>
                <a:gd name="connsiteY356" fmla="*/ 3233010 h 3833160"/>
                <a:gd name="connsiteX357" fmla="*/ 0 w 1912672"/>
                <a:gd name="connsiteY357" fmla="*/ 3227433 h 3833160"/>
                <a:gd name="connsiteX358" fmla="*/ 3076 w 1912672"/>
                <a:gd name="connsiteY358" fmla="*/ 3224737 h 3833160"/>
                <a:gd name="connsiteX359" fmla="*/ 43018 w 1912672"/>
                <a:gd name="connsiteY359" fmla="*/ 3207924 h 3833160"/>
                <a:gd name="connsiteX360" fmla="*/ 85231 w 1912672"/>
                <a:gd name="connsiteY360" fmla="*/ 3191304 h 3833160"/>
                <a:gd name="connsiteX361" fmla="*/ 127386 w 1912672"/>
                <a:gd name="connsiteY361" fmla="*/ 3176431 h 3833160"/>
                <a:gd name="connsiteX362" fmla="*/ 168655 w 1912672"/>
                <a:gd name="connsiteY362" fmla="*/ 3162578 h 3833160"/>
                <a:gd name="connsiteX363" fmla="*/ 209793 w 1912672"/>
                <a:gd name="connsiteY363" fmla="*/ 3149808 h 3833160"/>
                <a:gd name="connsiteX364" fmla="*/ 250713 w 1912672"/>
                <a:gd name="connsiteY364" fmla="*/ 3140141 h 3833160"/>
                <a:gd name="connsiteX365" fmla="*/ 291298 w 1912672"/>
                <a:gd name="connsiteY365" fmla="*/ 3131978 h 3833160"/>
                <a:gd name="connsiteX366" fmla="*/ 333154 w 1912672"/>
                <a:gd name="connsiteY366" fmla="*/ 3128523 h 3833160"/>
                <a:gd name="connsiteX367" fmla="*/ 375359 w 1912672"/>
                <a:gd name="connsiteY367" fmla="*/ 3125974 h 3833160"/>
                <a:gd name="connsiteX368" fmla="*/ 416751 w 1912672"/>
                <a:gd name="connsiteY368" fmla="*/ 3130200 h 3833160"/>
                <a:gd name="connsiteX369" fmla="*/ 459928 w 1912672"/>
                <a:gd name="connsiteY369" fmla="*/ 3138683 h 3833160"/>
                <a:gd name="connsiteX370" fmla="*/ 504268 w 1912672"/>
                <a:gd name="connsiteY370" fmla="*/ 3151481 h 3833160"/>
                <a:gd name="connsiteX371" fmla="*/ 546509 w 1912672"/>
                <a:gd name="connsiteY371" fmla="*/ 3169029 h 3833160"/>
                <a:gd name="connsiteX372" fmla="*/ 591005 w 1912672"/>
                <a:gd name="connsiteY372" fmla="*/ 3194544 h 3833160"/>
                <a:gd name="connsiteX373" fmla="*/ 643386 w 1912672"/>
                <a:gd name="connsiteY373" fmla="*/ 3146702 h 3833160"/>
                <a:gd name="connsiteX374" fmla="*/ 689192 w 1912672"/>
                <a:gd name="connsiteY374" fmla="*/ 3097589 h 3833160"/>
                <a:gd name="connsiteX375" fmla="*/ 728837 w 1912672"/>
                <a:gd name="connsiteY375" fmla="*/ 3047570 h 3833160"/>
                <a:gd name="connsiteX376" fmla="*/ 763151 w 1912672"/>
                <a:gd name="connsiteY376" fmla="*/ 2997373 h 3833160"/>
                <a:gd name="connsiteX377" fmla="*/ 792509 w 1912672"/>
                <a:gd name="connsiteY377" fmla="*/ 2946426 h 3833160"/>
                <a:gd name="connsiteX378" fmla="*/ 818742 w 1912672"/>
                <a:gd name="connsiteY378" fmla="*/ 2896035 h 3833160"/>
                <a:gd name="connsiteX379" fmla="*/ 840539 w 1912672"/>
                <a:gd name="connsiteY379" fmla="*/ 2845651 h 3833160"/>
                <a:gd name="connsiteX380" fmla="*/ 868659 w 1912672"/>
                <a:gd name="connsiteY380" fmla="*/ 2777611 h 3833160"/>
                <a:gd name="connsiteX381" fmla="*/ 886079 w 1912672"/>
                <a:gd name="connsiteY381" fmla="*/ 2678806 h 3833160"/>
                <a:gd name="connsiteX382" fmla="*/ 894665 w 1912672"/>
                <a:gd name="connsiteY382" fmla="*/ 2574247 h 3833160"/>
                <a:gd name="connsiteX383" fmla="*/ 910157 w 1912672"/>
                <a:gd name="connsiteY383" fmla="*/ 2532162 h 3833160"/>
                <a:gd name="connsiteX384" fmla="*/ 923410 w 1912672"/>
                <a:gd name="connsiteY384" fmla="*/ 2485372 h 3833160"/>
                <a:gd name="connsiteX385" fmla="*/ 935916 w 1912672"/>
                <a:gd name="connsiteY385" fmla="*/ 2433353 h 3833160"/>
                <a:gd name="connsiteX386" fmla="*/ 947488 w 1912672"/>
                <a:gd name="connsiteY386" fmla="*/ 2377937 h 3833160"/>
                <a:gd name="connsiteX387" fmla="*/ 956821 w 1912672"/>
                <a:gd name="connsiteY387" fmla="*/ 2318077 h 3833160"/>
                <a:gd name="connsiteX388" fmla="*/ 963914 w 1912672"/>
                <a:gd name="connsiteY388" fmla="*/ 2257171 h 3833160"/>
                <a:gd name="connsiteX389" fmla="*/ 970820 w 1912672"/>
                <a:gd name="connsiteY389" fmla="*/ 2193390 h 3833160"/>
                <a:gd name="connsiteX390" fmla="*/ 975486 w 1912672"/>
                <a:gd name="connsiteY390" fmla="*/ 2128825 h 3833160"/>
                <a:gd name="connsiteX391" fmla="*/ 979406 w 1912672"/>
                <a:gd name="connsiteY391" fmla="*/ 2061646 h 3833160"/>
                <a:gd name="connsiteX392" fmla="*/ 979406 w 1912672"/>
                <a:gd name="connsiteY392" fmla="*/ 1995512 h 3833160"/>
                <a:gd name="connsiteX393" fmla="*/ 979406 w 1912672"/>
                <a:gd name="connsiteY393" fmla="*/ 1930162 h 3833160"/>
                <a:gd name="connsiteX394" fmla="*/ 975486 w 1912672"/>
                <a:gd name="connsiteY394" fmla="*/ 1864552 h 3833160"/>
                <a:gd name="connsiteX395" fmla="*/ 970073 w 1912672"/>
                <a:gd name="connsiteY395" fmla="*/ 1801555 h 3833160"/>
                <a:gd name="connsiteX396" fmla="*/ 963167 w 1912672"/>
                <a:gd name="connsiteY396" fmla="*/ 1740126 h 3833160"/>
                <a:gd name="connsiteX397" fmla="*/ 952901 w 1912672"/>
                <a:gd name="connsiteY397" fmla="*/ 1680789 h 3833160"/>
                <a:gd name="connsiteX398" fmla="*/ 938902 w 1912672"/>
                <a:gd name="connsiteY398" fmla="*/ 1625634 h 3833160"/>
                <a:gd name="connsiteX399" fmla="*/ 923410 w 1912672"/>
                <a:gd name="connsiteY399" fmla="*/ 1573354 h 3833160"/>
                <a:gd name="connsiteX400" fmla="*/ 904744 w 1912672"/>
                <a:gd name="connsiteY400" fmla="*/ 1526564 h 3833160"/>
                <a:gd name="connsiteX401" fmla="*/ 883839 w 1912672"/>
                <a:gd name="connsiteY401" fmla="*/ 1485263 h 3833160"/>
                <a:gd name="connsiteX402" fmla="*/ 859574 w 1912672"/>
                <a:gd name="connsiteY402" fmla="*/ 1448667 h 3833160"/>
                <a:gd name="connsiteX403" fmla="*/ 832510 w 1912672"/>
                <a:gd name="connsiteY403" fmla="*/ 1419129 h 3833160"/>
                <a:gd name="connsiteX404" fmla="*/ 801338 w 1912672"/>
                <a:gd name="connsiteY404" fmla="*/ 1396649 h 3833160"/>
                <a:gd name="connsiteX405" fmla="*/ 774834 w 1912672"/>
                <a:gd name="connsiteY405" fmla="*/ 1383318 h 3833160"/>
                <a:gd name="connsiteX406" fmla="*/ 745342 w 1912672"/>
                <a:gd name="connsiteY406" fmla="*/ 1377829 h 3833160"/>
                <a:gd name="connsiteX407" fmla="*/ 714918 w 1912672"/>
                <a:gd name="connsiteY407" fmla="*/ 1377829 h 3833160"/>
                <a:gd name="connsiteX408" fmla="*/ 683187 w 1912672"/>
                <a:gd name="connsiteY408" fmla="*/ 1381750 h 3833160"/>
                <a:gd name="connsiteX409" fmla="*/ 652016 w 1912672"/>
                <a:gd name="connsiteY409" fmla="*/ 1388023 h 3833160"/>
                <a:gd name="connsiteX410" fmla="*/ 620845 w 1912672"/>
                <a:gd name="connsiteY410" fmla="*/ 1396649 h 3833160"/>
                <a:gd name="connsiteX411" fmla="*/ 589860 w 1912672"/>
                <a:gd name="connsiteY411" fmla="*/ 1403446 h 3833160"/>
                <a:gd name="connsiteX412" fmla="*/ 559436 w 1912672"/>
                <a:gd name="connsiteY412" fmla="*/ 1410503 h 3833160"/>
                <a:gd name="connsiteX413" fmla="*/ 531438 w 1912672"/>
                <a:gd name="connsiteY413" fmla="*/ 1414424 h 3833160"/>
                <a:gd name="connsiteX414" fmla="*/ 467602 w 1912672"/>
                <a:gd name="connsiteY414" fmla="*/ 1417561 h 3833160"/>
                <a:gd name="connsiteX415" fmla="*/ 405447 w 1912672"/>
                <a:gd name="connsiteY415" fmla="*/ 1414424 h 3833160"/>
                <a:gd name="connsiteX416" fmla="*/ 347958 w 1912672"/>
                <a:gd name="connsiteY416" fmla="*/ 1407367 h 3833160"/>
                <a:gd name="connsiteX417" fmla="*/ 292708 w 1912672"/>
                <a:gd name="connsiteY417" fmla="*/ 1397433 h 3833160"/>
                <a:gd name="connsiteX418" fmla="*/ 238952 w 1912672"/>
                <a:gd name="connsiteY418" fmla="*/ 1384886 h 3833160"/>
                <a:gd name="connsiteX419" fmla="*/ 187622 w 1912672"/>
                <a:gd name="connsiteY419" fmla="*/ 1372339 h 3833160"/>
                <a:gd name="connsiteX420" fmla="*/ 139466 w 1912672"/>
                <a:gd name="connsiteY420" fmla="*/ 1358485 h 3833160"/>
                <a:gd name="connsiteX421" fmla="*/ 142639 w 1912672"/>
                <a:gd name="connsiteY421" fmla="*/ 1342801 h 3833160"/>
                <a:gd name="connsiteX422" fmla="*/ 208714 w 1912672"/>
                <a:gd name="connsiteY422" fmla="*/ 1352212 h 3833160"/>
                <a:gd name="connsiteX423" fmla="*/ 274043 w 1912672"/>
                <a:gd name="connsiteY423" fmla="*/ 1358485 h 3833160"/>
                <a:gd name="connsiteX424" fmla="*/ 337878 w 1912672"/>
                <a:gd name="connsiteY424" fmla="*/ 1360838 h 3833160"/>
                <a:gd name="connsiteX425" fmla="*/ 400034 w 1912672"/>
                <a:gd name="connsiteY425" fmla="*/ 1358485 h 3833160"/>
                <a:gd name="connsiteX426" fmla="*/ 460696 w 1912672"/>
                <a:gd name="connsiteY426" fmla="*/ 1349859 h 3833160"/>
                <a:gd name="connsiteX427" fmla="*/ 519865 w 1912672"/>
                <a:gd name="connsiteY427" fmla="*/ 1336528 h 3833160"/>
                <a:gd name="connsiteX428" fmla="*/ 576608 w 1912672"/>
                <a:gd name="connsiteY428" fmla="*/ 1318753 h 3833160"/>
                <a:gd name="connsiteX429" fmla="*/ 630177 w 1912672"/>
                <a:gd name="connsiteY429" fmla="*/ 1292874 h 3833160"/>
                <a:gd name="connsiteX430" fmla="*/ 699426 w 1912672"/>
                <a:gd name="connsiteY430" fmla="*/ 1258631 h 3833160"/>
                <a:gd name="connsiteX431" fmla="*/ 572688 w 1912672"/>
                <a:gd name="connsiteY431" fmla="*/ 1147276 h 3833160"/>
                <a:gd name="connsiteX432" fmla="*/ 459203 w 1912672"/>
                <a:gd name="connsiteY432" fmla="*/ 1022589 h 3833160"/>
                <a:gd name="connsiteX433" fmla="*/ 396861 w 1912672"/>
                <a:gd name="connsiteY433" fmla="*/ 1029647 h 3833160"/>
                <a:gd name="connsiteX434" fmla="*/ 336198 w 1912672"/>
                <a:gd name="connsiteY434" fmla="*/ 1029647 h 3833160"/>
                <a:gd name="connsiteX435" fmla="*/ 280949 w 1912672"/>
                <a:gd name="connsiteY435" fmla="*/ 1022589 h 3833160"/>
                <a:gd name="connsiteX436" fmla="*/ 228873 w 1912672"/>
                <a:gd name="connsiteY436" fmla="*/ 1007951 h 3833160"/>
                <a:gd name="connsiteX437" fmla="*/ 180716 w 1912672"/>
                <a:gd name="connsiteY437" fmla="*/ 986777 h 3833160"/>
                <a:gd name="connsiteX438" fmla="*/ 138719 w 1912672"/>
                <a:gd name="connsiteY438" fmla="*/ 960376 h 3833160"/>
                <a:gd name="connsiteX439" fmla="*/ 101389 w 1912672"/>
                <a:gd name="connsiteY439" fmla="*/ 927701 h 3833160"/>
                <a:gd name="connsiteX440" fmla="*/ 70218 w 1912672"/>
                <a:gd name="connsiteY440" fmla="*/ 889537 h 3833160"/>
                <a:gd name="connsiteX441" fmla="*/ 46139 w 1912672"/>
                <a:gd name="connsiteY441" fmla="*/ 848236 h 3833160"/>
                <a:gd name="connsiteX442" fmla="*/ 49312 w 1912672"/>
                <a:gd name="connsiteY442" fmla="*/ 841179 h 3833160"/>
                <a:gd name="connsiteX443" fmla="*/ 59392 w 1912672"/>
                <a:gd name="connsiteY443" fmla="*/ 848236 h 3833160"/>
                <a:gd name="connsiteX444" fmla="*/ 71897 w 1912672"/>
                <a:gd name="connsiteY444" fmla="*/ 875422 h 3833160"/>
                <a:gd name="connsiteX445" fmla="*/ 92056 w 1912672"/>
                <a:gd name="connsiteY445" fmla="*/ 898948 h 3833160"/>
                <a:gd name="connsiteX446" fmla="*/ 116881 w 1912672"/>
                <a:gd name="connsiteY446" fmla="*/ 922212 h 3833160"/>
                <a:gd name="connsiteX447" fmla="*/ 146559 w 1912672"/>
                <a:gd name="connsiteY447" fmla="*/ 940248 h 3833160"/>
                <a:gd name="connsiteX448" fmla="*/ 180716 w 1912672"/>
                <a:gd name="connsiteY448" fmla="*/ 955671 h 3833160"/>
                <a:gd name="connsiteX449" fmla="*/ 216554 w 1912672"/>
                <a:gd name="connsiteY449" fmla="*/ 967434 h 3833160"/>
                <a:gd name="connsiteX450" fmla="*/ 254631 w 1912672"/>
                <a:gd name="connsiteY450" fmla="*/ 974492 h 3833160"/>
                <a:gd name="connsiteX451" fmla="*/ 294201 w 1912672"/>
                <a:gd name="connsiteY451" fmla="*/ 976844 h 3833160"/>
                <a:gd name="connsiteX452" fmla="*/ 332279 w 1912672"/>
                <a:gd name="connsiteY452" fmla="*/ 976060 h 3833160"/>
                <a:gd name="connsiteX453" fmla="*/ 353371 w 1912672"/>
                <a:gd name="connsiteY453" fmla="*/ 972923 h 3833160"/>
                <a:gd name="connsiteX454" fmla="*/ 372036 w 1912672"/>
                <a:gd name="connsiteY454" fmla="*/ 972923 h 3833160"/>
                <a:gd name="connsiteX455" fmla="*/ 388275 w 1912672"/>
                <a:gd name="connsiteY455" fmla="*/ 969786 h 3833160"/>
                <a:gd name="connsiteX456" fmla="*/ 403954 w 1912672"/>
                <a:gd name="connsiteY456" fmla="*/ 965865 h 3833160"/>
                <a:gd name="connsiteX457" fmla="*/ 417206 w 1912672"/>
                <a:gd name="connsiteY457" fmla="*/ 957239 h 3833160"/>
                <a:gd name="connsiteX458" fmla="*/ 379875 w 1912672"/>
                <a:gd name="connsiteY458" fmla="*/ 886400 h 3833160"/>
                <a:gd name="connsiteX459" fmla="*/ 347958 w 1912672"/>
                <a:gd name="connsiteY459" fmla="*/ 817130 h 3833160"/>
                <a:gd name="connsiteX460" fmla="*/ 317533 w 1912672"/>
                <a:gd name="connsiteY460" fmla="*/ 744723 h 3833160"/>
                <a:gd name="connsiteX461" fmla="*/ 291215 w 1912672"/>
                <a:gd name="connsiteY461" fmla="*/ 669963 h 3833160"/>
                <a:gd name="connsiteX462" fmla="*/ 265457 w 1912672"/>
                <a:gd name="connsiteY462" fmla="*/ 588930 h 3833160"/>
                <a:gd name="connsiteX463" fmla="*/ 241379 w 1912672"/>
                <a:gd name="connsiteY463" fmla="*/ 501623 h 3833160"/>
                <a:gd name="connsiteX464" fmla="*/ 238952 w 1912672"/>
                <a:gd name="connsiteY464" fmla="*/ 485939 h 3833160"/>
                <a:gd name="connsiteX465" fmla="*/ 232793 w 1912672"/>
                <a:gd name="connsiteY465" fmla="*/ 464243 h 3833160"/>
                <a:gd name="connsiteX466" fmla="*/ 228873 w 1912672"/>
                <a:gd name="connsiteY466" fmla="*/ 440194 h 3833160"/>
                <a:gd name="connsiteX467" fmla="*/ 223460 w 1912672"/>
                <a:gd name="connsiteY467" fmla="*/ 415884 h 3833160"/>
                <a:gd name="connsiteX468" fmla="*/ 218794 w 1912672"/>
                <a:gd name="connsiteY468" fmla="*/ 389483 h 3833160"/>
                <a:gd name="connsiteX469" fmla="*/ 217300 w 1912672"/>
                <a:gd name="connsiteY469" fmla="*/ 365173 h 3833160"/>
                <a:gd name="connsiteX470" fmla="*/ 217300 w 1912672"/>
                <a:gd name="connsiteY470" fmla="*/ 342693 h 3833160"/>
                <a:gd name="connsiteX471" fmla="*/ 220287 w 1912672"/>
                <a:gd name="connsiteY471" fmla="*/ 322565 h 3833160"/>
                <a:gd name="connsiteX472" fmla="*/ 225886 w 1912672"/>
                <a:gd name="connsiteY472" fmla="*/ 308450 h 3833160"/>
                <a:gd name="connsiteX473" fmla="*/ 232793 w 1912672"/>
                <a:gd name="connsiteY473" fmla="*/ 311586 h 3833160"/>
                <a:gd name="connsiteX474" fmla="*/ 238952 w 1912672"/>
                <a:gd name="connsiteY474" fmla="*/ 391051 h 3833160"/>
                <a:gd name="connsiteX475" fmla="*/ 252951 w 1912672"/>
                <a:gd name="connsiteY475" fmla="*/ 470516 h 3833160"/>
                <a:gd name="connsiteX476" fmla="*/ 274043 w 1912672"/>
                <a:gd name="connsiteY476" fmla="*/ 548413 h 3833160"/>
                <a:gd name="connsiteX477" fmla="*/ 299614 w 1912672"/>
                <a:gd name="connsiteY477" fmla="*/ 620036 h 3833160"/>
                <a:gd name="connsiteX478" fmla="*/ 327612 w 1912672"/>
                <a:gd name="connsiteY478" fmla="*/ 686954 h 3833160"/>
                <a:gd name="connsiteX479" fmla="*/ 353371 w 1912672"/>
                <a:gd name="connsiteY479" fmla="*/ 730607 h 3833160"/>
                <a:gd name="connsiteX480" fmla="*/ 350197 w 1912672"/>
                <a:gd name="connsiteY480" fmla="*/ 732176 h 3833160"/>
                <a:gd name="connsiteX481" fmla="*/ 350197 w 1912672"/>
                <a:gd name="connsiteY481" fmla="*/ 733744 h 3833160"/>
                <a:gd name="connsiteX482" fmla="*/ 351877 w 1912672"/>
                <a:gd name="connsiteY482" fmla="*/ 735313 h 3833160"/>
                <a:gd name="connsiteX483" fmla="*/ 353371 w 1912672"/>
                <a:gd name="connsiteY483" fmla="*/ 736097 h 3833160"/>
                <a:gd name="connsiteX484" fmla="*/ 356544 w 1912672"/>
                <a:gd name="connsiteY484" fmla="*/ 737665 h 3833160"/>
                <a:gd name="connsiteX485" fmla="*/ 357290 w 1912672"/>
                <a:gd name="connsiteY485" fmla="*/ 740802 h 3833160"/>
                <a:gd name="connsiteX486" fmla="*/ 358784 w 1912672"/>
                <a:gd name="connsiteY486" fmla="*/ 742370 h 3833160"/>
                <a:gd name="connsiteX487" fmla="*/ 360277 w 1912672"/>
                <a:gd name="connsiteY487" fmla="*/ 744723 h 3833160"/>
                <a:gd name="connsiteX488" fmla="*/ 360277 w 1912672"/>
                <a:gd name="connsiteY488" fmla="*/ 743154 h 3833160"/>
                <a:gd name="connsiteX489" fmla="*/ 358784 w 1912672"/>
                <a:gd name="connsiteY489" fmla="*/ 742370 h 3833160"/>
                <a:gd name="connsiteX490" fmla="*/ 353371 w 1912672"/>
                <a:gd name="connsiteY490" fmla="*/ 730607 h 3833160"/>
                <a:gd name="connsiteX491" fmla="*/ 372036 w 1912672"/>
                <a:gd name="connsiteY491" fmla="*/ 716492 h 3833160"/>
                <a:gd name="connsiteX492" fmla="*/ 389955 w 1912672"/>
                <a:gd name="connsiteY492" fmla="*/ 692443 h 3833160"/>
                <a:gd name="connsiteX493" fmla="*/ 406940 w 1912672"/>
                <a:gd name="connsiteY493" fmla="*/ 664474 h 3833160"/>
                <a:gd name="connsiteX494" fmla="*/ 422619 w 1912672"/>
                <a:gd name="connsiteY494" fmla="*/ 630231 h 3833160"/>
                <a:gd name="connsiteX495" fmla="*/ 436618 w 1912672"/>
                <a:gd name="connsiteY495" fmla="*/ 592066 h 3833160"/>
                <a:gd name="connsiteX496" fmla="*/ 449870 w 1912672"/>
                <a:gd name="connsiteY496" fmla="*/ 552334 h 3833160"/>
                <a:gd name="connsiteX497" fmla="*/ 460696 w 1912672"/>
                <a:gd name="connsiteY497" fmla="*/ 511033 h 3833160"/>
                <a:gd name="connsiteX498" fmla="*/ 470776 w 1912672"/>
                <a:gd name="connsiteY498" fmla="*/ 471301 h 3833160"/>
                <a:gd name="connsiteX499" fmla="*/ 479362 w 1912672"/>
                <a:gd name="connsiteY499" fmla="*/ 433136 h 3833160"/>
                <a:gd name="connsiteX500" fmla="*/ 480855 w 1912672"/>
                <a:gd name="connsiteY500" fmla="*/ 484370 h 3833160"/>
                <a:gd name="connsiteX501" fmla="*/ 479362 w 1912672"/>
                <a:gd name="connsiteY501" fmla="*/ 531161 h 3833160"/>
                <a:gd name="connsiteX502" fmla="*/ 472269 w 1912672"/>
                <a:gd name="connsiteY502" fmla="*/ 574814 h 3833160"/>
                <a:gd name="connsiteX503" fmla="*/ 462189 w 1912672"/>
                <a:gd name="connsiteY503" fmla="*/ 618468 h 3833160"/>
                <a:gd name="connsiteX504" fmla="*/ 448190 w 1912672"/>
                <a:gd name="connsiteY504" fmla="*/ 659769 h 3833160"/>
                <a:gd name="connsiteX505" fmla="*/ 428032 w 1912672"/>
                <a:gd name="connsiteY505" fmla="*/ 701069 h 3833160"/>
                <a:gd name="connsiteX506" fmla="*/ 381369 w 1912672"/>
                <a:gd name="connsiteY506" fmla="*/ 791252 h 3833160"/>
                <a:gd name="connsiteX507" fmla="*/ 429525 w 1912672"/>
                <a:gd name="connsiteY507" fmla="*/ 863920 h 3833160"/>
                <a:gd name="connsiteX508" fmla="*/ 481601 w 1912672"/>
                <a:gd name="connsiteY508" fmla="*/ 931622 h 3833160"/>
                <a:gd name="connsiteX509" fmla="*/ 538531 w 1912672"/>
                <a:gd name="connsiteY509" fmla="*/ 995403 h 3833160"/>
                <a:gd name="connsiteX510" fmla="*/ 599193 w 1912672"/>
                <a:gd name="connsiteY510" fmla="*/ 1053957 h 3833160"/>
                <a:gd name="connsiteX511" fmla="*/ 816831 w 1912672"/>
                <a:gd name="connsiteY511" fmla="*/ 1205045 h 3833160"/>
                <a:gd name="connsiteX512" fmla="*/ 823924 w 1912672"/>
                <a:gd name="connsiteY512" fmla="*/ 1199555 h 3833160"/>
                <a:gd name="connsiteX513" fmla="*/ 806005 w 1912672"/>
                <a:gd name="connsiteY513" fmla="*/ 1132637 h 3833160"/>
                <a:gd name="connsiteX514" fmla="*/ 792006 w 1912672"/>
                <a:gd name="connsiteY514" fmla="*/ 1060753 h 3833160"/>
                <a:gd name="connsiteX515" fmla="*/ 780247 w 1912672"/>
                <a:gd name="connsiteY515" fmla="*/ 982856 h 3833160"/>
                <a:gd name="connsiteX516" fmla="*/ 774834 w 1912672"/>
                <a:gd name="connsiteY516" fmla="*/ 903391 h 3833160"/>
                <a:gd name="connsiteX517" fmla="*/ 770167 w 1912672"/>
                <a:gd name="connsiteY517" fmla="*/ 820267 h 3833160"/>
                <a:gd name="connsiteX518" fmla="*/ 770167 w 1912672"/>
                <a:gd name="connsiteY518" fmla="*/ 735313 h 3833160"/>
                <a:gd name="connsiteX519" fmla="*/ 773340 w 1912672"/>
                <a:gd name="connsiteY519" fmla="*/ 649574 h 3833160"/>
                <a:gd name="connsiteX520" fmla="*/ 780247 w 1912672"/>
                <a:gd name="connsiteY520" fmla="*/ 564620 h 3833160"/>
                <a:gd name="connsiteX521" fmla="*/ 790513 w 1912672"/>
                <a:gd name="connsiteY521" fmla="*/ 479927 h 3833160"/>
                <a:gd name="connsiteX522" fmla="*/ 801338 w 1912672"/>
                <a:gd name="connsiteY522" fmla="*/ 398109 h 3833160"/>
                <a:gd name="connsiteX523" fmla="*/ 816831 w 1912672"/>
                <a:gd name="connsiteY523" fmla="*/ 318644 h 3833160"/>
                <a:gd name="connsiteX524" fmla="*/ 835496 w 1912672"/>
                <a:gd name="connsiteY524" fmla="*/ 243884 h 3833160"/>
                <a:gd name="connsiteX525" fmla="*/ 854908 w 1912672"/>
                <a:gd name="connsiteY525" fmla="*/ 173046 h 3833160"/>
                <a:gd name="connsiteX526" fmla="*/ 877493 w 1912672"/>
                <a:gd name="connsiteY526" fmla="*/ 109003 h 3833160"/>
                <a:gd name="connsiteX527" fmla="*/ 901571 w 1912672"/>
                <a:gd name="connsiteY527" fmla="*/ 50711 h 3833160"/>
                <a:gd name="connsiteX528" fmla="*/ 930503 w 1912672"/>
                <a:gd name="connsiteY528" fmla="*/ 0 h 3833160"/>
                <a:gd name="connsiteX0" fmla="*/ 930503 w 1912672"/>
                <a:gd name="connsiteY0" fmla="*/ 0 h 3833160"/>
                <a:gd name="connsiteX1" fmla="*/ 927329 w 1912672"/>
                <a:gd name="connsiteY1" fmla="*/ 12547 h 3833160"/>
                <a:gd name="connsiteX2" fmla="*/ 925836 w 1912672"/>
                <a:gd name="connsiteY2" fmla="*/ 20912 h 3833160"/>
                <a:gd name="connsiteX3" fmla="*/ 924156 w 1912672"/>
                <a:gd name="connsiteY3" fmla="*/ 26401 h 3833160"/>
                <a:gd name="connsiteX4" fmla="*/ 924156 w 1912672"/>
                <a:gd name="connsiteY4" fmla="*/ 29538 h 3833160"/>
                <a:gd name="connsiteX5" fmla="*/ 925836 w 1912672"/>
                <a:gd name="connsiteY5" fmla="*/ 31106 h 3833160"/>
                <a:gd name="connsiteX6" fmla="*/ 925836 w 1912672"/>
                <a:gd name="connsiteY6" fmla="*/ 32675 h 3833160"/>
                <a:gd name="connsiteX7" fmla="*/ 927329 w 1912672"/>
                <a:gd name="connsiteY7" fmla="*/ 32675 h 3833160"/>
                <a:gd name="connsiteX8" fmla="*/ 927329 w 1912672"/>
                <a:gd name="connsiteY8" fmla="*/ 35027 h 3833160"/>
                <a:gd name="connsiteX9" fmla="*/ 925836 w 1912672"/>
                <a:gd name="connsiteY9" fmla="*/ 39733 h 3833160"/>
                <a:gd name="connsiteX10" fmla="*/ 924156 w 1912672"/>
                <a:gd name="connsiteY10" fmla="*/ 46790 h 3833160"/>
                <a:gd name="connsiteX11" fmla="*/ 921917 w 1912672"/>
                <a:gd name="connsiteY11" fmla="*/ 57769 h 3833160"/>
                <a:gd name="connsiteX12" fmla="*/ 917250 w 1912672"/>
                <a:gd name="connsiteY12" fmla="*/ 73192 h 3833160"/>
                <a:gd name="connsiteX13" fmla="*/ 910157 w 1912672"/>
                <a:gd name="connsiteY13" fmla="*/ 95149 h 3833160"/>
                <a:gd name="connsiteX14" fmla="*/ 903251 w 1912672"/>
                <a:gd name="connsiteY14" fmla="*/ 121550 h 3833160"/>
                <a:gd name="connsiteX15" fmla="*/ 892239 w 1912672"/>
                <a:gd name="connsiteY15" fmla="*/ 155793 h 3833160"/>
                <a:gd name="connsiteX16" fmla="*/ 879173 w 1912672"/>
                <a:gd name="connsiteY16" fmla="*/ 197094 h 3833160"/>
                <a:gd name="connsiteX17" fmla="*/ 863494 w 1912672"/>
                <a:gd name="connsiteY17" fmla="*/ 261659 h 3833160"/>
                <a:gd name="connsiteX18" fmla="*/ 852668 w 1912672"/>
                <a:gd name="connsiteY18" fmla="*/ 330930 h 3833160"/>
                <a:gd name="connsiteX19" fmla="*/ 844082 w 1912672"/>
                <a:gd name="connsiteY19" fmla="*/ 402030 h 3833160"/>
                <a:gd name="connsiteX20" fmla="*/ 832510 w 1912672"/>
                <a:gd name="connsiteY20" fmla="*/ 477574 h 3833160"/>
                <a:gd name="connsiteX21" fmla="*/ 830830 w 1912672"/>
                <a:gd name="connsiteY21" fmla="*/ 493781 h 3833160"/>
                <a:gd name="connsiteX22" fmla="*/ 828590 w 1912672"/>
                <a:gd name="connsiteY22" fmla="*/ 518091 h 3833160"/>
                <a:gd name="connsiteX23" fmla="*/ 826910 w 1912672"/>
                <a:gd name="connsiteY23" fmla="*/ 543708 h 3833160"/>
                <a:gd name="connsiteX24" fmla="*/ 825417 w 1912672"/>
                <a:gd name="connsiteY24" fmla="*/ 571677 h 3833160"/>
                <a:gd name="connsiteX25" fmla="*/ 825417 w 1912672"/>
                <a:gd name="connsiteY25" fmla="*/ 600431 h 3833160"/>
                <a:gd name="connsiteX26" fmla="*/ 828590 w 1912672"/>
                <a:gd name="connsiteY26" fmla="*/ 626310 h 3833160"/>
                <a:gd name="connsiteX27" fmla="*/ 832510 w 1912672"/>
                <a:gd name="connsiteY27" fmla="*/ 648790 h 3833160"/>
                <a:gd name="connsiteX28" fmla="*/ 839416 w 1912672"/>
                <a:gd name="connsiteY28" fmla="*/ 664474 h 3833160"/>
                <a:gd name="connsiteX29" fmla="*/ 876746 w 1912672"/>
                <a:gd name="connsiteY29" fmla="*/ 661337 h 3833160"/>
                <a:gd name="connsiteX30" fmla="*/ 913330 w 1912672"/>
                <a:gd name="connsiteY30" fmla="*/ 648790 h 3833160"/>
                <a:gd name="connsiteX31" fmla="*/ 948235 w 1912672"/>
                <a:gd name="connsiteY31" fmla="*/ 628662 h 3833160"/>
                <a:gd name="connsiteX32" fmla="*/ 984072 w 1912672"/>
                <a:gd name="connsiteY32" fmla="*/ 600431 h 3833160"/>
                <a:gd name="connsiteX33" fmla="*/ 1016736 w 1912672"/>
                <a:gd name="connsiteY33" fmla="*/ 567756 h 3833160"/>
                <a:gd name="connsiteX34" fmla="*/ 1048654 w 1912672"/>
                <a:gd name="connsiteY34" fmla="*/ 528024 h 3833160"/>
                <a:gd name="connsiteX35" fmla="*/ 1078892 w 1912672"/>
                <a:gd name="connsiteY35" fmla="*/ 485939 h 3833160"/>
                <a:gd name="connsiteX36" fmla="*/ 1106890 w 1912672"/>
                <a:gd name="connsiteY36" fmla="*/ 441763 h 3833160"/>
                <a:gd name="connsiteX37" fmla="*/ 1134141 w 1912672"/>
                <a:gd name="connsiteY37" fmla="*/ 394972 h 3833160"/>
                <a:gd name="connsiteX38" fmla="*/ 1157473 w 1912672"/>
                <a:gd name="connsiteY38" fmla="*/ 346614 h 3833160"/>
                <a:gd name="connsiteX39" fmla="*/ 1179311 w 1912672"/>
                <a:gd name="connsiteY39" fmla="*/ 299824 h 3833160"/>
                <a:gd name="connsiteX40" fmla="*/ 1197230 w 1912672"/>
                <a:gd name="connsiteY40" fmla="*/ 254602 h 3833160"/>
                <a:gd name="connsiteX41" fmla="*/ 1205816 w 1912672"/>
                <a:gd name="connsiteY41" fmla="*/ 254602 h 3833160"/>
                <a:gd name="connsiteX42" fmla="*/ 1205816 w 1912672"/>
                <a:gd name="connsiteY42" fmla="*/ 259307 h 3833160"/>
                <a:gd name="connsiteX43" fmla="*/ 1191817 w 1912672"/>
                <a:gd name="connsiteY43" fmla="*/ 304529 h 3833160"/>
                <a:gd name="connsiteX44" fmla="*/ 1176138 w 1912672"/>
                <a:gd name="connsiteY44" fmla="*/ 351319 h 3833160"/>
                <a:gd name="connsiteX45" fmla="*/ 1159153 w 1912672"/>
                <a:gd name="connsiteY45" fmla="*/ 396541 h 3833160"/>
                <a:gd name="connsiteX46" fmla="*/ 1141981 w 1912672"/>
                <a:gd name="connsiteY46" fmla="*/ 440194 h 3833160"/>
                <a:gd name="connsiteX47" fmla="*/ 1124062 w 1912672"/>
                <a:gd name="connsiteY47" fmla="*/ 482802 h 3833160"/>
                <a:gd name="connsiteX48" fmla="*/ 1103903 w 1912672"/>
                <a:gd name="connsiteY48" fmla="*/ 522535 h 3833160"/>
                <a:gd name="connsiteX49" fmla="*/ 1082812 w 1912672"/>
                <a:gd name="connsiteY49" fmla="*/ 560699 h 3833160"/>
                <a:gd name="connsiteX50" fmla="*/ 1057240 w 1912672"/>
                <a:gd name="connsiteY50" fmla="*/ 595726 h 3833160"/>
                <a:gd name="connsiteX51" fmla="*/ 1030735 w 1912672"/>
                <a:gd name="connsiteY51" fmla="*/ 630231 h 3833160"/>
                <a:gd name="connsiteX52" fmla="*/ 999564 w 1912672"/>
                <a:gd name="connsiteY52" fmla="*/ 658200 h 3833160"/>
                <a:gd name="connsiteX53" fmla="*/ 963914 w 1912672"/>
                <a:gd name="connsiteY53" fmla="*/ 683817 h 3833160"/>
                <a:gd name="connsiteX54" fmla="*/ 924156 w 1912672"/>
                <a:gd name="connsiteY54" fmla="*/ 706559 h 3833160"/>
                <a:gd name="connsiteX55" fmla="*/ 882159 w 1912672"/>
                <a:gd name="connsiteY55" fmla="*/ 723550 h 3833160"/>
                <a:gd name="connsiteX56" fmla="*/ 832510 w 1912672"/>
                <a:gd name="connsiteY56" fmla="*/ 735313 h 3833160"/>
                <a:gd name="connsiteX57" fmla="*/ 834003 w 1912672"/>
                <a:gd name="connsiteY57" fmla="*/ 817130 h 3833160"/>
                <a:gd name="connsiteX58" fmla="*/ 840909 w 1912672"/>
                <a:gd name="connsiteY58" fmla="*/ 895027 h 3833160"/>
                <a:gd name="connsiteX59" fmla="*/ 852668 w 1912672"/>
                <a:gd name="connsiteY59" fmla="*/ 969002 h 3833160"/>
                <a:gd name="connsiteX60" fmla="*/ 868160 w 1912672"/>
                <a:gd name="connsiteY60" fmla="*/ 1039057 h 3833160"/>
                <a:gd name="connsiteX61" fmla="*/ 887572 w 1912672"/>
                <a:gd name="connsiteY61" fmla="*/ 1105975 h 3833160"/>
                <a:gd name="connsiteX62" fmla="*/ 908664 w 1912672"/>
                <a:gd name="connsiteY62" fmla="*/ 1170017 h 3833160"/>
                <a:gd name="connsiteX63" fmla="*/ 932742 w 1912672"/>
                <a:gd name="connsiteY63" fmla="*/ 1230662 h 3833160"/>
                <a:gd name="connsiteX64" fmla="*/ 956821 w 1912672"/>
                <a:gd name="connsiteY64" fmla="*/ 1289738 h 3833160"/>
                <a:gd name="connsiteX65" fmla="*/ 963914 w 1912672"/>
                <a:gd name="connsiteY65" fmla="*/ 1303853 h 3833160"/>
                <a:gd name="connsiteX66" fmla="*/ 970073 w 1912672"/>
                <a:gd name="connsiteY66" fmla="*/ 1321105 h 3833160"/>
                <a:gd name="connsiteX67" fmla="*/ 978659 w 1912672"/>
                <a:gd name="connsiteY67" fmla="*/ 1339665 h 3833160"/>
                <a:gd name="connsiteX68" fmla="*/ 986499 w 1912672"/>
                <a:gd name="connsiteY68" fmla="*/ 1359269 h 3833160"/>
                <a:gd name="connsiteX69" fmla="*/ 996578 w 1912672"/>
                <a:gd name="connsiteY69" fmla="*/ 1377829 h 3833160"/>
                <a:gd name="connsiteX70" fmla="*/ 1008150 w 1912672"/>
                <a:gd name="connsiteY70" fmla="*/ 1393512 h 3833160"/>
                <a:gd name="connsiteX71" fmla="*/ 1022149 w 1912672"/>
                <a:gd name="connsiteY71" fmla="*/ 1407367 h 3833160"/>
                <a:gd name="connsiteX72" fmla="*/ 1037828 w 1912672"/>
                <a:gd name="connsiteY72" fmla="*/ 1417561 h 3833160"/>
                <a:gd name="connsiteX73" fmla="*/ 1056494 w 1912672"/>
                <a:gd name="connsiteY73" fmla="*/ 1421482 h 3833160"/>
                <a:gd name="connsiteX74" fmla="*/ 1075906 w 1912672"/>
                <a:gd name="connsiteY74" fmla="*/ 1420698 h 3833160"/>
                <a:gd name="connsiteX75" fmla="*/ 1110810 w 1912672"/>
                <a:gd name="connsiteY75" fmla="*/ 1408935 h 3833160"/>
                <a:gd name="connsiteX76" fmla="*/ 1141981 w 1912672"/>
                <a:gd name="connsiteY76" fmla="*/ 1389592 h 3833160"/>
                <a:gd name="connsiteX77" fmla="*/ 1172219 w 1912672"/>
                <a:gd name="connsiteY77" fmla="*/ 1365282 h 3833160"/>
                <a:gd name="connsiteX78" fmla="*/ 1197230 w 1912672"/>
                <a:gd name="connsiteY78" fmla="*/ 1336528 h 3833160"/>
                <a:gd name="connsiteX79" fmla="*/ 1221308 w 1912672"/>
                <a:gd name="connsiteY79" fmla="*/ 1305421 h 3833160"/>
                <a:gd name="connsiteX80" fmla="*/ 1243893 w 1912672"/>
                <a:gd name="connsiteY80" fmla="*/ 1272747 h 3833160"/>
                <a:gd name="connsiteX81" fmla="*/ 1264052 w 1912672"/>
                <a:gd name="connsiteY81" fmla="*/ 1241640 h 3833160"/>
                <a:gd name="connsiteX82" fmla="*/ 1281224 w 1912672"/>
                <a:gd name="connsiteY82" fmla="*/ 1211841 h 3833160"/>
                <a:gd name="connsiteX83" fmla="*/ 1319301 w 1912672"/>
                <a:gd name="connsiteY83" fmla="*/ 1144139 h 3833160"/>
                <a:gd name="connsiteX84" fmla="*/ 1355885 w 1912672"/>
                <a:gd name="connsiteY84" fmla="*/ 1067811 h 3833160"/>
                <a:gd name="connsiteX85" fmla="*/ 1392469 w 1912672"/>
                <a:gd name="connsiteY85" fmla="*/ 984425 h 3833160"/>
                <a:gd name="connsiteX86" fmla="*/ 1426627 w 1912672"/>
                <a:gd name="connsiteY86" fmla="*/ 893458 h 3833160"/>
                <a:gd name="connsiteX87" fmla="*/ 1457798 w 1912672"/>
                <a:gd name="connsiteY87" fmla="*/ 797525 h 3833160"/>
                <a:gd name="connsiteX88" fmla="*/ 1485796 w 1912672"/>
                <a:gd name="connsiteY88" fmla="*/ 695580 h 3833160"/>
                <a:gd name="connsiteX89" fmla="*/ 1511368 w 1912672"/>
                <a:gd name="connsiteY89" fmla="*/ 588930 h 3833160"/>
                <a:gd name="connsiteX90" fmla="*/ 1530033 w 1912672"/>
                <a:gd name="connsiteY90" fmla="*/ 478358 h 3833160"/>
                <a:gd name="connsiteX91" fmla="*/ 1544032 w 1912672"/>
                <a:gd name="connsiteY91" fmla="*/ 365173 h 3833160"/>
                <a:gd name="connsiteX92" fmla="*/ 1552618 w 1912672"/>
                <a:gd name="connsiteY92" fmla="*/ 249374 h 3833160"/>
                <a:gd name="connsiteX93" fmla="*/ 1559524 w 1912672"/>
                <a:gd name="connsiteY93" fmla="*/ 254602 h 3833160"/>
                <a:gd name="connsiteX94" fmla="*/ 1565124 w 1912672"/>
                <a:gd name="connsiteY94" fmla="*/ 267933 h 3833160"/>
                <a:gd name="connsiteX95" fmla="*/ 1569790 w 1912672"/>
                <a:gd name="connsiteY95" fmla="*/ 287538 h 3833160"/>
                <a:gd name="connsiteX96" fmla="*/ 1572030 w 1912672"/>
                <a:gd name="connsiteY96" fmla="*/ 313155 h 3833160"/>
                <a:gd name="connsiteX97" fmla="*/ 1573523 w 1912672"/>
                <a:gd name="connsiteY97" fmla="*/ 342693 h 3833160"/>
                <a:gd name="connsiteX98" fmla="*/ 1573523 w 1912672"/>
                <a:gd name="connsiteY98" fmla="*/ 376936 h 3833160"/>
                <a:gd name="connsiteX99" fmla="*/ 1573523 w 1912672"/>
                <a:gd name="connsiteY99" fmla="*/ 413532 h 3833160"/>
                <a:gd name="connsiteX100" fmla="*/ 1572030 w 1912672"/>
                <a:gd name="connsiteY100" fmla="*/ 453264 h 3833160"/>
                <a:gd name="connsiteX101" fmla="*/ 1569790 w 1912672"/>
                <a:gd name="connsiteY101" fmla="*/ 493781 h 3833160"/>
                <a:gd name="connsiteX102" fmla="*/ 1566617 w 1912672"/>
                <a:gd name="connsiteY102" fmla="*/ 535082 h 3833160"/>
                <a:gd name="connsiteX103" fmla="*/ 1561951 w 1912672"/>
                <a:gd name="connsiteY103" fmla="*/ 576383 h 3833160"/>
                <a:gd name="connsiteX104" fmla="*/ 1559524 w 1912672"/>
                <a:gd name="connsiteY104" fmla="*/ 616115 h 3833160"/>
                <a:gd name="connsiteX105" fmla="*/ 1554858 w 1912672"/>
                <a:gd name="connsiteY105" fmla="*/ 652711 h 3833160"/>
                <a:gd name="connsiteX106" fmla="*/ 1551125 w 1912672"/>
                <a:gd name="connsiteY106" fmla="*/ 686954 h 3833160"/>
                <a:gd name="connsiteX107" fmla="*/ 1546458 w 1912672"/>
                <a:gd name="connsiteY107" fmla="*/ 716492 h 3833160"/>
                <a:gd name="connsiteX108" fmla="*/ 1542539 w 1912672"/>
                <a:gd name="connsiteY108" fmla="*/ 740802 h 3833160"/>
                <a:gd name="connsiteX109" fmla="*/ 1539366 w 1912672"/>
                <a:gd name="connsiteY109" fmla="*/ 760145 h 3833160"/>
                <a:gd name="connsiteX110" fmla="*/ 1483370 w 1912672"/>
                <a:gd name="connsiteY110" fmla="*/ 981288 h 3833160"/>
                <a:gd name="connsiteX111" fmla="*/ 1528540 w 1912672"/>
                <a:gd name="connsiteY111" fmla="*/ 976844 h 3833160"/>
                <a:gd name="connsiteX112" fmla="*/ 1570537 w 1912672"/>
                <a:gd name="connsiteY112" fmla="*/ 965865 h 3833160"/>
                <a:gd name="connsiteX113" fmla="*/ 1610107 w 1912672"/>
                <a:gd name="connsiteY113" fmla="*/ 950182 h 3833160"/>
                <a:gd name="connsiteX114" fmla="*/ 1648185 w 1912672"/>
                <a:gd name="connsiteY114" fmla="*/ 930054 h 3833160"/>
                <a:gd name="connsiteX115" fmla="*/ 1682529 w 1912672"/>
                <a:gd name="connsiteY115" fmla="*/ 907312 h 3833160"/>
                <a:gd name="connsiteX116" fmla="*/ 1713513 w 1912672"/>
                <a:gd name="connsiteY116" fmla="*/ 882480 h 3833160"/>
                <a:gd name="connsiteX117" fmla="*/ 1743191 w 1912672"/>
                <a:gd name="connsiteY117" fmla="*/ 856863 h 3833160"/>
                <a:gd name="connsiteX118" fmla="*/ 1770442 w 1912672"/>
                <a:gd name="connsiteY118" fmla="*/ 832553 h 3833160"/>
                <a:gd name="connsiteX119" fmla="*/ 1772682 w 1912672"/>
                <a:gd name="connsiteY119" fmla="*/ 844315 h 3833160"/>
                <a:gd name="connsiteX120" fmla="*/ 1747857 w 1912672"/>
                <a:gd name="connsiteY120" fmla="*/ 882480 h 3833160"/>
                <a:gd name="connsiteX121" fmla="*/ 1717433 w 1912672"/>
                <a:gd name="connsiteY121" fmla="*/ 919075 h 3833160"/>
                <a:gd name="connsiteX122" fmla="*/ 1680849 w 1912672"/>
                <a:gd name="connsiteY122" fmla="*/ 951750 h 3833160"/>
                <a:gd name="connsiteX123" fmla="*/ 1639785 w 1912672"/>
                <a:gd name="connsiteY123" fmla="*/ 981288 h 3833160"/>
                <a:gd name="connsiteX124" fmla="*/ 1596108 w 1912672"/>
                <a:gd name="connsiteY124" fmla="*/ 1007951 h 3833160"/>
                <a:gd name="connsiteX125" fmla="*/ 1549445 w 1912672"/>
                <a:gd name="connsiteY125" fmla="*/ 1031215 h 3833160"/>
                <a:gd name="connsiteX126" fmla="*/ 1501288 w 1912672"/>
                <a:gd name="connsiteY126" fmla="*/ 1049251 h 3833160"/>
                <a:gd name="connsiteX127" fmla="*/ 1452199 w 1912672"/>
                <a:gd name="connsiteY127" fmla="*/ 1062321 h 3833160"/>
                <a:gd name="connsiteX128" fmla="*/ 1442119 w 1912672"/>
                <a:gd name="connsiteY128" fmla="*/ 1093689 h 3833160"/>
                <a:gd name="connsiteX129" fmla="*/ 1428120 w 1912672"/>
                <a:gd name="connsiteY129" fmla="*/ 1130285 h 3833160"/>
                <a:gd name="connsiteX130" fmla="*/ 1412628 w 1912672"/>
                <a:gd name="connsiteY130" fmla="*/ 1168449 h 3833160"/>
                <a:gd name="connsiteX131" fmla="*/ 1392469 w 1912672"/>
                <a:gd name="connsiteY131" fmla="*/ 1209750 h 3833160"/>
                <a:gd name="connsiteX132" fmla="*/ 1371378 w 1912672"/>
                <a:gd name="connsiteY132" fmla="*/ 1253142 h 3833160"/>
                <a:gd name="connsiteX133" fmla="*/ 1348793 w 1912672"/>
                <a:gd name="connsiteY133" fmla="*/ 1296011 h 3833160"/>
                <a:gd name="connsiteX134" fmla="*/ 1324714 w 1912672"/>
                <a:gd name="connsiteY134" fmla="*/ 1336528 h 3833160"/>
                <a:gd name="connsiteX135" fmla="*/ 1300636 w 1912672"/>
                <a:gd name="connsiteY135" fmla="*/ 1376260 h 3833160"/>
                <a:gd name="connsiteX136" fmla="*/ 1278051 w 1912672"/>
                <a:gd name="connsiteY136" fmla="*/ 1412856 h 3833160"/>
                <a:gd name="connsiteX137" fmla="*/ 1253973 w 1912672"/>
                <a:gd name="connsiteY137" fmla="*/ 1445531 h 3833160"/>
                <a:gd name="connsiteX138" fmla="*/ 1232881 w 1912672"/>
                <a:gd name="connsiteY138" fmla="*/ 1474546 h 3833160"/>
                <a:gd name="connsiteX139" fmla="*/ 1212722 w 1912672"/>
                <a:gd name="connsiteY139" fmla="*/ 1495458 h 3833160"/>
                <a:gd name="connsiteX140" fmla="*/ 1215895 w 1912672"/>
                <a:gd name="connsiteY140" fmla="*/ 1511142 h 3833160"/>
                <a:gd name="connsiteX141" fmla="*/ 1221308 w 1912672"/>
                <a:gd name="connsiteY141" fmla="*/ 1514278 h 3833160"/>
                <a:gd name="connsiteX142" fmla="*/ 1255466 w 1912672"/>
                <a:gd name="connsiteY142" fmla="*/ 1504084 h 3833160"/>
                <a:gd name="connsiteX143" fmla="*/ 1289810 w 1912672"/>
                <a:gd name="connsiteY143" fmla="*/ 1499379 h 3833160"/>
                <a:gd name="connsiteX144" fmla="*/ 1326208 w 1912672"/>
                <a:gd name="connsiteY144" fmla="*/ 1499379 h 3833160"/>
                <a:gd name="connsiteX145" fmla="*/ 1361298 w 1912672"/>
                <a:gd name="connsiteY145" fmla="*/ 1500947 h 3833160"/>
                <a:gd name="connsiteX146" fmla="*/ 1398629 w 1912672"/>
                <a:gd name="connsiteY146" fmla="*/ 1502515 h 3833160"/>
                <a:gd name="connsiteX147" fmla="*/ 1432040 w 1912672"/>
                <a:gd name="connsiteY147" fmla="*/ 1502515 h 3833160"/>
                <a:gd name="connsiteX148" fmla="*/ 1464704 w 1912672"/>
                <a:gd name="connsiteY148" fmla="*/ 1498594 h 3833160"/>
                <a:gd name="connsiteX149" fmla="*/ 1530033 w 1912672"/>
                <a:gd name="connsiteY149" fmla="*/ 1482911 h 3833160"/>
                <a:gd name="connsiteX150" fmla="*/ 1590695 w 1912672"/>
                <a:gd name="connsiteY150" fmla="*/ 1462783 h 3833160"/>
                <a:gd name="connsiteX151" fmla="*/ 1647438 w 1912672"/>
                <a:gd name="connsiteY151" fmla="*/ 1438734 h 3833160"/>
                <a:gd name="connsiteX152" fmla="*/ 1699514 w 1912672"/>
                <a:gd name="connsiteY152" fmla="*/ 1408935 h 3833160"/>
                <a:gd name="connsiteX153" fmla="*/ 1747857 w 1912672"/>
                <a:gd name="connsiteY153" fmla="*/ 1376260 h 3833160"/>
                <a:gd name="connsiteX154" fmla="*/ 1791348 w 1912672"/>
                <a:gd name="connsiteY154" fmla="*/ 1338096 h 3833160"/>
                <a:gd name="connsiteX155" fmla="*/ 1831105 w 1912672"/>
                <a:gd name="connsiteY155" fmla="*/ 1298364 h 3833160"/>
                <a:gd name="connsiteX156" fmla="*/ 1867502 w 1912672"/>
                <a:gd name="connsiteY156" fmla="*/ 1253142 h 3833160"/>
                <a:gd name="connsiteX157" fmla="*/ 1900166 w 1912672"/>
                <a:gd name="connsiteY157" fmla="*/ 1205045 h 3833160"/>
                <a:gd name="connsiteX158" fmla="*/ 1912672 w 1912672"/>
                <a:gd name="connsiteY158" fmla="*/ 1214978 h 3833160"/>
                <a:gd name="connsiteX159" fmla="*/ 1912672 w 1912672"/>
                <a:gd name="connsiteY159" fmla="*/ 1218114 h 3833160"/>
                <a:gd name="connsiteX160" fmla="*/ 1894754 w 1912672"/>
                <a:gd name="connsiteY160" fmla="*/ 1261768 h 3833160"/>
                <a:gd name="connsiteX161" fmla="*/ 1869182 w 1912672"/>
                <a:gd name="connsiteY161" fmla="*/ 1306990 h 3833160"/>
                <a:gd name="connsiteX162" fmla="*/ 1838011 w 1912672"/>
                <a:gd name="connsiteY162" fmla="*/ 1352212 h 3833160"/>
                <a:gd name="connsiteX163" fmla="*/ 1801427 w 1912672"/>
                <a:gd name="connsiteY163" fmla="*/ 1396649 h 3833160"/>
                <a:gd name="connsiteX164" fmla="*/ 1760176 w 1912672"/>
                <a:gd name="connsiteY164" fmla="*/ 1438734 h 3833160"/>
                <a:gd name="connsiteX165" fmla="*/ 1716686 w 1912672"/>
                <a:gd name="connsiteY165" fmla="*/ 1480035 h 3833160"/>
                <a:gd name="connsiteX166" fmla="*/ 1670770 w 1912672"/>
                <a:gd name="connsiteY166" fmla="*/ 1516631 h 3833160"/>
                <a:gd name="connsiteX167" fmla="*/ 1625786 w 1912672"/>
                <a:gd name="connsiteY167" fmla="*/ 1549306 h 3833160"/>
                <a:gd name="connsiteX168" fmla="*/ 1582109 w 1912672"/>
                <a:gd name="connsiteY168" fmla="*/ 1574923 h 3833160"/>
                <a:gd name="connsiteX169" fmla="*/ 1539366 w 1912672"/>
                <a:gd name="connsiteY169" fmla="*/ 1595834 h 3833160"/>
                <a:gd name="connsiteX170" fmla="*/ 1516781 w 1912672"/>
                <a:gd name="connsiteY170" fmla="*/ 1602892 h 3833160"/>
                <a:gd name="connsiteX171" fmla="*/ 1488783 w 1912672"/>
                <a:gd name="connsiteY171" fmla="*/ 1608382 h 3833160"/>
                <a:gd name="connsiteX172" fmla="*/ 1457798 w 1912672"/>
                <a:gd name="connsiteY172" fmla="*/ 1614655 h 3833160"/>
                <a:gd name="connsiteX173" fmla="*/ 1425134 w 1912672"/>
                <a:gd name="connsiteY173" fmla="*/ 1620144 h 3833160"/>
                <a:gd name="connsiteX174" fmla="*/ 1390790 w 1912672"/>
                <a:gd name="connsiteY174" fmla="*/ 1625634 h 3833160"/>
                <a:gd name="connsiteX175" fmla="*/ 1355885 w 1912672"/>
                <a:gd name="connsiteY175" fmla="*/ 1631123 h 3833160"/>
                <a:gd name="connsiteX176" fmla="*/ 1323221 w 1912672"/>
                <a:gd name="connsiteY176" fmla="*/ 1637135 h 3833160"/>
                <a:gd name="connsiteX177" fmla="*/ 1292050 w 1912672"/>
                <a:gd name="connsiteY177" fmla="*/ 1644193 h 3833160"/>
                <a:gd name="connsiteX178" fmla="*/ 1262559 w 1912672"/>
                <a:gd name="connsiteY178" fmla="*/ 1654388 h 3833160"/>
                <a:gd name="connsiteX179" fmla="*/ 1238481 w 1912672"/>
                <a:gd name="connsiteY179" fmla="*/ 1663798 h 3833160"/>
                <a:gd name="connsiteX180" fmla="*/ 1219815 w 1912672"/>
                <a:gd name="connsiteY180" fmla="*/ 1676868 h 3833160"/>
                <a:gd name="connsiteX181" fmla="*/ 1205816 w 1912672"/>
                <a:gd name="connsiteY181" fmla="*/ 1692552 h 3833160"/>
                <a:gd name="connsiteX182" fmla="*/ 1183231 w 1912672"/>
                <a:gd name="connsiteY182" fmla="*/ 1737774 h 3833160"/>
                <a:gd name="connsiteX183" fmla="*/ 1167552 w 1912672"/>
                <a:gd name="connsiteY183" fmla="*/ 1786916 h 3833160"/>
                <a:gd name="connsiteX184" fmla="*/ 1155233 w 1912672"/>
                <a:gd name="connsiteY184" fmla="*/ 1838150 h 3833160"/>
                <a:gd name="connsiteX185" fmla="*/ 1148140 w 1912672"/>
                <a:gd name="connsiteY185" fmla="*/ 1890430 h 3833160"/>
                <a:gd name="connsiteX186" fmla="*/ 1145154 w 1912672"/>
                <a:gd name="connsiteY186" fmla="*/ 1945585 h 3833160"/>
                <a:gd name="connsiteX187" fmla="*/ 1143474 w 1912672"/>
                <a:gd name="connsiteY187" fmla="*/ 2001001 h 3833160"/>
                <a:gd name="connsiteX188" fmla="*/ 1145154 w 1912672"/>
                <a:gd name="connsiteY188" fmla="*/ 2056418 h 3833160"/>
                <a:gd name="connsiteX189" fmla="*/ 1148140 w 1912672"/>
                <a:gd name="connsiteY189" fmla="*/ 2113141 h 3833160"/>
                <a:gd name="connsiteX190" fmla="*/ 1152060 w 1912672"/>
                <a:gd name="connsiteY190" fmla="*/ 2169341 h 3833160"/>
                <a:gd name="connsiteX191" fmla="*/ 1156726 w 1912672"/>
                <a:gd name="connsiteY191" fmla="*/ 2224496 h 3833160"/>
                <a:gd name="connsiteX192" fmla="*/ 1157473 w 1912672"/>
                <a:gd name="connsiteY192" fmla="*/ 2305530 h 3833160"/>
                <a:gd name="connsiteX193" fmla="*/ 1153553 w 1912672"/>
                <a:gd name="connsiteY193" fmla="*/ 2386563 h 3833160"/>
                <a:gd name="connsiteX194" fmla="*/ 1146647 w 1912672"/>
                <a:gd name="connsiteY194" fmla="*/ 2464460 h 3833160"/>
                <a:gd name="connsiteX195" fmla="*/ 1138061 w 1912672"/>
                <a:gd name="connsiteY195" fmla="*/ 2540788 h 3833160"/>
                <a:gd name="connsiteX196" fmla="*/ 1133570 w 1912672"/>
                <a:gd name="connsiteY196" fmla="*/ 2649282 h 3833160"/>
                <a:gd name="connsiteX197" fmla="*/ 1135587 w 1912672"/>
                <a:gd name="connsiteY197" fmla="*/ 2649282 h 3833160"/>
                <a:gd name="connsiteX198" fmla="*/ 1180266 w 1912672"/>
                <a:gd name="connsiteY198" fmla="*/ 2953171 h 3833160"/>
                <a:gd name="connsiteX199" fmla="*/ 1207679 w 1912672"/>
                <a:gd name="connsiteY199" fmla="*/ 2969405 h 3833160"/>
                <a:gd name="connsiteX200" fmla="*/ 1234848 w 1912672"/>
                <a:gd name="connsiteY200" fmla="*/ 2985127 h 3833160"/>
                <a:gd name="connsiteX201" fmla="*/ 1258166 w 1912672"/>
                <a:gd name="connsiteY201" fmla="*/ 3001068 h 3833160"/>
                <a:gd name="connsiteX202" fmla="*/ 1307538 w 1912672"/>
                <a:gd name="connsiteY202" fmla="*/ 3040740 h 3833160"/>
                <a:gd name="connsiteX203" fmla="*/ 1351565 w 1912672"/>
                <a:gd name="connsiteY203" fmla="*/ 3082914 h 3833160"/>
                <a:gd name="connsiteX204" fmla="*/ 1389568 w 1912672"/>
                <a:gd name="connsiteY204" fmla="*/ 3124303 h 3833160"/>
                <a:gd name="connsiteX205" fmla="*/ 1424031 w 1912672"/>
                <a:gd name="connsiteY205" fmla="*/ 3165885 h 3833160"/>
                <a:gd name="connsiteX206" fmla="*/ 1455679 w 1912672"/>
                <a:gd name="connsiteY206" fmla="*/ 3207993 h 3833160"/>
                <a:gd name="connsiteX207" fmla="*/ 1485527 w 1912672"/>
                <a:gd name="connsiteY207" fmla="*/ 3248526 h 3833160"/>
                <a:gd name="connsiteX208" fmla="*/ 1512168 w 1912672"/>
                <a:gd name="connsiteY208" fmla="*/ 3287746 h 3833160"/>
                <a:gd name="connsiteX209" fmla="*/ 1499563 w 1912672"/>
                <a:gd name="connsiteY209" fmla="*/ 3294670 h 3833160"/>
                <a:gd name="connsiteX210" fmla="*/ 1456733 w 1912672"/>
                <a:gd name="connsiteY210" fmla="*/ 3246355 h 3833160"/>
                <a:gd name="connsiteX211" fmla="*/ 1412405 w 1912672"/>
                <a:gd name="connsiteY211" fmla="*/ 3200323 h 3833160"/>
                <a:gd name="connsiteX212" fmla="*/ 1366622 w 1912672"/>
                <a:gd name="connsiteY212" fmla="*/ 3157506 h 3833160"/>
                <a:gd name="connsiteX213" fmla="*/ 1319006 w 1912672"/>
                <a:gd name="connsiteY213" fmla="*/ 3118477 h 3833160"/>
                <a:gd name="connsiteX214" fmla="*/ 1268398 w 1912672"/>
                <a:gd name="connsiteY214" fmla="*/ 3084012 h 3833160"/>
                <a:gd name="connsiteX215" fmla="*/ 1215820 w 1912672"/>
                <a:gd name="connsiteY215" fmla="*/ 3053212 h 3833160"/>
                <a:gd name="connsiteX216" fmla="*/ 1162136 w 1912672"/>
                <a:gd name="connsiteY216" fmla="*/ 3026534 h 3833160"/>
                <a:gd name="connsiteX217" fmla="*/ 1105505 w 1912672"/>
                <a:gd name="connsiteY217" fmla="*/ 3006561 h 3833160"/>
                <a:gd name="connsiteX218" fmla="*/ 1031784 w 1912672"/>
                <a:gd name="connsiteY218" fmla="*/ 2981193 h 3833160"/>
                <a:gd name="connsiteX219" fmla="*/ 1052936 w 1912672"/>
                <a:gd name="connsiteY219" fmla="*/ 3127318 h 3833160"/>
                <a:gd name="connsiteX220" fmla="*/ 1055550 w 1912672"/>
                <a:gd name="connsiteY220" fmla="*/ 3272471 h 3833160"/>
                <a:gd name="connsiteX221" fmla="*/ 1106379 w 1912672"/>
                <a:gd name="connsiteY221" fmla="*/ 3308927 h 3833160"/>
                <a:gd name="connsiteX222" fmla="*/ 1151347 w 1912672"/>
                <a:gd name="connsiteY222" fmla="*/ 3348334 h 3833160"/>
                <a:gd name="connsiteX223" fmla="*/ 1187691 w 1912672"/>
                <a:gd name="connsiteY223" fmla="*/ 3388268 h 3833160"/>
                <a:gd name="connsiteX224" fmla="*/ 1216725 w 1912672"/>
                <a:gd name="connsiteY224" fmla="*/ 3430484 h 3833160"/>
                <a:gd name="connsiteX225" fmla="*/ 1238582 w 1912672"/>
                <a:gd name="connsiteY225" fmla="*/ 3473897 h 3833160"/>
                <a:gd name="connsiteX226" fmla="*/ 1252456 w 1912672"/>
                <a:gd name="connsiteY226" fmla="*/ 3516304 h 3833160"/>
                <a:gd name="connsiteX227" fmla="*/ 1258768 w 1912672"/>
                <a:gd name="connsiteY227" fmla="*/ 3559273 h 3833160"/>
                <a:gd name="connsiteX228" fmla="*/ 1256926 w 1912672"/>
                <a:gd name="connsiteY228" fmla="*/ 3601386 h 3833160"/>
                <a:gd name="connsiteX229" fmla="*/ 1247774 w 1912672"/>
                <a:gd name="connsiteY229" fmla="*/ 3640689 h 3833160"/>
                <a:gd name="connsiteX230" fmla="*/ 1240808 w 1912672"/>
                <a:gd name="connsiteY230" fmla="*/ 3642671 h 3833160"/>
                <a:gd name="connsiteX231" fmla="*/ 1237950 w 1912672"/>
                <a:gd name="connsiteY231" fmla="*/ 3632080 h 3833160"/>
                <a:gd name="connsiteX232" fmla="*/ 1246452 w 1912672"/>
                <a:gd name="connsiteY232" fmla="*/ 3608381 h 3833160"/>
                <a:gd name="connsiteX233" fmla="*/ 1246889 w 1912672"/>
                <a:gd name="connsiteY233" fmla="*/ 3581808 h 3833160"/>
                <a:gd name="connsiteX234" fmla="*/ 1243694 w 1912672"/>
                <a:gd name="connsiteY234" fmla="*/ 3552354 h 3833160"/>
                <a:gd name="connsiteX235" fmla="*/ 1233485 w 1912672"/>
                <a:gd name="connsiteY235" fmla="*/ 3522742 h 3833160"/>
                <a:gd name="connsiteX236" fmla="*/ 1218246 w 1912672"/>
                <a:gd name="connsiteY236" fmla="*/ 3491717 h 3833160"/>
                <a:gd name="connsiteX237" fmla="*/ 1199371 w 1912672"/>
                <a:gd name="connsiteY237" fmla="*/ 3461697 h 3833160"/>
                <a:gd name="connsiteX238" fmla="*/ 1175758 w 1912672"/>
                <a:gd name="connsiteY238" fmla="*/ 3432919 h 3833160"/>
                <a:gd name="connsiteX239" fmla="*/ 1147962 w 1912672"/>
                <a:gd name="connsiteY239" fmla="*/ 3405866 h 3833160"/>
                <a:gd name="connsiteX240" fmla="*/ 1119222 w 1912672"/>
                <a:gd name="connsiteY240" fmla="*/ 3381579 h 3833160"/>
                <a:gd name="connsiteX241" fmla="*/ 1101535 w 1912672"/>
                <a:gd name="connsiteY241" fmla="*/ 3369675 h 3833160"/>
                <a:gd name="connsiteX242" fmla="*/ 1087698 w 1912672"/>
                <a:gd name="connsiteY242" fmla="*/ 3357550 h 3833160"/>
                <a:gd name="connsiteX243" fmla="*/ 1073608 w 1912672"/>
                <a:gd name="connsiteY243" fmla="*/ 3348798 h 3833160"/>
                <a:gd name="connsiteX244" fmla="*/ 1059423 w 1912672"/>
                <a:gd name="connsiteY244" fmla="*/ 3340859 h 3833160"/>
                <a:gd name="connsiteX245" fmla="*/ 1043960 w 1912672"/>
                <a:gd name="connsiteY245" fmla="*/ 3337192 h 3833160"/>
                <a:gd name="connsiteX246" fmla="*/ 1025322 w 1912672"/>
                <a:gd name="connsiteY246" fmla="*/ 3402025 h 3833160"/>
                <a:gd name="connsiteX247" fmla="*/ 1003697 w 1912672"/>
                <a:gd name="connsiteY247" fmla="*/ 3462443 h 3833160"/>
                <a:gd name="connsiteX248" fmla="*/ 978914 w 1912672"/>
                <a:gd name="connsiteY248" fmla="*/ 3523689 h 3833160"/>
                <a:gd name="connsiteX249" fmla="*/ 949550 w 1912672"/>
                <a:gd name="connsiteY249" fmla="*/ 3583615 h 3833160"/>
                <a:gd name="connsiteX250" fmla="*/ 915669 w 1912672"/>
                <a:gd name="connsiteY250" fmla="*/ 3646771 h 3833160"/>
                <a:gd name="connsiteX251" fmla="*/ 876441 w 1912672"/>
                <a:gd name="connsiteY251" fmla="*/ 3712430 h 3833160"/>
                <a:gd name="connsiteX252" fmla="*/ 867986 w 1912672"/>
                <a:gd name="connsiteY252" fmla="*/ 3722991 h 3833160"/>
                <a:gd name="connsiteX253" fmla="*/ 858368 w 1912672"/>
                <a:gd name="connsiteY253" fmla="*/ 3739422 h 3833160"/>
                <a:gd name="connsiteX254" fmla="*/ 845551 w 1912672"/>
                <a:gd name="connsiteY254" fmla="*/ 3755745 h 3833160"/>
                <a:gd name="connsiteX255" fmla="*/ 833671 w 1912672"/>
                <a:gd name="connsiteY255" fmla="*/ 3773189 h 3833160"/>
                <a:gd name="connsiteX256" fmla="*/ 819871 w 1912672"/>
                <a:gd name="connsiteY256" fmla="*/ 3791345 h 3833160"/>
                <a:gd name="connsiteX257" fmla="*/ 805085 w 1912672"/>
                <a:gd name="connsiteY257" fmla="*/ 3806242 h 3833160"/>
                <a:gd name="connsiteX258" fmla="*/ 790388 w 1912672"/>
                <a:gd name="connsiteY258" fmla="*/ 3819121 h 3833160"/>
                <a:gd name="connsiteX259" fmla="*/ 775016 w 1912672"/>
                <a:gd name="connsiteY259" fmla="*/ 3828711 h 3833160"/>
                <a:gd name="connsiteX260" fmla="*/ 761637 w 1912672"/>
                <a:gd name="connsiteY260" fmla="*/ 3833160 h 3833160"/>
                <a:gd name="connsiteX261" fmla="*/ 758567 w 1912672"/>
                <a:gd name="connsiteY261" fmla="*/ 3826878 h 3833160"/>
                <a:gd name="connsiteX262" fmla="*/ 805952 w 1912672"/>
                <a:gd name="connsiteY262" fmla="*/ 3777351 h 3833160"/>
                <a:gd name="connsiteX263" fmla="*/ 847525 w 1912672"/>
                <a:gd name="connsiteY263" fmla="*/ 3722733 h 3833160"/>
                <a:gd name="connsiteX264" fmla="*/ 882815 w 1912672"/>
                <a:gd name="connsiteY264" fmla="*/ 3664405 h 3833160"/>
                <a:gd name="connsiteX265" fmla="*/ 910683 w 1912672"/>
                <a:gd name="connsiteY265" fmla="*/ 3606761 h 3833160"/>
                <a:gd name="connsiteX266" fmla="*/ 933675 w 1912672"/>
                <a:gd name="connsiteY266" fmla="*/ 3550236 h 3833160"/>
                <a:gd name="connsiteX267" fmla="*/ 943120 w 1912672"/>
                <a:gd name="connsiteY267" fmla="*/ 3508495 h 3833160"/>
                <a:gd name="connsiteX268" fmla="*/ 946497 w 1912672"/>
                <a:gd name="connsiteY268" fmla="*/ 3509658 h 3833160"/>
                <a:gd name="connsiteX269" fmla="*/ 947522 w 1912672"/>
                <a:gd name="connsiteY269" fmla="*/ 3508759 h 3833160"/>
                <a:gd name="connsiteX270" fmla="*/ 947302 w 1912672"/>
                <a:gd name="connsiteY270" fmla="*/ 3506770 h 3833160"/>
                <a:gd name="connsiteX271" fmla="*/ 946709 w 1912672"/>
                <a:gd name="connsiteY271" fmla="*/ 3505350 h 3833160"/>
                <a:gd name="connsiteX272" fmla="*/ 945381 w 1912672"/>
                <a:gd name="connsiteY272" fmla="*/ 3502390 h 3833160"/>
                <a:gd name="connsiteX273" fmla="*/ 946879 w 1912672"/>
                <a:gd name="connsiteY273" fmla="*/ 3500109 h 3833160"/>
                <a:gd name="connsiteX274" fmla="*/ 946796 w 1912672"/>
                <a:gd name="connsiteY274" fmla="*/ 3498240 h 3833160"/>
                <a:gd name="connsiteX275" fmla="*/ 947228 w 1912672"/>
                <a:gd name="connsiteY275" fmla="*/ 3495922 h 3833160"/>
                <a:gd name="connsiteX276" fmla="*/ 946202 w 1912672"/>
                <a:gd name="connsiteY276" fmla="*/ 3496821 h 3833160"/>
                <a:gd name="connsiteX277" fmla="*/ 946796 w 1912672"/>
                <a:gd name="connsiteY277" fmla="*/ 3498240 h 3833160"/>
                <a:gd name="connsiteX278" fmla="*/ 943120 w 1912672"/>
                <a:gd name="connsiteY278" fmla="*/ 3508495 h 3833160"/>
                <a:gd name="connsiteX279" fmla="*/ 920055 w 1912672"/>
                <a:gd name="connsiteY279" fmla="*/ 3504456 h 3833160"/>
                <a:gd name="connsiteX280" fmla="*/ 891050 w 1912672"/>
                <a:gd name="connsiteY280" fmla="*/ 3506594 h 3833160"/>
                <a:gd name="connsiteX281" fmla="*/ 860172 w 1912672"/>
                <a:gd name="connsiteY281" fmla="*/ 3511582 h 3833160"/>
                <a:gd name="connsiteX282" fmla="*/ 826163 w 1912672"/>
                <a:gd name="connsiteY282" fmla="*/ 3521016 h 3833160"/>
                <a:gd name="connsiteX283" fmla="*/ 790835 w 1912672"/>
                <a:gd name="connsiteY283" fmla="*/ 3533785 h 3833160"/>
                <a:gd name="connsiteX284" fmla="*/ 755037 w 1912672"/>
                <a:gd name="connsiteY284" fmla="*/ 3547939 h 3833160"/>
                <a:gd name="connsiteX285" fmla="*/ 720010 w 1912672"/>
                <a:gd name="connsiteY285" fmla="*/ 3564567 h 3833160"/>
                <a:gd name="connsiteX286" fmla="*/ 686563 w 1912672"/>
                <a:gd name="connsiteY286" fmla="*/ 3580781 h 3833160"/>
                <a:gd name="connsiteX287" fmla="*/ 655247 w 1912672"/>
                <a:gd name="connsiteY287" fmla="*/ 3597068 h 3833160"/>
                <a:gd name="connsiteX288" fmla="*/ 687635 w 1912672"/>
                <a:gd name="connsiteY288" fmla="*/ 3566747 h 3833160"/>
                <a:gd name="connsiteX289" fmla="*/ 719332 w 1912672"/>
                <a:gd name="connsiteY289" fmla="*/ 3540910 h 3833160"/>
                <a:gd name="connsiteX290" fmla="*/ 753129 w 1912672"/>
                <a:gd name="connsiteY290" fmla="*/ 3520510 h 3833160"/>
                <a:gd name="connsiteX291" fmla="*/ 789139 w 1912672"/>
                <a:gd name="connsiteY291" fmla="*/ 3502048 h 3833160"/>
                <a:gd name="connsiteX292" fmla="*/ 826517 w 1912672"/>
                <a:gd name="connsiteY292" fmla="*/ 3487482 h 3833160"/>
                <a:gd name="connsiteX293" fmla="*/ 868462 w 1912672"/>
                <a:gd name="connsiteY293" fmla="*/ 3476916 h 3833160"/>
                <a:gd name="connsiteX294" fmla="*/ 962011 w 1912672"/>
                <a:gd name="connsiteY294" fmla="*/ 3455565 h 3833160"/>
                <a:gd name="connsiteX295" fmla="*/ 973820 w 1912672"/>
                <a:gd name="connsiteY295" fmla="*/ 3382651 h 3833160"/>
                <a:gd name="connsiteX296" fmla="*/ 979476 w 1912672"/>
                <a:gd name="connsiteY296" fmla="*/ 3310035 h 3833160"/>
                <a:gd name="connsiteX297" fmla="*/ 978970 w 1912672"/>
                <a:gd name="connsiteY297" fmla="*/ 3236513 h 3833160"/>
                <a:gd name="connsiteX298" fmla="*/ 972281 w 1912672"/>
                <a:gd name="connsiteY298" fmla="*/ 3163562 h 3833160"/>
                <a:gd name="connsiteX299" fmla="*/ 909718 w 1912672"/>
                <a:gd name="connsiteY299" fmla="*/ 2935624 h 3833160"/>
                <a:gd name="connsiteX300" fmla="*/ 900871 w 1912672"/>
                <a:gd name="connsiteY300" fmla="*/ 2934162 h 3833160"/>
                <a:gd name="connsiteX301" fmla="*/ 870406 w 1912672"/>
                <a:gd name="connsiteY301" fmla="*/ 2984139 h 3833160"/>
                <a:gd name="connsiteX302" fmla="*/ 833789 w 1912672"/>
                <a:gd name="connsiteY302" fmla="*/ 3034414 h 3833160"/>
                <a:gd name="connsiteX303" fmla="*/ 791581 w 1912672"/>
                <a:gd name="connsiteY303" fmla="*/ 3086679 h 3833160"/>
                <a:gd name="connsiteX304" fmla="*/ 743642 w 1912672"/>
                <a:gd name="connsiteY304" fmla="*/ 3135720 h 3833160"/>
                <a:gd name="connsiteX305" fmla="*/ 692759 w 1912672"/>
                <a:gd name="connsiteY305" fmla="*/ 3186373 h 3833160"/>
                <a:gd name="connsiteX306" fmla="*/ 637219 w 1912672"/>
                <a:gd name="connsiteY306" fmla="*/ 3235043 h 3833160"/>
                <a:gd name="connsiteX307" fmla="*/ 578815 w 1912672"/>
                <a:gd name="connsiteY307" fmla="*/ 3282100 h 3833160"/>
                <a:gd name="connsiteX308" fmla="*/ 518156 w 1912672"/>
                <a:gd name="connsiteY308" fmla="*/ 3326282 h 3833160"/>
                <a:gd name="connsiteX309" fmla="*/ 455177 w 1912672"/>
                <a:gd name="connsiteY309" fmla="*/ 3368134 h 3833160"/>
                <a:gd name="connsiteX310" fmla="*/ 393663 w 1912672"/>
                <a:gd name="connsiteY310" fmla="*/ 3407974 h 3833160"/>
                <a:gd name="connsiteX311" fmla="*/ 330228 w 1912672"/>
                <a:gd name="connsiteY311" fmla="*/ 3443435 h 3833160"/>
                <a:gd name="connsiteX312" fmla="*/ 267517 w 1912672"/>
                <a:gd name="connsiteY312" fmla="*/ 3474139 h 3833160"/>
                <a:gd name="connsiteX313" fmla="*/ 206814 w 1912672"/>
                <a:gd name="connsiteY313" fmla="*/ 3502111 h 3833160"/>
                <a:gd name="connsiteX314" fmla="*/ 148203 w 1912672"/>
                <a:gd name="connsiteY314" fmla="*/ 3524128 h 3833160"/>
                <a:gd name="connsiteX315" fmla="*/ 92246 w 1912672"/>
                <a:gd name="connsiteY315" fmla="*/ 3541882 h 3833160"/>
                <a:gd name="connsiteX316" fmla="*/ 37645 w 1912672"/>
                <a:gd name="connsiteY316" fmla="*/ 3552139 h 3833160"/>
                <a:gd name="connsiteX317" fmla="*/ 48200 w 1912672"/>
                <a:gd name="connsiteY317" fmla="*/ 3547012 h 3833160"/>
                <a:gd name="connsiteX318" fmla="*/ 54777 w 1912672"/>
                <a:gd name="connsiteY318" fmla="*/ 3543191 h 3833160"/>
                <a:gd name="connsiteX319" fmla="*/ 59610 w 1912672"/>
                <a:gd name="connsiteY319" fmla="*/ 3541137 h 3833160"/>
                <a:gd name="connsiteX320" fmla="*/ 61660 w 1912672"/>
                <a:gd name="connsiteY320" fmla="*/ 3539340 h 3833160"/>
                <a:gd name="connsiteX321" fmla="*/ 61441 w 1912672"/>
                <a:gd name="connsiteY321" fmla="*/ 3537351 h 3833160"/>
                <a:gd name="connsiteX322" fmla="*/ 62467 w 1912672"/>
                <a:gd name="connsiteY322" fmla="*/ 3536452 h 3833160"/>
                <a:gd name="connsiteX323" fmla="*/ 61359 w 1912672"/>
                <a:gd name="connsiteY323" fmla="*/ 3535481 h 3833160"/>
                <a:gd name="connsiteX324" fmla="*/ 62897 w 1912672"/>
                <a:gd name="connsiteY324" fmla="*/ 3534134 h 3833160"/>
                <a:gd name="connsiteX325" fmla="*/ 67081 w 1912672"/>
                <a:gd name="connsiteY325" fmla="*/ 3532408 h 3833160"/>
                <a:gd name="connsiteX326" fmla="*/ 72939 w 1912672"/>
                <a:gd name="connsiteY326" fmla="*/ 3529456 h 3833160"/>
                <a:gd name="connsiteX327" fmla="*/ 81778 w 1912672"/>
                <a:gd name="connsiteY327" fmla="*/ 3524622 h 3833160"/>
                <a:gd name="connsiteX328" fmla="*/ 95320 w 1912672"/>
                <a:gd name="connsiteY328" fmla="*/ 3518818 h 3833160"/>
                <a:gd name="connsiteX329" fmla="*/ 114932 w 1912672"/>
                <a:gd name="connsiteY329" fmla="*/ 3510846 h 3833160"/>
                <a:gd name="connsiteX330" fmla="*/ 137312 w 1912672"/>
                <a:gd name="connsiteY330" fmla="*/ 3500207 h 3833160"/>
                <a:gd name="connsiteX331" fmla="*/ 167862 w 1912672"/>
                <a:gd name="connsiteY331" fmla="*/ 3487744 h 3833160"/>
                <a:gd name="connsiteX332" fmla="*/ 204549 w 1912672"/>
                <a:gd name="connsiteY332" fmla="*/ 3472571 h 3833160"/>
                <a:gd name="connsiteX333" fmla="*/ 258382 w 1912672"/>
                <a:gd name="connsiteY333" fmla="*/ 3445767 h 3833160"/>
                <a:gd name="connsiteX334" fmla="*/ 311693 w 1912672"/>
                <a:gd name="connsiteY334" fmla="*/ 3413115 h 3833160"/>
                <a:gd name="connsiteX335" fmla="*/ 364540 w 1912672"/>
                <a:gd name="connsiteY335" fmla="*/ 3377961 h 3833160"/>
                <a:gd name="connsiteX336" fmla="*/ 422506 w 1912672"/>
                <a:gd name="connsiteY336" fmla="*/ 3342200 h 3833160"/>
                <a:gd name="connsiteX337" fmla="*/ 434347 w 1912672"/>
                <a:gd name="connsiteY337" fmla="*/ 3334006 h 3833160"/>
                <a:gd name="connsiteX338" fmla="*/ 451900 w 1912672"/>
                <a:gd name="connsiteY338" fmla="*/ 3321534 h 3833160"/>
                <a:gd name="connsiteX339" fmla="*/ 469893 w 1912672"/>
                <a:gd name="connsiteY339" fmla="*/ 3307950 h 3833160"/>
                <a:gd name="connsiteX340" fmla="*/ 489284 w 1912672"/>
                <a:gd name="connsiteY340" fmla="*/ 3292897 h 3833160"/>
                <a:gd name="connsiteX341" fmla="*/ 508083 w 1912672"/>
                <a:gd name="connsiteY341" fmla="*/ 3276424 h 3833160"/>
                <a:gd name="connsiteX342" fmla="*/ 522649 w 1912672"/>
                <a:gd name="connsiteY342" fmla="*/ 3259537 h 3833160"/>
                <a:gd name="connsiteX343" fmla="*/ 534440 w 1912672"/>
                <a:gd name="connsiteY343" fmla="*/ 3244112 h 3833160"/>
                <a:gd name="connsiteX344" fmla="*/ 539574 w 1912672"/>
                <a:gd name="connsiteY344" fmla="*/ 3230640 h 3833160"/>
                <a:gd name="connsiteX345" fmla="*/ 509849 w 1912672"/>
                <a:gd name="connsiteY345" fmla="*/ 3208187 h 3833160"/>
                <a:gd name="connsiteX346" fmla="*/ 474526 w 1912672"/>
                <a:gd name="connsiteY346" fmla="*/ 3191609 h 3833160"/>
                <a:gd name="connsiteX347" fmla="*/ 435493 w 1912672"/>
                <a:gd name="connsiteY347" fmla="*/ 3180466 h 3833160"/>
                <a:gd name="connsiteX348" fmla="*/ 390471 w 1912672"/>
                <a:gd name="connsiteY348" fmla="*/ 3173359 h 3833160"/>
                <a:gd name="connsiteX349" fmla="*/ 344894 w 1912672"/>
                <a:gd name="connsiteY349" fmla="*/ 3170859 h 3833160"/>
                <a:gd name="connsiteX350" fmla="*/ 295258 w 1912672"/>
                <a:gd name="connsiteY350" fmla="*/ 3172887 h 3833160"/>
                <a:gd name="connsiteX351" fmla="*/ 245329 w 1912672"/>
                <a:gd name="connsiteY351" fmla="*/ 3177354 h 3833160"/>
                <a:gd name="connsiteX352" fmla="*/ 195694 w 1912672"/>
                <a:gd name="connsiteY352" fmla="*/ 3184474 h 3833160"/>
                <a:gd name="connsiteX353" fmla="*/ 144902 w 1912672"/>
                <a:gd name="connsiteY353" fmla="*/ 3193577 h 3833160"/>
                <a:gd name="connsiteX354" fmla="*/ 95992 w 1912672"/>
                <a:gd name="connsiteY354" fmla="*/ 3206125 h 3833160"/>
                <a:gd name="connsiteX355" fmla="*/ 49213 w 1912672"/>
                <a:gd name="connsiteY355" fmla="*/ 3218744 h 3833160"/>
                <a:gd name="connsiteX356" fmla="*/ 6365 w 1912672"/>
                <a:gd name="connsiteY356" fmla="*/ 3233010 h 3833160"/>
                <a:gd name="connsiteX357" fmla="*/ 0 w 1912672"/>
                <a:gd name="connsiteY357" fmla="*/ 3227433 h 3833160"/>
                <a:gd name="connsiteX358" fmla="*/ 3076 w 1912672"/>
                <a:gd name="connsiteY358" fmla="*/ 3224737 h 3833160"/>
                <a:gd name="connsiteX359" fmla="*/ 43018 w 1912672"/>
                <a:gd name="connsiteY359" fmla="*/ 3207924 h 3833160"/>
                <a:gd name="connsiteX360" fmla="*/ 85231 w 1912672"/>
                <a:gd name="connsiteY360" fmla="*/ 3191304 h 3833160"/>
                <a:gd name="connsiteX361" fmla="*/ 127386 w 1912672"/>
                <a:gd name="connsiteY361" fmla="*/ 3176431 h 3833160"/>
                <a:gd name="connsiteX362" fmla="*/ 168655 w 1912672"/>
                <a:gd name="connsiteY362" fmla="*/ 3162578 h 3833160"/>
                <a:gd name="connsiteX363" fmla="*/ 209793 w 1912672"/>
                <a:gd name="connsiteY363" fmla="*/ 3149808 h 3833160"/>
                <a:gd name="connsiteX364" fmla="*/ 250713 w 1912672"/>
                <a:gd name="connsiteY364" fmla="*/ 3140141 h 3833160"/>
                <a:gd name="connsiteX365" fmla="*/ 291298 w 1912672"/>
                <a:gd name="connsiteY365" fmla="*/ 3131978 h 3833160"/>
                <a:gd name="connsiteX366" fmla="*/ 333154 w 1912672"/>
                <a:gd name="connsiteY366" fmla="*/ 3128523 h 3833160"/>
                <a:gd name="connsiteX367" fmla="*/ 375359 w 1912672"/>
                <a:gd name="connsiteY367" fmla="*/ 3125974 h 3833160"/>
                <a:gd name="connsiteX368" fmla="*/ 416751 w 1912672"/>
                <a:gd name="connsiteY368" fmla="*/ 3130200 h 3833160"/>
                <a:gd name="connsiteX369" fmla="*/ 459928 w 1912672"/>
                <a:gd name="connsiteY369" fmla="*/ 3138683 h 3833160"/>
                <a:gd name="connsiteX370" fmla="*/ 504268 w 1912672"/>
                <a:gd name="connsiteY370" fmla="*/ 3151481 h 3833160"/>
                <a:gd name="connsiteX371" fmla="*/ 546509 w 1912672"/>
                <a:gd name="connsiteY371" fmla="*/ 3169029 h 3833160"/>
                <a:gd name="connsiteX372" fmla="*/ 591005 w 1912672"/>
                <a:gd name="connsiteY372" fmla="*/ 3194544 h 3833160"/>
                <a:gd name="connsiteX373" fmla="*/ 643386 w 1912672"/>
                <a:gd name="connsiteY373" fmla="*/ 3146702 h 3833160"/>
                <a:gd name="connsiteX374" fmla="*/ 689192 w 1912672"/>
                <a:gd name="connsiteY374" fmla="*/ 3097589 h 3833160"/>
                <a:gd name="connsiteX375" fmla="*/ 728837 w 1912672"/>
                <a:gd name="connsiteY375" fmla="*/ 3047570 h 3833160"/>
                <a:gd name="connsiteX376" fmla="*/ 763151 w 1912672"/>
                <a:gd name="connsiteY376" fmla="*/ 2997373 h 3833160"/>
                <a:gd name="connsiteX377" fmla="*/ 792509 w 1912672"/>
                <a:gd name="connsiteY377" fmla="*/ 2946426 h 3833160"/>
                <a:gd name="connsiteX378" fmla="*/ 818742 w 1912672"/>
                <a:gd name="connsiteY378" fmla="*/ 2896035 h 3833160"/>
                <a:gd name="connsiteX379" fmla="*/ 840539 w 1912672"/>
                <a:gd name="connsiteY379" fmla="*/ 2845651 h 3833160"/>
                <a:gd name="connsiteX380" fmla="*/ 868659 w 1912672"/>
                <a:gd name="connsiteY380" fmla="*/ 2777611 h 3833160"/>
                <a:gd name="connsiteX381" fmla="*/ 886079 w 1912672"/>
                <a:gd name="connsiteY381" fmla="*/ 2678806 h 3833160"/>
                <a:gd name="connsiteX382" fmla="*/ 894665 w 1912672"/>
                <a:gd name="connsiteY382" fmla="*/ 2574247 h 3833160"/>
                <a:gd name="connsiteX383" fmla="*/ 910157 w 1912672"/>
                <a:gd name="connsiteY383" fmla="*/ 2532162 h 3833160"/>
                <a:gd name="connsiteX384" fmla="*/ 923410 w 1912672"/>
                <a:gd name="connsiteY384" fmla="*/ 2485372 h 3833160"/>
                <a:gd name="connsiteX385" fmla="*/ 935916 w 1912672"/>
                <a:gd name="connsiteY385" fmla="*/ 2433353 h 3833160"/>
                <a:gd name="connsiteX386" fmla="*/ 947488 w 1912672"/>
                <a:gd name="connsiteY386" fmla="*/ 2377937 h 3833160"/>
                <a:gd name="connsiteX387" fmla="*/ 956821 w 1912672"/>
                <a:gd name="connsiteY387" fmla="*/ 2318077 h 3833160"/>
                <a:gd name="connsiteX388" fmla="*/ 963914 w 1912672"/>
                <a:gd name="connsiteY388" fmla="*/ 2257171 h 3833160"/>
                <a:gd name="connsiteX389" fmla="*/ 970820 w 1912672"/>
                <a:gd name="connsiteY389" fmla="*/ 2193390 h 3833160"/>
                <a:gd name="connsiteX390" fmla="*/ 975486 w 1912672"/>
                <a:gd name="connsiteY390" fmla="*/ 2128825 h 3833160"/>
                <a:gd name="connsiteX391" fmla="*/ 979406 w 1912672"/>
                <a:gd name="connsiteY391" fmla="*/ 2061646 h 3833160"/>
                <a:gd name="connsiteX392" fmla="*/ 979406 w 1912672"/>
                <a:gd name="connsiteY392" fmla="*/ 1995512 h 3833160"/>
                <a:gd name="connsiteX393" fmla="*/ 979406 w 1912672"/>
                <a:gd name="connsiteY393" fmla="*/ 1930162 h 3833160"/>
                <a:gd name="connsiteX394" fmla="*/ 975486 w 1912672"/>
                <a:gd name="connsiteY394" fmla="*/ 1864552 h 3833160"/>
                <a:gd name="connsiteX395" fmla="*/ 970073 w 1912672"/>
                <a:gd name="connsiteY395" fmla="*/ 1801555 h 3833160"/>
                <a:gd name="connsiteX396" fmla="*/ 963167 w 1912672"/>
                <a:gd name="connsiteY396" fmla="*/ 1740126 h 3833160"/>
                <a:gd name="connsiteX397" fmla="*/ 952901 w 1912672"/>
                <a:gd name="connsiteY397" fmla="*/ 1680789 h 3833160"/>
                <a:gd name="connsiteX398" fmla="*/ 938902 w 1912672"/>
                <a:gd name="connsiteY398" fmla="*/ 1625634 h 3833160"/>
                <a:gd name="connsiteX399" fmla="*/ 923410 w 1912672"/>
                <a:gd name="connsiteY399" fmla="*/ 1573354 h 3833160"/>
                <a:gd name="connsiteX400" fmla="*/ 904744 w 1912672"/>
                <a:gd name="connsiteY400" fmla="*/ 1526564 h 3833160"/>
                <a:gd name="connsiteX401" fmla="*/ 883839 w 1912672"/>
                <a:gd name="connsiteY401" fmla="*/ 1485263 h 3833160"/>
                <a:gd name="connsiteX402" fmla="*/ 859574 w 1912672"/>
                <a:gd name="connsiteY402" fmla="*/ 1448667 h 3833160"/>
                <a:gd name="connsiteX403" fmla="*/ 832510 w 1912672"/>
                <a:gd name="connsiteY403" fmla="*/ 1419129 h 3833160"/>
                <a:gd name="connsiteX404" fmla="*/ 801338 w 1912672"/>
                <a:gd name="connsiteY404" fmla="*/ 1396649 h 3833160"/>
                <a:gd name="connsiteX405" fmla="*/ 774834 w 1912672"/>
                <a:gd name="connsiteY405" fmla="*/ 1383318 h 3833160"/>
                <a:gd name="connsiteX406" fmla="*/ 745342 w 1912672"/>
                <a:gd name="connsiteY406" fmla="*/ 1377829 h 3833160"/>
                <a:gd name="connsiteX407" fmla="*/ 714918 w 1912672"/>
                <a:gd name="connsiteY407" fmla="*/ 1377829 h 3833160"/>
                <a:gd name="connsiteX408" fmla="*/ 683187 w 1912672"/>
                <a:gd name="connsiteY408" fmla="*/ 1381750 h 3833160"/>
                <a:gd name="connsiteX409" fmla="*/ 652016 w 1912672"/>
                <a:gd name="connsiteY409" fmla="*/ 1388023 h 3833160"/>
                <a:gd name="connsiteX410" fmla="*/ 620845 w 1912672"/>
                <a:gd name="connsiteY410" fmla="*/ 1396649 h 3833160"/>
                <a:gd name="connsiteX411" fmla="*/ 589860 w 1912672"/>
                <a:gd name="connsiteY411" fmla="*/ 1403446 h 3833160"/>
                <a:gd name="connsiteX412" fmla="*/ 559436 w 1912672"/>
                <a:gd name="connsiteY412" fmla="*/ 1410503 h 3833160"/>
                <a:gd name="connsiteX413" fmla="*/ 531438 w 1912672"/>
                <a:gd name="connsiteY413" fmla="*/ 1414424 h 3833160"/>
                <a:gd name="connsiteX414" fmla="*/ 467602 w 1912672"/>
                <a:gd name="connsiteY414" fmla="*/ 1417561 h 3833160"/>
                <a:gd name="connsiteX415" fmla="*/ 405447 w 1912672"/>
                <a:gd name="connsiteY415" fmla="*/ 1414424 h 3833160"/>
                <a:gd name="connsiteX416" fmla="*/ 347958 w 1912672"/>
                <a:gd name="connsiteY416" fmla="*/ 1407367 h 3833160"/>
                <a:gd name="connsiteX417" fmla="*/ 292708 w 1912672"/>
                <a:gd name="connsiteY417" fmla="*/ 1397433 h 3833160"/>
                <a:gd name="connsiteX418" fmla="*/ 238952 w 1912672"/>
                <a:gd name="connsiteY418" fmla="*/ 1384886 h 3833160"/>
                <a:gd name="connsiteX419" fmla="*/ 187622 w 1912672"/>
                <a:gd name="connsiteY419" fmla="*/ 1372339 h 3833160"/>
                <a:gd name="connsiteX420" fmla="*/ 139466 w 1912672"/>
                <a:gd name="connsiteY420" fmla="*/ 1358485 h 3833160"/>
                <a:gd name="connsiteX421" fmla="*/ 142639 w 1912672"/>
                <a:gd name="connsiteY421" fmla="*/ 1342801 h 3833160"/>
                <a:gd name="connsiteX422" fmla="*/ 208714 w 1912672"/>
                <a:gd name="connsiteY422" fmla="*/ 1352212 h 3833160"/>
                <a:gd name="connsiteX423" fmla="*/ 274043 w 1912672"/>
                <a:gd name="connsiteY423" fmla="*/ 1358485 h 3833160"/>
                <a:gd name="connsiteX424" fmla="*/ 337878 w 1912672"/>
                <a:gd name="connsiteY424" fmla="*/ 1360838 h 3833160"/>
                <a:gd name="connsiteX425" fmla="*/ 400034 w 1912672"/>
                <a:gd name="connsiteY425" fmla="*/ 1358485 h 3833160"/>
                <a:gd name="connsiteX426" fmla="*/ 460696 w 1912672"/>
                <a:gd name="connsiteY426" fmla="*/ 1349859 h 3833160"/>
                <a:gd name="connsiteX427" fmla="*/ 519865 w 1912672"/>
                <a:gd name="connsiteY427" fmla="*/ 1336528 h 3833160"/>
                <a:gd name="connsiteX428" fmla="*/ 576608 w 1912672"/>
                <a:gd name="connsiteY428" fmla="*/ 1318753 h 3833160"/>
                <a:gd name="connsiteX429" fmla="*/ 630177 w 1912672"/>
                <a:gd name="connsiteY429" fmla="*/ 1292874 h 3833160"/>
                <a:gd name="connsiteX430" fmla="*/ 699426 w 1912672"/>
                <a:gd name="connsiteY430" fmla="*/ 1258631 h 3833160"/>
                <a:gd name="connsiteX431" fmla="*/ 572688 w 1912672"/>
                <a:gd name="connsiteY431" fmla="*/ 1147276 h 3833160"/>
                <a:gd name="connsiteX432" fmla="*/ 459203 w 1912672"/>
                <a:gd name="connsiteY432" fmla="*/ 1022589 h 3833160"/>
                <a:gd name="connsiteX433" fmla="*/ 396861 w 1912672"/>
                <a:gd name="connsiteY433" fmla="*/ 1029647 h 3833160"/>
                <a:gd name="connsiteX434" fmla="*/ 336198 w 1912672"/>
                <a:gd name="connsiteY434" fmla="*/ 1029647 h 3833160"/>
                <a:gd name="connsiteX435" fmla="*/ 280949 w 1912672"/>
                <a:gd name="connsiteY435" fmla="*/ 1022589 h 3833160"/>
                <a:gd name="connsiteX436" fmla="*/ 228873 w 1912672"/>
                <a:gd name="connsiteY436" fmla="*/ 1007951 h 3833160"/>
                <a:gd name="connsiteX437" fmla="*/ 180716 w 1912672"/>
                <a:gd name="connsiteY437" fmla="*/ 986777 h 3833160"/>
                <a:gd name="connsiteX438" fmla="*/ 138719 w 1912672"/>
                <a:gd name="connsiteY438" fmla="*/ 960376 h 3833160"/>
                <a:gd name="connsiteX439" fmla="*/ 101389 w 1912672"/>
                <a:gd name="connsiteY439" fmla="*/ 927701 h 3833160"/>
                <a:gd name="connsiteX440" fmla="*/ 70218 w 1912672"/>
                <a:gd name="connsiteY440" fmla="*/ 889537 h 3833160"/>
                <a:gd name="connsiteX441" fmla="*/ 46139 w 1912672"/>
                <a:gd name="connsiteY441" fmla="*/ 848236 h 3833160"/>
                <a:gd name="connsiteX442" fmla="*/ 49312 w 1912672"/>
                <a:gd name="connsiteY442" fmla="*/ 841179 h 3833160"/>
                <a:gd name="connsiteX443" fmla="*/ 59392 w 1912672"/>
                <a:gd name="connsiteY443" fmla="*/ 848236 h 3833160"/>
                <a:gd name="connsiteX444" fmla="*/ 71897 w 1912672"/>
                <a:gd name="connsiteY444" fmla="*/ 875422 h 3833160"/>
                <a:gd name="connsiteX445" fmla="*/ 92056 w 1912672"/>
                <a:gd name="connsiteY445" fmla="*/ 898948 h 3833160"/>
                <a:gd name="connsiteX446" fmla="*/ 116881 w 1912672"/>
                <a:gd name="connsiteY446" fmla="*/ 922212 h 3833160"/>
                <a:gd name="connsiteX447" fmla="*/ 146559 w 1912672"/>
                <a:gd name="connsiteY447" fmla="*/ 940248 h 3833160"/>
                <a:gd name="connsiteX448" fmla="*/ 180716 w 1912672"/>
                <a:gd name="connsiteY448" fmla="*/ 955671 h 3833160"/>
                <a:gd name="connsiteX449" fmla="*/ 216554 w 1912672"/>
                <a:gd name="connsiteY449" fmla="*/ 967434 h 3833160"/>
                <a:gd name="connsiteX450" fmla="*/ 254631 w 1912672"/>
                <a:gd name="connsiteY450" fmla="*/ 974492 h 3833160"/>
                <a:gd name="connsiteX451" fmla="*/ 294201 w 1912672"/>
                <a:gd name="connsiteY451" fmla="*/ 976844 h 3833160"/>
                <a:gd name="connsiteX452" fmla="*/ 332279 w 1912672"/>
                <a:gd name="connsiteY452" fmla="*/ 976060 h 3833160"/>
                <a:gd name="connsiteX453" fmla="*/ 353371 w 1912672"/>
                <a:gd name="connsiteY453" fmla="*/ 972923 h 3833160"/>
                <a:gd name="connsiteX454" fmla="*/ 372036 w 1912672"/>
                <a:gd name="connsiteY454" fmla="*/ 972923 h 3833160"/>
                <a:gd name="connsiteX455" fmla="*/ 388275 w 1912672"/>
                <a:gd name="connsiteY455" fmla="*/ 969786 h 3833160"/>
                <a:gd name="connsiteX456" fmla="*/ 403954 w 1912672"/>
                <a:gd name="connsiteY456" fmla="*/ 965865 h 3833160"/>
                <a:gd name="connsiteX457" fmla="*/ 417206 w 1912672"/>
                <a:gd name="connsiteY457" fmla="*/ 957239 h 3833160"/>
                <a:gd name="connsiteX458" fmla="*/ 379875 w 1912672"/>
                <a:gd name="connsiteY458" fmla="*/ 886400 h 3833160"/>
                <a:gd name="connsiteX459" fmla="*/ 347958 w 1912672"/>
                <a:gd name="connsiteY459" fmla="*/ 817130 h 3833160"/>
                <a:gd name="connsiteX460" fmla="*/ 317533 w 1912672"/>
                <a:gd name="connsiteY460" fmla="*/ 744723 h 3833160"/>
                <a:gd name="connsiteX461" fmla="*/ 291215 w 1912672"/>
                <a:gd name="connsiteY461" fmla="*/ 669963 h 3833160"/>
                <a:gd name="connsiteX462" fmla="*/ 265457 w 1912672"/>
                <a:gd name="connsiteY462" fmla="*/ 588930 h 3833160"/>
                <a:gd name="connsiteX463" fmla="*/ 241379 w 1912672"/>
                <a:gd name="connsiteY463" fmla="*/ 501623 h 3833160"/>
                <a:gd name="connsiteX464" fmla="*/ 238952 w 1912672"/>
                <a:gd name="connsiteY464" fmla="*/ 485939 h 3833160"/>
                <a:gd name="connsiteX465" fmla="*/ 232793 w 1912672"/>
                <a:gd name="connsiteY465" fmla="*/ 464243 h 3833160"/>
                <a:gd name="connsiteX466" fmla="*/ 228873 w 1912672"/>
                <a:gd name="connsiteY466" fmla="*/ 440194 h 3833160"/>
                <a:gd name="connsiteX467" fmla="*/ 223460 w 1912672"/>
                <a:gd name="connsiteY467" fmla="*/ 415884 h 3833160"/>
                <a:gd name="connsiteX468" fmla="*/ 218794 w 1912672"/>
                <a:gd name="connsiteY468" fmla="*/ 389483 h 3833160"/>
                <a:gd name="connsiteX469" fmla="*/ 217300 w 1912672"/>
                <a:gd name="connsiteY469" fmla="*/ 365173 h 3833160"/>
                <a:gd name="connsiteX470" fmla="*/ 217300 w 1912672"/>
                <a:gd name="connsiteY470" fmla="*/ 342693 h 3833160"/>
                <a:gd name="connsiteX471" fmla="*/ 220287 w 1912672"/>
                <a:gd name="connsiteY471" fmla="*/ 322565 h 3833160"/>
                <a:gd name="connsiteX472" fmla="*/ 225886 w 1912672"/>
                <a:gd name="connsiteY472" fmla="*/ 308450 h 3833160"/>
                <a:gd name="connsiteX473" fmla="*/ 232793 w 1912672"/>
                <a:gd name="connsiteY473" fmla="*/ 311586 h 3833160"/>
                <a:gd name="connsiteX474" fmla="*/ 238952 w 1912672"/>
                <a:gd name="connsiteY474" fmla="*/ 391051 h 3833160"/>
                <a:gd name="connsiteX475" fmla="*/ 252951 w 1912672"/>
                <a:gd name="connsiteY475" fmla="*/ 470516 h 3833160"/>
                <a:gd name="connsiteX476" fmla="*/ 274043 w 1912672"/>
                <a:gd name="connsiteY476" fmla="*/ 548413 h 3833160"/>
                <a:gd name="connsiteX477" fmla="*/ 299614 w 1912672"/>
                <a:gd name="connsiteY477" fmla="*/ 620036 h 3833160"/>
                <a:gd name="connsiteX478" fmla="*/ 327612 w 1912672"/>
                <a:gd name="connsiteY478" fmla="*/ 686954 h 3833160"/>
                <a:gd name="connsiteX479" fmla="*/ 353371 w 1912672"/>
                <a:gd name="connsiteY479" fmla="*/ 730607 h 3833160"/>
                <a:gd name="connsiteX480" fmla="*/ 350197 w 1912672"/>
                <a:gd name="connsiteY480" fmla="*/ 732176 h 3833160"/>
                <a:gd name="connsiteX481" fmla="*/ 350197 w 1912672"/>
                <a:gd name="connsiteY481" fmla="*/ 733744 h 3833160"/>
                <a:gd name="connsiteX482" fmla="*/ 351877 w 1912672"/>
                <a:gd name="connsiteY482" fmla="*/ 735313 h 3833160"/>
                <a:gd name="connsiteX483" fmla="*/ 353371 w 1912672"/>
                <a:gd name="connsiteY483" fmla="*/ 736097 h 3833160"/>
                <a:gd name="connsiteX484" fmla="*/ 356544 w 1912672"/>
                <a:gd name="connsiteY484" fmla="*/ 737665 h 3833160"/>
                <a:gd name="connsiteX485" fmla="*/ 357290 w 1912672"/>
                <a:gd name="connsiteY485" fmla="*/ 740802 h 3833160"/>
                <a:gd name="connsiteX486" fmla="*/ 358784 w 1912672"/>
                <a:gd name="connsiteY486" fmla="*/ 742370 h 3833160"/>
                <a:gd name="connsiteX487" fmla="*/ 360277 w 1912672"/>
                <a:gd name="connsiteY487" fmla="*/ 744723 h 3833160"/>
                <a:gd name="connsiteX488" fmla="*/ 360277 w 1912672"/>
                <a:gd name="connsiteY488" fmla="*/ 743154 h 3833160"/>
                <a:gd name="connsiteX489" fmla="*/ 358784 w 1912672"/>
                <a:gd name="connsiteY489" fmla="*/ 742370 h 3833160"/>
                <a:gd name="connsiteX490" fmla="*/ 353371 w 1912672"/>
                <a:gd name="connsiteY490" fmla="*/ 730607 h 3833160"/>
                <a:gd name="connsiteX491" fmla="*/ 372036 w 1912672"/>
                <a:gd name="connsiteY491" fmla="*/ 716492 h 3833160"/>
                <a:gd name="connsiteX492" fmla="*/ 389955 w 1912672"/>
                <a:gd name="connsiteY492" fmla="*/ 692443 h 3833160"/>
                <a:gd name="connsiteX493" fmla="*/ 406940 w 1912672"/>
                <a:gd name="connsiteY493" fmla="*/ 664474 h 3833160"/>
                <a:gd name="connsiteX494" fmla="*/ 422619 w 1912672"/>
                <a:gd name="connsiteY494" fmla="*/ 630231 h 3833160"/>
                <a:gd name="connsiteX495" fmla="*/ 436618 w 1912672"/>
                <a:gd name="connsiteY495" fmla="*/ 592066 h 3833160"/>
                <a:gd name="connsiteX496" fmla="*/ 449870 w 1912672"/>
                <a:gd name="connsiteY496" fmla="*/ 552334 h 3833160"/>
                <a:gd name="connsiteX497" fmla="*/ 460696 w 1912672"/>
                <a:gd name="connsiteY497" fmla="*/ 511033 h 3833160"/>
                <a:gd name="connsiteX498" fmla="*/ 470776 w 1912672"/>
                <a:gd name="connsiteY498" fmla="*/ 471301 h 3833160"/>
                <a:gd name="connsiteX499" fmla="*/ 479362 w 1912672"/>
                <a:gd name="connsiteY499" fmla="*/ 433136 h 3833160"/>
                <a:gd name="connsiteX500" fmla="*/ 480855 w 1912672"/>
                <a:gd name="connsiteY500" fmla="*/ 484370 h 3833160"/>
                <a:gd name="connsiteX501" fmla="*/ 479362 w 1912672"/>
                <a:gd name="connsiteY501" fmla="*/ 531161 h 3833160"/>
                <a:gd name="connsiteX502" fmla="*/ 472269 w 1912672"/>
                <a:gd name="connsiteY502" fmla="*/ 574814 h 3833160"/>
                <a:gd name="connsiteX503" fmla="*/ 462189 w 1912672"/>
                <a:gd name="connsiteY503" fmla="*/ 618468 h 3833160"/>
                <a:gd name="connsiteX504" fmla="*/ 448190 w 1912672"/>
                <a:gd name="connsiteY504" fmla="*/ 659769 h 3833160"/>
                <a:gd name="connsiteX505" fmla="*/ 428032 w 1912672"/>
                <a:gd name="connsiteY505" fmla="*/ 701069 h 3833160"/>
                <a:gd name="connsiteX506" fmla="*/ 381369 w 1912672"/>
                <a:gd name="connsiteY506" fmla="*/ 791252 h 3833160"/>
                <a:gd name="connsiteX507" fmla="*/ 429525 w 1912672"/>
                <a:gd name="connsiteY507" fmla="*/ 863920 h 3833160"/>
                <a:gd name="connsiteX508" fmla="*/ 481601 w 1912672"/>
                <a:gd name="connsiteY508" fmla="*/ 931622 h 3833160"/>
                <a:gd name="connsiteX509" fmla="*/ 538531 w 1912672"/>
                <a:gd name="connsiteY509" fmla="*/ 995403 h 3833160"/>
                <a:gd name="connsiteX510" fmla="*/ 599193 w 1912672"/>
                <a:gd name="connsiteY510" fmla="*/ 1053957 h 3833160"/>
                <a:gd name="connsiteX511" fmla="*/ 816831 w 1912672"/>
                <a:gd name="connsiteY511" fmla="*/ 1205045 h 3833160"/>
                <a:gd name="connsiteX512" fmla="*/ 823924 w 1912672"/>
                <a:gd name="connsiteY512" fmla="*/ 1199555 h 3833160"/>
                <a:gd name="connsiteX513" fmla="*/ 806005 w 1912672"/>
                <a:gd name="connsiteY513" fmla="*/ 1132637 h 3833160"/>
                <a:gd name="connsiteX514" fmla="*/ 792006 w 1912672"/>
                <a:gd name="connsiteY514" fmla="*/ 1060753 h 3833160"/>
                <a:gd name="connsiteX515" fmla="*/ 780247 w 1912672"/>
                <a:gd name="connsiteY515" fmla="*/ 982856 h 3833160"/>
                <a:gd name="connsiteX516" fmla="*/ 774834 w 1912672"/>
                <a:gd name="connsiteY516" fmla="*/ 903391 h 3833160"/>
                <a:gd name="connsiteX517" fmla="*/ 770167 w 1912672"/>
                <a:gd name="connsiteY517" fmla="*/ 820267 h 3833160"/>
                <a:gd name="connsiteX518" fmla="*/ 770167 w 1912672"/>
                <a:gd name="connsiteY518" fmla="*/ 735313 h 3833160"/>
                <a:gd name="connsiteX519" fmla="*/ 773340 w 1912672"/>
                <a:gd name="connsiteY519" fmla="*/ 649574 h 3833160"/>
                <a:gd name="connsiteX520" fmla="*/ 780247 w 1912672"/>
                <a:gd name="connsiteY520" fmla="*/ 564620 h 3833160"/>
                <a:gd name="connsiteX521" fmla="*/ 790513 w 1912672"/>
                <a:gd name="connsiteY521" fmla="*/ 479927 h 3833160"/>
                <a:gd name="connsiteX522" fmla="*/ 801338 w 1912672"/>
                <a:gd name="connsiteY522" fmla="*/ 398109 h 3833160"/>
                <a:gd name="connsiteX523" fmla="*/ 816831 w 1912672"/>
                <a:gd name="connsiteY523" fmla="*/ 318644 h 3833160"/>
                <a:gd name="connsiteX524" fmla="*/ 835496 w 1912672"/>
                <a:gd name="connsiteY524" fmla="*/ 243884 h 3833160"/>
                <a:gd name="connsiteX525" fmla="*/ 854908 w 1912672"/>
                <a:gd name="connsiteY525" fmla="*/ 173046 h 3833160"/>
                <a:gd name="connsiteX526" fmla="*/ 877493 w 1912672"/>
                <a:gd name="connsiteY526" fmla="*/ 109003 h 3833160"/>
                <a:gd name="connsiteX527" fmla="*/ 901571 w 1912672"/>
                <a:gd name="connsiteY527" fmla="*/ 50711 h 3833160"/>
                <a:gd name="connsiteX528" fmla="*/ 930503 w 1912672"/>
                <a:gd name="connsiteY528" fmla="*/ 0 h 3833160"/>
                <a:gd name="connsiteX0" fmla="*/ 930503 w 1912672"/>
                <a:gd name="connsiteY0" fmla="*/ 0 h 3833160"/>
                <a:gd name="connsiteX1" fmla="*/ 927329 w 1912672"/>
                <a:gd name="connsiteY1" fmla="*/ 12547 h 3833160"/>
                <a:gd name="connsiteX2" fmla="*/ 925836 w 1912672"/>
                <a:gd name="connsiteY2" fmla="*/ 20912 h 3833160"/>
                <a:gd name="connsiteX3" fmla="*/ 924156 w 1912672"/>
                <a:gd name="connsiteY3" fmla="*/ 26401 h 3833160"/>
                <a:gd name="connsiteX4" fmla="*/ 924156 w 1912672"/>
                <a:gd name="connsiteY4" fmla="*/ 29538 h 3833160"/>
                <a:gd name="connsiteX5" fmla="*/ 925836 w 1912672"/>
                <a:gd name="connsiteY5" fmla="*/ 31106 h 3833160"/>
                <a:gd name="connsiteX6" fmla="*/ 925836 w 1912672"/>
                <a:gd name="connsiteY6" fmla="*/ 32675 h 3833160"/>
                <a:gd name="connsiteX7" fmla="*/ 927329 w 1912672"/>
                <a:gd name="connsiteY7" fmla="*/ 32675 h 3833160"/>
                <a:gd name="connsiteX8" fmla="*/ 927329 w 1912672"/>
                <a:gd name="connsiteY8" fmla="*/ 35027 h 3833160"/>
                <a:gd name="connsiteX9" fmla="*/ 925836 w 1912672"/>
                <a:gd name="connsiteY9" fmla="*/ 39733 h 3833160"/>
                <a:gd name="connsiteX10" fmla="*/ 924156 w 1912672"/>
                <a:gd name="connsiteY10" fmla="*/ 46790 h 3833160"/>
                <a:gd name="connsiteX11" fmla="*/ 921917 w 1912672"/>
                <a:gd name="connsiteY11" fmla="*/ 57769 h 3833160"/>
                <a:gd name="connsiteX12" fmla="*/ 917250 w 1912672"/>
                <a:gd name="connsiteY12" fmla="*/ 73192 h 3833160"/>
                <a:gd name="connsiteX13" fmla="*/ 910157 w 1912672"/>
                <a:gd name="connsiteY13" fmla="*/ 95149 h 3833160"/>
                <a:gd name="connsiteX14" fmla="*/ 903251 w 1912672"/>
                <a:gd name="connsiteY14" fmla="*/ 121550 h 3833160"/>
                <a:gd name="connsiteX15" fmla="*/ 892239 w 1912672"/>
                <a:gd name="connsiteY15" fmla="*/ 155793 h 3833160"/>
                <a:gd name="connsiteX16" fmla="*/ 879173 w 1912672"/>
                <a:gd name="connsiteY16" fmla="*/ 197094 h 3833160"/>
                <a:gd name="connsiteX17" fmla="*/ 863494 w 1912672"/>
                <a:gd name="connsiteY17" fmla="*/ 261659 h 3833160"/>
                <a:gd name="connsiteX18" fmla="*/ 852668 w 1912672"/>
                <a:gd name="connsiteY18" fmla="*/ 330930 h 3833160"/>
                <a:gd name="connsiteX19" fmla="*/ 844082 w 1912672"/>
                <a:gd name="connsiteY19" fmla="*/ 402030 h 3833160"/>
                <a:gd name="connsiteX20" fmla="*/ 832510 w 1912672"/>
                <a:gd name="connsiteY20" fmla="*/ 477574 h 3833160"/>
                <a:gd name="connsiteX21" fmla="*/ 830830 w 1912672"/>
                <a:gd name="connsiteY21" fmla="*/ 493781 h 3833160"/>
                <a:gd name="connsiteX22" fmla="*/ 828590 w 1912672"/>
                <a:gd name="connsiteY22" fmla="*/ 518091 h 3833160"/>
                <a:gd name="connsiteX23" fmla="*/ 826910 w 1912672"/>
                <a:gd name="connsiteY23" fmla="*/ 543708 h 3833160"/>
                <a:gd name="connsiteX24" fmla="*/ 825417 w 1912672"/>
                <a:gd name="connsiteY24" fmla="*/ 571677 h 3833160"/>
                <a:gd name="connsiteX25" fmla="*/ 825417 w 1912672"/>
                <a:gd name="connsiteY25" fmla="*/ 600431 h 3833160"/>
                <a:gd name="connsiteX26" fmla="*/ 828590 w 1912672"/>
                <a:gd name="connsiteY26" fmla="*/ 626310 h 3833160"/>
                <a:gd name="connsiteX27" fmla="*/ 832510 w 1912672"/>
                <a:gd name="connsiteY27" fmla="*/ 648790 h 3833160"/>
                <a:gd name="connsiteX28" fmla="*/ 839416 w 1912672"/>
                <a:gd name="connsiteY28" fmla="*/ 664474 h 3833160"/>
                <a:gd name="connsiteX29" fmla="*/ 876746 w 1912672"/>
                <a:gd name="connsiteY29" fmla="*/ 661337 h 3833160"/>
                <a:gd name="connsiteX30" fmla="*/ 913330 w 1912672"/>
                <a:gd name="connsiteY30" fmla="*/ 648790 h 3833160"/>
                <a:gd name="connsiteX31" fmla="*/ 948235 w 1912672"/>
                <a:gd name="connsiteY31" fmla="*/ 628662 h 3833160"/>
                <a:gd name="connsiteX32" fmla="*/ 984072 w 1912672"/>
                <a:gd name="connsiteY32" fmla="*/ 600431 h 3833160"/>
                <a:gd name="connsiteX33" fmla="*/ 1016736 w 1912672"/>
                <a:gd name="connsiteY33" fmla="*/ 567756 h 3833160"/>
                <a:gd name="connsiteX34" fmla="*/ 1048654 w 1912672"/>
                <a:gd name="connsiteY34" fmla="*/ 528024 h 3833160"/>
                <a:gd name="connsiteX35" fmla="*/ 1078892 w 1912672"/>
                <a:gd name="connsiteY35" fmla="*/ 485939 h 3833160"/>
                <a:gd name="connsiteX36" fmla="*/ 1106890 w 1912672"/>
                <a:gd name="connsiteY36" fmla="*/ 441763 h 3833160"/>
                <a:gd name="connsiteX37" fmla="*/ 1134141 w 1912672"/>
                <a:gd name="connsiteY37" fmla="*/ 394972 h 3833160"/>
                <a:gd name="connsiteX38" fmla="*/ 1157473 w 1912672"/>
                <a:gd name="connsiteY38" fmla="*/ 346614 h 3833160"/>
                <a:gd name="connsiteX39" fmla="*/ 1179311 w 1912672"/>
                <a:gd name="connsiteY39" fmla="*/ 299824 h 3833160"/>
                <a:gd name="connsiteX40" fmla="*/ 1197230 w 1912672"/>
                <a:gd name="connsiteY40" fmla="*/ 254602 h 3833160"/>
                <a:gd name="connsiteX41" fmla="*/ 1205816 w 1912672"/>
                <a:gd name="connsiteY41" fmla="*/ 254602 h 3833160"/>
                <a:gd name="connsiteX42" fmla="*/ 1205816 w 1912672"/>
                <a:gd name="connsiteY42" fmla="*/ 259307 h 3833160"/>
                <a:gd name="connsiteX43" fmla="*/ 1191817 w 1912672"/>
                <a:gd name="connsiteY43" fmla="*/ 304529 h 3833160"/>
                <a:gd name="connsiteX44" fmla="*/ 1176138 w 1912672"/>
                <a:gd name="connsiteY44" fmla="*/ 351319 h 3833160"/>
                <a:gd name="connsiteX45" fmla="*/ 1159153 w 1912672"/>
                <a:gd name="connsiteY45" fmla="*/ 396541 h 3833160"/>
                <a:gd name="connsiteX46" fmla="*/ 1141981 w 1912672"/>
                <a:gd name="connsiteY46" fmla="*/ 440194 h 3833160"/>
                <a:gd name="connsiteX47" fmla="*/ 1124062 w 1912672"/>
                <a:gd name="connsiteY47" fmla="*/ 482802 h 3833160"/>
                <a:gd name="connsiteX48" fmla="*/ 1103903 w 1912672"/>
                <a:gd name="connsiteY48" fmla="*/ 522535 h 3833160"/>
                <a:gd name="connsiteX49" fmla="*/ 1082812 w 1912672"/>
                <a:gd name="connsiteY49" fmla="*/ 560699 h 3833160"/>
                <a:gd name="connsiteX50" fmla="*/ 1057240 w 1912672"/>
                <a:gd name="connsiteY50" fmla="*/ 595726 h 3833160"/>
                <a:gd name="connsiteX51" fmla="*/ 1030735 w 1912672"/>
                <a:gd name="connsiteY51" fmla="*/ 630231 h 3833160"/>
                <a:gd name="connsiteX52" fmla="*/ 999564 w 1912672"/>
                <a:gd name="connsiteY52" fmla="*/ 658200 h 3833160"/>
                <a:gd name="connsiteX53" fmla="*/ 963914 w 1912672"/>
                <a:gd name="connsiteY53" fmla="*/ 683817 h 3833160"/>
                <a:gd name="connsiteX54" fmla="*/ 924156 w 1912672"/>
                <a:gd name="connsiteY54" fmla="*/ 706559 h 3833160"/>
                <a:gd name="connsiteX55" fmla="*/ 882159 w 1912672"/>
                <a:gd name="connsiteY55" fmla="*/ 723550 h 3833160"/>
                <a:gd name="connsiteX56" fmla="*/ 832510 w 1912672"/>
                <a:gd name="connsiteY56" fmla="*/ 735313 h 3833160"/>
                <a:gd name="connsiteX57" fmla="*/ 834003 w 1912672"/>
                <a:gd name="connsiteY57" fmla="*/ 817130 h 3833160"/>
                <a:gd name="connsiteX58" fmla="*/ 840909 w 1912672"/>
                <a:gd name="connsiteY58" fmla="*/ 895027 h 3833160"/>
                <a:gd name="connsiteX59" fmla="*/ 852668 w 1912672"/>
                <a:gd name="connsiteY59" fmla="*/ 969002 h 3833160"/>
                <a:gd name="connsiteX60" fmla="*/ 868160 w 1912672"/>
                <a:gd name="connsiteY60" fmla="*/ 1039057 h 3833160"/>
                <a:gd name="connsiteX61" fmla="*/ 887572 w 1912672"/>
                <a:gd name="connsiteY61" fmla="*/ 1105975 h 3833160"/>
                <a:gd name="connsiteX62" fmla="*/ 908664 w 1912672"/>
                <a:gd name="connsiteY62" fmla="*/ 1170017 h 3833160"/>
                <a:gd name="connsiteX63" fmla="*/ 932742 w 1912672"/>
                <a:gd name="connsiteY63" fmla="*/ 1230662 h 3833160"/>
                <a:gd name="connsiteX64" fmla="*/ 956821 w 1912672"/>
                <a:gd name="connsiteY64" fmla="*/ 1289738 h 3833160"/>
                <a:gd name="connsiteX65" fmla="*/ 963914 w 1912672"/>
                <a:gd name="connsiteY65" fmla="*/ 1303853 h 3833160"/>
                <a:gd name="connsiteX66" fmla="*/ 970073 w 1912672"/>
                <a:gd name="connsiteY66" fmla="*/ 1321105 h 3833160"/>
                <a:gd name="connsiteX67" fmla="*/ 978659 w 1912672"/>
                <a:gd name="connsiteY67" fmla="*/ 1339665 h 3833160"/>
                <a:gd name="connsiteX68" fmla="*/ 986499 w 1912672"/>
                <a:gd name="connsiteY68" fmla="*/ 1359269 h 3833160"/>
                <a:gd name="connsiteX69" fmla="*/ 996578 w 1912672"/>
                <a:gd name="connsiteY69" fmla="*/ 1377829 h 3833160"/>
                <a:gd name="connsiteX70" fmla="*/ 1008150 w 1912672"/>
                <a:gd name="connsiteY70" fmla="*/ 1393512 h 3833160"/>
                <a:gd name="connsiteX71" fmla="*/ 1022149 w 1912672"/>
                <a:gd name="connsiteY71" fmla="*/ 1407367 h 3833160"/>
                <a:gd name="connsiteX72" fmla="*/ 1037828 w 1912672"/>
                <a:gd name="connsiteY72" fmla="*/ 1417561 h 3833160"/>
                <a:gd name="connsiteX73" fmla="*/ 1056494 w 1912672"/>
                <a:gd name="connsiteY73" fmla="*/ 1421482 h 3833160"/>
                <a:gd name="connsiteX74" fmla="*/ 1075906 w 1912672"/>
                <a:gd name="connsiteY74" fmla="*/ 1420698 h 3833160"/>
                <a:gd name="connsiteX75" fmla="*/ 1110810 w 1912672"/>
                <a:gd name="connsiteY75" fmla="*/ 1408935 h 3833160"/>
                <a:gd name="connsiteX76" fmla="*/ 1141981 w 1912672"/>
                <a:gd name="connsiteY76" fmla="*/ 1389592 h 3833160"/>
                <a:gd name="connsiteX77" fmla="*/ 1172219 w 1912672"/>
                <a:gd name="connsiteY77" fmla="*/ 1365282 h 3833160"/>
                <a:gd name="connsiteX78" fmla="*/ 1197230 w 1912672"/>
                <a:gd name="connsiteY78" fmla="*/ 1336528 h 3833160"/>
                <a:gd name="connsiteX79" fmla="*/ 1221308 w 1912672"/>
                <a:gd name="connsiteY79" fmla="*/ 1305421 h 3833160"/>
                <a:gd name="connsiteX80" fmla="*/ 1243893 w 1912672"/>
                <a:gd name="connsiteY80" fmla="*/ 1272747 h 3833160"/>
                <a:gd name="connsiteX81" fmla="*/ 1264052 w 1912672"/>
                <a:gd name="connsiteY81" fmla="*/ 1241640 h 3833160"/>
                <a:gd name="connsiteX82" fmla="*/ 1281224 w 1912672"/>
                <a:gd name="connsiteY82" fmla="*/ 1211841 h 3833160"/>
                <a:gd name="connsiteX83" fmla="*/ 1319301 w 1912672"/>
                <a:gd name="connsiteY83" fmla="*/ 1144139 h 3833160"/>
                <a:gd name="connsiteX84" fmla="*/ 1355885 w 1912672"/>
                <a:gd name="connsiteY84" fmla="*/ 1067811 h 3833160"/>
                <a:gd name="connsiteX85" fmla="*/ 1392469 w 1912672"/>
                <a:gd name="connsiteY85" fmla="*/ 984425 h 3833160"/>
                <a:gd name="connsiteX86" fmla="*/ 1426627 w 1912672"/>
                <a:gd name="connsiteY86" fmla="*/ 893458 h 3833160"/>
                <a:gd name="connsiteX87" fmla="*/ 1457798 w 1912672"/>
                <a:gd name="connsiteY87" fmla="*/ 797525 h 3833160"/>
                <a:gd name="connsiteX88" fmla="*/ 1485796 w 1912672"/>
                <a:gd name="connsiteY88" fmla="*/ 695580 h 3833160"/>
                <a:gd name="connsiteX89" fmla="*/ 1511368 w 1912672"/>
                <a:gd name="connsiteY89" fmla="*/ 588930 h 3833160"/>
                <a:gd name="connsiteX90" fmla="*/ 1530033 w 1912672"/>
                <a:gd name="connsiteY90" fmla="*/ 478358 h 3833160"/>
                <a:gd name="connsiteX91" fmla="*/ 1544032 w 1912672"/>
                <a:gd name="connsiteY91" fmla="*/ 365173 h 3833160"/>
                <a:gd name="connsiteX92" fmla="*/ 1552618 w 1912672"/>
                <a:gd name="connsiteY92" fmla="*/ 249374 h 3833160"/>
                <a:gd name="connsiteX93" fmla="*/ 1559524 w 1912672"/>
                <a:gd name="connsiteY93" fmla="*/ 254602 h 3833160"/>
                <a:gd name="connsiteX94" fmla="*/ 1565124 w 1912672"/>
                <a:gd name="connsiteY94" fmla="*/ 267933 h 3833160"/>
                <a:gd name="connsiteX95" fmla="*/ 1569790 w 1912672"/>
                <a:gd name="connsiteY95" fmla="*/ 287538 h 3833160"/>
                <a:gd name="connsiteX96" fmla="*/ 1572030 w 1912672"/>
                <a:gd name="connsiteY96" fmla="*/ 313155 h 3833160"/>
                <a:gd name="connsiteX97" fmla="*/ 1573523 w 1912672"/>
                <a:gd name="connsiteY97" fmla="*/ 342693 h 3833160"/>
                <a:gd name="connsiteX98" fmla="*/ 1573523 w 1912672"/>
                <a:gd name="connsiteY98" fmla="*/ 376936 h 3833160"/>
                <a:gd name="connsiteX99" fmla="*/ 1573523 w 1912672"/>
                <a:gd name="connsiteY99" fmla="*/ 413532 h 3833160"/>
                <a:gd name="connsiteX100" fmla="*/ 1572030 w 1912672"/>
                <a:gd name="connsiteY100" fmla="*/ 453264 h 3833160"/>
                <a:gd name="connsiteX101" fmla="*/ 1569790 w 1912672"/>
                <a:gd name="connsiteY101" fmla="*/ 493781 h 3833160"/>
                <a:gd name="connsiteX102" fmla="*/ 1566617 w 1912672"/>
                <a:gd name="connsiteY102" fmla="*/ 535082 h 3833160"/>
                <a:gd name="connsiteX103" fmla="*/ 1561951 w 1912672"/>
                <a:gd name="connsiteY103" fmla="*/ 576383 h 3833160"/>
                <a:gd name="connsiteX104" fmla="*/ 1559524 w 1912672"/>
                <a:gd name="connsiteY104" fmla="*/ 616115 h 3833160"/>
                <a:gd name="connsiteX105" fmla="*/ 1554858 w 1912672"/>
                <a:gd name="connsiteY105" fmla="*/ 652711 h 3833160"/>
                <a:gd name="connsiteX106" fmla="*/ 1551125 w 1912672"/>
                <a:gd name="connsiteY106" fmla="*/ 686954 h 3833160"/>
                <a:gd name="connsiteX107" fmla="*/ 1546458 w 1912672"/>
                <a:gd name="connsiteY107" fmla="*/ 716492 h 3833160"/>
                <a:gd name="connsiteX108" fmla="*/ 1542539 w 1912672"/>
                <a:gd name="connsiteY108" fmla="*/ 740802 h 3833160"/>
                <a:gd name="connsiteX109" fmla="*/ 1539366 w 1912672"/>
                <a:gd name="connsiteY109" fmla="*/ 760145 h 3833160"/>
                <a:gd name="connsiteX110" fmla="*/ 1483370 w 1912672"/>
                <a:gd name="connsiteY110" fmla="*/ 981288 h 3833160"/>
                <a:gd name="connsiteX111" fmla="*/ 1528540 w 1912672"/>
                <a:gd name="connsiteY111" fmla="*/ 976844 h 3833160"/>
                <a:gd name="connsiteX112" fmla="*/ 1570537 w 1912672"/>
                <a:gd name="connsiteY112" fmla="*/ 965865 h 3833160"/>
                <a:gd name="connsiteX113" fmla="*/ 1610107 w 1912672"/>
                <a:gd name="connsiteY113" fmla="*/ 950182 h 3833160"/>
                <a:gd name="connsiteX114" fmla="*/ 1648185 w 1912672"/>
                <a:gd name="connsiteY114" fmla="*/ 930054 h 3833160"/>
                <a:gd name="connsiteX115" fmla="*/ 1682529 w 1912672"/>
                <a:gd name="connsiteY115" fmla="*/ 907312 h 3833160"/>
                <a:gd name="connsiteX116" fmla="*/ 1713513 w 1912672"/>
                <a:gd name="connsiteY116" fmla="*/ 882480 h 3833160"/>
                <a:gd name="connsiteX117" fmla="*/ 1743191 w 1912672"/>
                <a:gd name="connsiteY117" fmla="*/ 856863 h 3833160"/>
                <a:gd name="connsiteX118" fmla="*/ 1770442 w 1912672"/>
                <a:gd name="connsiteY118" fmla="*/ 832553 h 3833160"/>
                <a:gd name="connsiteX119" fmla="*/ 1772682 w 1912672"/>
                <a:gd name="connsiteY119" fmla="*/ 844315 h 3833160"/>
                <a:gd name="connsiteX120" fmla="*/ 1747857 w 1912672"/>
                <a:gd name="connsiteY120" fmla="*/ 882480 h 3833160"/>
                <a:gd name="connsiteX121" fmla="*/ 1717433 w 1912672"/>
                <a:gd name="connsiteY121" fmla="*/ 919075 h 3833160"/>
                <a:gd name="connsiteX122" fmla="*/ 1680849 w 1912672"/>
                <a:gd name="connsiteY122" fmla="*/ 951750 h 3833160"/>
                <a:gd name="connsiteX123" fmla="*/ 1639785 w 1912672"/>
                <a:gd name="connsiteY123" fmla="*/ 981288 h 3833160"/>
                <a:gd name="connsiteX124" fmla="*/ 1596108 w 1912672"/>
                <a:gd name="connsiteY124" fmla="*/ 1007951 h 3833160"/>
                <a:gd name="connsiteX125" fmla="*/ 1549445 w 1912672"/>
                <a:gd name="connsiteY125" fmla="*/ 1031215 h 3833160"/>
                <a:gd name="connsiteX126" fmla="*/ 1501288 w 1912672"/>
                <a:gd name="connsiteY126" fmla="*/ 1049251 h 3833160"/>
                <a:gd name="connsiteX127" fmla="*/ 1452199 w 1912672"/>
                <a:gd name="connsiteY127" fmla="*/ 1062321 h 3833160"/>
                <a:gd name="connsiteX128" fmla="*/ 1442119 w 1912672"/>
                <a:gd name="connsiteY128" fmla="*/ 1093689 h 3833160"/>
                <a:gd name="connsiteX129" fmla="*/ 1428120 w 1912672"/>
                <a:gd name="connsiteY129" fmla="*/ 1130285 h 3833160"/>
                <a:gd name="connsiteX130" fmla="*/ 1412628 w 1912672"/>
                <a:gd name="connsiteY130" fmla="*/ 1168449 h 3833160"/>
                <a:gd name="connsiteX131" fmla="*/ 1392469 w 1912672"/>
                <a:gd name="connsiteY131" fmla="*/ 1209750 h 3833160"/>
                <a:gd name="connsiteX132" fmla="*/ 1371378 w 1912672"/>
                <a:gd name="connsiteY132" fmla="*/ 1253142 h 3833160"/>
                <a:gd name="connsiteX133" fmla="*/ 1348793 w 1912672"/>
                <a:gd name="connsiteY133" fmla="*/ 1296011 h 3833160"/>
                <a:gd name="connsiteX134" fmla="*/ 1324714 w 1912672"/>
                <a:gd name="connsiteY134" fmla="*/ 1336528 h 3833160"/>
                <a:gd name="connsiteX135" fmla="*/ 1300636 w 1912672"/>
                <a:gd name="connsiteY135" fmla="*/ 1376260 h 3833160"/>
                <a:gd name="connsiteX136" fmla="*/ 1278051 w 1912672"/>
                <a:gd name="connsiteY136" fmla="*/ 1412856 h 3833160"/>
                <a:gd name="connsiteX137" fmla="*/ 1253973 w 1912672"/>
                <a:gd name="connsiteY137" fmla="*/ 1445531 h 3833160"/>
                <a:gd name="connsiteX138" fmla="*/ 1232881 w 1912672"/>
                <a:gd name="connsiteY138" fmla="*/ 1474546 h 3833160"/>
                <a:gd name="connsiteX139" fmla="*/ 1212722 w 1912672"/>
                <a:gd name="connsiteY139" fmla="*/ 1495458 h 3833160"/>
                <a:gd name="connsiteX140" fmla="*/ 1215895 w 1912672"/>
                <a:gd name="connsiteY140" fmla="*/ 1511142 h 3833160"/>
                <a:gd name="connsiteX141" fmla="*/ 1221308 w 1912672"/>
                <a:gd name="connsiteY141" fmla="*/ 1514278 h 3833160"/>
                <a:gd name="connsiteX142" fmla="*/ 1255466 w 1912672"/>
                <a:gd name="connsiteY142" fmla="*/ 1504084 h 3833160"/>
                <a:gd name="connsiteX143" fmla="*/ 1289810 w 1912672"/>
                <a:gd name="connsiteY143" fmla="*/ 1499379 h 3833160"/>
                <a:gd name="connsiteX144" fmla="*/ 1326208 w 1912672"/>
                <a:gd name="connsiteY144" fmla="*/ 1499379 h 3833160"/>
                <a:gd name="connsiteX145" fmla="*/ 1361298 w 1912672"/>
                <a:gd name="connsiteY145" fmla="*/ 1500947 h 3833160"/>
                <a:gd name="connsiteX146" fmla="*/ 1398629 w 1912672"/>
                <a:gd name="connsiteY146" fmla="*/ 1502515 h 3833160"/>
                <a:gd name="connsiteX147" fmla="*/ 1432040 w 1912672"/>
                <a:gd name="connsiteY147" fmla="*/ 1502515 h 3833160"/>
                <a:gd name="connsiteX148" fmla="*/ 1464704 w 1912672"/>
                <a:gd name="connsiteY148" fmla="*/ 1498594 h 3833160"/>
                <a:gd name="connsiteX149" fmla="*/ 1530033 w 1912672"/>
                <a:gd name="connsiteY149" fmla="*/ 1482911 h 3833160"/>
                <a:gd name="connsiteX150" fmla="*/ 1590695 w 1912672"/>
                <a:gd name="connsiteY150" fmla="*/ 1462783 h 3833160"/>
                <a:gd name="connsiteX151" fmla="*/ 1647438 w 1912672"/>
                <a:gd name="connsiteY151" fmla="*/ 1438734 h 3833160"/>
                <a:gd name="connsiteX152" fmla="*/ 1699514 w 1912672"/>
                <a:gd name="connsiteY152" fmla="*/ 1408935 h 3833160"/>
                <a:gd name="connsiteX153" fmla="*/ 1747857 w 1912672"/>
                <a:gd name="connsiteY153" fmla="*/ 1376260 h 3833160"/>
                <a:gd name="connsiteX154" fmla="*/ 1791348 w 1912672"/>
                <a:gd name="connsiteY154" fmla="*/ 1338096 h 3833160"/>
                <a:gd name="connsiteX155" fmla="*/ 1831105 w 1912672"/>
                <a:gd name="connsiteY155" fmla="*/ 1298364 h 3833160"/>
                <a:gd name="connsiteX156" fmla="*/ 1867502 w 1912672"/>
                <a:gd name="connsiteY156" fmla="*/ 1253142 h 3833160"/>
                <a:gd name="connsiteX157" fmla="*/ 1900166 w 1912672"/>
                <a:gd name="connsiteY157" fmla="*/ 1205045 h 3833160"/>
                <a:gd name="connsiteX158" fmla="*/ 1912672 w 1912672"/>
                <a:gd name="connsiteY158" fmla="*/ 1214978 h 3833160"/>
                <a:gd name="connsiteX159" fmla="*/ 1912672 w 1912672"/>
                <a:gd name="connsiteY159" fmla="*/ 1218114 h 3833160"/>
                <a:gd name="connsiteX160" fmla="*/ 1894754 w 1912672"/>
                <a:gd name="connsiteY160" fmla="*/ 1261768 h 3833160"/>
                <a:gd name="connsiteX161" fmla="*/ 1869182 w 1912672"/>
                <a:gd name="connsiteY161" fmla="*/ 1306990 h 3833160"/>
                <a:gd name="connsiteX162" fmla="*/ 1838011 w 1912672"/>
                <a:gd name="connsiteY162" fmla="*/ 1352212 h 3833160"/>
                <a:gd name="connsiteX163" fmla="*/ 1801427 w 1912672"/>
                <a:gd name="connsiteY163" fmla="*/ 1396649 h 3833160"/>
                <a:gd name="connsiteX164" fmla="*/ 1760176 w 1912672"/>
                <a:gd name="connsiteY164" fmla="*/ 1438734 h 3833160"/>
                <a:gd name="connsiteX165" fmla="*/ 1716686 w 1912672"/>
                <a:gd name="connsiteY165" fmla="*/ 1480035 h 3833160"/>
                <a:gd name="connsiteX166" fmla="*/ 1670770 w 1912672"/>
                <a:gd name="connsiteY166" fmla="*/ 1516631 h 3833160"/>
                <a:gd name="connsiteX167" fmla="*/ 1625786 w 1912672"/>
                <a:gd name="connsiteY167" fmla="*/ 1549306 h 3833160"/>
                <a:gd name="connsiteX168" fmla="*/ 1582109 w 1912672"/>
                <a:gd name="connsiteY168" fmla="*/ 1574923 h 3833160"/>
                <a:gd name="connsiteX169" fmla="*/ 1539366 w 1912672"/>
                <a:gd name="connsiteY169" fmla="*/ 1595834 h 3833160"/>
                <a:gd name="connsiteX170" fmla="*/ 1516781 w 1912672"/>
                <a:gd name="connsiteY170" fmla="*/ 1602892 h 3833160"/>
                <a:gd name="connsiteX171" fmla="*/ 1488783 w 1912672"/>
                <a:gd name="connsiteY171" fmla="*/ 1608382 h 3833160"/>
                <a:gd name="connsiteX172" fmla="*/ 1457798 w 1912672"/>
                <a:gd name="connsiteY172" fmla="*/ 1614655 h 3833160"/>
                <a:gd name="connsiteX173" fmla="*/ 1425134 w 1912672"/>
                <a:gd name="connsiteY173" fmla="*/ 1620144 h 3833160"/>
                <a:gd name="connsiteX174" fmla="*/ 1390790 w 1912672"/>
                <a:gd name="connsiteY174" fmla="*/ 1625634 h 3833160"/>
                <a:gd name="connsiteX175" fmla="*/ 1355885 w 1912672"/>
                <a:gd name="connsiteY175" fmla="*/ 1631123 h 3833160"/>
                <a:gd name="connsiteX176" fmla="*/ 1323221 w 1912672"/>
                <a:gd name="connsiteY176" fmla="*/ 1637135 h 3833160"/>
                <a:gd name="connsiteX177" fmla="*/ 1292050 w 1912672"/>
                <a:gd name="connsiteY177" fmla="*/ 1644193 h 3833160"/>
                <a:gd name="connsiteX178" fmla="*/ 1262559 w 1912672"/>
                <a:gd name="connsiteY178" fmla="*/ 1654388 h 3833160"/>
                <a:gd name="connsiteX179" fmla="*/ 1238481 w 1912672"/>
                <a:gd name="connsiteY179" fmla="*/ 1663798 h 3833160"/>
                <a:gd name="connsiteX180" fmla="*/ 1219815 w 1912672"/>
                <a:gd name="connsiteY180" fmla="*/ 1676868 h 3833160"/>
                <a:gd name="connsiteX181" fmla="*/ 1205816 w 1912672"/>
                <a:gd name="connsiteY181" fmla="*/ 1692552 h 3833160"/>
                <a:gd name="connsiteX182" fmla="*/ 1183231 w 1912672"/>
                <a:gd name="connsiteY182" fmla="*/ 1737774 h 3833160"/>
                <a:gd name="connsiteX183" fmla="*/ 1167552 w 1912672"/>
                <a:gd name="connsiteY183" fmla="*/ 1786916 h 3833160"/>
                <a:gd name="connsiteX184" fmla="*/ 1155233 w 1912672"/>
                <a:gd name="connsiteY184" fmla="*/ 1838150 h 3833160"/>
                <a:gd name="connsiteX185" fmla="*/ 1148140 w 1912672"/>
                <a:gd name="connsiteY185" fmla="*/ 1890430 h 3833160"/>
                <a:gd name="connsiteX186" fmla="*/ 1145154 w 1912672"/>
                <a:gd name="connsiteY186" fmla="*/ 1945585 h 3833160"/>
                <a:gd name="connsiteX187" fmla="*/ 1143474 w 1912672"/>
                <a:gd name="connsiteY187" fmla="*/ 2001001 h 3833160"/>
                <a:gd name="connsiteX188" fmla="*/ 1145154 w 1912672"/>
                <a:gd name="connsiteY188" fmla="*/ 2056418 h 3833160"/>
                <a:gd name="connsiteX189" fmla="*/ 1148140 w 1912672"/>
                <a:gd name="connsiteY189" fmla="*/ 2113141 h 3833160"/>
                <a:gd name="connsiteX190" fmla="*/ 1152060 w 1912672"/>
                <a:gd name="connsiteY190" fmla="*/ 2169341 h 3833160"/>
                <a:gd name="connsiteX191" fmla="*/ 1156726 w 1912672"/>
                <a:gd name="connsiteY191" fmla="*/ 2224496 h 3833160"/>
                <a:gd name="connsiteX192" fmla="*/ 1157473 w 1912672"/>
                <a:gd name="connsiteY192" fmla="*/ 2305530 h 3833160"/>
                <a:gd name="connsiteX193" fmla="*/ 1153553 w 1912672"/>
                <a:gd name="connsiteY193" fmla="*/ 2386563 h 3833160"/>
                <a:gd name="connsiteX194" fmla="*/ 1146647 w 1912672"/>
                <a:gd name="connsiteY194" fmla="*/ 2464460 h 3833160"/>
                <a:gd name="connsiteX195" fmla="*/ 1138061 w 1912672"/>
                <a:gd name="connsiteY195" fmla="*/ 2540788 h 3833160"/>
                <a:gd name="connsiteX196" fmla="*/ 1133570 w 1912672"/>
                <a:gd name="connsiteY196" fmla="*/ 2649282 h 3833160"/>
                <a:gd name="connsiteX197" fmla="*/ 1135587 w 1912672"/>
                <a:gd name="connsiteY197" fmla="*/ 2649282 h 3833160"/>
                <a:gd name="connsiteX198" fmla="*/ 1180266 w 1912672"/>
                <a:gd name="connsiteY198" fmla="*/ 2953171 h 3833160"/>
                <a:gd name="connsiteX199" fmla="*/ 1207679 w 1912672"/>
                <a:gd name="connsiteY199" fmla="*/ 2969405 h 3833160"/>
                <a:gd name="connsiteX200" fmla="*/ 1234848 w 1912672"/>
                <a:gd name="connsiteY200" fmla="*/ 2985127 h 3833160"/>
                <a:gd name="connsiteX201" fmla="*/ 1258166 w 1912672"/>
                <a:gd name="connsiteY201" fmla="*/ 3001068 h 3833160"/>
                <a:gd name="connsiteX202" fmla="*/ 1307538 w 1912672"/>
                <a:gd name="connsiteY202" fmla="*/ 3040740 h 3833160"/>
                <a:gd name="connsiteX203" fmla="*/ 1351565 w 1912672"/>
                <a:gd name="connsiteY203" fmla="*/ 3082914 h 3833160"/>
                <a:gd name="connsiteX204" fmla="*/ 1389568 w 1912672"/>
                <a:gd name="connsiteY204" fmla="*/ 3124303 h 3833160"/>
                <a:gd name="connsiteX205" fmla="*/ 1424031 w 1912672"/>
                <a:gd name="connsiteY205" fmla="*/ 3165885 h 3833160"/>
                <a:gd name="connsiteX206" fmla="*/ 1455679 w 1912672"/>
                <a:gd name="connsiteY206" fmla="*/ 3207993 h 3833160"/>
                <a:gd name="connsiteX207" fmla="*/ 1485527 w 1912672"/>
                <a:gd name="connsiteY207" fmla="*/ 3248526 h 3833160"/>
                <a:gd name="connsiteX208" fmla="*/ 1512168 w 1912672"/>
                <a:gd name="connsiteY208" fmla="*/ 3287746 h 3833160"/>
                <a:gd name="connsiteX209" fmla="*/ 1499563 w 1912672"/>
                <a:gd name="connsiteY209" fmla="*/ 3294670 h 3833160"/>
                <a:gd name="connsiteX210" fmla="*/ 1456733 w 1912672"/>
                <a:gd name="connsiteY210" fmla="*/ 3246355 h 3833160"/>
                <a:gd name="connsiteX211" fmla="*/ 1412405 w 1912672"/>
                <a:gd name="connsiteY211" fmla="*/ 3200323 h 3833160"/>
                <a:gd name="connsiteX212" fmla="*/ 1366622 w 1912672"/>
                <a:gd name="connsiteY212" fmla="*/ 3157506 h 3833160"/>
                <a:gd name="connsiteX213" fmla="*/ 1319006 w 1912672"/>
                <a:gd name="connsiteY213" fmla="*/ 3118477 h 3833160"/>
                <a:gd name="connsiteX214" fmla="*/ 1268398 w 1912672"/>
                <a:gd name="connsiteY214" fmla="*/ 3084012 h 3833160"/>
                <a:gd name="connsiteX215" fmla="*/ 1215820 w 1912672"/>
                <a:gd name="connsiteY215" fmla="*/ 3053212 h 3833160"/>
                <a:gd name="connsiteX216" fmla="*/ 1162136 w 1912672"/>
                <a:gd name="connsiteY216" fmla="*/ 3026534 h 3833160"/>
                <a:gd name="connsiteX217" fmla="*/ 1105505 w 1912672"/>
                <a:gd name="connsiteY217" fmla="*/ 3006561 h 3833160"/>
                <a:gd name="connsiteX218" fmla="*/ 1061472 w 1912672"/>
                <a:gd name="connsiteY218" fmla="*/ 2963380 h 3833160"/>
                <a:gd name="connsiteX219" fmla="*/ 1052936 w 1912672"/>
                <a:gd name="connsiteY219" fmla="*/ 3127318 h 3833160"/>
                <a:gd name="connsiteX220" fmla="*/ 1055550 w 1912672"/>
                <a:gd name="connsiteY220" fmla="*/ 3272471 h 3833160"/>
                <a:gd name="connsiteX221" fmla="*/ 1106379 w 1912672"/>
                <a:gd name="connsiteY221" fmla="*/ 3308927 h 3833160"/>
                <a:gd name="connsiteX222" fmla="*/ 1151347 w 1912672"/>
                <a:gd name="connsiteY222" fmla="*/ 3348334 h 3833160"/>
                <a:gd name="connsiteX223" fmla="*/ 1187691 w 1912672"/>
                <a:gd name="connsiteY223" fmla="*/ 3388268 h 3833160"/>
                <a:gd name="connsiteX224" fmla="*/ 1216725 w 1912672"/>
                <a:gd name="connsiteY224" fmla="*/ 3430484 h 3833160"/>
                <a:gd name="connsiteX225" fmla="*/ 1238582 w 1912672"/>
                <a:gd name="connsiteY225" fmla="*/ 3473897 h 3833160"/>
                <a:gd name="connsiteX226" fmla="*/ 1252456 w 1912672"/>
                <a:gd name="connsiteY226" fmla="*/ 3516304 h 3833160"/>
                <a:gd name="connsiteX227" fmla="*/ 1258768 w 1912672"/>
                <a:gd name="connsiteY227" fmla="*/ 3559273 h 3833160"/>
                <a:gd name="connsiteX228" fmla="*/ 1256926 w 1912672"/>
                <a:gd name="connsiteY228" fmla="*/ 3601386 h 3833160"/>
                <a:gd name="connsiteX229" fmla="*/ 1247774 w 1912672"/>
                <a:gd name="connsiteY229" fmla="*/ 3640689 h 3833160"/>
                <a:gd name="connsiteX230" fmla="*/ 1240808 w 1912672"/>
                <a:gd name="connsiteY230" fmla="*/ 3642671 h 3833160"/>
                <a:gd name="connsiteX231" fmla="*/ 1237950 w 1912672"/>
                <a:gd name="connsiteY231" fmla="*/ 3632080 h 3833160"/>
                <a:gd name="connsiteX232" fmla="*/ 1246452 w 1912672"/>
                <a:gd name="connsiteY232" fmla="*/ 3608381 h 3833160"/>
                <a:gd name="connsiteX233" fmla="*/ 1246889 w 1912672"/>
                <a:gd name="connsiteY233" fmla="*/ 3581808 h 3833160"/>
                <a:gd name="connsiteX234" fmla="*/ 1243694 w 1912672"/>
                <a:gd name="connsiteY234" fmla="*/ 3552354 h 3833160"/>
                <a:gd name="connsiteX235" fmla="*/ 1233485 w 1912672"/>
                <a:gd name="connsiteY235" fmla="*/ 3522742 h 3833160"/>
                <a:gd name="connsiteX236" fmla="*/ 1218246 w 1912672"/>
                <a:gd name="connsiteY236" fmla="*/ 3491717 h 3833160"/>
                <a:gd name="connsiteX237" fmla="*/ 1199371 w 1912672"/>
                <a:gd name="connsiteY237" fmla="*/ 3461697 h 3833160"/>
                <a:gd name="connsiteX238" fmla="*/ 1175758 w 1912672"/>
                <a:gd name="connsiteY238" fmla="*/ 3432919 h 3833160"/>
                <a:gd name="connsiteX239" fmla="*/ 1147962 w 1912672"/>
                <a:gd name="connsiteY239" fmla="*/ 3405866 h 3833160"/>
                <a:gd name="connsiteX240" fmla="*/ 1119222 w 1912672"/>
                <a:gd name="connsiteY240" fmla="*/ 3381579 h 3833160"/>
                <a:gd name="connsiteX241" fmla="*/ 1101535 w 1912672"/>
                <a:gd name="connsiteY241" fmla="*/ 3369675 h 3833160"/>
                <a:gd name="connsiteX242" fmla="*/ 1087698 w 1912672"/>
                <a:gd name="connsiteY242" fmla="*/ 3357550 h 3833160"/>
                <a:gd name="connsiteX243" fmla="*/ 1073608 w 1912672"/>
                <a:gd name="connsiteY243" fmla="*/ 3348798 h 3833160"/>
                <a:gd name="connsiteX244" fmla="*/ 1059423 w 1912672"/>
                <a:gd name="connsiteY244" fmla="*/ 3340859 h 3833160"/>
                <a:gd name="connsiteX245" fmla="*/ 1043960 w 1912672"/>
                <a:gd name="connsiteY245" fmla="*/ 3337192 h 3833160"/>
                <a:gd name="connsiteX246" fmla="*/ 1025322 w 1912672"/>
                <a:gd name="connsiteY246" fmla="*/ 3402025 h 3833160"/>
                <a:gd name="connsiteX247" fmla="*/ 1003697 w 1912672"/>
                <a:gd name="connsiteY247" fmla="*/ 3462443 h 3833160"/>
                <a:gd name="connsiteX248" fmla="*/ 978914 w 1912672"/>
                <a:gd name="connsiteY248" fmla="*/ 3523689 h 3833160"/>
                <a:gd name="connsiteX249" fmla="*/ 949550 w 1912672"/>
                <a:gd name="connsiteY249" fmla="*/ 3583615 h 3833160"/>
                <a:gd name="connsiteX250" fmla="*/ 915669 w 1912672"/>
                <a:gd name="connsiteY250" fmla="*/ 3646771 h 3833160"/>
                <a:gd name="connsiteX251" fmla="*/ 876441 w 1912672"/>
                <a:gd name="connsiteY251" fmla="*/ 3712430 h 3833160"/>
                <a:gd name="connsiteX252" fmla="*/ 867986 w 1912672"/>
                <a:gd name="connsiteY252" fmla="*/ 3722991 h 3833160"/>
                <a:gd name="connsiteX253" fmla="*/ 858368 w 1912672"/>
                <a:gd name="connsiteY253" fmla="*/ 3739422 h 3833160"/>
                <a:gd name="connsiteX254" fmla="*/ 845551 w 1912672"/>
                <a:gd name="connsiteY254" fmla="*/ 3755745 h 3833160"/>
                <a:gd name="connsiteX255" fmla="*/ 833671 w 1912672"/>
                <a:gd name="connsiteY255" fmla="*/ 3773189 h 3833160"/>
                <a:gd name="connsiteX256" fmla="*/ 819871 w 1912672"/>
                <a:gd name="connsiteY256" fmla="*/ 3791345 h 3833160"/>
                <a:gd name="connsiteX257" fmla="*/ 805085 w 1912672"/>
                <a:gd name="connsiteY257" fmla="*/ 3806242 h 3833160"/>
                <a:gd name="connsiteX258" fmla="*/ 790388 w 1912672"/>
                <a:gd name="connsiteY258" fmla="*/ 3819121 h 3833160"/>
                <a:gd name="connsiteX259" fmla="*/ 775016 w 1912672"/>
                <a:gd name="connsiteY259" fmla="*/ 3828711 h 3833160"/>
                <a:gd name="connsiteX260" fmla="*/ 761637 w 1912672"/>
                <a:gd name="connsiteY260" fmla="*/ 3833160 h 3833160"/>
                <a:gd name="connsiteX261" fmla="*/ 758567 w 1912672"/>
                <a:gd name="connsiteY261" fmla="*/ 3826878 h 3833160"/>
                <a:gd name="connsiteX262" fmla="*/ 805952 w 1912672"/>
                <a:gd name="connsiteY262" fmla="*/ 3777351 h 3833160"/>
                <a:gd name="connsiteX263" fmla="*/ 847525 w 1912672"/>
                <a:gd name="connsiteY263" fmla="*/ 3722733 h 3833160"/>
                <a:gd name="connsiteX264" fmla="*/ 882815 w 1912672"/>
                <a:gd name="connsiteY264" fmla="*/ 3664405 h 3833160"/>
                <a:gd name="connsiteX265" fmla="*/ 910683 w 1912672"/>
                <a:gd name="connsiteY265" fmla="*/ 3606761 h 3833160"/>
                <a:gd name="connsiteX266" fmla="*/ 933675 w 1912672"/>
                <a:gd name="connsiteY266" fmla="*/ 3550236 h 3833160"/>
                <a:gd name="connsiteX267" fmla="*/ 943120 w 1912672"/>
                <a:gd name="connsiteY267" fmla="*/ 3508495 h 3833160"/>
                <a:gd name="connsiteX268" fmla="*/ 946497 w 1912672"/>
                <a:gd name="connsiteY268" fmla="*/ 3509658 h 3833160"/>
                <a:gd name="connsiteX269" fmla="*/ 947522 w 1912672"/>
                <a:gd name="connsiteY269" fmla="*/ 3508759 h 3833160"/>
                <a:gd name="connsiteX270" fmla="*/ 947302 w 1912672"/>
                <a:gd name="connsiteY270" fmla="*/ 3506770 h 3833160"/>
                <a:gd name="connsiteX271" fmla="*/ 946709 w 1912672"/>
                <a:gd name="connsiteY271" fmla="*/ 3505350 h 3833160"/>
                <a:gd name="connsiteX272" fmla="*/ 945381 w 1912672"/>
                <a:gd name="connsiteY272" fmla="*/ 3502390 h 3833160"/>
                <a:gd name="connsiteX273" fmla="*/ 946879 w 1912672"/>
                <a:gd name="connsiteY273" fmla="*/ 3500109 h 3833160"/>
                <a:gd name="connsiteX274" fmla="*/ 946796 w 1912672"/>
                <a:gd name="connsiteY274" fmla="*/ 3498240 h 3833160"/>
                <a:gd name="connsiteX275" fmla="*/ 947228 w 1912672"/>
                <a:gd name="connsiteY275" fmla="*/ 3495922 h 3833160"/>
                <a:gd name="connsiteX276" fmla="*/ 946202 w 1912672"/>
                <a:gd name="connsiteY276" fmla="*/ 3496821 h 3833160"/>
                <a:gd name="connsiteX277" fmla="*/ 946796 w 1912672"/>
                <a:gd name="connsiteY277" fmla="*/ 3498240 h 3833160"/>
                <a:gd name="connsiteX278" fmla="*/ 943120 w 1912672"/>
                <a:gd name="connsiteY278" fmla="*/ 3508495 h 3833160"/>
                <a:gd name="connsiteX279" fmla="*/ 920055 w 1912672"/>
                <a:gd name="connsiteY279" fmla="*/ 3504456 h 3833160"/>
                <a:gd name="connsiteX280" fmla="*/ 891050 w 1912672"/>
                <a:gd name="connsiteY280" fmla="*/ 3506594 h 3833160"/>
                <a:gd name="connsiteX281" fmla="*/ 860172 w 1912672"/>
                <a:gd name="connsiteY281" fmla="*/ 3511582 h 3833160"/>
                <a:gd name="connsiteX282" fmla="*/ 826163 w 1912672"/>
                <a:gd name="connsiteY282" fmla="*/ 3521016 h 3833160"/>
                <a:gd name="connsiteX283" fmla="*/ 790835 w 1912672"/>
                <a:gd name="connsiteY283" fmla="*/ 3533785 h 3833160"/>
                <a:gd name="connsiteX284" fmla="*/ 755037 w 1912672"/>
                <a:gd name="connsiteY284" fmla="*/ 3547939 h 3833160"/>
                <a:gd name="connsiteX285" fmla="*/ 720010 w 1912672"/>
                <a:gd name="connsiteY285" fmla="*/ 3564567 h 3833160"/>
                <a:gd name="connsiteX286" fmla="*/ 686563 w 1912672"/>
                <a:gd name="connsiteY286" fmla="*/ 3580781 h 3833160"/>
                <a:gd name="connsiteX287" fmla="*/ 655247 w 1912672"/>
                <a:gd name="connsiteY287" fmla="*/ 3597068 h 3833160"/>
                <a:gd name="connsiteX288" fmla="*/ 687635 w 1912672"/>
                <a:gd name="connsiteY288" fmla="*/ 3566747 h 3833160"/>
                <a:gd name="connsiteX289" fmla="*/ 719332 w 1912672"/>
                <a:gd name="connsiteY289" fmla="*/ 3540910 h 3833160"/>
                <a:gd name="connsiteX290" fmla="*/ 753129 w 1912672"/>
                <a:gd name="connsiteY290" fmla="*/ 3520510 h 3833160"/>
                <a:gd name="connsiteX291" fmla="*/ 789139 w 1912672"/>
                <a:gd name="connsiteY291" fmla="*/ 3502048 h 3833160"/>
                <a:gd name="connsiteX292" fmla="*/ 826517 w 1912672"/>
                <a:gd name="connsiteY292" fmla="*/ 3487482 h 3833160"/>
                <a:gd name="connsiteX293" fmla="*/ 868462 w 1912672"/>
                <a:gd name="connsiteY293" fmla="*/ 3476916 h 3833160"/>
                <a:gd name="connsiteX294" fmla="*/ 962011 w 1912672"/>
                <a:gd name="connsiteY294" fmla="*/ 3455565 h 3833160"/>
                <a:gd name="connsiteX295" fmla="*/ 973820 w 1912672"/>
                <a:gd name="connsiteY295" fmla="*/ 3382651 h 3833160"/>
                <a:gd name="connsiteX296" fmla="*/ 979476 w 1912672"/>
                <a:gd name="connsiteY296" fmla="*/ 3310035 h 3833160"/>
                <a:gd name="connsiteX297" fmla="*/ 978970 w 1912672"/>
                <a:gd name="connsiteY297" fmla="*/ 3236513 h 3833160"/>
                <a:gd name="connsiteX298" fmla="*/ 972281 w 1912672"/>
                <a:gd name="connsiteY298" fmla="*/ 3163562 h 3833160"/>
                <a:gd name="connsiteX299" fmla="*/ 909718 w 1912672"/>
                <a:gd name="connsiteY299" fmla="*/ 2935624 h 3833160"/>
                <a:gd name="connsiteX300" fmla="*/ 900871 w 1912672"/>
                <a:gd name="connsiteY300" fmla="*/ 2934162 h 3833160"/>
                <a:gd name="connsiteX301" fmla="*/ 870406 w 1912672"/>
                <a:gd name="connsiteY301" fmla="*/ 2984139 h 3833160"/>
                <a:gd name="connsiteX302" fmla="*/ 833789 w 1912672"/>
                <a:gd name="connsiteY302" fmla="*/ 3034414 h 3833160"/>
                <a:gd name="connsiteX303" fmla="*/ 791581 w 1912672"/>
                <a:gd name="connsiteY303" fmla="*/ 3086679 h 3833160"/>
                <a:gd name="connsiteX304" fmla="*/ 743642 w 1912672"/>
                <a:gd name="connsiteY304" fmla="*/ 3135720 h 3833160"/>
                <a:gd name="connsiteX305" fmla="*/ 692759 w 1912672"/>
                <a:gd name="connsiteY305" fmla="*/ 3186373 h 3833160"/>
                <a:gd name="connsiteX306" fmla="*/ 637219 w 1912672"/>
                <a:gd name="connsiteY306" fmla="*/ 3235043 h 3833160"/>
                <a:gd name="connsiteX307" fmla="*/ 578815 w 1912672"/>
                <a:gd name="connsiteY307" fmla="*/ 3282100 h 3833160"/>
                <a:gd name="connsiteX308" fmla="*/ 518156 w 1912672"/>
                <a:gd name="connsiteY308" fmla="*/ 3326282 h 3833160"/>
                <a:gd name="connsiteX309" fmla="*/ 455177 w 1912672"/>
                <a:gd name="connsiteY309" fmla="*/ 3368134 h 3833160"/>
                <a:gd name="connsiteX310" fmla="*/ 393663 w 1912672"/>
                <a:gd name="connsiteY310" fmla="*/ 3407974 h 3833160"/>
                <a:gd name="connsiteX311" fmla="*/ 330228 w 1912672"/>
                <a:gd name="connsiteY311" fmla="*/ 3443435 h 3833160"/>
                <a:gd name="connsiteX312" fmla="*/ 267517 w 1912672"/>
                <a:gd name="connsiteY312" fmla="*/ 3474139 h 3833160"/>
                <a:gd name="connsiteX313" fmla="*/ 206814 w 1912672"/>
                <a:gd name="connsiteY313" fmla="*/ 3502111 h 3833160"/>
                <a:gd name="connsiteX314" fmla="*/ 148203 w 1912672"/>
                <a:gd name="connsiteY314" fmla="*/ 3524128 h 3833160"/>
                <a:gd name="connsiteX315" fmla="*/ 92246 w 1912672"/>
                <a:gd name="connsiteY315" fmla="*/ 3541882 h 3833160"/>
                <a:gd name="connsiteX316" fmla="*/ 37645 w 1912672"/>
                <a:gd name="connsiteY316" fmla="*/ 3552139 h 3833160"/>
                <a:gd name="connsiteX317" fmla="*/ 48200 w 1912672"/>
                <a:gd name="connsiteY317" fmla="*/ 3547012 h 3833160"/>
                <a:gd name="connsiteX318" fmla="*/ 54777 w 1912672"/>
                <a:gd name="connsiteY318" fmla="*/ 3543191 h 3833160"/>
                <a:gd name="connsiteX319" fmla="*/ 59610 w 1912672"/>
                <a:gd name="connsiteY319" fmla="*/ 3541137 h 3833160"/>
                <a:gd name="connsiteX320" fmla="*/ 61660 w 1912672"/>
                <a:gd name="connsiteY320" fmla="*/ 3539340 h 3833160"/>
                <a:gd name="connsiteX321" fmla="*/ 61441 w 1912672"/>
                <a:gd name="connsiteY321" fmla="*/ 3537351 h 3833160"/>
                <a:gd name="connsiteX322" fmla="*/ 62467 w 1912672"/>
                <a:gd name="connsiteY322" fmla="*/ 3536452 h 3833160"/>
                <a:gd name="connsiteX323" fmla="*/ 61359 w 1912672"/>
                <a:gd name="connsiteY323" fmla="*/ 3535481 h 3833160"/>
                <a:gd name="connsiteX324" fmla="*/ 62897 w 1912672"/>
                <a:gd name="connsiteY324" fmla="*/ 3534134 h 3833160"/>
                <a:gd name="connsiteX325" fmla="*/ 67081 w 1912672"/>
                <a:gd name="connsiteY325" fmla="*/ 3532408 h 3833160"/>
                <a:gd name="connsiteX326" fmla="*/ 72939 w 1912672"/>
                <a:gd name="connsiteY326" fmla="*/ 3529456 h 3833160"/>
                <a:gd name="connsiteX327" fmla="*/ 81778 w 1912672"/>
                <a:gd name="connsiteY327" fmla="*/ 3524622 h 3833160"/>
                <a:gd name="connsiteX328" fmla="*/ 95320 w 1912672"/>
                <a:gd name="connsiteY328" fmla="*/ 3518818 h 3833160"/>
                <a:gd name="connsiteX329" fmla="*/ 114932 w 1912672"/>
                <a:gd name="connsiteY329" fmla="*/ 3510846 h 3833160"/>
                <a:gd name="connsiteX330" fmla="*/ 137312 w 1912672"/>
                <a:gd name="connsiteY330" fmla="*/ 3500207 h 3833160"/>
                <a:gd name="connsiteX331" fmla="*/ 167862 w 1912672"/>
                <a:gd name="connsiteY331" fmla="*/ 3487744 h 3833160"/>
                <a:gd name="connsiteX332" fmla="*/ 204549 w 1912672"/>
                <a:gd name="connsiteY332" fmla="*/ 3472571 h 3833160"/>
                <a:gd name="connsiteX333" fmla="*/ 258382 w 1912672"/>
                <a:gd name="connsiteY333" fmla="*/ 3445767 h 3833160"/>
                <a:gd name="connsiteX334" fmla="*/ 311693 w 1912672"/>
                <a:gd name="connsiteY334" fmla="*/ 3413115 h 3833160"/>
                <a:gd name="connsiteX335" fmla="*/ 364540 w 1912672"/>
                <a:gd name="connsiteY335" fmla="*/ 3377961 h 3833160"/>
                <a:gd name="connsiteX336" fmla="*/ 422506 w 1912672"/>
                <a:gd name="connsiteY336" fmla="*/ 3342200 h 3833160"/>
                <a:gd name="connsiteX337" fmla="*/ 434347 w 1912672"/>
                <a:gd name="connsiteY337" fmla="*/ 3334006 h 3833160"/>
                <a:gd name="connsiteX338" fmla="*/ 451900 w 1912672"/>
                <a:gd name="connsiteY338" fmla="*/ 3321534 h 3833160"/>
                <a:gd name="connsiteX339" fmla="*/ 469893 w 1912672"/>
                <a:gd name="connsiteY339" fmla="*/ 3307950 h 3833160"/>
                <a:gd name="connsiteX340" fmla="*/ 489284 w 1912672"/>
                <a:gd name="connsiteY340" fmla="*/ 3292897 h 3833160"/>
                <a:gd name="connsiteX341" fmla="*/ 508083 w 1912672"/>
                <a:gd name="connsiteY341" fmla="*/ 3276424 h 3833160"/>
                <a:gd name="connsiteX342" fmla="*/ 522649 w 1912672"/>
                <a:gd name="connsiteY342" fmla="*/ 3259537 h 3833160"/>
                <a:gd name="connsiteX343" fmla="*/ 534440 w 1912672"/>
                <a:gd name="connsiteY343" fmla="*/ 3244112 h 3833160"/>
                <a:gd name="connsiteX344" fmla="*/ 539574 w 1912672"/>
                <a:gd name="connsiteY344" fmla="*/ 3230640 h 3833160"/>
                <a:gd name="connsiteX345" fmla="*/ 509849 w 1912672"/>
                <a:gd name="connsiteY345" fmla="*/ 3208187 h 3833160"/>
                <a:gd name="connsiteX346" fmla="*/ 474526 w 1912672"/>
                <a:gd name="connsiteY346" fmla="*/ 3191609 h 3833160"/>
                <a:gd name="connsiteX347" fmla="*/ 435493 w 1912672"/>
                <a:gd name="connsiteY347" fmla="*/ 3180466 h 3833160"/>
                <a:gd name="connsiteX348" fmla="*/ 390471 w 1912672"/>
                <a:gd name="connsiteY348" fmla="*/ 3173359 h 3833160"/>
                <a:gd name="connsiteX349" fmla="*/ 344894 w 1912672"/>
                <a:gd name="connsiteY349" fmla="*/ 3170859 h 3833160"/>
                <a:gd name="connsiteX350" fmla="*/ 295258 w 1912672"/>
                <a:gd name="connsiteY350" fmla="*/ 3172887 h 3833160"/>
                <a:gd name="connsiteX351" fmla="*/ 245329 w 1912672"/>
                <a:gd name="connsiteY351" fmla="*/ 3177354 h 3833160"/>
                <a:gd name="connsiteX352" fmla="*/ 195694 w 1912672"/>
                <a:gd name="connsiteY352" fmla="*/ 3184474 h 3833160"/>
                <a:gd name="connsiteX353" fmla="*/ 144902 w 1912672"/>
                <a:gd name="connsiteY353" fmla="*/ 3193577 h 3833160"/>
                <a:gd name="connsiteX354" fmla="*/ 95992 w 1912672"/>
                <a:gd name="connsiteY354" fmla="*/ 3206125 h 3833160"/>
                <a:gd name="connsiteX355" fmla="*/ 49213 w 1912672"/>
                <a:gd name="connsiteY355" fmla="*/ 3218744 h 3833160"/>
                <a:gd name="connsiteX356" fmla="*/ 6365 w 1912672"/>
                <a:gd name="connsiteY356" fmla="*/ 3233010 h 3833160"/>
                <a:gd name="connsiteX357" fmla="*/ 0 w 1912672"/>
                <a:gd name="connsiteY357" fmla="*/ 3227433 h 3833160"/>
                <a:gd name="connsiteX358" fmla="*/ 3076 w 1912672"/>
                <a:gd name="connsiteY358" fmla="*/ 3224737 h 3833160"/>
                <a:gd name="connsiteX359" fmla="*/ 43018 w 1912672"/>
                <a:gd name="connsiteY359" fmla="*/ 3207924 h 3833160"/>
                <a:gd name="connsiteX360" fmla="*/ 85231 w 1912672"/>
                <a:gd name="connsiteY360" fmla="*/ 3191304 h 3833160"/>
                <a:gd name="connsiteX361" fmla="*/ 127386 w 1912672"/>
                <a:gd name="connsiteY361" fmla="*/ 3176431 h 3833160"/>
                <a:gd name="connsiteX362" fmla="*/ 168655 w 1912672"/>
                <a:gd name="connsiteY362" fmla="*/ 3162578 h 3833160"/>
                <a:gd name="connsiteX363" fmla="*/ 209793 w 1912672"/>
                <a:gd name="connsiteY363" fmla="*/ 3149808 h 3833160"/>
                <a:gd name="connsiteX364" fmla="*/ 250713 w 1912672"/>
                <a:gd name="connsiteY364" fmla="*/ 3140141 h 3833160"/>
                <a:gd name="connsiteX365" fmla="*/ 291298 w 1912672"/>
                <a:gd name="connsiteY365" fmla="*/ 3131978 h 3833160"/>
                <a:gd name="connsiteX366" fmla="*/ 333154 w 1912672"/>
                <a:gd name="connsiteY366" fmla="*/ 3128523 h 3833160"/>
                <a:gd name="connsiteX367" fmla="*/ 375359 w 1912672"/>
                <a:gd name="connsiteY367" fmla="*/ 3125974 h 3833160"/>
                <a:gd name="connsiteX368" fmla="*/ 416751 w 1912672"/>
                <a:gd name="connsiteY368" fmla="*/ 3130200 h 3833160"/>
                <a:gd name="connsiteX369" fmla="*/ 459928 w 1912672"/>
                <a:gd name="connsiteY369" fmla="*/ 3138683 h 3833160"/>
                <a:gd name="connsiteX370" fmla="*/ 504268 w 1912672"/>
                <a:gd name="connsiteY370" fmla="*/ 3151481 h 3833160"/>
                <a:gd name="connsiteX371" fmla="*/ 546509 w 1912672"/>
                <a:gd name="connsiteY371" fmla="*/ 3169029 h 3833160"/>
                <a:gd name="connsiteX372" fmla="*/ 591005 w 1912672"/>
                <a:gd name="connsiteY372" fmla="*/ 3194544 h 3833160"/>
                <a:gd name="connsiteX373" fmla="*/ 643386 w 1912672"/>
                <a:gd name="connsiteY373" fmla="*/ 3146702 h 3833160"/>
                <a:gd name="connsiteX374" fmla="*/ 689192 w 1912672"/>
                <a:gd name="connsiteY374" fmla="*/ 3097589 h 3833160"/>
                <a:gd name="connsiteX375" fmla="*/ 728837 w 1912672"/>
                <a:gd name="connsiteY375" fmla="*/ 3047570 h 3833160"/>
                <a:gd name="connsiteX376" fmla="*/ 763151 w 1912672"/>
                <a:gd name="connsiteY376" fmla="*/ 2997373 h 3833160"/>
                <a:gd name="connsiteX377" fmla="*/ 792509 w 1912672"/>
                <a:gd name="connsiteY377" fmla="*/ 2946426 h 3833160"/>
                <a:gd name="connsiteX378" fmla="*/ 818742 w 1912672"/>
                <a:gd name="connsiteY378" fmla="*/ 2896035 h 3833160"/>
                <a:gd name="connsiteX379" fmla="*/ 840539 w 1912672"/>
                <a:gd name="connsiteY379" fmla="*/ 2845651 h 3833160"/>
                <a:gd name="connsiteX380" fmla="*/ 868659 w 1912672"/>
                <a:gd name="connsiteY380" fmla="*/ 2777611 h 3833160"/>
                <a:gd name="connsiteX381" fmla="*/ 886079 w 1912672"/>
                <a:gd name="connsiteY381" fmla="*/ 2678806 h 3833160"/>
                <a:gd name="connsiteX382" fmla="*/ 894665 w 1912672"/>
                <a:gd name="connsiteY382" fmla="*/ 2574247 h 3833160"/>
                <a:gd name="connsiteX383" fmla="*/ 910157 w 1912672"/>
                <a:gd name="connsiteY383" fmla="*/ 2532162 h 3833160"/>
                <a:gd name="connsiteX384" fmla="*/ 923410 w 1912672"/>
                <a:gd name="connsiteY384" fmla="*/ 2485372 h 3833160"/>
                <a:gd name="connsiteX385" fmla="*/ 935916 w 1912672"/>
                <a:gd name="connsiteY385" fmla="*/ 2433353 h 3833160"/>
                <a:gd name="connsiteX386" fmla="*/ 947488 w 1912672"/>
                <a:gd name="connsiteY386" fmla="*/ 2377937 h 3833160"/>
                <a:gd name="connsiteX387" fmla="*/ 956821 w 1912672"/>
                <a:gd name="connsiteY387" fmla="*/ 2318077 h 3833160"/>
                <a:gd name="connsiteX388" fmla="*/ 963914 w 1912672"/>
                <a:gd name="connsiteY388" fmla="*/ 2257171 h 3833160"/>
                <a:gd name="connsiteX389" fmla="*/ 970820 w 1912672"/>
                <a:gd name="connsiteY389" fmla="*/ 2193390 h 3833160"/>
                <a:gd name="connsiteX390" fmla="*/ 975486 w 1912672"/>
                <a:gd name="connsiteY390" fmla="*/ 2128825 h 3833160"/>
                <a:gd name="connsiteX391" fmla="*/ 979406 w 1912672"/>
                <a:gd name="connsiteY391" fmla="*/ 2061646 h 3833160"/>
                <a:gd name="connsiteX392" fmla="*/ 979406 w 1912672"/>
                <a:gd name="connsiteY392" fmla="*/ 1995512 h 3833160"/>
                <a:gd name="connsiteX393" fmla="*/ 979406 w 1912672"/>
                <a:gd name="connsiteY393" fmla="*/ 1930162 h 3833160"/>
                <a:gd name="connsiteX394" fmla="*/ 975486 w 1912672"/>
                <a:gd name="connsiteY394" fmla="*/ 1864552 h 3833160"/>
                <a:gd name="connsiteX395" fmla="*/ 970073 w 1912672"/>
                <a:gd name="connsiteY395" fmla="*/ 1801555 h 3833160"/>
                <a:gd name="connsiteX396" fmla="*/ 963167 w 1912672"/>
                <a:gd name="connsiteY396" fmla="*/ 1740126 h 3833160"/>
                <a:gd name="connsiteX397" fmla="*/ 952901 w 1912672"/>
                <a:gd name="connsiteY397" fmla="*/ 1680789 h 3833160"/>
                <a:gd name="connsiteX398" fmla="*/ 938902 w 1912672"/>
                <a:gd name="connsiteY398" fmla="*/ 1625634 h 3833160"/>
                <a:gd name="connsiteX399" fmla="*/ 923410 w 1912672"/>
                <a:gd name="connsiteY399" fmla="*/ 1573354 h 3833160"/>
                <a:gd name="connsiteX400" fmla="*/ 904744 w 1912672"/>
                <a:gd name="connsiteY400" fmla="*/ 1526564 h 3833160"/>
                <a:gd name="connsiteX401" fmla="*/ 883839 w 1912672"/>
                <a:gd name="connsiteY401" fmla="*/ 1485263 h 3833160"/>
                <a:gd name="connsiteX402" fmla="*/ 859574 w 1912672"/>
                <a:gd name="connsiteY402" fmla="*/ 1448667 h 3833160"/>
                <a:gd name="connsiteX403" fmla="*/ 832510 w 1912672"/>
                <a:gd name="connsiteY403" fmla="*/ 1419129 h 3833160"/>
                <a:gd name="connsiteX404" fmla="*/ 801338 w 1912672"/>
                <a:gd name="connsiteY404" fmla="*/ 1396649 h 3833160"/>
                <a:gd name="connsiteX405" fmla="*/ 774834 w 1912672"/>
                <a:gd name="connsiteY405" fmla="*/ 1383318 h 3833160"/>
                <a:gd name="connsiteX406" fmla="*/ 745342 w 1912672"/>
                <a:gd name="connsiteY406" fmla="*/ 1377829 h 3833160"/>
                <a:gd name="connsiteX407" fmla="*/ 714918 w 1912672"/>
                <a:gd name="connsiteY407" fmla="*/ 1377829 h 3833160"/>
                <a:gd name="connsiteX408" fmla="*/ 683187 w 1912672"/>
                <a:gd name="connsiteY408" fmla="*/ 1381750 h 3833160"/>
                <a:gd name="connsiteX409" fmla="*/ 652016 w 1912672"/>
                <a:gd name="connsiteY409" fmla="*/ 1388023 h 3833160"/>
                <a:gd name="connsiteX410" fmla="*/ 620845 w 1912672"/>
                <a:gd name="connsiteY410" fmla="*/ 1396649 h 3833160"/>
                <a:gd name="connsiteX411" fmla="*/ 589860 w 1912672"/>
                <a:gd name="connsiteY411" fmla="*/ 1403446 h 3833160"/>
                <a:gd name="connsiteX412" fmla="*/ 559436 w 1912672"/>
                <a:gd name="connsiteY412" fmla="*/ 1410503 h 3833160"/>
                <a:gd name="connsiteX413" fmla="*/ 531438 w 1912672"/>
                <a:gd name="connsiteY413" fmla="*/ 1414424 h 3833160"/>
                <a:gd name="connsiteX414" fmla="*/ 467602 w 1912672"/>
                <a:gd name="connsiteY414" fmla="*/ 1417561 h 3833160"/>
                <a:gd name="connsiteX415" fmla="*/ 405447 w 1912672"/>
                <a:gd name="connsiteY415" fmla="*/ 1414424 h 3833160"/>
                <a:gd name="connsiteX416" fmla="*/ 347958 w 1912672"/>
                <a:gd name="connsiteY416" fmla="*/ 1407367 h 3833160"/>
                <a:gd name="connsiteX417" fmla="*/ 292708 w 1912672"/>
                <a:gd name="connsiteY417" fmla="*/ 1397433 h 3833160"/>
                <a:gd name="connsiteX418" fmla="*/ 238952 w 1912672"/>
                <a:gd name="connsiteY418" fmla="*/ 1384886 h 3833160"/>
                <a:gd name="connsiteX419" fmla="*/ 187622 w 1912672"/>
                <a:gd name="connsiteY419" fmla="*/ 1372339 h 3833160"/>
                <a:gd name="connsiteX420" fmla="*/ 139466 w 1912672"/>
                <a:gd name="connsiteY420" fmla="*/ 1358485 h 3833160"/>
                <a:gd name="connsiteX421" fmla="*/ 142639 w 1912672"/>
                <a:gd name="connsiteY421" fmla="*/ 1342801 h 3833160"/>
                <a:gd name="connsiteX422" fmla="*/ 208714 w 1912672"/>
                <a:gd name="connsiteY422" fmla="*/ 1352212 h 3833160"/>
                <a:gd name="connsiteX423" fmla="*/ 274043 w 1912672"/>
                <a:gd name="connsiteY423" fmla="*/ 1358485 h 3833160"/>
                <a:gd name="connsiteX424" fmla="*/ 337878 w 1912672"/>
                <a:gd name="connsiteY424" fmla="*/ 1360838 h 3833160"/>
                <a:gd name="connsiteX425" fmla="*/ 400034 w 1912672"/>
                <a:gd name="connsiteY425" fmla="*/ 1358485 h 3833160"/>
                <a:gd name="connsiteX426" fmla="*/ 460696 w 1912672"/>
                <a:gd name="connsiteY426" fmla="*/ 1349859 h 3833160"/>
                <a:gd name="connsiteX427" fmla="*/ 519865 w 1912672"/>
                <a:gd name="connsiteY427" fmla="*/ 1336528 h 3833160"/>
                <a:gd name="connsiteX428" fmla="*/ 576608 w 1912672"/>
                <a:gd name="connsiteY428" fmla="*/ 1318753 h 3833160"/>
                <a:gd name="connsiteX429" fmla="*/ 630177 w 1912672"/>
                <a:gd name="connsiteY429" fmla="*/ 1292874 h 3833160"/>
                <a:gd name="connsiteX430" fmla="*/ 699426 w 1912672"/>
                <a:gd name="connsiteY430" fmla="*/ 1258631 h 3833160"/>
                <a:gd name="connsiteX431" fmla="*/ 572688 w 1912672"/>
                <a:gd name="connsiteY431" fmla="*/ 1147276 h 3833160"/>
                <a:gd name="connsiteX432" fmla="*/ 459203 w 1912672"/>
                <a:gd name="connsiteY432" fmla="*/ 1022589 h 3833160"/>
                <a:gd name="connsiteX433" fmla="*/ 396861 w 1912672"/>
                <a:gd name="connsiteY433" fmla="*/ 1029647 h 3833160"/>
                <a:gd name="connsiteX434" fmla="*/ 336198 w 1912672"/>
                <a:gd name="connsiteY434" fmla="*/ 1029647 h 3833160"/>
                <a:gd name="connsiteX435" fmla="*/ 280949 w 1912672"/>
                <a:gd name="connsiteY435" fmla="*/ 1022589 h 3833160"/>
                <a:gd name="connsiteX436" fmla="*/ 228873 w 1912672"/>
                <a:gd name="connsiteY436" fmla="*/ 1007951 h 3833160"/>
                <a:gd name="connsiteX437" fmla="*/ 180716 w 1912672"/>
                <a:gd name="connsiteY437" fmla="*/ 986777 h 3833160"/>
                <a:gd name="connsiteX438" fmla="*/ 138719 w 1912672"/>
                <a:gd name="connsiteY438" fmla="*/ 960376 h 3833160"/>
                <a:gd name="connsiteX439" fmla="*/ 101389 w 1912672"/>
                <a:gd name="connsiteY439" fmla="*/ 927701 h 3833160"/>
                <a:gd name="connsiteX440" fmla="*/ 70218 w 1912672"/>
                <a:gd name="connsiteY440" fmla="*/ 889537 h 3833160"/>
                <a:gd name="connsiteX441" fmla="*/ 46139 w 1912672"/>
                <a:gd name="connsiteY441" fmla="*/ 848236 h 3833160"/>
                <a:gd name="connsiteX442" fmla="*/ 49312 w 1912672"/>
                <a:gd name="connsiteY442" fmla="*/ 841179 h 3833160"/>
                <a:gd name="connsiteX443" fmla="*/ 59392 w 1912672"/>
                <a:gd name="connsiteY443" fmla="*/ 848236 h 3833160"/>
                <a:gd name="connsiteX444" fmla="*/ 71897 w 1912672"/>
                <a:gd name="connsiteY444" fmla="*/ 875422 h 3833160"/>
                <a:gd name="connsiteX445" fmla="*/ 92056 w 1912672"/>
                <a:gd name="connsiteY445" fmla="*/ 898948 h 3833160"/>
                <a:gd name="connsiteX446" fmla="*/ 116881 w 1912672"/>
                <a:gd name="connsiteY446" fmla="*/ 922212 h 3833160"/>
                <a:gd name="connsiteX447" fmla="*/ 146559 w 1912672"/>
                <a:gd name="connsiteY447" fmla="*/ 940248 h 3833160"/>
                <a:gd name="connsiteX448" fmla="*/ 180716 w 1912672"/>
                <a:gd name="connsiteY448" fmla="*/ 955671 h 3833160"/>
                <a:gd name="connsiteX449" fmla="*/ 216554 w 1912672"/>
                <a:gd name="connsiteY449" fmla="*/ 967434 h 3833160"/>
                <a:gd name="connsiteX450" fmla="*/ 254631 w 1912672"/>
                <a:gd name="connsiteY450" fmla="*/ 974492 h 3833160"/>
                <a:gd name="connsiteX451" fmla="*/ 294201 w 1912672"/>
                <a:gd name="connsiteY451" fmla="*/ 976844 h 3833160"/>
                <a:gd name="connsiteX452" fmla="*/ 332279 w 1912672"/>
                <a:gd name="connsiteY452" fmla="*/ 976060 h 3833160"/>
                <a:gd name="connsiteX453" fmla="*/ 353371 w 1912672"/>
                <a:gd name="connsiteY453" fmla="*/ 972923 h 3833160"/>
                <a:gd name="connsiteX454" fmla="*/ 372036 w 1912672"/>
                <a:gd name="connsiteY454" fmla="*/ 972923 h 3833160"/>
                <a:gd name="connsiteX455" fmla="*/ 388275 w 1912672"/>
                <a:gd name="connsiteY455" fmla="*/ 969786 h 3833160"/>
                <a:gd name="connsiteX456" fmla="*/ 403954 w 1912672"/>
                <a:gd name="connsiteY456" fmla="*/ 965865 h 3833160"/>
                <a:gd name="connsiteX457" fmla="*/ 417206 w 1912672"/>
                <a:gd name="connsiteY457" fmla="*/ 957239 h 3833160"/>
                <a:gd name="connsiteX458" fmla="*/ 379875 w 1912672"/>
                <a:gd name="connsiteY458" fmla="*/ 886400 h 3833160"/>
                <a:gd name="connsiteX459" fmla="*/ 347958 w 1912672"/>
                <a:gd name="connsiteY459" fmla="*/ 817130 h 3833160"/>
                <a:gd name="connsiteX460" fmla="*/ 317533 w 1912672"/>
                <a:gd name="connsiteY460" fmla="*/ 744723 h 3833160"/>
                <a:gd name="connsiteX461" fmla="*/ 291215 w 1912672"/>
                <a:gd name="connsiteY461" fmla="*/ 669963 h 3833160"/>
                <a:gd name="connsiteX462" fmla="*/ 265457 w 1912672"/>
                <a:gd name="connsiteY462" fmla="*/ 588930 h 3833160"/>
                <a:gd name="connsiteX463" fmla="*/ 241379 w 1912672"/>
                <a:gd name="connsiteY463" fmla="*/ 501623 h 3833160"/>
                <a:gd name="connsiteX464" fmla="*/ 238952 w 1912672"/>
                <a:gd name="connsiteY464" fmla="*/ 485939 h 3833160"/>
                <a:gd name="connsiteX465" fmla="*/ 232793 w 1912672"/>
                <a:gd name="connsiteY465" fmla="*/ 464243 h 3833160"/>
                <a:gd name="connsiteX466" fmla="*/ 228873 w 1912672"/>
                <a:gd name="connsiteY466" fmla="*/ 440194 h 3833160"/>
                <a:gd name="connsiteX467" fmla="*/ 223460 w 1912672"/>
                <a:gd name="connsiteY467" fmla="*/ 415884 h 3833160"/>
                <a:gd name="connsiteX468" fmla="*/ 218794 w 1912672"/>
                <a:gd name="connsiteY468" fmla="*/ 389483 h 3833160"/>
                <a:gd name="connsiteX469" fmla="*/ 217300 w 1912672"/>
                <a:gd name="connsiteY469" fmla="*/ 365173 h 3833160"/>
                <a:gd name="connsiteX470" fmla="*/ 217300 w 1912672"/>
                <a:gd name="connsiteY470" fmla="*/ 342693 h 3833160"/>
                <a:gd name="connsiteX471" fmla="*/ 220287 w 1912672"/>
                <a:gd name="connsiteY471" fmla="*/ 322565 h 3833160"/>
                <a:gd name="connsiteX472" fmla="*/ 225886 w 1912672"/>
                <a:gd name="connsiteY472" fmla="*/ 308450 h 3833160"/>
                <a:gd name="connsiteX473" fmla="*/ 232793 w 1912672"/>
                <a:gd name="connsiteY473" fmla="*/ 311586 h 3833160"/>
                <a:gd name="connsiteX474" fmla="*/ 238952 w 1912672"/>
                <a:gd name="connsiteY474" fmla="*/ 391051 h 3833160"/>
                <a:gd name="connsiteX475" fmla="*/ 252951 w 1912672"/>
                <a:gd name="connsiteY475" fmla="*/ 470516 h 3833160"/>
                <a:gd name="connsiteX476" fmla="*/ 274043 w 1912672"/>
                <a:gd name="connsiteY476" fmla="*/ 548413 h 3833160"/>
                <a:gd name="connsiteX477" fmla="*/ 299614 w 1912672"/>
                <a:gd name="connsiteY477" fmla="*/ 620036 h 3833160"/>
                <a:gd name="connsiteX478" fmla="*/ 327612 w 1912672"/>
                <a:gd name="connsiteY478" fmla="*/ 686954 h 3833160"/>
                <a:gd name="connsiteX479" fmla="*/ 353371 w 1912672"/>
                <a:gd name="connsiteY479" fmla="*/ 730607 h 3833160"/>
                <a:gd name="connsiteX480" fmla="*/ 350197 w 1912672"/>
                <a:gd name="connsiteY480" fmla="*/ 732176 h 3833160"/>
                <a:gd name="connsiteX481" fmla="*/ 350197 w 1912672"/>
                <a:gd name="connsiteY481" fmla="*/ 733744 h 3833160"/>
                <a:gd name="connsiteX482" fmla="*/ 351877 w 1912672"/>
                <a:gd name="connsiteY482" fmla="*/ 735313 h 3833160"/>
                <a:gd name="connsiteX483" fmla="*/ 353371 w 1912672"/>
                <a:gd name="connsiteY483" fmla="*/ 736097 h 3833160"/>
                <a:gd name="connsiteX484" fmla="*/ 356544 w 1912672"/>
                <a:gd name="connsiteY484" fmla="*/ 737665 h 3833160"/>
                <a:gd name="connsiteX485" fmla="*/ 357290 w 1912672"/>
                <a:gd name="connsiteY485" fmla="*/ 740802 h 3833160"/>
                <a:gd name="connsiteX486" fmla="*/ 358784 w 1912672"/>
                <a:gd name="connsiteY486" fmla="*/ 742370 h 3833160"/>
                <a:gd name="connsiteX487" fmla="*/ 360277 w 1912672"/>
                <a:gd name="connsiteY487" fmla="*/ 744723 h 3833160"/>
                <a:gd name="connsiteX488" fmla="*/ 360277 w 1912672"/>
                <a:gd name="connsiteY488" fmla="*/ 743154 h 3833160"/>
                <a:gd name="connsiteX489" fmla="*/ 358784 w 1912672"/>
                <a:gd name="connsiteY489" fmla="*/ 742370 h 3833160"/>
                <a:gd name="connsiteX490" fmla="*/ 353371 w 1912672"/>
                <a:gd name="connsiteY490" fmla="*/ 730607 h 3833160"/>
                <a:gd name="connsiteX491" fmla="*/ 372036 w 1912672"/>
                <a:gd name="connsiteY491" fmla="*/ 716492 h 3833160"/>
                <a:gd name="connsiteX492" fmla="*/ 389955 w 1912672"/>
                <a:gd name="connsiteY492" fmla="*/ 692443 h 3833160"/>
                <a:gd name="connsiteX493" fmla="*/ 406940 w 1912672"/>
                <a:gd name="connsiteY493" fmla="*/ 664474 h 3833160"/>
                <a:gd name="connsiteX494" fmla="*/ 422619 w 1912672"/>
                <a:gd name="connsiteY494" fmla="*/ 630231 h 3833160"/>
                <a:gd name="connsiteX495" fmla="*/ 436618 w 1912672"/>
                <a:gd name="connsiteY495" fmla="*/ 592066 h 3833160"/>
                <a:gd name="connsiteX496" fmla="*/ 449870 w 1912672"/>
                <a:gd name="connsiteY496" fmla="*/ 552334 h 3833160"/>
                <a:gd name="connsiteX497" fmla="*/ 460696 w 1912672"/>
                <a:gd name="connsiteY497" fmla="*/ 511033 h 3833160"/>
                <a:gd name="connsiteX498" fmla="*/ 470776 w 1912672"/>
                <a:gd name="connsiteY498" fmla="*/ 471301 h 3833160"/>
                <a:gd name="connsiteX499" fmla="*/ 479362 w 1912672"/>
                <a:gd name="connsiteY499" fmla="*/ 433136 h 3833160"/>
                <a:gd name="connsiteX500" fmla="*/ 480855 w 1912672"/>
                <a:gd name="connsiteY500" fmla="*/ 484370 h 3833160"/>
                <a:gd name="connsiteX501" fmla="*/ 479362 w 1912672"/>
                <a:gd name="connsiteY501" fmla="*/ 531161 h 3833160"/>
                <a:gd name="connsiteX502" fmla="*/ 472269 w 1912672"/>
                <a:gd name="connsiteY502" fmla="*/ 574814 h 3833160"/>
                <a:gd name="connsiteX503" fmla="*/ 462189 w 1912672"/>
                <a:gd name="connsiteY503" fmla="*/ 618468 h 3833160"/>
                <a:gd name="connsiteX504" fmla="*/ 448190 w 1912672"/>
                <a:gd name="connsiteY504" fmla="*/ 659769 h 3833160"/>
                <a:gd name="connsiteX505" fmla="*/ 428032 w 1912672"/>
                <a:gd name="connsiteY505" fmla="*/ 701069 h 3833160"/>
                <a:gd name="connsiteX506" fmla="*/ 381369 w 1912672"/>
                <a:gd name="connsiteY506" fmla="*/ 791252 h 3833160"/>
                <a:gd name="connsiteX507" fmla="*/ 429525 w 1912672"/>
                <a:gd name="connsiteY507" fmla="*/ 863920 h 3833160"/>
                <a:gd name="connsiteX508" fmla="*/ 481601 w 1912672"/>
                <a:gd name="connsiteY508" fmla="*/ 931622 h 3833160"/>
                <a:gd name="connsiteX509" fmla="*/ 538531 w 1912672"/>
                <a:gd name="connsiteY509" fmla="*/ 995403 h 3833160"/>
                <a:gd name="connsiteX510" fmla="*/ 599193 w 1912672"/>
                <a:gd name="connsiteY510" fmla="*/ 1053957 h 3833160"/>
                <a:gd name="connsiteX511" fmla="*/ 816831 w 1912672"/>
                <a:gd name="connsiteY511" fmla="*/ 1205045 h 3833160"/>
                <a:gd name="connsiteX512" fmla="*/ 823924 w 1912672"/>
                <a:gd name="connsiteY512" fmla="*/ 1199555 h 3833160"/>
                <a:gd name="connsiteX513" fmla="*/ 806005 w 1912672"/>
                <a:gd name="connsiteY513" fmla="*/ 1132637 h 3833160"/>
                <a:gd name="connsiteX514" fmla="*/ 792006 w 1912672"/>
                <a:gd name="connsiteY514" fmla="*/ 1060753 h 3833160"/>
                <a:gd name="connsiteX515" fmla="*/ 780247 w 1912672"/>
                <a:gd name="connsiteY515" fmla="*/ 982856 h 3833160"/>
                <a:gd name="connsiteX516" fmla="*/ 774834 w 1912672"/>
                <a:gd name="connsiteY516" fmla="*/ 903391 h 3833160"/>
                <a:gd name="connsiteX517" fmla="*/ 770167 w 1912672"/>
                <a:gd name="connsiteY517" fmla="*/ 820267 h 3833160"/>
                <a:gd name="connsiteX518" fmla="*/ 770167 w 1912672"/>
                <a:gd name="connsiteY518" fmla="*/ 735313 h 3833160"/>
                <a:gd name="connsiteX519" fmla="*/ 773340 w 1912672"/>
                <a:gd name="connsiteY519" fmla="*/ 649574 h 3833160"/>
                <a:gd name="connsiteX520" fmla="*/ 780247 w 1912672"/>
                <a:gd name="connsiteY520" fmla="*/ 564620 h 3833160"/>
                <a:gd name="connsiteX521" fmla="*/ 790513 w 1912672"/>
                <a:gd name="connsiteY521" fmla="*/ 479927 h 3833160"/>
                <a:gd name="connsiteX522" fmla="*/ 801338 w 1912672"/>
                <a:gd name="connsiteY522" fmla="*/ 398109 h 3833160"/>
                <a:gd name="connsiteX523" fmla="*/ 816831 w 1912672"/>
                <a:gd name="connsiteY523" fmla="*/ 318644 h 3833160"/>
                <a:gd name="connsiteX524" fmla="*/ 835496 w 1912672"/>
                <a:gd name="connsiteY524" fmla="*/ 243884 h 3833160"/>
                <a:gd name="connsiteX525" fmla="*/ 854908 w 1912672"/>
                <a:gd name="connsiteY525" fmla="*/ 173046 h 3833160"/>
                <a:gd name="connsiteX526" fmla="*/ 877493 w 1912672"/>
                <a:gd name="connsiteY526" fmla="*/ 109003 h 3833160"/>
                <a:gd name="connsiteX527" fmla="*/ 901571 w 1912672"/>
                <a:gd name="connsiteY527" fmla="*/ 50711 h 3833160"/>
                <a:gd name="connsiteX528" fmla="*/ 930503 w 1912672"/>
                <a:gd name="connsiteY528" fmla="*/ 0 h 3833160"/>
                <a:gd name="connsiteX0" fmla="*/ 930503 w 1912672"/>
                <a:gd name="connsiteY0" fmla="*/ 0 h 3833160"/>
                <a:gd name="connsiteX1" fmla="*/ 927329 w 1912672"/>
                <a:gd name="connsiteY1" fmla="*/ 12547 h 3833160"/>
                <a:gd name="connsiteX2" fmla="*/ 925836 w 1912672"/>
                <a:gd name="connsiteY2" fmla="*/ 20912 h 3833160"/>
                <a:gd name="connsiteX3" fmla="*/ 924156 w 1912672"/>
                <a:gd name="connsiteY3" fmla="*/ 26401 h 3833160"/>
                <a:gd name="connsiteX4" fmla="*/ 924156 w 1912672"/>
                <a:gd name="connsiteY4" fmla="*/ 29538 h 3833160"/>
                <a:gd name="connsiteX5" fmla="*/ 925836 w 1912672"/>
                <a:gd name="connsiteY5" fmla="*/ 31106 h 3833160"/>
                <a:gd name="connsiteX6" fmla="*/ 925836 w 1912672"/>
                <a:gd name="connsiteY6" fmla="*/ 32675 h 3833160"/>
                <a:gd name="connsiteX7" fmla="*/ 927329 w 1912672"/>
                <a:gd name="connsiteY7" fmla="*/ 32675 h 3833160"/>
                <a:gd name="connsiteX8" fmla="*/ 927329 w 1912672"/>
                <a:gd name="connsiteY8" fmla="*/ 35027 h 3833160"/>
                <a:gd name="connsiteX9" fmla="*/ 925836 w 1912672"/>
                <a:gd name="connsiteY9" fmla="*/ 39733 h 3833160"/>
                <a:gd name="connsiteX10" fmla="*/ 924156 w 1912672"/>
                <a:gd name="connsiteY10" fmla="*/ 46790 h 3833160"/>
                <a:gd name="connsiteX11" fmla="*/ 921917 w 1912672"/>
                <a:gd name="connsiteY11" fmla="*/ 57769 h 3833160"/>
                <a:gd name="connsiteX12" fmla="*/ 917250 w 1912672"/>
                <a:gd name="connsiteY12" fmla="*/ 73192 h 3833160"/>
                <a:gd name="connsiteX13" fmla="*/ 910157 w 1912672"/>
                <a:gd name="connsiteY13" fmla="*/ 95149 h 3833160"/>
                <a:gd name="connsiteX14" fmla="*/ 903251 w 1912672"/>
                <a:gd name="connsiteY14" fmla="*/ 121550 h 3833160"/>
                <a:gd name="connsiteX15" fmla="*/ 892239 w 1912672"/>
                <a:gd name="connsiteY15" fmla="*/ 155793 h 3833160"/>
                <a:gd name="connsiteX16" fmla="*/ 879173 w 1912672"/>
                <a:gd name="connsiteY16" fmla="*/ 197094 h 3833160"/>
                <a:gd name="connsiteX17" fmla="*/ 863494 w 1912672"/>
                <a:gd name="connsiteY17" fmla="*/ 261659 h 3833160"/>
                <a:gd name="connsiteX18" fmla="*/ 852668 w 1912672"/>
                <a:gd name="connsiteY18" fmla="*/ 330930 h 3833160"/>
                <a:gd name="connsiteX19" fmla="*/ 844082 w 1912672"/>
                <a:gd name="connsiteY19" fmla="*/ 402030 h 3833160"/>
                <a:gd name="connsiteX20" fmla="*/ 832510 w 1912672"/>
                <a:gd name="connsiteY20" fmla="*/ 477574 h 3833160"/>
                <a:gd name="connsiteX21" fmla="*/ 830830 w 1912672"/>
                <a:gd name="connsiteY21" fmla="*/ 493781 h 3833160"/>
                <a:gd name="connsiteX22" fmla="*/ 828590 w 1912672"/>
                <a:gd name="connsiteY22" fmla="*/ 518091 h 3833160"/>
                <a:gd name="connsiteX23" fmla="*/ 826910 w 1912672"/>
                <a:gd name="connsiteY23" fmla="*/ 543708 h 3833160"/>
                <a:gd name="connsiteX24" fmla="*/ 825417 w 1912672"/>
                <a:gd name="connsiteY24" fmla="*/ 571677 h 3833160"/>
                <a:gd name="connsiteX25" fmla="*/ 825417 w 1912672"/>
                <a:gd name="connsiteY25" fmla="*/ 600431 h 3833160"/>
                <a:gd name="connsiteX26" fmla="*/ 828590 w 1912672"/>
                <a:gd name="connsiteY26" fmla="*/ 626310 h 3833160"/>
                <a:gd name="connsiteX27" fmla="*/ 832510 w 1912672"/>
                <a:gd name="connsiteY27" fmla="*/ 648790 h 3833160"/>
                <a:gd name="connsiteX28" fmla="*/ 839416 w 1912672"/>
                <a:gd name="connsiteY28" fmla="*/ 664474 h 3833160"/>
                <a:gd name="connsiteX29" fmla="*/ 876746 w 1912672"/>
                <a:gd name="connsiteY29" fmla="*/ 661337 h 3833160"/>
                <a:gd name="connsiteX30" fmla="*/ 913330 w 1912672"/>
                <a:gd name="connsiteY30" fmla="*/ 648790 h 3833160"/>
                <a:gd name="connsiteX31" fmla="*/ 948235 w 1912672"/>
                <a:gd name="connsiteY31" fmla="*/ 628662 h 3833160"/>
                <a:gd name="connsiteX32" fmla="*/ 984072 w 1912672"/>
                <a:gd name="connsiteY32" fmla="*/ 600431 h 3833160"/>
                <a:gd name="connsiteX33" fmla="*/ 1016736 w 1912672"/>
                <a:gd name="connsiteY33" fmla="*/ 567756 h 3833160"/>
                <a:gd name="connsiteX34" fmla="*/ 1048654 w 1912672"/>
                <a:gd name="connsiteY34" fmla="*/ 528024 h 3833160"/>
                <a:gd name="connsiteX35" fmla="*/ 1078892 w 1912672"/>
                <a:gd name="connsiteY35" fmla="*/ 485939 h 3833160"/>
                <a:gd name="connsiteX36" fmla="*/ 1106890 w 1912672"/>
                <a:gd name="connsiteY36" fmla="*/ 441763 h 3833160"/>
                <a:gd name="connsiteX37" fmla="*/ 1134141 w 1912672"/>
                <a:gd name="connsiteY37" fmla="*/ 394972 h 3833160"/>
                <a:gd name="connsiteX38" fmla="*/ 1157473 w 1912672"/>
                <a:gd name="connsiteY38" fmla="*/ 346614 h 3833160"/>
                <a:gd name="connsiteX39" fmla="*/ 1179311 w 1912672"/>
                <a:gd name="connsiteY39" fmla="*/ 299824 h 3833160"/>
                <a:gd name="connsiteX40" fmla="*/ 1197230 w 1912672"/>
                <a:gd name="connsiteY40" fmla="*/ 254602 h 3833160"/>
                <a:gd name="connsiteX41" fmla="*/ 1205816 w 1912672"/>
                <a:gd name="connsiteY41" fmla="*/ 254602 h 3833160"/>
                <a:gd name="connsiteX42" fmla="*/ 1205816 w 1912672"/>
                <a:gd name="connsiteY42" fmla="*/ 259307 h 3833160"/>
                <a:gd name="connsiteX43" fmla="*/ 1191817 w 1912672"/>
                <a:gd name="connsiteY43" fmla="*/ 304529 h 3833160"/>
                <a:gd name="connsiteX44" fmla="*/ 1176138 w 1912672"/>
                <a:gd name="connsiteY44" fmla="*/ 351319 h 3833160"/>
                <a:gd name="connsiteX45" fmla="*/ 1159153 w 1912672"/>
                <a:gd name="connsiteY45" fmla="*/ 396541 h 3833160"/>
                <a:gd name="connsiteX46" fmla="*/ 1141981 w 1912672"/>
                <a:gd name="connsiteY46" fmla="*/ 440194 h 3833160"/>
                <a:gd name="connsiteX47" fmla="*/ 1124062 w 1912672"/>
                <a:gd name="connsiteY47" fmla="*/ 482802 h 3833160"/>
                <a:gd name="connsiteX48" fmla="*/ 1103903 w 1912672"/>
                <a:gd name="connsiteY48" fmla="*/ 522535 h 3833160"/>
                <a:gd name="connsiteX49" fmla="*/ 1082812 w 1912672"/>
                <a:gd name="connsiteY49" fmla="*/ 560699 h 3833160"/>
                <a:gd name="connsiteX50" fmla="*/ 1057240 w 1912672"/>
                <a:gd name="connsiteY50" fmla="*/ 595726 h 3833160"/>
                <a:gd name="connsiteX51" fmla="*/ 1030735 w 1912672"/>
                <a:gd name="connsiteY51" fmla="*/ 630231 h 3833160"/>
                <a:gd name="connsiteX52" fmla="*/ 999564 w 1912672"/>
                <a:gd name="connsiteY52" fmla="*/ 658200 h 3833160"/>
                <a:gd name="connsiteX53" fmla="*/ 963914 w 1912672"/>
                <a:gd name="connsiteY53" fmla="*/ 683817 h 3833160"/>
                <a:gd name="connsiteX54" fmla="*/ 924156 w 1912672"/>
                <a:gd name="connsiteY54" fmla="*/ 706559 h 3833160"/>
                <a:gd name="connsiteX55" fmla="*/ 882159 w 1912672"/>
                <a:gd name="connsiteY55" fmla="*/ 723550 h 3833160"/>
                <a:gd name="connsiteX56" fmla="*/ 832510 w 1912672"/>
                <a:gd name="connsiteY56" fmla="*/ 735313 h 3833160"/>
                <a:gd name="connsiteX57" fmla="*/ 834003 w 1912672"/>
                <a:gd name="connsiteY57" fmla="*/ 817130 h 3833160"/>
                <a:gd name="connsiteX58" fmla="*/ 840909 w 1912672"/>
                <a:gd name="connsiteY58" fmla="*/ 895027 h 3833160"/>
                <a:gd name="connsiteX59" fmla="*/ 852668 w 1912672"/>
                <a:gd name="connsiteY59" fmla="*/ 969002 h 3833160"/>
                <a:gd name="connsiteX60" fmla="*/ 868160 w 1912672"/>
                <a:gd name="connsiteY60" fmla="*/ 1039057 h 3833160"/>
                <a:gd name="connsiteX61" fmla="*/ 887572 w 1912672"/>
                <a:gd name="connsiteY61" fmla="*/ 1105975 h 3833160"/>
                <a:gd name="connsiteX62" fmla="*/ 908664 w 1912672"/>
                <a:gd name="connsiteY62" fmla="*/ 1170017 h 3833160"/>
                <a:gd name="connsiteX63" fmla="*/ 932742 w 1912672"/>
                <a:gd name="connsiteY63" fmla="*/ 1230662 h 3833160"/>
                <a:gd name="connsiteX64" fmla="*/ 956821 w 1912672"/>
                <a:gd name="connsiteY64" fmla="*/ 1289738 h 3833160"/>
                <a:gd name="connsiteX65" fmla="*/ 963914 w 1912672"/>
                <a:gd name="connsiteY65" fmla="*/ 1303853 h 3833160"/>
                <a:gd name="connsiteX66" fmla="*/ 970073 w 1912672"/>
                <a:gd name="connsiteY66" fmla="*/ 1321105 h 3833160"/>
                <a:gd name="connsiteX67" fmla="*/ 978659 w 1912672"/>
                <a:gd name="connsiteY67" fmla="*/ 1339665 h 3833160"/>
                <a:gd name="connsiteX68" fmla="*/ 986499 w 1912672"/>
                <a:gd name="connsiteY68" fmla="*/ 1359269 h 3833160"/>
                <a:gd name="connsiteX69" fmla="*/ 996578 w 1912672"/>
                <a:gd name="connsiteY69" fmla="*/ 1377829 h 3833160"/>
                <a:gd name="connsiteX70" fmla="*/ 1008150 w 1912672"/>
                <a:gd name="connsiteY70" fmla="*/ 1393512 h 3833160"/>
                <a:gd name="connsiteX71" fmla="*/ 1022149 w 1912672"/>
                <a:gd name="connsiteY71" fmla="*/ 1407367 h 3833160"/>
                <a:gd name="connsiteX72" fmla="*/ 1037828 w 1912672"/>
                <a:gd name="connsiteY72" fmla="*/ 1417561 h 3833160"/>
                <a:gd name="connsiteX73" fmla="*/ 1056494 w 1912672"/>
                <a:gd name="connsiteY73" fmla="*/ 1421482 h 3833160"/>
                <a:gd name="connsiteX74" fmla="*/ 1075906 w 1912672"/>
                <a:gd name="connsiteY74" fmla="*/ 1420698 h 3833160"/>
                <a:gd name="connsiteX75" fmla="*/ 1110810 w 1912672"/>
                <a:gd name="connsiteY75" fmla="*/ 1408935 h 3833160"/>
                <a:gd name="connsiteX76" fmla="*/ 1141981 w 1912672"/>
                <a:gd name="connsiteY76" fmla="*/ 1389592 h 3833160"/>
                <a:gd name="connsiteX77" fmla="*/ 1172219 w 1912672"/>
                <a:gd name="connsiteY77" fmla="*/ 1365282 h 3833160"/>
                <a:gd name="connsiteX78" fmla="*/ 1197230 w 1912672"/>
                <a:gd name="connsiteY78" fmla="*/ 1336528 h 3833160"/>
                <a:gd name="connsiteX79" fmla="*/ 1221308 w 1912672"/>
                <a:gd name="connsiteY79" fmla="*/ 1305421 h 3833160"/>
                <a:gd name="connsiteX80" fmla="*/ 1243893 w 1912672"/>
                <a:gd name="connsiteY80" fmla="*/ 1272747 h 3833160"/>
                <a:gd name="connsiteX81" fmla="*/ 1264052 w 1912672"/>
                <a:gd name="connsiteY81" fmla="*/ 1241640 h 3833160"/>
                <a:gd name="connsiteX82" fmla="*/ 1281224 w 1912672"/>
                <a:gd name="connsiteY82" fmla="*/ 1211841 h 3833160"/>
                <a:gd name="connsiteX83" fmla="*/ 1319301 w 1912672"/>
                <a:gd name="connsiteY83" fmla="*/ 1144139 h 3833160"/>
                <a:gd name="connsiteX84" fmla="*/ 1355885 w 1912672"/>
                <a:gd name="connsiteY84" fmla="*/ 1067811 h 3833160"/>
                <a:gd name="connsiteX85" fmla="*/ 1392469 w 1912672"/>
                <a:gd name="connsiteY85" fmla="*/ 984425 h 3833160"/>
                <a:gd name="connsiteX86" fmla="*/ 1426627 w 1912672"/>
                <a:gd name="connsiteY86" fmla="*/ 893458 h 3833160"/>
                <a:gd name="connsiteX87" fmla="*/ 1457798 w 1912672"/>
                <a:gd name="connsiteY87" fmla="*/ 797525 h 3833160"/>
                <a:gd name="connsiteX88" fmla="*/ 1485796 w 1912672"/>
                <a:gd name="connsiteY88" fmla="*/ 695580 h 3833160"/>
                <a:gd name="connsiteX89" fmla="*/ 1511368 w 1912672"/>
                <a:gd name="connsiteY89" fmla="*/ 588930 h 3833160"/>
                <a:gd name="connsiteX90" fmla="*/ 1530033 w 1912672"/>
                <a:gd name="connsiteY90" fmla="*/ 478358 h 3833160"/>
                <a:gd name="connsiteX91" fmla="*/ 1544032 w 1912672"/>
                <a:gd name="connsiteY91" fmla="*/ 365173 h 3833160"/>
                <a:gd name="connsiteX92" fmla="*/ 1552618 w 1912672"/>
                <a:gd name="connsiteY92" fmla="*/ 249374 h 3833160"/>
                <a:gd name="connsiteX93" fmla="*/ 1559524 w 1912672"/>
                <a:gd name="connsiteY93" fmla="*/ 254602 h 3833160"/>
                <a:gd name="connsiteX94" fmla="*/ 1565124 w 1912672"/>
                <a:gd name="connsiteY94" fmla="*/ 267933 h 3833160"/>
                <a:gd name="connsiteX95" fmla="*/ 1569790 w 1912672"/>
                <a:gd name="connsiteY95" fmla="*/ 287538 h 3833160"/>
                <a:gd name="connsiteX96" fmla="*/ 1572030 w 1912672"/>
                <a:gd name="connsiteY96" fmla="*/ 313155 h 3833160"/>
                <a:gd name="connsiteX97" fmla="*/ 1573523 w 1912672"/>
                <a:gd name="connsiteY97" fmla="*/ 342693 h 3833160"/>
                <a:gd name="connsiteX98" fmla="*/ 1573523 w 1912672"/>
                <a:gd name="connsiteY98" fmla="*/ 376936 h 3833160"/>
                <a:gd name="connsiteX99" fmla="*/ 1573523 w 1912672"/>
                <a:gd name="connsiteY99" fmla="*/ 413532 h 3833160"/>
                <a:gd name="connsiteX100" fmla="*/ 1572030 w 1912672"/>
                <a:gd name="connsiteY100" fmla="*/ 453264 h 3833160"/>
                <a:gd name="connsiteX101" fmla="*/ 1569790 w 1912672"/>
                <a:gd name="connsiteY101" fmla="*/ 493781 h 3833160"/>
                <a:gd name="connsiteX102" fmla="*/ 1566617 w 1912672"/>
                <a:gd name="connsiteY102" fmla="*/ 535082 h 3833160"/>
                <a:gd name="connsiteX103" fmla="*/ 1561951 w 1912672"/>
                <a:gd name="connsiteY103" fmla="*/ 576383 h 3833160"/>
                <a:gd name="connsiteX104" fmla="*/ 1559524 w 1912672"/>
                <a:gd name="connsiteY104" fmla="*/ 616115 h 3833160"/>
                <a:gd name="connsiteX105" fmla="*/ 1554858 w 1912672"/>
                <a:gd name="connsiteY105" fmla="*/ 652711 h 3833160"/>
                <a:gd name="connsiteX106" fmla="*/ 1551125 w 1912672"/>
                <a:gd name="connsiteY106" fmla="*/ 686954 h 3833160"/>
                <a:gd name="connsiteX107" fmla="*/ 1546458 w 1912672"/>
                <a:gd name="connsiteY107" fmla="*/ 716492 h 3833160"/>
                <a:gd name="connsiteX108" fmla="*/ 1542539 w 1912672"/>
                <a:gd name="connsiteY108" fmla="*/ 740802 h 3833160"/>
                <a:gd name="connsiteX109" fmla="*/ 1539366 w 1912672"/>
                <a:gd name="connsiteY109" fmla="*/ 760145 h 3833160"/>
                <a:gd name="connsiteX110" fmla="*/ 1483370 w 1912672"/>
                <a:gd name="connsiteY110" fmla="*/ 981288 h 3833160"/>
                <a:gd name="connsiteX111" fmla="*/ 1528540 w 1912672"/>
                <a:gd name="connsiteY111" fmla="*/ 976844 h 3833160"/>
                <a:gd name="connsiteX112" fmla="*/ 1570537 w 1912672"/>
                <a:gd name="connsiteY112" fmla="*/ 965865 h 3833160"/>
                <a:gd name="connsiteX113" fmla="*/ 1610107 w 1912672"/>
                <a:gd name="connsiteY113" fmla="*/ 950182 h 3833160"/>
                <a:gd name="connsiteX114" fmla="*/ 1648185 w 1912672"/>
                <a:gd name="connsiteY114" fmla="*/ 930054 h 3833160"/>
                <a:gd name="connsiteX115" fmla="*/ 1682529 w 1912672"/>
                <a:gd name="connsiteY115" fmla="*/ 907312 h 3833160"/>
                <a:gd name="connsiteX116" fmla="*/ 1713513 w 1912672"/>
                <a:gd name="connsiteY116" fmla="*/ 882480 h 3833160"/>
                <a:gd name="connsiteX117" fmla="*/ 1743191 w 1912672"/>
                <a:gd name="connsiteY117" fmla="*/ 856863 h 3833160"/>
                <a:gd name="connsiteX118" fmla="*/ 1770442 w 1912672"/>
                <a:gd name="connsiteY118" fmla="*/ 832553 h 3833160"/>
                <a:gd name="connsiteX119" fmla="*/ 1772682 w 1912672"/>
                <a:gd name="connsiteY119" fmla="*/ 844315 h 3833160"/>
                <a:gd name="connsiteX120" fmla="*/ 1747857 w 1912672"/>
                <a:gd name="connsiteY120" fmla="*/ 882480 h 3833160"/>
                <a:gd name="connsiteX121" fmla="*/ 1717433 w 1912672"/>
                <a:gd name="connsiteY121" fmla="*/ 919075 h 3833160"/>
                <a:gd name="connsiteX122" fmla="*/ 1680849 w 1912672"/>
                <a:gd name="connsiteY122" fmla="*/ 951750 h 3833160"/>
                <a:gd name="connsiteX123" fmla="*/ 1639785 w 1912672"/>
                <a:gd name="connsiteY123" fmla="*/ 981288 h 3833160"/>
                <a:gd name="connsiteX124" fmla="*/ 1596108 w 1912672"/>
                <a:gd name="connsiteY124" fmla="*/ 1007951 h 3833160"/>
                <a:gd name="connsiteX125" fmla="*/ 1549445 w 1912672"/>
                <a:gd name="connsiteY125" fmla="*/ 1031215 h 3833160"/>
                <a:gd name="connsiteX126" fmla="*/ 1501288 w 1912672"/>
                <a:gd name="connsiteY126" fmla="*/ 1049251 h 3833160"/>
                <a:gd name="connsiteX127" fmla="*/ 1452199 w 1912672"/>
                <a:gd name="connsiteY127" fmla="*/ 1062321 h 3833160"/>
                <a:gd name="connsiteX128" fmla="*/ 1442119 w 1912672"/>
                <a:gd name="connsiteY128" fmla="*/ 1093689 h 3833160"/>
                <a:gd name="connsiteX129" fmla="*/ 1428120 w 1912672"/>
                <a:gd name="connsiteY129" fmla="*/ 1130285 h 3833160"/>
                <a:gd name="connsiteX130" fmla="*/ 1412628 w 1912672"/>
                <a:gd name="connsiteY130" fmla="*/ 1168449 h 3833160"/>
                <a:gd name="connsiteX131" fmla="*/ 1392469 w 1912672"/>
                <a:gd name="connsiteY131" fmla="*/ 1209750 h 3833160"/>
                <a:gd name="connsiteX132" fmla="*/ 1371378 w 1912672"/>
                <a:gd name="connsiteY132" fmla="*/ 1253142 h 3833160"/>
                <a:gd name="connsiteX133" fmla="*/ 1348793 w 1912672"/>
                <a:gd name="connsiteY133" fmla="*/ 1296011 h 3833160"/>
                <a:gd name="connsiteX134" fmla="*/ 1324714 w 1912672"/>
                <a:gd name="connsiteY134" fmla="*/ 1336528 h 3833160"/>
                <a:gd name="connsiteX135" fmla="*/ 1300636 w 1912672"/>
                <a:gd name="connsiteY135" fmla="*/ 1376260 h 3833160"/>
                <a:gd name="connsiteX136" fmla="*/ 1278051 w 1912672"/>
                <a:gd name="connsiteY136" fmla="*/ 1412856 h 3833160"/>
                <a:gd name="connsiteX137" fmla="*/ 1253973 w 1912672"/>
                <a:gd name="connsiteY137" fmla="*/ 1445531 h 3833160"/>
                <a:gd name="connsiteX138" fmla="*/ 1232881 w 1912672"/>
                <a:gd name="connsiteY138" fmla="*/ 1474546 h 3833160"/>
                <a:gd name="connsiteX139" fmla="*/ 1212722 w 1912672"/>
                <a:gd name="connsiteY139" fmla="*/ 1495458 h 3833160"/>
                <a:gd name="connsiteX140" fmla="*/ 1215895 w 1912672"/>
                <a:gd name="connsiteY140" fmla="*/ 1511142 h 3833160"/>
                <a:gd name="connsiteX141" fmla="*/ 1221308 w 1912672"/>
                <a:gd name="connsiteY141" fmla="*/ 1514278 h 3833160"/>
                <a:gd name="connsiteX142" fmla="*/ 1255466 w 1912672"/>
                <a:gd name="connsiteY142" fmla="*/ 1504084 h 3833160"/>
                <a:gd name="connsiteX143" fmla="*/ 1289810 w 1912672"/>
                <a:gd name="connsiteY143" fmla="*/ 1499379 h 3833160"/>
                <a:gd name="connsiteX144" fmla="*/ 1326208 w 1912672"/>
                <a:gd name="connsiteY144" fmla="*/ 1499379 h 3833160"/>
                <a:gd name="connsiteX145" fmla="*/ 1361298 w 1912672"/>
                <a:gd name="connsiteY145" fmla="*/ 1500947 h 3833160"/>
                <a:gd name="connsiteX146" fmla="*/ 1398629 w 1912672"/>
                <a:gd name="connsiteY146" fmla="*/ 1502515 h 3833160"/>
                <a:gd name="connsiteX147" fmla="*/ 1432040 w 1912672"/>
                <a:gd name="connsiteY147" fmla="*/ 1502515 h 3833160"/>
                <a:gd name="connsiteX148" fmla="*/ 1464704 w 1912672"/>
                <a:gd name="connsiteY148" fmla="*/ 1498594 h 3833160"/>
                <a:gd name="connsiteX149" fmla="*/ 1530033 w 1912672"/>
                <a:gd name="connsiteY149" fmla="*/ 1482911 h 3833160"/>
                <a:gd name="connsiteX150" fmla="*/ 1590695 w 1912672"/>
                <a:gd name="connsiteY150" fmla="*/ 1462783 h 3833160"/>
                <a:gd name="connsiteX151" fmla="*/ 1647438 w 1912672"/>
                <a:gd name="connsiteY151" fmla="*/ 1438734 h 3833160"/>
                <a:gd name="connsiteX152" fmla="*/ 1699514 w 1912672"/>
                <a:gd name="connsiteY152" fmla="*/ 1408935 h 3833160"/>
                <a:gd name="connsiteX153" fmla="*/ 1747857 w 1912672"/>
                <a:gd name="connsiteY153" fmla="*/ 1376260 h 3833160"/>
                <a:gd name="connsiteX154" fmla="*/ 1791348 w 1912672"/>
                <a:gd name="connsiteY154" fmla="*/ 1338096 h 3833160"/>
                <a:gd name="connsiteX155" fmla="*/ 1831105 w 1912672"/>
                <a:gd name="connsiteY155" fmla="*/ 1298364 h 3833160"/>
                <a:gd name="connsiteX156" fmla="*/ 1867502 w 1912672"/>
                <a:gd name="connsiteY156" fmla="*/ 1253142 h 3833160"/>
                <a:gd name="connsiteX157" fmla="*/ 1900166 w 1912672"/>
                <a:gd name="connsiteY157" fmla="*/ 1205045 h 3833160"/>
                <a:gd name="connsiteX158" fmla="*/ 1912672 w 1912672"/>
                <a:gd name="connsiteY158" fmla="*/ 1214978 h 3833160"/>
                <a:gd name="connsiteX159" fmla="*/ 1912672 w 1912672"/>
                <a:gd name="connsiteY159" fmla="*/ 1218114 h 3833160"/>
                <a:gd name="connsiteX160" fmla="*/ 1894754 w 1912672"/>
                <a:gd name="connsiteY160" fmla="*/ 1261768 h 3833160"/>
                <a:gd name="connsiteX161" fmla="*/ 1869182 w 1912672"/>
                <a:gd name="connsiteY161" fmla="*/ 1306990 h 3833160"/>
                <a:gd name="connsiteX162" fmla="*/ 1838011 w 1912672"/>
                <a:gd name="connsiteY162" fmla="*/ 1352212 h 3833160"/>
                <a:gd name="connsiteX163" fmla="*/ 1801427 w 1912672"/>
                <a:gd name="connsiteY163" fmla="*/ 1396649 h 3833160"/>
                <a:gd name="connsiteX164" fmla="*/ 1760176 w 1912672"/>
                <a:gd name="connsiteY164" fmla="*/ 1438734 h 3833160"/>
                <a:gd name="connsiteX165" fmla="*/ 1716686 w 1912672"/>
                <a:gd name="connsiteY165" fmla="*/ 1480035 h 3833160"/>
                <a:gd name="connsiteX166" fmla="*/ 1670770 w 1912672"/>
                <a:gd name="connsiteY166" fmla="*/ 1516631 h 3833160"/>
                <a:gd name="connsiteX167" fmla="*/ 1625786 w 1912672"/>
                <a:gd name="connsiteY167" fmla="*/ 1549306 h 3833160"/>
                <a:gd name="connsiteX168" fmla="*/ 1582109 w 1912672"/>
                <a:gd name="connsiteY168" fmla="*/ 1574923 h 3833160"/>
                <a:gd name="connsiteX169" fmla="*/ 1539366 w 1912672"/>
                <a:gd name="connsiteY169" fmla="*/ 1595834 h 3833160"/>
                <a:gd name="connsiteX170" fmla="*/ 1516781 w 1912672"/>
                <a:gd name="connsiteY170" fmla="*/ 1602892 h 3833160"/>
                <a:gd name="connsiteX171" fmla="*/ 1488783 w 1912672"/>
                <a:gd name="connsiteY171" fmla="*/ 1608382 h 3833160"/>
                <a:gd name="connsiteX172" fmla="*/ 1457798 w 1912672"/>
                <a:gd name="connsiteY172" fmla="*/ 1614655 h 3833160"/>
                <a:gd name="connsiteX173" fmla="*/ 1425134 w 1912672"/>
                <a:gd name="connsiteY173" fmla="*/ 1620144 h 3833160"/>
                <a:gd name="connsiteX174" fmla="*/ 1390790 w 1912672"/>
                <a:gd name="connsiteY174" fmla="*/ 1625634 h 3833160"/>
                <a:gd name="connsiteX175" fmla="*/ 1355885 w 1912672"/>
                <a:gd name="connsiteY175" fmla="*/ 1631123 h 3833160"/>
                <a:gd name="connsiteX176" fmla="*/ 1323221 w 1912672"/>
                <a:gd name="connsiteY176" fmla="*/ 1637135 h 3833160"/>
                <a:gd name="connsiteX177" fmla="*/ 1292050 w 1912672"/>
                <a:gd name="connsiteY177" fmla="*/ 1644193 h 3833160"/>
                <a:gd name="connsiteX178" fmla="*/ 1262559 w 1912672"/>
                <a:gd name="connsiteY178" fmla="*/ 1654388 h 3833160"/>
                <a:gd name="connsiteX179" fmla="*/ 1238481 w 1912672"/>
                <a:gd name="connsiteY179" fmla="*/ 1663798 h 3833160"/>
                <a:gd name="connsiteX180" fmla="*/ 1219815 w 1912672"/>
                <a:gd name="connsiteY180" fmla="*/ 1676868 h 3833160"/>
                <a:gd name="connsiteX181" fmla="*/ 1205816 w 1912672"/>
                <a:gd name="connsiteY181" fmla="*/ 1692552 h 3833160"/>
                <a:gd name="connsiteX182" fmla="*/ 1183231 w 1912672"/>
                <a:gd name="connsiteY182" fmla="*/ 1737774 h 3833160"/>
                <a:gd name="connsiteX183" fmla="*/ 1167552 w 1912672"/>
                <a:gd name="connsiteY183" fmla="*/ 1786916 h 3833160"/>
                <a:gd name="connsiteX184" fmla="*/ 1155233 w 1912672"/>
                <a:gd name="connsiteY184" fmla="*/ 1838150 h 3833160"/>
                <a:gd name="connsiteX185" fmla="*/ 1148140 w 1912672"/>
                <a:gd name="connsiteY185" fmla="*/ 1890430 h 3833160"/>
                <a:gd name="connsiteX186" fmla="*/ 1145154 w 1912672"/>
                <a:gd name="connsiteY186" fmla="*/ 1945585 h 3833160"/>
                <a:gd name="connsiteX187" fmla="*/ 1143474 w 1912672"/>
                <a:gd name="connsiteY187" fmla="*/ 2001001 h 3833160"/>
                <a:gd name="connsiteX188" fmla="*/ 1145154 w 1912672"/>
                <a:gd name="connsiteY188" fmla="*/ 2056418 h 3833160"/>
                <a:gd name="connsiteX189" fmla="*/ 1148140 w 1912672"/>
                <a:gd name="connsiteY189" fmla="*/ 2113141 h 3833160"/>
                <a:gd name="connsiteX190" fmla="*/ 1152060 w 1912672"/>
                <a:gd name="connsiteY190" fmla="*/ 2169341 h 3833160"/>
                <a:gd name="connsiteX191" fmla="*/ 1156726 w 1912672"/>
                <a:gd name="connsiteY191" fmla="*/ 2224496 h 3833160"/>
                <a:gd name="connsiteX192" fmla="*/ 1157473 w 1912672"/>
                <a:gd name="connsiteY192" fmla="*/ 2305530 h 3833160"/>
                <a:gd name="connsiteX193" fmla="*/ 1153553 w 1912672"/>
                <a:gd name="connsiteY193" fmla="*/ 2386563 h 3833160"/>
                <a:gd name="connsiteX194" fmla="*/ 1146647 w 1912672"/>
                <a:gd name="connsiteY194" fmla="*/ 2464460 h 3833160"/>
                <a:gd name="connsiteX195" fmla="*/ 1138061 w 1912672"/>
                <a:gd name="connsiteY195" fmla="*/ 2540788 h 3833160"/>
                <a:gd name="connsiteX196" fmla="*/ 1133570 w 1912672"/>
                <a:gd name="connsiteY196" fmla="*/ 2649282 h 3833160"/>
                <a:gd name="connsiteX197" fmla="*/ 1135587 w 1912672"/>
                <a:gd name="connsiteY197" fmla="*/ 2649282 h 3833160"/>
                <a:gd name="connsiteX198" fmla="*/ 1180266 w 1912672"/>
                <a:gd name="connsiteY198" fmla="*/ 2953171 h 3833160"/>
                <a:gd name="connsiteX199" fmla="*/ 1207679 w 1912672"/>
                <a:gd name="connsiteY199" fmla="*/ 2969405 h 3833160"/>
                <a:gd name="connsiteX200" fmla="*/ 1234848 w 1912672"/>
                <a:gd name="connsiteY200" fmla="*/ 2985127 h 3833160"/>
                <a:gd name="connsiteX201" fmla="*/ 1258166 w 1912672"/>
                <a:gd name="connsiteY201" fmla="*/ 3001068 h 3833160"/>
                <a:gd name="connsiteX202" fmla="*/ 1307538 w 1912672"/>
                <a:gd name="connsiteY202" fmla="*/ 3040740 h 3833160"/>
                <a:gd name="connsiteX203" fmla="*/ 1351565 w 1912672"/>
                <a:gd name="connsiteY203" fmla="*/ 3082914 h 3833160"/>
                <a:gd name="connsiteX204" fmla="*/ 1389568 w 1912672"/>
                <a:gd name="connsiteY204" fmla="*/ 3124303 h 3833160"/>
                <a:gd name="connsiteX205" fmla="*/ 1424031 w 1912672"/>
                <a:gd name="connsiteY205" fmla="*/ 3165885 h 3833160"/>
                <a:gd name="connsiteX206" fmla="*/ 1455679 w 1912672"/>
                <a:gd name="connsiteY206" fmla="*/ 3207993 h 3833160"/>
                <a:gd name="connsiteX207" fmla="*/ 1485527 w 1912672"/>
                <a:gd name="connsiteY207" fmla="*/ 3248526 h 3833160"/>
                <a:gd name="connsiteX208" fmla="*/ 1512168 w 1912672"/>
                <a:gd name="connsiteY208" fmla="*/ 3287746 h 3833160"/>
                <a:gd name="connsiteX209" fmla="*/ 1499563 w 1912672"/>
                <a:gd name="connsiteY209" fmla="*/ 3294670 h 3833160"/>
                <a:gd name="connsiteX210" fmla="*/ 1456733 w 1912672"/>
                <a:gd name="connsiteY210" fmla="*/ 3246355 h 3833160"/>
                <a:gd name="connsiteX211" fmla="*/ 1412405 w 1912672"/>
                <a:gd name="connsiteY211" fmla="*/ 3200323 h 3833160"/>
                <a:gd name="connsiteX212" fmla="*/ 1366622 w 1912672"/>
                <a:gd name="connsiteY212" fmla="*/ 3157506 h 3833160"/>
                <a:gd name="connsiteX213" fmla="*/ 1319006 w 1912672"/>
                <a:gd name="connsiteY213" fmla="*/ 3118477 h 3833160"/>
                <a:gd name="connsiteX214" fmla="*/ 1268398 w 1912672"/>
                <a:gd name="connsiteY214" fmla="*/ 3084012 h 3833160"/>
                <a:gd name="connsiteX215" fmla="*/ 1215820 w 1912672"/>
                <a:gd name="connsiteY215" fmla="*/ 3053212 h 3833160"/>
                <a:gd name="connsiteX216" fmla="*/ 1162136 w 1912672"/>
                <a:gd name="connsiteY216" fmla="*/ 3026534 h 3833160"/>
                <a:gd name="connsiteX217" fmla="*/ 1105505 w 1912672"/>
                <a:gd name="connsiteY217" fmla="*/ 3006561 h 3833160"/>
                <a:gd name="connsiteX218" fmla="*/ 1061472 w 1912672"/>
                <a:gd name="connsiteY218" fmla="*/ 2963380 h 3833160"/>
                <a:gd name="connsiteX219" fmla="*/ 1052936 w 1912672"/>
                <a:gd name="connsiteY219" fmla="*/ 3127318 h 3833160"/>
                <a:gd name="connsiteX220" fmla="*/ 1055550 w 1912672"/>
                <a:gd name="connsiteY220" fmla="*/ 3272471 h 3833160"/>
                <a:gd name="connsiteX221" fmla="*/ 1106379 w 1912672"/>
                <a:gd name="connsiteY221" fmla="*/ 3308927 h 3833160"/>
                <a:gd name="connsiteX222" fmla="*/ 1151347 w 1912672"/>
                <a:gd name="connsiteY222" fmla="*/ 3348334 h 3833160"/>
                <a:gd name="connsiteX223" fmla="*/ 1187691 w 1912672"/>
                <a:gd name="connsiteY223" fmla="*/ 3388268 h 3833160"/>
                <a:gd name="connsiteX224" fmla="*/ 1216725 w 1912672"/>
                <a:gd name="connsiteY224" fmla="*/ 3430484 h 3833160"/>
                <a:gd name="connsiteX225" fmla="*/ 1238582 w 1912672"/>
                <a:gd name="connsiteY225" fmla="*/ 3473897 h 3833160"/>
                <a:gd name="connsiteX226" fmla="*/ 1252456 w 1912672"/>
                <a:gd name="connsiteY226" fmla="*/ 3516304 h 3833160"/>
                <a:gd name="connsiteX227" fmla="*/ 1258768 w 1912672"/>
                <a:gd name="connsiteY227" fmla="*/ 3559273 h 3833160"/>
                <a:gd name="connsiteX228" fmla="*/ 1256926 w 1912672"/>
                <a:gd name="connsiteY228" fmla="*/ 3601386 h 3833160"/>
                <a:gd name="connsiteX229" fmla="*/ 1247774 w 1912672"/>
                <a:gd name="connsiteY229" fmla="*/ 3640689 h 3833160"/>
                <a:gd name="connsiteX230" fmla="*/ 1240808 w 1912672"/>
                <a:gd name="connsiteY230" fmla="*/ 3642671 h 3833160"/>
                <a:gd name="connsiteX231" fmla="*/ 1237950 w 1912672"/>
                <a:gd name="connsiteY231" fmla="*/ 3632080 h 3833160"/>
                <a:gd name="connsiteX232" fmla="*/ 1246452 w 1912672"/>
                <a:gd name="connsiteY232" fmla="*/ 3608381 h 3833160"/>
                <a:gd name="connsiteX233" fmla="*/ 1246889 w 1912672"/>
                <a:gd name="connsiteY233" fmla="*/ 3581808 h 3833160"/>
                <a:gd name="connsiteX234" fmla="*/ 1243694 w 1912672"/>
                <a:gd name="connsiteY234" fmla="*/ 3552354 h 3833160"/>
                <a:gd name="connsiteX235" fmla="*/ 1233485 w 1912672"/>
                <a:gd name="connsiteY235" fmla="*/ 3522742 h 3833160"/>
                <a:gd name="connsiteX236" fmla="*/ 1218246 w 1912672"/>
                <a:gd name="connsiteY236" fmla="*/ 3491717 h 3833160"/>
                <a:gd name="connsiteX237" fmla="*/ 1199371 w 1912672"/>
                <a:gd name="connsiteY237" fmla="*/ 3461697 h 3833160"/>
                <a:gd name="connsiteX238" fmla="*/ 1175758 w 1912672"/>
                <a:gd name="connsiteY238" fmla="*/ 3432919 h 3833160"/>
                <a:gd name="connsiteX239" fmla="*/ 1147962 w 1912672"/>
                <a:gd name="connsiteY239" fmla="*/ 3405866 h 3833160"/>
                <a:gd name="connsiteX240" fmla="*/ 1119222 w 1912672"/>
                <a:gd name="connsiteY240" fmla="*/ 3381579 h 3833160"/>
                <a:gd name="connsiteX241" fmla="*/ 1101535 w 1912672"/>
                <a:gd name="connsiteY241" fmla="*/ 3369675 h 3833160"/>
                <a:gd name="connsiteX242" fmla="*/ 1087698 w 1912672"/>
                <a:gd name="connsiteY242" fmla="*/ 3357550 h 3833160"/>
                <a:gd name="connsiteX243" fmla="*/ 1073608 w 1912672"/>
                <a:gd name="connsiteY243" fmla="*/ 3348798 h 3833160"/>
                <a:gd name="connsiteX244" fmla="*/ 1059423 w 1912672"/>
                <a:gd name="connsiteY244" fmla="*/ 3340859 h 3833160"/>
                <a:gd name="connsiteX245" fmla="*/ 1043960 w 1912672"/>
                <a:gd name="connsiteY245" fmla="*/ 3337192 h 3833160"/>
                <a:gd name="connsiteX246" fmla="*/ 1025322 w 1912672"/>
                <a:gd name="connsiteY246" fmla="*/ 3402025 h 3833160"/>
                <a:gd name="connsiteX247" fmla="*/ 1003697 w 1912672"/>
                <a:gd name="connsiteY247" fmla="*/ 3462443 h 3833160"/>
                <a:gd name="connsiteX248" fmla="*/ 978914 w 1912672"/>
                <a:gd name="connsiteY248" fmla="*/ 3523689 h 3833160"/>
                <a:gd name="connsiteX249" fmla="*/ 949550 w 1912672"/>
                <a:gd name="connsiteY249" fmla="*/ 3583615 h 3833160"/>
                <a:gd name="connsiteX250" fmla="*/ 915669 w 1912672"/>
                <a:gd name="connsiteY250" fmla="*/ 3646771 h 3833160"/>
                <a:gd name="connsiteX251" fmla="*/ 876441 w 1912672"/>
                <a:gd name="connsiteY251" fmla="*/ 3712430 h 3833160"/>
                <a:gd name="connsiteX252" fmla="*/ 867986 w 1912672"/>
                <a:gd name="connsiteY252" fmla="*/ 3722991 h 3833160"/>
                <a:gd name="connsiteX253" fmla="*/ 858368 w 1912672"/>
                <a:gd name="connsiteY253" fmla="*/ 3739422 h 3833160"/>
                <a:gd name="connsiteX254" fmla="*/ 845551 w 1912672"/>
                <a:gd name="connsiteY254" fmla="*/ 3755745 h 3833160"/>
                <a:gd name="connsiteX255" fmla="*/ 833671 w 1912672"/>
                <a:gd name="connsiteY255" fmla="*/ 3773189 h 3833160"/>
                <a:gd name="connsiteX256" fmla="*/ 819871 w 1912672"/>
                <a:gd name="connsiteY256" fmla="*/ 3791345 h 3833160"/>
                <a:gd name="connsiteX257" fmla="*/ 805085 w 1912672"/>
                <a:gd name="connsiteY257" fmla="*/ 3806242 h 3833160"/>
                <a:gd name="connsiteX258" fmla="*/ 790388 w 1912672"/>
                <a:gd name="connsiteY258" fmla="*/ 3819121 h 3833160"/>
                <a:gd name="connsiteX259" fmla="*/ 775016 w 1912672"/>
                <a:gd name="connsiteY259" fmla="*/ 3828711 h 3833160"/>
                <a:gd name="connsiteX260" fmla="*/ 761637 w 1912672"/>
                <a:gd name="connsiteY260" fmla="*/ 3833160 h 3833160"/>
                <a:gd name="connsiteX261" fmla="*/ 758567 w 1912672"/>
                <a:gd name="connsiteY261" fmla="*/ 3826878 h 3833160"/>
                <a:gd name="connsiteX262" fmla="*/ 805952 w 1912672"/>
                <a:gd name="connsiteY262" fmla="*/ 3777351 h 3833160"/>
                <a:gd name="connsiteX263" fmla="*/ 847525 w 1912672"/>
                <a:gd name="connsiteY263" fmla="*/ 3722733 h 3833160"/>
                <a:gd name="connsiteX264" fmla="*/ 882815 w 1912672"/>
                <a:gd name="connsiteY264" fmla="*/ 3664405 h 3833160"/>
                <a:gd name="connsiteX265" fmla="*/ 910683 w 1912672"/>
                <a:gd name="connsiteY265" fmla="*/ 3606761 h 3833160"/>
                <a:gd name="connsiteX266" fmla="*/ 933675 w 1912672"/>
                <a:gd name="connsiteY266" fmla="*/ 3550236 h 3833160"/>
                <a:gd name="connsiteX267" fmla="*/ 943120 w 1912672"/>
                <a:gd name="connsiteY267" fmla="*/ 3508495 h 3833160"/>
                <a:gd name="connsiteX268" fmla="*/ 946497 w 1912672"/>
                <a:gd name="connsiteY268" fmla="*/ 3509658 h 3833160"/>
                <a:gd name="connsiteX269" fmla="*/ 947522 w 1912672"/>
                <a:gd name="connsiteY269" fmla="*/ 3508759 h 3833160"/>
                <a:gd name="connsiteX270" fmla="*/ 947302 w 1912672"/>
                <a:gd name="connsiteY270" fmla="*/ 3506770 h 3833160"/>
                <a:gd name="connsiteX271" fmla="*/ 946709 w 1912672"/>
                <a:gd name="connsiteY271" fmla="*/ 3505350 h 3833160"/>
                <a:gd name="connsiteX272" fmla="*/ 945381 w 1912672"/>
                <a:gd name="connsiteY272" fmla="*/ 3502390 h 3833160"/>
                <a:gd name="connsiteX273" fmla="*/ 946879 w 1912672"/>
                <a:gd name="connsiteY273" fmla="*/ 3500109 h 3833160"/>
                <a:gd name="connsiteX274" fmla="*/ 946796 w 1912672"/>
                <a:gd name="connsiteY274" fmla="*/ 3498240 h 3833160"/>
                <a:gd name="connsiteX275" fmla="*/ 947228 w 1912672"/>
                <a:gd name="connsiteY275" fmla="*/ 3495922 h 3833160"/>
                <a:gd name="connsiteX276" fmla="*/ 946202 w 1912672"/>
                <a:gd name="connsiteY276" fmla="*/ 3496821 h 3833160"/>
                <a:gd name="connsiteX277" fmla="*/ 946796 w 1912672"/>
                <a:gd name="connsiteY277" fmla="*/ 3498240 h 3833160"/>
                <a:gd name="connsiteX278" fmla="*/ 943120 w 1912672"/>
                <a:gd name="connsiteY278" fmla="*/ 3508495 h 3833160"/>
                <a:gd name="connsiteX279" fmla="*/ 920055 w 1912672"/>
                <a:gd name="connsiteY279" fmla="*/ 3504456 h 3833160"/>
                <a:gd name="connsiteX280" fmla="*/ 891050 w 1912672"/>
                <a:gd name="connsiteY280" fmla="*/ 3506594 h 3833160"/>
                <a:gd name="connsiteX281" fmla="*/ 860172 w 1912672"/>
                <a:gd name="connsiteY281" fmla="*/ 3511582 h 3833160"/>
                <a:gd name="connsiteX282" fmla="*/ 826163 w 1912672"/>
                <a:gd name="connsiteY282" fmla="*/ 3521016 h 3833160"/>
                <a:gd name="connsiteX283" fmla="*/ 790835 w 1912672"/>
                <a:gd name="connsiteY283" fmla="*/ 3533785 h 3833160"/>
                <a:gd name="connsiteX284" fmla="*/ 755037 w 1912672"/>
                <a:gd name="connsiteY284" fmla="*/ 3547939 h 3833160"/>
                <a:gd name="connsiteX285" fmla="*/ 720010 w 1912672"/>
                <a:gd name="connsiteY285" fmla="*/ 3564567 h 3833160"/>
                <a:gd name="connsiteX286" fmla="*/ 686563 w 1912672"/>
                <a:gd name="connsiteY286" fmla="*/ 3580781 h 3833160"/>
                <a:gd name="connsiteX287" fmla="*/ 655247 w 1912672"/>
                <a:gd name="connsiteY287" fmla="*/ 3597068 h 3833160"/>
                <a:gd name="connsiteX288" fmla="*/ 687635 w 1912672"/>
                <a:gd name="connsiteY288" fmla="*/ 3566747 h 3833160"/>
                <a:gd name="connsiteX289" fmla="*/ 719332 w 1912672"/>
                <a:gd name="connsiteY289" fmla="*/ 3540910 h 3833160"/>
                <a:gd name="connsiteX290" fmla="*/ 753129 w 1912672"/>
                <a:gd name="connsiteY290" fmla="*/ 3520510 h 3833160"/>
                <a:gd name="connsiteX291" fmla="*/ 789139 w 1912672"/>
                <a:gd name="connsiteY291" fmla="*/ 3502048 h 3833160"/>
                <a:gd name="connsiteX292" fmla="*/ 826517 w 1912672"/>
                <a:gd name="connsiteY292" fmla="*/ 3487482 h 3833160"/>
                <a:gd name="connsiteX293" fmla="*/ 868462 w 1912672"/>
                <a:gd name="connsiteY293" fmla="*/ 3476916 h 3833160"/>
                <a:gd name="connsiteX294" fmla="*/ 962011 w 1912672"/>
                <a:gd name="connsiteY294" fmla="*/ 3455565 h 3833160"/>
                <a:gd name="connsiteX295" fmla="*/ 973820 w 1912672"/>
                <a:gd name="connsiteY295" fmla="*/ 3382651 h 3833160"/>
                <a:gd name="connsiteX296" fmla="*/ 979476 w 1912672"/>
                <a:gd name="connsiteY296" fmla="*/ 3310035 h 3833160"/>
                <a:gd name="connsiteX297" fmla="*/ 978970 w 1912672"/>
                <a:gd name="connsiteY297" fmla="*/ 3236513 h 3833160"/>
                <a:gd name="connsiteX298" fmla="*/ 972281 w 1912672"/>
                <a:gd name="connsiteY298" fmla="*/ 3163562 h 3833160"/>
                <a:gd name="connsiteX299" fmla="*/ 909718 w 1912672"/>
                <a:gd name="connsiteY299" fmla="*/ 2935624 h 3833160"/>
                <a:gd name="connsiteX300" fmla="*/ 900871 w 1912672"/>
                <a:gd name="connsiteY300" fmla="*/ 2934162 h 3833160"/>
                <a:gd name="connsiteX301" fmla="*/ 870406 w 1912672"/>
                <a:gd name="connsiteY301" fmla="*/ 2984139 h 3833160"/>
                <a:gd name="connsiteX302" fmla="*/ 833789 w 1912672"/>
                <a:gd name="connsiteY302" fmla="*/ 3034414 h 3833160"/>
                <a:gd name="connsiteX303" fmla="*/ 791581 w 1912672"/>
                <a:gd name="connsiteY303" fmla="*/ 3086679 h 3833160"/>
                <a:gd name="connsiteX304" fmla="*/ 743642 w 1912672"/>
                <a:gd name="connsiteY304" fmla="*/ 3135720 h 3833160"/>
                <a:gd name="connsiteX305" fmla="*/ 692759 w 1912672"/>
                <a:gd name="connsiteY305" fmla="*/ 3186373 h 3833160"/>
                <a:gd name="connsiteX306" fmla="*/ 637219 w 1912672"/>
                <a:gd name="connsiteY306" fmla="*/ 3235043 h 3833160"/>
                <a:gd name="connsiteX307" fmla="*/ 578815 w 1912672"/>
                <a:gd name="connsiteY307" fmla="*/ 3282100 h 3833160"/>
                <a:gd name="connsiteX308" fmla="*/ 518156 w 1912672"/>
                <a:gd name="connsiteY308" fmla="*/ 3326282 h 3833160"/>
                <a:gd name="connsiteX309" fmla="*/ 455177 w 1912672"/>
                <a:gd name="connsiteY309" fmla="*/ 3368134 h 3833160"/>
                <a:gd name="connsiteX310" fmla="*/ 393663 w 1912672"/>
                <a:gd name="connsiteY310" fmla="*/ 3407974 h 3833160"/>
                <a:gd name="connsiteX311" fmla="*/ 330228 w 1912672"/>
                <a:gd name="connsiteY311" fmla="*/ 3443435 h 3833160"/>
                <a:gd name="connsiteX312" fmla="*/ 267517 w 1912672"/>
                <a:gd name="connsiteY312" fmla="*/ 3474139 h 3833160"/>
                <a:gd name="connsiteX313" fmla="*/ 206814 w 1912672"/>
                <a:gd name="connsiteY313" fmla="*/ 3502111 h 3833160"/>
                <a:gd name="connsiteX314" fmla="*/ 148203 w 1912672"/>
                <a:gd name="connsiteY314" fmla="*/ 3524128 h 3833160"/>
                <a:gd name="connsiteX315" fmla="*/ 92246 w 1912672"/>
                <a:gd name="connsiteY315" fmla="*/ 3541882 h 3833160"/>
                <a:gd name="connsiteX316" fmla="*/ 37645 w 1912672"/>
                <a:gd name="connsiteY316" fmla="*/ 3552139 h 3833160"/>
                <a:gd name="connsiteX317" fmla="*/ 48200 w 1912672"/>
                <a:gd name="connsiteY317" fmla="*/ 3547012 h 3833160"/>
                <a:gd name="connsiteX318" fmla="*/ 54777 w 1912672"/>
                <a:gd name="connsiteY318" fmla="*/ 3543191 h 3833160"/>
                <a:gd name="connsiteX319" fmla="*/ 59610 w 1912672"/>
                <a:gd name="connsiteY319" fmla="*/ 3541137 h 3833160"/>
                <a:gd name="connsiteX320" fmla="*/ 61660 w 1912672"/>
                <a:gd name="connsiteY320" fmla="*/ 3539340 h 3833160"/>
                <a:gd name="connsiteX321" fmla="*/ 61441 w 1912672"/>
                <a:gd name="connsiteY321" fmla="*/ 3537351 h 3833160"/>
                <a:gd name="connsiteX322" fmla="*/ 62467 w 1912672"/>
                <a:gd name="connsiteY322" fmla="*/ 3536452 h 3833160"/>
                <a:gd name="connsiteX323" fmla="*/ 61359 w 1912672"/>
                <a:gd name="connsiteY323" fmla="*/ 3535481 h 3833160"/>
                <a:gd name="connsiteX324" fmla="*/ 62897 w 1912672"/>
                <a:gd name="connsiteY324" fmla="*/ 3534134 h 3833160"/>
                <a:gd name="connsiteX325" fmla="*/ 67081 w 1912672"/>
                <a:gd name="connsiteY325" fmla="*/ 3532408 h 3833160"/>
                <a:gd name="connsiteX326" fmla="*/ 72939 w 1912672"/>
                <a:gd name="connsiteY326" fmla="*/ 3529456 h 3833160"/>
                <a:gd name="connsiteX327" fmla="*/ 81778 w 1912672"/>
                <a:gd name="connsiteY327" fmla="*/ 3524622 h 3833160"/>
                <a:gd name="connsiteX328" fmla="*/ 95320 w 1912672"/>
                <a:gd name="connsiteY328" fmla="*/ 3518818 h 3833160"/>
                <a:gd name="connsiteX329" fmla="*/ 114932 w 1912672"/>
                <a:gd name="connsiteY329" fmla="*/ 3510846 h 3833160"/>
                <a:gd name="connsiteX330" fmla="*/ 137312 w 1912672"/>
                <a:gd name="connsiteY330" fmla="*/ 3500207 h 3833160"/>
                <a:gd name="connsiteX331" fmla="*/ 167862 w 1912672"/>
                <a:gd name="connsiteY331" fmla="*/ 3487744 h 3833160"/>
                <a:gd name="connsiteX332" fmla="*/ 204549 w 1912672"/>
                <a:gd name="connsiteY332" fmla="*/ 3472571 h 3833160"/>
                <a:gd name="connsiteX333" fmla="*/ 258382 w 1912672"/>
                <a:gd name="connsiteY333" fmla="*/ 3445767 h 3833160"/>
                <a:gd name="connsiteX334" fmla="*/ 311693 w 1912672"/>
                <a:gd name="connsiteY334" fmla="*/ 3413115 h 3833160"/>
                <a:gd name="connsiteX335" fmla="*/ 364540 w 1912672"/>
                <a:gd name="connsiteY335" fmla="*/ 3377961 h 3833160"/>
                <a:gd name="connsiteX336" fmla="*/ 422506 w 1912672"/>
                <a:gd name="connsiteY336" fmla="*/ 3342200 h 3833160"/>
                <a:gd name="connsiteX337" fmla="*/ 434347 w 1912672"/>
                <a:gd name="connsiteY337" fmla="*/ 3334006 h 3833160"/>
                <a:gd name="connsiteX338" fmla="*/ 451900 w 1912672"/>
                <a:gd name="connsiteY338" fmla="*/ 3321534 h 3833160"/>
                <a:gd name="connsiteX339" fmla="*/ 469893 w 1912672"/>
                <a:gd name="connsiteY339" fmla="*/ 3307950 h 3833160"/>
                <a:gd name="connsiteX340" fmla="*/ 489284 w 1912672"/>
                <a:gd name="connsiteY340" fmla="*/ 3292897 h 3833160"/>
                <a:gd name="connsiteX341" fmla="*/ 508083 w 1912672"/>
                <a:gd name="connsiteY341" fmla="*/ 3276424 h 3833160"/>
                <a:gd name="connsiteX342" fmla="*/ 522649 w 1912672"/>
                <a:gd name="connsiteY342" fmla="*/ 3259537 h 3833160"/>
                <a:gd name="connsiteX343" fmla="*/ 534440 w 1912672"/>
                <a:gd name="connsiteY343" fmla="*/ 3244112 h 3833160"/>
                <a:gd name="connsiteX344" fmla="*/ 539574 w 1912672"/>
                <a:gd name="connsiteY344" fmla="*/ 3230640 h 3833160"/>
                <a:gd name="connsiteX345" fmla="*/ 509849 w 1912672"/>
                <a:gd name="connsiteY345" fmla="*/ 3208187 h 3833160"/>
                <a:gd name="connsiteX346" fmla="*/ 474526 w 1912672"/>
                <a:gd name="connsiteY346" fmla="*/ 3191609 h 3833160"/>
                <a:gd name="connsiteX347" fmla="*/ 435493 w 1912672"/>
                <a:gd name="connsiteY347" fmla="*/ 3180466 h 3833160"/>
                <a:gd name="connsiteX348" fmla="*/ 390471 w 1912672"/>
                <a:gd name="connsiteY348" fmla="*/ 3173359 h 3833160"/>
                <a:gd name="connsiteX349" fmla="*/ 344894 w 1912672"/>
                <a:gd name="connsiteY349" fmla="*/ 3170859 h 3833160"/>
                <a:gd name="connsiteX350" fmla="*/ 295258 w 1912672"/>
                <a:gd name="connsiteY350" fmla="*/ 3172887 h 3833160"/>
                <a:gd name="connsiteX351" fmla="*/ 245329 w 1912672"/>
                <a:gd name="connsiteY351" fmla="*/ 3177354 h 3833160"/>
                <a:gd name="connsiteX352" fmla="*/ 195694 w 1912672"/>
                <a:gd name="connsiteY352" fmla="*/ 3184474 h 3833160"/>
                <a:gd name="connsiteX353" fmla="*/ 144902 w 1912672"/>
                <a:gd name="connsiteY353" fmla="*/ 3193577 h 3833160"/>
                <a:gd name="connsiteX354" fmla="*/ 95992 w 1912672"/>
                <a:gd name="connsiteY354" fmla="*/ 3206125 h 3833160"/>
                <a:gd name="connsiteX355" fmla="*/ 49213 w 1912672"/>
                <a:gd name="connsiteY355" fmla="*/ 3218744 h 3833160"/>
                <a:gd name="connsiteX356" fmla="*/ 6365 w 1912672"/>
                <a:gd name="connsiteY356" fmla="*/ 3233010 h 3833160"/>
                <a:gd name="connsiteX357" fmla="*/ 0 w 1912672"/>
                <a:gd name="connsiteY357" fmla="*/ 3227433 h 3833160"/>
                <a:gd name="connsiteX358" fmla="*/ 3076 w 1912672"/>
                <a:gd name="connsiteY358" fmla="*/ 3224737 h 3833160"/>
                <a:gd name="connsiteX359" fmla="*/ 43018 w 1912672"/>
                <a:gd name="connsiteY359" fmla="*/ 3207924 h 3833160"/>
                <a:gd name="connsiteX360" fmla="*/ 85231 w 1912672"/>
                <a:gd name="connsiteY360" fmla="*/ 3191304 h 3833160"/>
                <a:gd name="connsiteX361" fmla="*/ 127386 w 1912672"/>
                <a:gd name="connsiteY361" fmla="*/ 3176431 h 3833160"/>
                <a:gd name="connsiteX362" fmla="*/ 168655 w 1912672"/>
                <a:gd name="connsiteY362" fmla="*/ 3162578 h 3833160"/>
                <a:gd name="connsiteX363" fmla="*/ 209793 w 1912672"/>
                <a:gd name="connsiteY363" fmla="*/ 3149808 h 3833160"/>
                <a:gd name="connsiteX364" fmla="*/ 250713 w 1912672"/>
                <a:gd name="connsiteY364" fmla="*/ 3140141 h 3833160"/>
                <a:gd name="connsiteX365" fmla="*/ 291298 w 1912672"/>
                <a:gd name="connsiteY365" fmla="*/ 3131978 h 3833160"/>
                <a:gd name="connsiteX366" fmla="*/ 333154 w 1912672"/>
                <a:gd name="connsiteY366" fmla="*/ 3128523 h 3833160"/>
                <a:gd name="connsiteX367" fmla="*/ 375359 w 1912672"/>
                <a:gd name="connsiteY367" fmla="*/ 3125974 h 3833160"/>
                <a:gd name="connsiteX368" fmla="*/ 416751 w 1912672"/>
                <a:gd name="connsiteY368" fmla="*/ 3130200 h 3833160"/>
                <a:gd name="connsiteX369" fmla="*/ 459928 w 1912672"/>
                <a:gd name="connsiteY369" fmla="*/ 3138683 h 3833160"/>
                <a:gd name="connsiteX370" fmla="*/ 504268 w 1912672"/>
                <a:gd name="connsiteY370" fmla="*/ 3151481 h 3833160"/>
                <a:gd name="connsiteX371" fmla="*/ 546509 w 1912672"/>
                <a:gd name="connsiteY371" fmla="*/ 3169029 h 3833160"/>
                <a:gd name="connsiteX372" fmla="*/ 591005 w 1912672"/>
                <a:gd name="connsiteY372" fmla="*/ 3194544 h 3833160"/>
                <a:gd name="connsiteX373" fmla="*/ 643386 w 1912672"/>
                <a:gd name="connsiteY373" fmla="*/ 3146702 h 3833160"/>
                <a:gd name="connsiteX374" fmla="*/ 689192 w 1912672"/>
                <a:gd name="connsiteY374" fmla="*/ 3097589 h 3833160"/>
                <a:gd name="connsiteX375" fmla="*/ 728837 w 1912672"/>
                <a:gd name="connsiteY375" fmla="*/ 3047570 h 3833160"/>
                <a:gd name="connsiteX376" fmla="*/ 763151 w 1912672"/>
                <a:gd name="connsiteY376" fmla="*/ 2997373 h 3833160"/>
                <a:gd name="connsiteX377" fmla="*/ 792509 w 1912672"/>
                <a:gd name="connsiteY377" fmla="*/ 2946426 h 3833160"/>
                <a:gd name="connsiteX378" fmla="*/ 818742 w 1912672"/>
                <a:gd name="connsiteY378" fmla="*/ 2896035 h 3833160"/>
                <a:gd name="connsiteX379" fmla="*/ 840539 w 1912672"/>
                <a:gd name="connsiteY379" fmla="*/ 2845651 h 3833160"/>
                <a:gd name="connsiteX380" fmla="*/ 868659 w 1912672"/>
                <a:gd name="connsiteY380" fmla="*/ 2777611 h 3833160"/>
                <a:gd name="connsiteX381" fmla="*/ 886079 w 1912672"/>
                <a:gd name="connsiteY381" fmla="*/ 2678806 h 3833160"/>
                <a:gd name="connsiteX382" fmla="*/ 894665 w 1912672"/>
                <a:gd name="connsiteY382" fmla="*/ 2574247 h 3833160"/>
                <a:gd name="connsiteX383" fmla="*/ 910157 w 1912672"/>
                <a:gd name="connsiteY383" fmla="*/ 2532162 h 3833160"/>
                <a:gd name="connsiteX384" fmla="*/ 923410 w 1912672"/>
                <a:gd name="connsiteY384" fmla="*/ 2485372 h 3833160"/>
                <a:gd name="connsiteX385" fmla="*/ 935916 w 1912672"/>
                <a:gd name="connsiteY385" fmla="*/ 2433353 h 3833160"/>
                <a:gd name="connsiteX386" fmla="*/ 947488 w 1912672"/>
                <a:gd name="connsiteY386" fmla="*/ 2377937 h 3833160"/>
                <a:gd name="connsiteX387" fmla="*/ 956821 w 1912672"/>
                <a:gd name="connsiteY387" fmla="*/ 2318077 h 3833160"/>
                <a:gd name="connsiteX388" fmla="*/ 963914 w 1912672"/>
                <a:gd name="connsiteY388" fmla="*/ 2257171 h 3833160"/>
                <a:gd name="connsiteX389" fmla="*/ 970820 w 1912672"/>
                <a:gd name="connsiteY389" fmla="*/ 2193390 h 3833160"/>
                <a:gd name="connsiteX390" fmla="*/ 975486 w 1912672"/>
                <a:gd name="connsiteY390" fmla="*/ 2128825 h 3833160"/>
                <a:gd name="connsiteX391" fmla="*/ 979406 w 1912672"/>
                <a:gd name="connsiteY391" fmla="*/ 2061646 h 3833160"/>
                <a:gd name="connsiteX392" fmla="*/ 979406 w 1912672"/>
                <a:gd name="connsiteY392" fmla="*/ 1995512 h 3833160"/>
                <a:gd name="connsiteX393" fmla="*/ 979406 w 1912672"/>
                <a:gd name="connsiteY393" fmla="*/ 1930162 h 3833160"/>
                <a:gd name="connsiteX394" fmla="*/ 975486 w 1912672"/>
                <a:gd name="connsiteY394" fmla="*/ 1864552 h 3833160"/>
                <a:gd name="connsiteX395" fmla="*/ 970073 w 1912672"/>
                <a:gd name="connsiteY395" fmla="*/ 1801555 h 3833160"/>
                <a:gd name="connsiteX396" fmla="*/ 963167 w 1912672"/>
                <a:gd name="connsiteY396" fmla="*/ 1740126 h 3833160"/>
                <a:gd name="connsiteX397" fmla="*/ 952901 w 1912672"/>
                <a:gd name="connsiteY397" fmla="*/ 1680789 h 3833160"/>
                <a:gd name="connsiteX398" fmla="*/ 938902 w 1912672"/>
                <a:gd name="connsiteY398" fmla="*/ 1625634 h 3833160"/>
                <a:gd name="connsiteX399" fmla="*/ 923410 w 1912672"/>
                <a:gd name="connsiteY399" fmla="*/ 1573354 h 3833160"/>
                <a:gd name="connsiteX400" fmla="*/ 904744 w 1912672"/>
                <a:gd name="connsiteY400" fmla="*/ 1526564 h 3833160"/>
                <a:gd name="connsiteX401" fmla="*/ 883839 w 1912672"/>
                <a:gd name="connsiteY401" fmla="*/ 1485263 h 3833160"/>
                <a:gd name="connsiteX402" fmla="*/ 859574 w 1912672"/>
                <a:gd name="connsiteY402" fmla="*/ 1448667 h 3833160"/>
                <a:gd name="connsiteX403" fmla="*/ 832510 w 1912672"/>
                <a:gd name="connsiteY403" fmla="*/ 1419129 h 3833160"/>
                <a:gd name="connsiteX404" fmla="*/ 801338 w 1912672"/>
                <a:gd name="connsiteY404" fmla="*/ 1396649 h 3833160"/>
                <a:gd name="connsiteX405" fmla="*/ 774834 w 1912672"/>
                <a:gd name="connsiteY405" fmla="*/ 1383318 h 3833160"/>
                <a:gd name="connsiteX406" fmla="*/ 745342 w 1912672"/>
                <a:gd name="connsiteY406" fmla="*/ 1377829 h 3833160"/>
                <a:gd name="connsiteX407" fmla="*/ 714918 w 1912672"/>
                <a:gd name="connsiteY407" fmla="*/ 1377829 h 3833160"/>
                <a:gd name="connsiteX408" fmla="*/ 683187 w 1912672"/>
                <a:gd name="connsiteY408" fmla="*/ 1381750 h 3833160"/>
                <a:gd name="connsiteX409" fmla="*/ 652016 w 1912672"/>
                <a:gd name="connsiteY409" fmla="*/ 1388023 h 3833160"/>
                <a:gd name="connsiteX410" fmla="*/ 620845 w 1912672"/>
                <a:gd name="connsiteY410" fmla="*/ 1396649 h 3833160"/>
                <a:gd name="connsiteX411" fmla="*/ 589860 w 1912672"/>
                <a:gd name="connsiteY411" fmla="*/ 1403446 h 3833160"/>
                <a:gd name="connsiteX412" fmla="*/ 559436 w 1912672"/>
                <a:gd name="connsiteY412" fmla="*/ 1410503 h 3833160"/>
                <a:gd name="connsiteX413" fmla="*/ 531438 w 1912672"/>
                <a:gd name="connsiteY413" fmla="*/ 1414424 h 3833160"/>
                <a:gd name="connsiteX414" fmla="*/ 467602 w 1912672"/>
                <a:gd name="connsiteY414" fmla="*/ 1417561 h 3833160"/>
                <a:gd name="connsiteX415" fmla="*/ 405447 w 1912672"/>
                <a:gd name="connsiteY415" fmla="*/ 1414424 h 3833160"/>
                <a:gd name="connsiteX416" fmla="*/ 347958 w 1912672"/>
                <a:gd name="connsiteY416" fmla="*/ 1407367 h 3833160"/>
                <a:gd name="connsiteX417" fmla="*/ 292708 w 1912672"/>
                <a:gd name="connsiteY417" fmla="*/ 1397433 h 3833160"/>
                <a:gd name="connsiteX418" fmla="*/ 238952 w 1912672"/>
                <a:gd name="connsiteY418" fmla="*/ 1384886 h 3833160"/>
                <a:gd name="connsiteX419" fmla="*/ 187622 w 1912672"/>
                <a:gd name="connsiteY419" fmla="*/ 1372339 h 3833160"/>
                <a:gd name="connsiteX420" fmla="*/ 139466 w 1912672"/>
                <a:gd name="connsiteY420" fmla="*/ 1358485 h 3833160"/>
                <a:gd name="connsiteX421" fmla="*/ 142639 w 1912672"/>
                <a:gd name="connsiteY421" fmla="*/ 1342801 h 3833160"/>
                <a:gd name="connsiteX422" fmla="*/ 208714 w 1912672"/>
                <a:gd name="connsiteY422" fmla="*/ 1352212 h 3833160"/>
                <a:gd name="connsiteX423" fmla="*/ 274043 w 1912672"/>
                <a:gd name="connsiteY423" fmla="*/ 1358485 h 3833160"/>
                <a:gd name="connsiteX424" fmla="*/ 337878 w 1912672"/>
                <a:gd name="connsiteY424" fmla="*/ 1360838 h 3833160"/>
                <a:gd name="connsiteX425" fmla="*/ 400034 w 1912672"/>
                <a:gd name="connsiteY425" fmla="*/ 1358485 h 3833160"/>
                <a:gd name="connsiteX426" fmla="*/ 460696 w 1912672"/>
                <a:gd name="connsiteY426" fmla="*/ 1349859 h 3833160"/>
                <a:gd name="connsiteX427" fmla="*/ 519865 w 1912672"/>
                <a:gd name="connsiteY427" fmla="*/ 1336528 h 3833160"/>
                <a:gd name="connsiteX428" fmla="*/ 576608 w 1912672"/>
                <a:gd name="connsiteY428" fmla="*/ 1318753 h 3833160"/>
                <a:gd name="connsiteX429" fmla="*/ 630177 w 1912672"/>
                <a:gd name="connsiteY429" fmla="*/ 1292874 h 3833160"/>
                <a:gd name="connsiteX430" fmla="*/ 699426 w 1912672"/>
                <a:gd name="connsiteY430" fmla="*/ 1258631 h 3833160"/>
                <a:gd name="connsiteX431" fmla="*/ 572688 w 1912672"/>
                <a:gd name="connsiteY431" fmla="*/ 1147276 h 3833160"/>
                <a:gd name="connsiteX432" fmla="*/ 459203 w 1912672"/>
                <a:gd name="connsiteY432" fmla="*/ 1022589 h 3833160"/>
                <a:gd name="connsiteX433" fmla="*/ 396861 w 1912672"/>
                <a:gd name="connsiteY433" fmla="*/ 1029647 h 3833160"/>
                <a:gd name="connsiteX434" fmla="*/ 336198 w 1912672"/>
                <a:gd name="connsiteY434" fmla="*/ 1029647 h 3833160"/>
                <a:gd name="connsiteX435" fmla="*/ 280949 w 1912672"/>
                <a:gd name="connsiteY435" fmla="*/ 1022589 h 3833160"/>
                <a:gd name="connsiteX436" fmla="*/ 228873 w 1912672"/>
                <a:gd name="connsiteY436" fmla="*/ 1007951 h 3833160"/>
                <a:gd name="connsiteX437" fmla="*/ 180716 w 1912672"/>
                <a:gd name="connsiteY437" fmla="*/ 986777 h 3833160"/>
                <a:gd name="connsiteX438" fmla="*/ 138719 w 1912672"/>
                <a:gd name="connsiteY438" fmla="*/ 960376 h 3833160"/>
                <a:gd name="connsiteX439" fmla="*/ 101389 w 1912672"/>
                <a:gd name="connsiteY439" fmla="*/ 927701 h 3833160"/>
                <a:gd name="connsiteX440" fmla="*/ 70218 w 1912672"/>
                <a:gd name="connsiteY440" fmla="*/ 889537 h 3833160"/>
                <a:gd name="connsiteX441" fmla="*/ 46139 w 1912672"/>
                <a:gd name="connsiteY441" fmla="*/ 848236 h 3833160"/>
                <a:gd name="connsiteX442" fmla="*/ 49312 w 1912672"/>
                <a:gd name="connsiteY442" fmla="*/ 841179 h 3833160"/>
                <a:gd name="connsiteX443" fmla="*/ 59392 w 1912672"/>
                <a:gd name="connsiteY443" fmla="*/ 848236 h 3833160"/>
                <a:gd name="connsiteX444" fmla="*/ 71897 w 1912672"/>
                <a:gd name="connsiteY444" fmla="*/ 875422 h 3833160"/>
                <a:gd name="connsiteX445" fmla="*/ 92056 w 1912672"/>
                <a:gd name="connsiteY445" fmla="*/ 898948 h 3833160"/>
                <a:gd name="connsiteX446" fmla="*/ 116881 w 1912672"/>
                <a:gd name="connsiteY446" fmla="*/ 922212 h 3833160"/>
                <a:gd name="connsiteX447" fmla="*/ 146559 w 1912672"/>
                <a:gd name="connsiteY447" fmla="*/ 940248 h 3833160"/>
                <a:gd name="connsiteX448" fmla="*/ 180716 w 1912672"/>
                <a:gd name="connsiteY448" fmla="*/ 955671 h 3833160"/>
                <a:gd name="connsiteX449" fmla="*/ 216554 w 1912672"/>
                <a:gd name="connsiteY449" fmla="*/ 967434 h 3833160"/>
                <a:gd name="connsiteX450" fmla="*/ 254631 w 1912672"/>
                <a:gd name="connsiteY450" fmla="*/ 974492 h 3833160"/>
                <a:gd name="connsiteX451" fmla="*/ 294201 w 1912672"/>
                <a:gd name="connsiteY451" fmla="*/ 976844 h 3833160"/>
                <a:gd name="connsiteX452" fmla="*/ 332279 w 1912672"/>
                <a:gd name="connsiteY452" fmla="*/ 976060 h 3833160"/>
                <a:gd name="connsiteX453" fmla="*/ 353371 w 1912672"/>
                <a:gd name="connsiteY453" fmla="*/ 972923 h 3833160"/>
                <a:gd name="connsiteX454" fmla="*/ 372036 w 1912672"/>
                <a:gd name="connsiteY454" fmla="*/ 972923 h 3833160"/>
                <a:gd name="connsiteX455" fmla="*/ 388275 w 1912672"/>
                <a:gd name="connsiteY455" fmla="*/ 969786 h 3833160"/>
                <a:gd name="connsiteX456" fmla="*/ 403954 w 1912672"/>
                <a:gd name="connsiteY456" fmla="*/ 965865 h 3833160"/>
                <a:gd name="connsiteX457" fmla="*/ 417206 w 1912672"/>
                <a:gd name="connsiteY457" fmla="*/ 957239 h 3833160"/>
                <a:gd name="connsiteX458" fmla="*/ 379875 w 1912672"/>
                <a:gd name="connsiteY458" fmla="*/ 886400 h 3833160"/>
                <a:gd name="connsiteX459" fmla="*/ 347958 w 1912672"/>
                <a:gd name="connsiteY459" fmla="*/ 817130 h 3833160"/>
                <a:gd name="connsiteX460" fmla="*/ 317533 w 1912672"/>
                <a:gd name="connsiteY460" fmla="*/ 744723 h 3833160"/>
                <a:gd name="connsiteX461" fmla="*/ 291215 w 1912672"/>
                <a:gd name="connsiteY461" fmla="*/ 669963 h 3833160"/>
                <a:gd name="connsiteX462" fmla="*/ 265457 w 1912672"/>
                <a:gd name="connsiteY462" fmla="*/ 588930 h 3833160"/>
                <a:gd name="connsiteX463" fmla="*/ 241379 w 1912672"/>
                <a:gd name="connsiteY463" fmla="*/ 501623 h 3833160"/>
                <a:gd name="connsiteX464" fmla="*/ 238952 w 1912672"/>
                <a:gd name="connsiteY464" fmla="*/ 485939 h 3833160"/>
                <a:gd name="connsiteX465" fmla="*/ 232793 w 1912672"/>
                <a:gd name="connsiteY465" fmla="*/ 464243 h 3833160"/>
                <a:gd name="connsiteX466" fmla="*/ 228873 w 1912672"/>
                <a:gd name="connsiteY466" fmla="*/ 440194 h 3833160"/>
                <a:gd name="connsiteX467" fmla="*/ 223460 w 1912672"/>
                <a:gd name="connsiteY467" fmla="*/ 415884 h 3833160"/>
                <a:gd name="connsiteX468" fmla="*/ 218794 w 1912672"/>
                <a:gd name="connsiteY468" fmla="*/ 389483 h 3833160"/>
                <a:gd name="connsiteX469" fmla="*/ 217300 w 1912672"/>
                <a:gd name="connsiteY469" fmla="*/ 365173 h 3833160"/>
                <a:gd name="connsiteX470" fmla="*/ 217300 w 1912672"/>
                <a:gd name="connsiteY470" fmla="*/ 342693 h 3833160"/>
                <a:gd name="connsiteX471" fmla="*/ 220287 w 1912672"/>
                <a:gd name="connsiteY471" fmla="*/ 322565 h 3833160"/>
                <a:gd name="connsiteX472" fmla="*/ 225886 w 1912672"/>
                <a:gd name="connsiteY472" fmla="*/ 308450 h 3833160"/>
                <a:gd name="connsiteX473" fmla="*/ 232793 w 1912672"/>
                <a:gd name="connsiteY473" fmla="*/ 311586 h 3833160"/>
                <a:gd name="connsiteX474" fmla="*/ 238952 w 1912672"/>
                <a:gd name="connsiteY474" fmla="*/ 391051 h 3833160"/>
                <a:gd name="connsiteX475" fmla="*/ 252951 w 1912672"/>
                <a:gd name="connsiteY475" fmla="*/ 470516 h 3833160"/>
                <a:gd name="connsiteX476" fmla="*/ 274043 w 1912672"/>
                <a:gd name="connsiteY476" fmla="*/ 548413 h 3833160"/>
                <a:gd name="connsiteX477" fmla="*/ 299614 w 1912672"/>
                <a:gd name="connsiteY477" fmla="*/ 620036 h 3833160"/>
                <a:gd name="connsiteX478" fmla="*/ 327612 w 1912672"/>
                <a:gd name="connsiteY478" fmla="*/ 686954 h 3833160"/>
                <a:gd name="connsiteX479" fmla="*/ 353371 w 1912672"/>
                <a:gd name="connsiteY479" fmla="*/ 730607 h 3833160"/>
                <a:gd name="connsiteX480" fmla="*/ 350197 w 1912672"/>
                <a:gd name="connsiteY480" fmla="*/ 732176 h 3833160"/>
                <a:gd name="connsiteX481" fmla="*/ 350197 w 1912672"/>
                <a:gd name="connsiteY481" fmla="*/ 733744 h 3833160"/>
                <a:gd name="connsiteX482" fmla="*/ 351877 w 1912672"/>
                <a:gd name="connsiteY482" fmla="*/ 735313 h 3833160"/>
                <a:gd name="connsiteX483" fmla="*/ 353371 w 1912672"/>
                <a:gd name="connsiteY483" fmla="*/ 736097 h 3833160"/>
                <a:gd name="connsiteX484" fmla="*/ 356544 w 1912672"/>
                <a:gd name="connsiteY484" fmla="*/ 737665 h 3833160"/>
                <a:gd name="connsiteX485" fmla="*/ 357290 w 1912672"/>
                <a:gd name="connsiteY485" fmla="*/ 740802 h 3833160"/>
                <a:gd name="connsiteX486" fmla="*/ 358784 w 1912672"/>
                <a:gd name="connsiteY486" fmla="*/ 742370 h 3833160"/>
                <a:gd name="connsiteX487" fmla="*/ 360277 w 1912672"/>
                <a:gd name="connsiteY487" fmla="*/ 744723 h 3833160"/>
                <a:gd name="connsiteX488" fmla="*/ 360277 w 1912672"/>
                <a:gd name="connsiteY488" fmla="*/ 743154 h 3833160"/>
                <a:gd name="connsiteX489" fmla="*/ 358784 w 1912672"/>
                <a:gd name="connsiteY489" fmla="*/ 742370 h 3833160"/>
                <a:gd name="connsiteX490" fmla="*/ 353371 w 1912672"/>
                <a:gd name="connsiteY490" fmla="*/ 730607 h 3833160"/>
                <a:gd name="connsiteX491" fmla="*/ 372036 w 1912672"/>
                <a:gd name="connsiteY491" fmla="*/ 716492 h 3833160"/>
                <a:gd name="connsiteX492" fmla="*/ 389955 w 1912672"/>
                <a:gd name="connsiteY492" fmla="*/ 692443 h 3833160"/>
                <a:gd name="connsiteX493" fmla="*/ 406940 w 1912672"/>
                <a:gd name="connsiteY493" fmla="*/ 664474 h 3833160"/>
                <a:gd name="connsiteX494" fmla="*/ 422619 w 1912672"/>
                <a:gd name="connsiteY494" fmla="*/ 630231 h 3833160"/>
                <a:gd name="connsiteX495" fmla="*/ 436618 w 1912672"/>
                <a:gd name="connsiteY495" fmla="*/ 592066 h 3833160"/>
                <a:gd name="connsiteX496" fmla="*/ 449870 w 1912672"/>
                <a:gd name="connsiteY496" fmla="*/ 552334 h 3833160"/>
                <a:gd name="connsiteX497" fmla="*/ 460696 w 1912672"/>
                <a:gd name="connsiteY497" fmla="*/ 511033 h 3833160"/>
                <a:gd name="connsiteX498" fmla="*/ 470776 w 1912672"/>
                <a:gd name="connsiteY498" fmla="*/ 471301 h 3833160"/>
                <a:gd name="connsiteX499" fmla="*/ 479362 w 1912672"/>
                <a:gd name="connsiteY499" fmla="*/ 433136 h 3833160"/>
                <a:gd name="connsiteX500" fmla="*/ 480855 w 1912672"/>
                <a:gd name="connsiteY500" fmla="*/ 484370 h 3833160"/>
                <a:gd name="connsiteX501" fmla="*/ 479362 w 1912672"/>
                <a:gd name="connsiteY501" fmla="*/ 531161 h 3833160"/>
                <a:gd name="connsiteX502" fmla="*/ 472269 w 1912672"/>
                <a:gd name="connsiteY502" fmla="*/ 574814 h 3833160"/>
                <a:gd name="connsiteX503" fmla="*/ 462189 w 1912672"/>
                <a:gd name="connsiteY503" fmla="*/ 618468 h 3833160"/>
                <a:gd name="connsiteX504" fmla="*/ 448190 w 1912672"/>
                <a:gd name="connsiteY504" fmla="*/ 659769 h 3833160"/>
                <a:gd name="connsiteX505" fmla="*/ 428032 w 1912672"/>
                <a:gd name="connsiteY505" fmla="*/ 701069 h 3833160"/>
                <a:gd name="connsiteX506" fmla="*/ 381369 w 1912672"/>
                <a:gd name="connsiteY506" fmla="*/ 791252 h 3833160"/>
                <a:gd name="connsiteX507" fmla="*/ 429525 w 1912672"/>
                <a:gd name="connsiteY507" fmla="*/ 863920 h 3833160"/>
                <a:gd name="connsiteX508" fmla="*/ 481601 w 1912672"/>
                <a:gd name="connsiteY508" fmla="*/ 931622 h 3833160"/>
                <a:gd name="connsiteX509" fmla="*/ 538531 w 1912672"/>
                <a:gd name="connsiteY509" fmla="*/ 995403 h 3833160"/>
                <a:gd name="connsiteX510" fmla="*/ 599193 w 1912672"/>
                <a:gd name="connsiteY510" fmla="*/ 1053957 h 3833160"/>
                <a:gd name="connsiteX511" fmla="*/ 816831 w 1912672"/>
                <a:gd name="connsiteY511" fmla="*/ 1205045 h 3833160"/>
                <a:gd name="connsiteX512" fmla="*/ 823924 w 1912672"/>
                <a:gd name="connsiteY512" fmla="*/ 1199555 h 3833160"/>
                <a:gd name="connsiteX513" fmla="*/ 806005 w 1912672"/>
                <a:gd name="connsiteY513" fmla="*/ 1132637 h 3833160"/>
                <a:gd name="connsiteX514" fmla="*/ 792006 w 1912672"/>
                <a:gd name="connsiteY514" fmla="*/ 1060753 h 3833160"/>
                <a:gd name="connsiteX515" fmla="*/ 780247 w 1912672"/>
                <a:gd name="connsiteY515" fmla="*/ 982856 h 3833160"/>
                <a:gd name="connsiteX516" fmla="*/ 774834 w 1912672"/>
                <a:gd name="connsiteY516" fmla="*/ 903391 h 3833160"/>
                <a:gd name="connsiteX517" fmla="*/ 770167 w 1912672"/>
                <a:gd name="connsiteY517" fmla="*/ 820267 h 3833160"/>
                <a:gd name="connsiteX518" fmla="*/ 770167 w 1912672"/>
                <a:gd name="connsiteY518" fmla="*/ 735313 h 3833160"/>
                <a:gd name="connsiteX519" fmla="*/ 773340 w 1912672"/>
                <a:gd name="connsiteY519" fmla="*/ 649574 h 3833160"/>
                <a:gd name="connsiteX520" fmla="*/ 780247 w 1912672"/>
                <a:gd name="connsiteY520" fmla="*/ 564620 h 3833160"/>
                <a:gd name="connsiteX521" fmla="*/ 790513 w 1912672"/>
                <a:gd name="connsiteY521" fmla="*/ 479927 h 3833160"/>
                <a:gd name="connsiteX522" fmla="*/ 801338 w 1912672"/>
                <a:gd name="connsiteY522" fmla="*/ 398109 h 3833160"/>
                <a:gd name="connsiteX523" fmla="*/ 816831 w 1912672"/>
                <a:gd name="connsiteY523" fmla="*/ 318644 h 3833160"/>
                <a:gd name="connsiteX524" fmla="*/ 835496 w 1912672"/>
                <a:gd name="connsiteY524" fmla="*/ 243884 h 3833160"/>
                <a:gd name="connsiteX525" fmla="*/ 854908 w 1912672"/>
                <a:gd name="connsiteY525" fmla="*/ 173046 h 3833160"/>
                <a:gd name="connsiteX526" fmla="*/ 877493 w 1912672"/>
                <a:gd name="connsiteY526" fmla="*/ 109003 h 3833160"/>
                <a:gd name="connsiteX527" fmla="*/ 901571 w 1912672"/>
                <a:gd name="connsiteY527" fmla="*/ 50711 h 3833160"/>
                <a:gd name="connsiteX528" fmla="*/ 930503 w 1912672"/>
                <a:gd name="connsiteY528" fmla="*/ 0 h 3833160"/>
                <a:gd name="connsiteX0" fmla="*/ 930503 w 1912672"/>
                <a:gd name="connsiteY0" fmla="*/ 0 h 3833160"/>
                <a:gd name="connsiteX1" fmla="*/ 927329 w 1912672"/>
                <a:gd name="connsiteY1" fmla="*/ 12547 h 3833160"/>
                <a:gd name="connsiteX2" fmla="*/ 925836 w 1912672"/>
                <a:gd name="connsiteY2" fmla="*/ 20912 h 3833160"/>
                <a:gd name="connsiteX3" fmla="*/ 924156 w 1912672"/>
                <a:gd name="connsiteY3" fmla="*/ 26401 h 3833160"/>
                <a:gd name="connsiteX4" fmla="*/ 924156 w 1912672"/>
                <a:gd name="connsiteY4" fmla="*/ 29538 h 3833160"/>
                <a:gd name="connsiteX5" fmla="*/ 925836 w 1912672"/>
                <a:gd name="connsiteY5" fmla="*/ 31106 h 3833160"/>
                <a:gd name="connsiteX6" fmla="*/ 925836 w 1912672"/>
                <a:gd name="connsiteY6" fmla="*/ 32675 h 3833160"/>
                <a:gd name="connsiteX7" fmla="*/ 927329 w 1912672"/>
                <a:gd name="connsiteY7" fmla="*/ 32675 h 3833160"/>
                <a:gd name="connsiteX8" fmla="*/ 927329 w 1912672"/>
                <a:gd name="connsiteY8" fmla="*/ 35027 h 3833160"/>
                <a:gd name="connsiteX9" fmla="*/ 925836 w 1912672"/>
                <a:gd name="connsiteY9" fmla="*/ 39733 h 3833160"/>
                <a:gd name="connsiteX10" fmla="*/ 924156 w 1912672"/>
                <a:gd name="connsiteY10" fmla="*/ 46790 h 3833160"/>
                <a:gd name="connsiteX11" fmla="*/ 921917 w 1912672"/>
                <a:gd name="connsiteY11" fmla="*/ 57769 h 3833160"/>
                <a:gd name="connsiteX12" fmla="*/ 917250 w 1912672"/>
                <a:gd name="connsiteY12" fmla="*/ 73192 h 3833160"/>
                <a:gd name="connsiteX13" fmla="*/ 910157 w 1912672"/>
                <a:gd name="connsiteY13" fmla="*/ 95149 h 3833160"/>
                <a:gd name="connsiteX14" fmla="*/ 903251 w 1912672"/>
                <a:gd name="connsiteY14" fmla="*/ 121550 h 3833160"/>
                <a:gd name="connsiteX15" fmla="*/ 892239 w 1912672"/>
                <a:gd name="connsiteY15" fmla="*/ 155793 h 3833160"/>
                <a:gd name="connsiteX16" fmla="*/ 879173 w 1912672"/>
                <a:gd name="connsiteY16" fmla="*/ 197094 h 3833160"/>
                <a:gd name="connsiteX17" fmla="*/ 863494 w 1912672"/>
                <a:gd name="connsiteY17" fmla="*/ 261659 h 3833160"/>
                <a:gd name="connsiteX18" fmla="*/ 852668 w 1912672"/>
                <a:gd name="connsiteY18" fmla="*/ 330930 h 3833160"/>
                <a:gd name="connsiteX19" fmla="*/ 844082 w 1912672"/>
                <a:gd name="connsiteY19" fmla="*/ 402030 h 3833160"/>
                <a:gd name="connsiteX20" fmla="*/ 832510 w 1912672"/>
                <a:gd name="connsiteY20" fmla="*/ 477574 h 3833160"/>
                <a:gd name="connsiteX21" fmla="*/ 830830 w 1912672"/>
                <a:gd name="connsiteY21" fmla="*/ 493781 h 3833160"/>
                <a:gd name="connsiteX22" fmla="*/ 828590 w 1912672"/>
                <a:gd name="connsiteY22" fmla="*/ 518091 h 3833160"/>
                <a:gd name="connsiteX23" fmla="*/ 826910 w 1912672"/>
                <a:gd name="connsiteY23" fmla="*/ 543708 h 3833160"/>
                <a:gd name="connsiteX24" fmla="*/ 825417 w 1912672"/>
                <a:gd name="connsiteY24" fmla="*/ 571677 h 3833160"/>
                <a:gd name="connsiteX25" fmla="*/ 825417 w 1912672"/>
                <a:gd name="connsiteY25" fmla="*/ 600431 h 3833160"/>
                <a:gd name="connsiteX26" fmla="*/ 828590 w 1912672"/>
                <a:gd name="connsiteY26" fmla="*/ 626310 h 3833160"/>
                <a:gd name="connsiteX27" fmla="*/ 832510 w 1912672"/>
                <a:gd name="connsiteY27" fmla="*/ 648790 h 3833160"/>
                <a:gd name="connsiteX28" fmla="*/ 839416 w 1912672"/>
                <a:gd name="connsiteY28" fmla="*/ 664474 h 3833160"/>
                <a:gd name="connsiteX29" fmla="*/ 876746 w 1912672"/>
                <a:gd name="connsiteY29" fmla="*/ 661337 h 3833160"/>
                <a:gd name="connsiteX30" fmla="*/ 913330 w 1912672"/>
                <a:gd name="connsiteY30" fmla="*/ 648790 h 3833160"/>
                <a:gd name="connsiteX31" fmla="*/ 948235 w 1912672"/>
                <a:gd name="connsiteY31" fmla="*/ 628662 h 3833160"/>
                <a:gd name="connsiteX32" fmla="*/ 984072 w 1912672"/>
                <a:gd name="connsiteY32" fmla="*/ 600431 h 3833160"/>
                <a:gd name="connsiteX33" fmla="*/ 1016736 w 1912672"/>
                <a:gd name="connsiteY33" fmla="*/ 567756 h 3833160"/>
                <a:gd name="connsiteX34" fmla="*/ 1048654 w 1912672"/>
                <a:gd name="connsiteY34" fmla="*/ 528024 h 3833160"/>
                <a:gd name="connsiteX35" fmla="*/ 1078892 w 1912672"/>
                <a:gd name="connsiteY35" fmla="*/ 485939 h 3833160"/>
                <a:gd name="connsiteX36" fmla="*/ 1106890 w 1912672"/>
                <a:gd name="connsiteY36" fmla="*/ 441763 h 3833160"/>
                <a:gd name="connsiteX37" fmla="*/ 1134141 w 1912672"/>
                <a:gd name="connsiteY37" fmla="*/ 394972 h 3833160"/>
                <a:gd name="connsiteX38" fmla="*/ 1157473 w 1912672"/>
                <a:gd name="connsiteY38" fmla="*/ 346614 h 3833160"/>
                <a:gd name="connsiteX39" fmla="*/ 1179311 w 1912672"/>
                <a:gd name="connsiteY39" fmla="*/ 299824 h 3833160"/>
                <a:gd name="connsiteX40" fmla="*/ 1197230 w 1912672"/>
                <a:gd name="connsiteY40" fmla="*/ 254602 h 3833160"/>
                <a:gd name="connsiteX41" fmla="*/ 1205816 w 1912672"/>
                <a:gd name="connsiteY41" fmla="*/ 254602 h 3833160"/>
                <a:gd name="connsiteX42" fmla="*/ 1205816 w 1912672"/>
                <a:gd name="connsiteY42" fmla="*/ 259307 h 3833160"/>
                <a:gd name="connsiteX43" fmla="*/ 1191817 w 1912672"/>
                <a:gd name="connsiteY43" fmla="*/ 304529 h 3833160"/>
                <a:gd name="connsiteX44" fmla="*/ 1176138 w 1912672"/>
                <a:gd name="connsiteY44" fmla="*/ 351319 h 3833160"/>
                <a:gd name="connsiteX45" fmla="*/ 1159153 w 1912672"/>
                <a:gd name="connsiteY45" fmla="*/ 396541 h 3833160"/>
                <a:gd name="connsiteX46" fmla="*/ 1141981 w 1912672"/>
                <a:gd name="connsiteY46" fmla="*/ 440194 h 3833160"/>
                <a:gd name="connsiteX47" fmla="*/ 1124062 w 1912672"/>
                <a:gd name="connsiteY47" fmla="*/ 482802 h 3833160"/>
                <a:gd name="connsiteX48" fmla="*/ 1103903 w 1912672"/>
                <a:gd name="connsiteY48" fmla="*/ 522535 h 3833160"/>
                <a:gd name="connsiteX49" fmla="*/ 1082812 w 1912672"/>
                <a:gd name="connsiteY49" fmla="*/ 560699 h 3833160"/>
                <a:gd name="connsiteX50" fmla="*/ 1057240 w 1912672"/>
                <a:gd name="connsiteY50" fmla="*/ 595726 h 3833160"/>
                <a:gd name="connsiteX51" fmla="*/ 1030735 w 1912672"/>
                <a:gd name="connsiteY51" fmla="*/ 630231 h 3833160"/>
                <a:gd name="connsiteX52" fmla="*/ 999564 w 1912672"/>
                <a:gd name="connsiteY52" fmla="*/ 658200 h 3833160"/>
                <a:gd name="connsiteX53" fmla="*/ 963914 w 1912672"/>
                <a:gd name="connsiteY53" fmla="*/ 683817 h 3833160"/>
                <a:gd name="connsiteX54" fmla="*/ 924156 w 1912672"/>
                <a:gd name="connsiteY54" fmla="*/ 706559 h 3833160"/>
                <a:gd name="connsiteX55" fmla="*/ 882159 w 1912672"/>
                <a:gd name="connsiteY55" fmla="*/ 723550 h 3833160"/>
                <a:gd name="connsiteX56" fmla="*/ 832510 w 1912672"/>
                <a:gd name="connsiteY56" fmla="*/ 735313 h 3833160"/>
                <a:gd name="connsiteX57" fmla="*/ 834003 w 1912672"/>
                <a:gd name="connsiteY57" fmla="*/ 817130 h 3833160"/>
                <a:gd name="connsiteX58" fmla="*/ 840909 w 1912672"/>
                <a:gd name="connsiteY58" fmla="*/ 895027 h 3833160"/>
                <a:gd name="connsiteX59" fmla="*/ 852668 w 1912672"/>
                <a:gd name="connsiteY59" fmla="*/ 969002 h 3833160"/>
                <a:gd name="connsiteX60" fmla="*/ 868160 w 1912672"/>
                <a:gd name="connsiteY60" fmla="*/ 1039057 h 3833160"/>
                <a:gd name="connsiteX61" fmla="*/ 887572 w 1912672"/>
                <a:gd name="connsiteY61" fmla="*/ 1105975 h 3833160"/>
                <a:gd name="connsiteX62" fmla="*/ 908664 w 1912672"/>
                <a:gd name="connsiteY62" fmla="*/ 1170017 h 3833160"/>
                <a:gd name="connsiteX63" fmla="*/ 932742 w 1912672"/>
                <a:gd name="connsiteY63" fmla="*/ 1230662 h 3833160"/>
                <a:gd name="connsiteX64" fmla="*/ 956821 w 1912672"/>
                <a:gd name="connsiteY64" fmla="*/ 1289738 h 3833160"/>
                <a:gd name="connsiteX65" fmla="*/ 963914 w 1912672"/>
                <a:gd name="connsiteY65" fmla="*/ 1303853 h 3833160"/>
                <a:gd name="connsiteX66" fmla="*/ 970073 w 1912672"/>
                <a:gd name="connsiteY66" fmla="*/ 1321105 h 3833160"/>
                <a:gd name="connsiteX67" fmla="*/ 978659 w 1912672"/>
                <a:gd name="connsiteY67" fmla="*/ 1339665 h 3833160"/>
                <a:gd name="connsiteX68" fmla="*/ 986499 w 1912672"/>
                <a:gd name="connsiteY68" fmla="*/ 1359269 h 3833160"/>
                <a:gd name="connsiteX69" fmla="*/ 996578 w 1912672"/>
                <a:gd name="connsiteY69" fmla="*/ 1377829 h 3833160"/>
                <a:gd name="connsiteX70" fmla="*/ 1008150 w 1912672"/>
                <a:gd name="connsiteY70" fmla="*/ 1393512 h 3833160"/>
                <a:gd name="connsiteX71" fmla="*/ 1022149 w 1912672"/>
                <a:gd name="connsiteY71" fmla="*/ 1407367 h 3833160"/>
                <a:gd name="connsiteX72" fmla="*/ 1037828 w 1912672"/>
                <a:gd name="connsiteY72" fmla="*/ 1417561 h 3833160"/>
                <a:gd name="connsiteX73" fmla="*/ 1056494 w 1912672"/>
                <a:gd name="connsiteY73" fmla="*/ 1421482 h 3833160"/>
                <a:gd name="connsiteX74" fmla="*/ 1075906 w 1912672"/>
                <a:gd name="connsiteY74" fmla="*/ 1420698 h 3833160"/>
                <a:gd name="connsiteX75" fmla="*/ 1110810 w 1912672"/>
                <a:gd name="connsiteY75" fmla="*/ 1408935 h 3833160"/>
                <a:gd name="connsiteX76" fmla="*/ 1141981 w 1912672"/>
                <a:gd name="connsiteY76" fmla="*/ 1389592 h 3833160"/>
                <a:gd name="connsiteX77" fmla="*/ 1172219 w 1912672"/>
                <a:gd name="connsiteY77" fmla="*/ 1365282 h 3833160"/>
                <a:gd name="connsiteX78" fmla="*/ 1197230 w 1912672"/>
                <a:gd name="connsiteY78" fmla="*/ 1336528 h 3833160"/>
                <a:gd name="connsiteX79" fmla="*/ 1221308 w 1912672"/>
                <a:gd name="connsiteY79" fmla="*/ 1305421 h 3833160"/>
                <a:gd name="connsiteX80" fmla="*/ 1243893 w 1912672"/>
                <a:gd name="connsiteY80" fmla="*/ 1272747 h 3833160"/>
                <a:gd name="connsiteX81" fmla="*/ 1264052 w 1912672"/>
                <a:gd name="connsiteY81" fmla="*/ 1241640 h 3833160"/>
                <a:gd name="connsiteX82" fmla="*/ 1281224 w 1912672"/>
                <a:gd name="connsiteY82" fmla="*/ 1211841 h 3833160"/>
                <a:gd name="connsiteX83" fmla="*/ 1319301 w 1912672"/>
                <a:gd name="connsiteY83" fmla="*/ 1144139 h 3833160"/>
                <a:gd name="connsiteX84" fmla="*/ 1355885 w 1912672"/>
                <a:gd name="connsiteY84" fmla="*/ 1067811 h 3833160"/>
                <a:gd name="connsiteX85" fmla="*/ 1392469 w 1912672"/>
                <a:gd name="connsiteY85" fmla="*/ 984425 h 3833160"/>
                <a:gd name="connsiteX86" fmla="*/ 1426627 w 1912672"/>
                <a:gd name="connsiteY86" fmla="*/ 893458 h 3833160"/>
                <a:gd name="connsiteX87" fmla="*/ 1457798 w 1912672"/>
                <a:gd name="connsiteY87" fmla="*/ 797525 h 3833160"/>
                <a:gd name="connsiteX88" fmla="*/ 1485796 w 1912672"/>
                <a:gd name="connsiteY88" fmla="*/ 695580 h 3833160"/>
                <a:gd name="connsiteX89" fmla="*/ 1511368 w 1912672"/>
                <a:gd name="connsiteY89" fmla="*/ 588930 h 3833160"/>
                <a:gd name="connsiteX90" fmla="*/ 1530033 w 1912672"/>
                <a:gd name="connsiteY90" fmla="*/ 478358 h 3833160"/>
                <a:gd name="connsiteX91" fmla="*/ 1544032 w 1912672"/>
                <a:gd name="connsiteY91" fmla="*/ 365173 h 3833160"/>
                <a:gd name="connsiteX92" fmla="*/ 1552618 w 1912672"/>
                <a:gd name="connsiteY92" fmla="*/ 249374 h 3833160"/>
                <a:gd name="connsiteX93" fmla="*/ 1559524 w 1912672"/>
                <a:gd name="connsiteY93" fmla="*/ 254602 h 3833160"/>
                <a:gd name="connsiteX94" fmla="*/ 1565124 w 1912672"/>
                <a:gd name="connsiteY94" fmla="*/ 267933 h 3833160"/>
                <a:gd name="connsiteX95" fmla="*/ 1569790 w 1912672"/>
                <a:gd name="connsiteY95" fmla="*/ 287538 h 3833160"/>
                <a:gd name="connsiteX96" fmla="*/ 1572030 w 1912672"/>
                <a:gd name="connsiteY96" fmla="*/ 313155 h 3833160"/>
                <a:gd name="connsiteX97" fmla="*/ 1573523 w 1912672"/>
                <a:gd name="connsiteY97" fmla="*/ 342693 h 3833160"/>
                <a:gd name="connsiteX98" fmla="*/ 1573523 w 1912672"/>
                <a:gd name="connsiteY98" fmla="*/ 376936 h 3833160"/>
                <a:gd name="connsiteX99" fmla="*/ 1573523 w 1912672"/>
                <a:gd name="connsiteY99" fmla="*/ 413532 h 3833160"/>
                <a:gd name="connsiteX100" fmla="*/ 1572030 w 1912672"/>
                <a:gd name="connsiteY100" fmla="*/ 453264 h 3833160"/>
                <a:gd name="connsiteX101" fmla="*/ 1569790 w 1912672"/>
                <a:gd name="connsiteY101" fmla="*/ 493781 h 3833160"/>
                <a:gd name="connsiteX102" fmla="*/ 1566617 w 1912672"/>
                <a:gd name="connsiteY102" fmla="*/ 535082 h 3833160"/>
                <a:gd name="connsiteX103" fmla="*/ 1561951 w 1912672"/>
                <a:gd name="connsiteY103" fmla="*/ 576383 h 3833160"/>
                <a:gd name="connsiteX104" fmla="*/ 1559524 w 1912672"/>
                <a:gd name="connsiteY104" fmla="*/ 616115 h 3833160"/>
                <a:gd name="connsiteX105" fmla="*/ 1554858 w 1912672"/>
                <a:gd name="connsiteY105" fmla="*/ 652711 h 3833160"/>
                <a:gd name="connsiteX106" fmla="*/ 1551125 w 1912672"/>
                <a:gd name="connsiteY106" fmla="*/ 686954 h 3833160"/>
                <a:gd name="connsiteX107" fmla="*/ 1546458 w 1912672"/>
                <a:gd name="connsiteY107" fmla="*/ 716492 h 3833160"/>
                <a:gd name="connsiteX108" fmla="*/ 1542539 w 1912672"/>
                <a:gd name="connsiteY108" fmla="*/ 740802 h 3833160"/>
                <a:gd name="connsiteX109" fmla="*/ 1539366 w 1912672"/>
                <a:gd name="connsiteY109" fmla="*/ 760145 h 3833160"/>
                <a:gd name="connsiteX110" fmla="*/ 1483370 w 1912672"/>
                <a:gd name="connsiteY110" fmla="*/ 981288 h 3833160"/>
                <a:gd name="connsiteX111" fmla="*/ 1528540 w 1912672"/>
                <a:gd name="connsiteY111" fmla="*/ 976844 h 3833160"/>
                <a:gd name="connsiteX112" fmla="*/ 1570537 w 1912672"/>
                <a:gd name="connsiteY112" fmla="*/ 965865 h 3833160"/>
                <a:gd name="connsiteX113" fmla="*/ 1610107 w 1912672"/>
                <a:gd name="connsiteY113" fmla="*/ 950182 h 3833160"/>
                <a:gd name="connsiteX114" fmla="*/ 1648185 w 1912672"/>
                <a:gd name="connsiteY114" fmla="*/ 930054 h 3833160"/>
                <a:gd name="connsiteX115" fmla="*/ 1682529 w 1912672"/>
                <a:gd name="connsiteY115" fmla="*/ 907312 h 3833160"/>
                <a:gd name="connsiteX116" fmla="*/ 1713513 w 1912672"/>
                <a:gd name="connsiteY116" fmla="*/ 882480 h 3833160"/>
                <a:gd name="connsiteX117" fmla="*/ 1743191 w 1912672"/>
                <a:gd name="connsiteY117" fmla="*/ 856863 h 3833160"/>
                <a:gd name="connsiteX118" fmla="*/ 1770442 w 1912672"/>
                <a:gd name="connsiteY118" fmla="*/ 832553 h 3833160"/>
                <a:gd name="connsiteX119" fmla="*/ 1772682 w 1912672"/>
                <a:gd name="connsiteY119" fmla="*/ 844315 h 3833160"/>
                <a:gd name="connsiteX120" fmla="*/ 1747857 w 1912672"/>
                <a:gd name="connsiteY120" fmla="*/ 882480 h 3833160"/>
                <a:gd name="connsiteX121" fmla="*/ 1717433 w 1912672"/>
                <a:gd name="connsiteY121" fmla="*/ 919075 h 3833160"/>
                <a:gd name="connsiteX122" fmla="*/ 1680849 w 1912672"/>
                <a:gd name="connsiteY122" fmla="*/ 951750 h 3833160"/>
                <a:gd name="connsiteX123" fmla="*/ 1639785 w 1912672"/>
                <a:gd name="connsiteY123" fmla="*/ 981288 h 3833160"/>
                <a:gd name="connsiteX124" fmla="*/ 1596108 w 1912672"/>
                <a:gd name="connsiteY124" fmla="*/ 1007951 h 3833160"/>
                <a:gd name="connsiteX125" fmla="*/ 1549445 w 1912672"/>
                <a:gd name="connsiteY125" fmla="*/ 1031215 h 3833160"/>
                <a:gd name="connsiteX126" fmla="*/ 1501288 w 1912672"/>
                <a:gd name="connsiteY126" fmla="*/ 1049251 h 3833160"/>
                <a:gd name="connsiteX127" fmla="*/ 1452199 w 1912672"/>
                <a:gd name="connsiteY127" fmla="*/ 1062321 h 3833160"/>
                <a:gd name="connsiteX128" fmla="*/ 1442119 w 1912672"/>
                <a:gd name="connsiteY128" fmla="*/ 1093689 h 3833160"/>
                <a:gd name="connsiteX129" fmla="*/ 1428120 w 1912672"/>
                <a:gd name="connsiteY129" fmla="*/ 1130285 h 3833160"/>
                <a:gd name="connsiteX130" fmla="*/ 1412628 w 1912672"/>
                <a:gd name="connsiteY130" fmla="*/ 1168449 h 3833160"/>
                <a:gd name="connsiteX131" fmla="*/ 1392469 w 1912672"/>
                <a:gd name="connsiteY131" fmla="*/ 1209750 h 3833160"/>
                <a:gd name="connsiteX132" fmla="*/ 1371378 w 1912672"/>
                <a:gd name="connsiteY132" fmla="*/ 1253142 h 3833160"/>
                <a:gd name="connsiteX133" fmla="*/ 1348793 w 1912672"/>
                <a:gd name="connsiteY133" fmla="*/ 1296011 h 3833160"/>
                <a:gd name="connsiteX134" fmla="*/ 1324714 w 1912672"/>
                <a:gd name="connsiteY134" fmla="*/ 1336528 h 3833160"/>
                <a:gd name="connsiteX135" fmla="*/ 1300636 w 1912672"/>
                <a:gd name="connsiteY135" fmla="*/ 1376260 h 3833160"/>
                <a:gd name="connsiteX136" fmla="*/ 1278051 w 1912672"/>
                <a:gd name="connsiteY136" fmla="*/ 1412856 h 3833160"/>
                <a:gd name="connsiteX137" fmla="*/ 1253973 w 1912672"/>
                <a:gd name="connsiteY137" fmla="*/ 1445531 h 3833160"/>
                <a:gd name="connsiteX138" fmla="*/ 1232881 w 1912672"/>
                <a:gd name="connsiteY138" fmla="*/ 1474546 h 3833160"/>
                <a:gd name="connsiteX139" fmla="*/ 1212722 w 1912672"/>
                <a:gd name="connsiteY139" fmla="*/ 1495458 h 3833160"/>
                <a:gd name="connsiteX140" fmla="*/ 1215895 w 1912672"/>
                <a:gd name="connsiteY140" fmla="*/ 1511142 h 3833160"/>
                <a:gd name="connsiteX141" fmla="*/ 1221308 w 1912672"/>
                <a:gd name="connsiteY141" fmla="*/ 1514278 h 3833160"/>
                <a:gd name="connsiteX142" fmla="*/ 1255466 w 1912672"/>
                <a:gd name="connsiteY142" fmla="*/ 1504084 h 3833160"/>
                <a:gd name="connsiteX143" fmla="*/ 1289810 w 1912672"/>
                <a:gd name="connsiteY143" fmla="*/ 1499379 h 3833160"/>
                <a:gd name="connsiteX144" fmla="*/ 1326208 w 1912672"/>
                <a:gd name="connsiteY144" fmla="*/ 1499379 h 3833160"/>
                <a:gd name="connsiteX145" fmla="*/ 1361298 w 1912672"/>
                <a:gd name="connsiteY145" fmla="*/ 1500947 h 3833160"/>
                <a:gd name="connsiteX146" fmla="*/ 1398629 w 1912672"/>
                <a:gd name="connsiteY146" fmla="*/ 1502515 h 3833160"/>
                <a:gd name="connsiteX147" fmla="*/ 1432040 w 1912672"/>
                <a:gd name="connsiteY147" fmla="*/ 1502515 h 3833160"/>
                <a:gd name="connsiteX148" fmla="*/ 1464704 w 1912672"/>
                <a:gd name="connsiteY148" fmla="*/ 1498594 h 3833160"/>
                <a:gd name="connsiteX149" fmla="*/ 1530033 w 1912672"/>
                <a:gd name="connsiteY149" fmla="*/ 1482911 h 3833160"/>
                <a:gd name="connsiteX150" fmla="*/ 1590695 w 1912672"/>
                <a:gd name="connsiteY150" fmla="*/ 1462783 h 3833160"/>
                <a:gd name="connsiteX151" fmla="*/ 1647438 w 1912672"/>
                <a:gd name="connsiteY151" fmla="*/ 1438734 h 3833160"/>
                <a:gd name="connsiteX152" fmla="*/ 1699514 w 1912672"/>
                <a:gd name="connsiteY152" fmla="*/ 1408935 h 3833160"/>
                <a:gd name="connsiteX153" fmla="*/ 1747857 w 1912672"/>
                <a:gd name="connsiteY153" fmla="*/ 1376260 h 3833160"/>
                <a:gd name="connsiteX154" fmla="*/ 1791348 w 1912672"/>
                <a:gd name="connsiteY154" fmla="*/ 1338096 h 3833160"/>
                <a:gd name="connsiteX155" fmla="*/ 1831105 w 1912672"/>
                <a:gd name="connsiteY155" fmla="*/ 1298364 h 3833160"/>
                <a:gd name="connsiteX156" fmla="*/ 1867502 w 1912672"/>
                <a:gd name="connsiteY156" fmla="*/ 1253142 h 3833160"/>
                <a:gd name="connsiteX157" fmla="*/ 1900166 w 1912672"/>
                <a:gd name="connsiteY157" fmla="*/ 1205045 h 3833160"/>
                <a:gd name="connsiteX158" fmla="*/ 1912672 w 1912672"/>
                <a:gd name="connsiteY158" fmla="*/ 1214978 h 3833160"/>
                <a:gd name="connsiteX159" fmla="*/ 1912672 w 1912672"/>
                <a:gd name="connsiteY159" fmla="*/ 1218114 h 3833160"/>
                <a:gd name="connsiteX160" fmla="*/ 1894754 w 1912672"/>
                <a:gd name="connsiteY160" fmla="*/ 1261768 h 3833160"/>
                <a:gd name="connsiteX161" fmla="*/ 1869182 w 1912672"/>
                <a:gd name="connsiteY161" fmla="*/ 1306990 h 3833160"/>
                <a:gd name="connsiteX162" fmla="*/ 1838011 w 1912672"/>
                <a:gd name="connsiteY162" fmla="*/ 1352212 h 3833160"/>
                <a:gd name="connsiteX163" fmla="*/ 1801427 w 1912672"/>
                <a:gd name="connsiteY163" fmla="*/ 1396649 h 3833160"/>
                <a:gd name="connsiteX164" fmla="*/ 1760176 w 1912672"/>
                <a:gd name="connsiteY164" fmla="*/ 1438734 h 3833160"/>
                <a:gd name="connsiteX165" fmla="*/ 1716686 w 1912672"/>
                <a:gd name="connsiteY165" fmla="*/ 1480035 h 3833160"/>
                <a:gd name="connsiteX166" fmla="*/ 1670770 w 1912672"/>
                <a:gd name="connsiteY166" fmla="*/ 1516631 h 3833160"/>
                <a:gd name="connsiteX167" fmla="*/ 1625786 w 1912672"/>
                <a:gd name="connsiteY167" fmla="*/ 1549306 h 3833160"/>
                <a:gd name="connsiteX168" fmla="*/ 1582109 w 1912672"/>
                <a:gd name="connsiteY168" fmla="*/ 1574923 h 3833160"/>
                <a:gd name="connsiteX169" fmla="*/ 1539366 w 1912672"/>
                <a:gd name="connsiteY169" fmla="*/ 1595834 h 3833160"/>
                <a:gd name="connsiteX170" fmla="*/ 1516781 w 1912672"/>
                <a:gd name="connsiteY170" fmla="*/ 1602892 h 3833160"/>
                <a:gd name="connsiteX171" fmla="*/ 1488783 w 1912672"/>
                <a:gd name="connsiteY171" fmla="*/ 1608382 h 3833160"/>
                <a:gd name="connsiteX172" fmla="*/ 1457798 w 1912672"/>
                <a:gd name="connsiteY172" fmla="*/ 1614655 h 3833160"/>
                <a:gd name="connsiteX173" fmla="*/ 1425134 w 1912672"/>
                <a:gd name="connsiteY173" fmla="*/ 1620144 h 3833160"/>
                <a:gd name="connsiteX174" fmla="*/ 1390790 w 1912672"/>
                <a:gd name="connsiteY174" fmla="*/ 1625634 h 3833160"/>
                <a:gd name="connsiteX175" fmla="*/ 1355885 w 1912672"/>
                <a:gd name="connsiteY175" fmla="*/ 1631123 h 3833160"/>
                <a:gd name="connsiteX176" fmla="*/ 1323221 w 1912672"/>
                <a:gd name="connsiteY176" fmla="*/ 1637135 h 3833160"/>
                <a:gd name="connsiteX177" fmla="*/ 1292050 w 1912672"/>
                <a:gd name="connsiteY177" fmla="*/ 1644193 h 3833160"/>
                <a:gd name="connsiteX178" fmla="*/ 1262559 w 1912672"/>
                <a:gd name="connsiteY178" fmla="*/ 1654388 h 3833160"/>
                <a:gd name="connsiteX179" fmla="*/ 1238481 w 1912672"/>
                <a:gd name="connsiteY179" fmla="*/ 1663798 h 3833160"/>
                <a:gd name="connsiteX180" fmla="*/ 1219815 w 1912672"/>
                <a:gd name="connsiteY180" fmla="*/ 1676868 h 3833160"/>
                <a:gd name="connsiteX181" fmla="*/ 1205816 w 1912672"/>
                <a:gd name="connsiteY181" fmla="*/ 1692552 h 3833160"/>
                <a:gd name="connsiteX182" fmla="*/ 1183231 w 1912672"/>
                <a:gd name="connsiteY182" fmla="*/ 1737774 h 3833160"/>
                <a:gd name="connsiteX183" fmla="*/ 1167552 w 1912672"/>
                <a:gd name="connsiteY183" fmla="*/ 1786916 h 3833160"/>
                <a:gd name="connsiteX184" fmla="*/ 1155233 w 1912672"/>
                <a:gd name="connsiteY184" fmla="*/ 1838150 h 3833160"/>
                <a:gd name="connsiteX185" fmla="*/ 1148140 w 1912672"/>
                <a:gd name="connsiteY185" fmla="*/ 1890430 h 3833160"/>
                <a:gd name="connsiteX186" fmla="*/ 1145154 w 1912672"/>
                <a:gd name="connsiteY186" fmla="*/ 1945585 h 3833160"/>
                <a:gd name="connsiteX187" fmla="*/ 1143474 w 1912672"/>
                <a:gd name="connsiteY187" fmla="*/ 2001001 h 3833160"/>
                <a:gd name="connsiteX188" fmla="*/ 1145154 w 1912672"/>
                <a:gd name="connsiteY188" fmla="*/ 2056418 h 3833160"/>
                <a:gd name="connsiteX189" fmla="*/ 1148140 w 1912672"/>
                <a:gd name="connsiteY189" fmla="*/ 2113141 h 3833160"/>
                <a:gd name="connsiteX190" fmla="*/ 1152060 w 1912672"/>
                <a:gd name="connsiteY190" fmla="*/ 2169341 h 3833160"/>
                <a:gd name="connsiteX191" fmla="*/ 1156726 w 1912672"/>
                <a:gd name="connsiteY191" fmla="*/ 2224496 h 3833160"/>
                <a:gd name="connsiteX192" fmla="*/ 1157473 w 1912672"/>
                <a:gd name="connsiteY192" fmla="*/ 2305530 h 3833160"/>
                <a:gd name="connsiteX193" fmla="*/ 1153553 w 1912672"/>
                <a:gd name="connsiteY193" fmla="*/ 2386563 h 3833160"/>
                <a:gd name="connsiteX194" fmla="*/ 1146647 w 1912672"/>
                <a:gd name="connsiteY194" fmla="*/ 2464460 h 3833160"/>
                <a:gd name="connsiteX195" fmla="*/ 1138061 w 1912672"/>
                <a:gd name="connsiteY195" fmla="*/ 2540788 h 3833160"/>
                <a:gd name="connsiteX196" fmla="*/ 1133570 w 1912672"/>
                <a:gd name="connsiteY196" fmla="*/ 2649282 h 3833160"/>
                <a:gd name="connsiteX197" fmla="*/ 1135587 w 1912672"/>
                <a:gd name="connsiteY197" fmla="*/ 2649282 h 3833160"/>
                <a:gd name="connsiteX198" fmla="*/ 1180266 w 1912672"/>
                <a:gd name="connsiteY198" fmla="*/ 2953171 h 3833160"/>
                <a:gd name="connsiteX199" fmla="*/ 1207679 w 1912672"/>
                <a:gd name="connsiteY199" fmla="*/ 2969405 h 3833160"/>
                <a:gd name="connsiteX200" fmla="*/ 1234848 w 1912672"/>
                <a:gd name="connsiteY200" fmla="*/ 2985127 h 3833160"/>
                <a:gd name="connsiteX201" fmla="*/ 1258166 w 1912672"/>
                <a:gd name="connsiteY201" fmla="*/ 3001068 h 3833160"/>
                <a:gd name="connsiteX202" fmla="*/ 1307538 w 1912672"/>
                <a:gd name="connsiteY202" fmla="*/ 3040740 h 3833160"/>
                <a:gd name="connsiteX203" fmla="*/ 1351565 w 1912672"/>
                <a:gd name="connsiteY203" fmla="*/ 3082914 h 3833160"/>
                <a:gd name="connsiteX204" fmla="*/ 1389568 w 1912672"/>
                <a:gd name="connsiteY204" fmla="*/ 3124303 h 3833160"/>
                <a:gd name="connsiteX205" fmla="*/ 1424031 w 1912672"/>
                <a:gd name="connsiteY205" fmla="*/ 3165885 h 3833160"/>
                <a:gd name="connsiteX206" fmla="*/ 1455679 w 1912672"/>
                <a:gd name="connsiteY206" fmla="*/ 3207993 h 3833160"/>
                <a:gd name="connsiteX207" fmla="*/ 1485527 w 1912672"/>
                <a:gd name="connsiteY207" fmla="*/ 3248526 h 3833160"/>
                <a:gd name="connsiteX208" fmla="*/ 1512168 w 1912672"/>
                <a:gd name="connsiteY208" fmla="*/ 3287746 h 3833160"/>
                <a:gd name="connsiteX209" fmla="*/ 1499563 w 1912672"/>
                <a:gd name="connsiteY209" fmla="*/ 3294670 h 3833160"/>
                <a:gd name="connsiteX210" fmla="*/ 1456733 w 1912672"/>
                <a:gd name="connsiteY210" fmla="*/ 3246355 h 3833160"/>
                <a:gd name="connsiteX211" fmla="*/ 1412405 w 1912672"/>
                <a:gd name="connsiteY211" fmla="*/ 3200323 h 3833160"/>
                <a:gd name="connsiteX212" fmla="*/ 1366622 w 1912672"/>
                <a:gd name="connsiteY212" fmla="*/ 3157506 h 3833160"/>
                <a:gd name="connsiteX213" fmla="*/ 1319006 w 1912672"/>
                <a:gd name="connsiteY213" fmla="*/ 3118477 h 3833160"/>
                <a:gd name="connsiteX214" fmla="*/ 1268398 w 1912672"/>
                <a:gd name="connsiteY214" fmla="*/ 3084012 h 3833160"/>
                <a:gd name="connsiteX215" fmla="*/ 1215820 w 1912672"/>
                <a:gd name="connsiteY215" fmla="*/ 3053212 h 3833160"/>
                <a:gd name="connsiteX216" fmla="*/ 1162136 w 1912672"/>
                <a:gd name="connsiteY216" fmla="*/ 3026534 h 3833160"/>
                <a:gd name="connsiteX217" fmla="*/ 1105505 w 1912672"/>
                <a:gd name="connsiteY217" fmla="*/ 3006561 h 3833160"/>
                <a:gd name="connsiteX218" fmla="*/ 1052936 w 1912672"/>
                <a:gd name="connsiteY218" fmla="*/ 3127318 h 3833160"/>
                <a:gd name="connsiteX219" fmla="*/ 1055550 w 1912672"/>
                <a:gd name="connsiteY219" fmla="*/ 3272471 h 3833160"/>
                <a:gd name="connsiteX220" fmla="*/ 1106379 w 1912672"/>
                <a:gd name="connsiteY220" fmla="*/ 3308927 h 3833160"/>
                <a:gd name="connsiteX221" fmla="*/ 1151347 w 1912672"/>
                <a:gd name="connsiteY221" fmla="*/ 3348334 h 3833160"/>
                <a:gd name="connsiteX222" fmla="*/ 1187691 w 1912672"/>
                <a:gd name="connsiteY222" fmla="*/ 3388268 h 3833160"/>
                <a:gd name="connsiteX223" fmla="*/ 1216725 w 1912672"/>
                <a:gd name="connsiteY223" fmla="*/ 3430484 h 3833160"/>
                <a:gd name="connsiteX224" fmla="*/ 1238582 w 1912672"/>
                <a:gd name="connsiteY224" fmla="*/ 3473897 h 3833160"/>
                <a:gd name="connsiteX225" fmla="*/ 1252456 w 1912672"/>
                <a:gd name="connsiteY225" fmla="*/ 3516304 h 3833160"/>
                <a:gd name="connsiteX226" fmla="*/ 1258768 w 1912672"/>
                <a:gd name="connsiteY226" fmla="*/ 3559273 h 3833160"/>
                <a:gd name="connsiteX227" fmla="*/ 1256926 w 1912672"/>
                <a:gd name="connsiteY227" fmla="*/ 3601386 h 3833160"/>
                <a:gd name="connsiteX228" fmla="*/ 1247774 w 1912672"/>
                <a:gd name="connsiteY228" fmla="*/ 3640689 h 3833160"/>
                <a:gd name="connsiteX229" fmla="*/ 1240808 w 1912672"/>
                <a:gd name="connsiteY229" fmla="*/ 3642671 h 3833160"/>
                <a:gd name="connsiteX230" fmla="*/ 1237950 w 1912672"/>
                <a:gd name="connsiteY230" fmla="*/ 3632080 h 3833160"/>
                <a:gd name="connsiteX231" fmla="*/ 1246452 w 1912672"/>
                <a:gd name="connsiteY231" fmla="*/ 3608381 h 3833160"/>
                <a:gd name="connsiteX232" fmla="*/ 1246889 w 1912672"/>
                <a:gd name="connsiteY232" fmla="*/ 3581808 h 3833160"/>
                <a:gd name="connsiteX233" fmla="*/ 1243694 w 1912672"/>
                <a:gd name="connsiteY233" fmla="*/ 3552354 h 3833160"/>
                <a:gd name="connsiteX234" fmla="*/ 1233485 w 1912672"/>
                <a:gd name="connsiteY234" fmla="*/ 3522742 h 3833160"/>
                <a:gd name="connsiteX235" fmla="*/ 1218246 w 1912672"/>
                <a:gd name="connsiteY235" fmla="*/ 3491717 h 3833160"/>
                <a:gd name="connsiteX236" fmla="*/ 1199371 w 1912672"/>
                <a:gd name="connsiteY236" fmla="*/ 3461697 h 3833160"/>
                <a:gd name="connsiteX237" fmla="*/ 1175758 w 1912672"/>
                <a:gd name="connsiteY237" fmla="*/ 3432919 h 3833160"/>
                <a:gd name="connsiteX238" fmla="*/ 1147962 w 1912672"/>
                <a:gd name="connsiteY238" fmla="*/ 3405866 h 3833160"/>
                <a:gd name="connsiteX239" fmla="*/ 1119222 w 1912672"/>
                <a:gd name="connsiteY239" fmla="*/ 3381579 h 3833160"/>
                <a:gd name="connsiteX240" fmla="*/ 1101535 w 1912672"/>
                <a:gd name="connsiteY240" fmla="*/ 3369675 h 3833160"/>
                <a:gd name="connsiteX241" fmla="*/ 1087698 w 1912672"/>
                <a:gd name="connsiteY241" fmla="*/ 3357550 h 3833160"/>
                <a:gd name="connsiteX242" fmla="*/ 1073608 w 1912672"/>
                <a:gd name="connsiteY242" fmla="*/ 3348798 h 3833160"/>
                <a:gd name="connsiteX243" fmla="*/ 1059423 w 1912672"/>
                <a:gd name="connsiteY243" fmla="*/ 3340859 h 3833160"/>
                <a:gd name="connsiteX244" fmla="*/ 1043960 w 1912672"/>
                <a:gd name="connsiteY244" fmla="*/ 3337192 h 3833160"/>
                <a:gd name="connsiteX245" fmla="*/ 1025322 w 1912672"/>
                <a:gd name="connsiteY245" fmla="*/ 3402025 h 3833160"/>
                <a:gd name="connsiteX246" fmla="*/ 1003697 w 1912672"/>
                <a:gd name="connsiteY246" fmla="*/ 3462443 h 3833160"/>
                <a:gd name="connsiteX247" fmla="*/ 978914 w 1912672"/>
                <a:gd name="connsiteY247" fmla="*/ 3523689 h 3833160"/>
                <a:gd name="connsiteX248" fmla="*/ 949550 w 1912672"/>
                <a:gd name="connsiteY248" fmla="*/ 3583615 h 3833160"/>
                <a:gd name="connsiteX249" fmla="*/ 915669 w 1912672"/>
                <a:gd name="connsiteY249" fmla="*/ 3646771 h 3833160"/>
                <a:gd name="connsiteX250" fmla="*/ 876441 w 1912672"/>
                <a:gd name="connsiteY250" fmla="*/ 3712430 h 3833160"/>
                <a:gd name="connsiteX251" fmla="*/ 867986 w 1912672"/>
                <a:gd name="connsiteY251" fmla="*/ 3722991 h 3833160"/>
                <a:gd name="connsiteX252" fmla="*/ 858368 w 1912672"/>
                <a:gd name="connsiteY252" fmla="*/ 3739422 h 3833160"/>
                <a:gd name="connsiteX253" fmla="*/ 845551 w 1912672"/>
                <a:gd name="connsiteY253" fmla="*/ 3755745 h 3833160"/>
                <a:gd name="connsiteX254" fmla="*/ 833671 w 1912672"/>
                <a:gd name="connsiteY254" fmla="*/ 3773189 h 3833160"/>
                <a:gd name="connsiteX255" fmla="*/ 819871 w 1912672"/>
                <a:gd name="connsiteY255" fmla="*/ 3791345 h 3833160"/>
                <a:gd name="connsiteX256" fmla="*/ 805085 w 1912672"/>
                <a:gd name="connsiteY256" fmla="*/ 3806242 h 3833160"/>
                <a:gd name="connsiteX257" fmla="*/ 790388 w 1912672"/>
                <a:gd name="connsiteY257" fmla="*/ 3819121 h 3833160"/>
                <a:gd name="connsiteX258" fmla="*/ 775016 w 1912672"/>
                <a:gd name="connsiteY258" fmla="*/ 3828711 h 3833160"/>
                <a:gd name="connsiteX259" fmla="*/ 761637 w 1912672"/>
                <a:gd name="connsiteY259" fmla="*/ 3833160 h 3833160"/>
                <a:gd name="connsiteX260" fmla="*/ 758567 w 1912672"/>
                <a:gd name="connsiteY260" fmla="*/ 3826878 h 3833160"/>
                <a:gd name="connsiteX261" fmla="*/ 805952 w 1912672"/>
                <a:gd name="connsiteY261" fmla="*/ 3777351 h 3833160"/>
                <a:gd name="connsiteX262" fmla="*/ 847525 w 1912672"/>
                <a:gd name="connsiteY262" fmla="*/ 3722733 h 3833160"/>
                <a:gd name="connsiteX263" fmla="*/ 882815 w 1912672"/>
                <a:gd name="connsiteY263" fmla="*/ 3664405 h 3833160"/>
                <a:gd name="connsiteX264" fmla="*/ 910683 w 1912672"/>
                <a:gd name="connsiteY264" fmla="*/ 3606761 h 3833160"/>
                <a:gd name="connsiteX265" fmla="*/ 933675 w 1912672"/>
                <a:gd name="connsiteY265" fmla="*/ 3550236 h 3833160"/>
                <a:gd name="connsiteX266" fmla="*/ 943120 w 1912672"/>
                <a:gd name="connsiteY266" fmla="*/ 3508495 h 3833160"/>
                <a:gd name="connsiteX267" fmla="*/ 946497 w 1912672"/>
                <a:gd name="connsiteY267" fmla="*/ 3509658 h 3833160"/>
                <a:gd name="connsiteX268" fmla="*/ 947522 w 1912672"/>
                <a:gd name="connsiteY268" fmla="*/ 3508759 h 3833160"/>
                <a:gd name="connsiteX269" fmla="*/ 947302 w 1912672"/>
                <a:gd name="connsiteY269" fmla="*/ 3506770 h 3833160"/>
                <a:gd name="connsiteX270" fmla="*/ 946709 w 1912672"/>
                <a:gd name="connsiteY270" fmla="*/ 3505350 h 3833160"/>
                <a:gd name="connsiteX271" fmla="*/ 945381 w 1912672"/>
                <a:gd name="connsiteY271" fmla="*/ 3502390 h 3833160"/>
                <a:gd name="connsiteX272" fmla="*/ 946879 w 1912672"/>
                <a:gd name="connsiteY272" fmla="*/ 3500109 h 3833160"/>
                <a:gd name="connsiteX273" fmla="*/ 946796 w 1912672"/>
                <a:gd name="connsiteY273" fmla="*/ 3498240 h 3833160"/>
                <a:gd name="connsiteX274" fmla="*/ 947228 w 1912672"/>
                <a:gd name="connsiteY274" fmla="*/ 3495922 h 3833160"/>
                <a:gd name="connsiteX275" fmla="*/ 946202 w 1912672"/>
                <a:gd name="connsiteY275" fmla="*/ 3496821 h 3833160"/>
                <a:gd name="connsiteX276" fmla="*/ 946796 w 1912672"/>
                <a:gd name="connsiteY276" fmla="*/ 3498240 h 3833160"/>
                <a:gd name="connsiteX277" fmla="*/ 943120 w 1912672"/>
                <a:gd name="connsiteY277" fmla="*/ 3508495 h 3833160"/>
                <a:gd name="connsiteX278" fmla="*/ 920055 w 1912672"/>
                <a:gd name="connsiteY278" fmla="*/ 3504456 h 3833160"/>
                <a:gd name="connsiteX279" fmla="*/ 891050 w 1912672"/>
                <a:gd name="connsiteY279" fmla="*/ 3506594 h 3833160"/>
                <a:gd name="connsiteX280" fmla="*/ 860172 w 1912672"/>
                <a:gd name="connsiteY280" fmla="*/ 3511582 h 3833160"/>
                <a:gd name="connsiteX281" fmla="*/ 826163 w 1912672"/>
                <a:gd name="connsiteY281" fmla="*/ 3521016 h 3833160"/>
                <a:gd name="connsiteX282" fmla="*/ 790835 w 1912672"/>
                <a:gd name="connsiteY282" fmla="*/ 3533785 h 3833160"/>
                <a:gd name="connsiteX283" fmla="*/ 755037 w 1912672"/>
                <a:gd name="connsiteY283" fmla="*/ 3547939 h 3833160"/>
                <a:gd name="connsiteX284" fmla="*/ 720010 w 1912672"/>
                <a:gd name="connsiteY284" fmla="*/ 3564567 h 3833160"/>
                <a:gd name="connsiteX285" fmla="*/ 686563 w 1912672"/>
                <a:gd name="connsiteY285" fmla="*/ 3580781 h 3833160"/>
                <a:gd name="connsiteX286" fmla="*/ 655247 w 1912672"/>
                <a:gd name="connsiteY286" fmla="*/ 3597068 h 3833160"/>
                <a:gd name="connsiteX287" fmla="*/ 687635 w 1912672"/>
                <a:gd name="connsiteY287" fmla="*/ 3566747 h 3833160"/>
                <a:gd name="connsiteX288" fmla="*/ 719332 w 1912672"/>
                <a:gd name="connsiteY288" fmla="*/ 3540910 h 3833160"/>
                <a:gd name="connsiteX289" fmla="*/ 753129 w 1912672"/>
                <a:gd name="connsiteY289" fmla="*/ 3520510 h 3833160"/>
                <a:gd name="connsiteX290" fmla="*/ 789139 w 1912672"/>
                <a:gd name="connsiteY290" fmla="*/ 3502048 h 3833160"/>
                <a:gd name="connsiteX291" fmla="*/ 826517 w 1912672"/>
                <a:gd name="connsiteY291" fmla="*/ 3487482 h 3833160"/>
                <a:gd name="connsiteX292" fmla="*/ 868462 w 1912672"/>
                <a:gd name="connsiteY292" fmla="*/ 3476916 h 3833160"/>
                <a:gd name="connsiteX293" fmla="*/ 962011 w 1912672"/>
                <a:gd name="connsiteY293" fmla="*/ 3455565 h 3833160"/>
                <a:gd name="connsiteX294" fmla="*/ 973820 w 1912672"/>
                <a:gd name="connsiteY294" fmla="*/ 3382651 h 3833160"/>
                <a:gd name="connsiteX295" fmla="*/ 979476 w 1912672"/>
                <a:gd name="connsiteY295" fmla="*/ 3310035 h 3833160"/>
                <a:gd name="connsiteX296" fmla="*/ 978970 w 1912672"/>
                <a:gd name="connsiteY296" fmla="*/ 3236513 h 3833160"/>
                <a:gd name="connsiteX297" fmla="*/ 972281 w 1912672"/>
                <a:gd name="connsiteY297" fmla="*/ 3163562 h 3833160"/>
                <a:gd name="connsiteX298" fmla="*/ 909718 w 1912672"/>
                <a:gd name="connsiteY298" fmla="*/ 2935624 h 3833160"/>
                <a:gd name="connsiteX299" fmla="*/ 900871 w 1912672"/>
                <a:gd name="connsiteY299" fmla="*/ 2934162 h 3833160"/>
                <a:gd name="connsiteX300" fmla="*/ 870406 w 1912672"/>
                <a:gd name="connsiteY300" fmla="*/ 2984139 h 3833160"/>
                <a:gd name="connsiteX301" fmla="*/ 833789 w 1912672"/>
                <a:gd name="connsiteY301" fmla="*/ 3034414 h 3833160"/>
                <a:gd name="connsiteX302" fmla="*/ 791581 w 1912672"/>
                <a:gd name="connsiteY302" fmla="*/ 3086679 h 3833160"/>
                <a:gd name="connsiteX303" fmla="*/ 743642 w 1912672"/>
                <a:gd name="connsiteY303" fmla="*/ 3135720 h 3833160"/>
                <a:gd name="connsiteX304" fmla="*/ 692759 w 1912672"/>
                <a:gd name="connsiteY304" fmla="*/ 3186373 h 3833160"/>
                <a:gd name="connsiteX305" fmla="*/ 637219 w 1912672"/>
                <a:gd name="connsiteY305" fmla="*/ 3235043 h 3833160"/>
                <a:gd name="connsiteX306" fmla="*/ 578815 w 1912672"/>
                <a:gd name="connsiteY306" fmla="*/ 3282100 h 3833160"/>
                <a:gd name="connsiteX307" fmla="*/ 518156 w 1912672"/>
                <a:gd name="connsiteY307" fmla="*/ 3326282 h 3833160"/>
                <a:gd name="connsiteX308" fmla="*/ 455177 w 1912672"/>
                <a:gd name="connsiteY308" fmla="*/ 3368134 h 3833160"/>
                <a:gd name="connsiteX309" fmla="*/ 393663 w 1912672"/>
                <a:gd name="connsiteY309" fmla="*/ 3407974 h 3833160"/>
                <a:gd name="connsiteX310" fmla="*/ 330228 w 1912672"/>
                <a:gd name="connsiteY310" fmla="*/ 3443435 h 3833160"/>
                <a:gd name="connsiteX311" fmla="*/ 267517 w 1912672"/>
                <a:gd name="connsiteY311" fmla="*/ 3474139 h 3833160"/>
                <a:gd name="connsiteX312" fmla="*/ 206814 w 1912672"/>
                <a:gd name="connsiteY312" fmla="*/ 3502111 h 3833160"/>
                <a:gd name="connsiteX313" fmla="*/ 148203 w 1912672"/>
                <a:gd name="connsiteY313" fmla="*/ 3524128 h 3833160"/>
                <a:gd name="connsiteX314" fmla="*/ 92246 w 1912672"/>
                <a:gd name="connsiteY314" fmla="*/ 3541882 h 3833160"/>
                <a:gd name="connsiteX315" fmla="*/ 37645 w 1912672"/>
                <a:gd name="connsiteY315" fmla="*/ 3552139 h 3833160"/>
                <a:gd name="connsiteX316" fmla="*/ 48200 w 1912672"/>
                <a:gd name="connsiteY316" fmla="*/ 3547012 h 3833160"/>
                <a:gd name="connsiteX317" fmla="*/ 54777 w 1912672"/>
                <a:gd name="connsiteY317" fmla="*/ 3543191 h 3833160"/>
                <a:gd name="connsiteX318" fmla="*/ 59610 w 1912672"/>
                <a:gd name="connsiteY318" fmla="*/ 3541137 h 3833160"/>
                <a:gd name="connsiteX319" fmla="*/ 61660 w 1912672"/>
                <a:gd name="connsiteY319" fmla="*/ 3539340 h 3833160"/>
                <a:gd name="connsiteX320" fmla="*/ 61441 w 1912672"/>
                <a:gd name="connsiteY320" fmla="*/ 3537351 h 3833160"/>
                <a:gd name="connsiteX321" fmla="*/ 62467 w 1912672"/>
                <a:gd name="connsiteY321" fmla="*/ 3536452 h 3833160"/>
                <a:gd name="connsiteX322" fmla="*/ 61359 w 1912672"/>
                <a:gd name="connsiteY322" fmla="*/ 3535481 h 3833160"/>
                <a:gd name="connsiteX323" fmla="*/ 62897 w 1912672"/>
                <a:gd name="connsiteY323" fmla="*/ 3534134 h 3833160"/>
                <a:gd name="connsiteX324" fmla="*/ 67081 w 1912672"/>
                <a:gd name="connsiteY324" fmla="*/ 3532408 h 3833160"/>
                <a:gd name="connsiteX325" fmla="*/ 72939 w 1912672"/>
                <a:gd name="connsiteY325" fmla="*/ 3529456 h 3833160"/>
                <a:gd name="connsiteX326" fmla="*/ 81778 w 1912672"/>
                <a:gd name="connsiteY326" fmla="*/ 3524622 h 3833160"/>
                <a:gd name="connsiteX327" fmla="*/ 95320 w 1912672"/>
                <a:gd name="connsiteY327" fmla="*/ 3518818 h 3833160"/>
                <a:gd name="connsiteX328" fmla="*/ 114932 w 1912672"/>
                <a:gd name="connsiteY328" fmla="*/ 3510846 h 3833160"/>
                <a:gd name="connsiteX329" fmla="*/ 137312 w 1912672"/>
                <a:gd name="connsiteY329" fmla="*/ 3500207 h 3833160"/>
                <a:gd name="connsiteX330" fmla="*/ 167862 w 1912672"/>
                <a:gd name="connsiteY330" fmla="*/ 3487744 h 3833160"/>
                <a:gd name="connsiteX331" fmla="*/ 204549 w 1912672"/>
                <a:gd name="connsiteY331" fmla="*/ 3472571 h 3833160"/>
                <a:gd name="connsiteX332" fmla="*/ 258382 w 1912672"/>
                <a:gd name="connsiteY332" fmla="*/ 3445767 h 3833160"/>
                <a:gd name="connsiteX333" fmla="*/ 311693 w 1912672"/>
                <a:gd name="connsiteY333" fmla="*/ 3413115 h 3833160"/>
                <a:gd name="connsiteX334" fmla="*/ 364540 w 1912672"/>
                <a:gd name="connsiteY334" fmla="*/ 3377961 h 3833160"/>
                <a:gd name="connsiteX335" fmla="*/ 422506 w 1912672"/>
                <a:gd name="connsiteY335" fmla="*/ 3342200 h 3833160"/>
                <a:gd name="connsiteX336" fmla="*/ 434347 w 1912672"/>
                <a:gd name="connsiteY336" fmla="*/ 3334006 h 3833160"/>
                <a:gd name="connsiteX337" fmla="*/ 451900 w 1912672"/>
                <a:gd name="connsiteY337" fmla="*/ 3321534 h 3833160"/>
                <a:gd name="connsiteX338" fmla="*/ 469893 w 1912672"/>
                <a:gd name="connsiteY338" fmla="*/ 3307950 h 3833160"/>
                <a:gd name="connsiteX339" fmla="*/ 489284 w 1912672"/>
                <a:gd name="connsiteY339" fmla="*/ 3292897 h 3833160"/>
                <a:gd name="connsiteX340" fmla="*/ 508083 w 1912672"/>
                <a:gd name="connsiteY340" fmla="*/ 3276424 h 3833160"/>
                <a:gd name="connsiteX341" fmla="*/ 522649 w 1912672"/>
                <a:gd name="connsiteY341" fmla="*/ 3259537 h 3833160"/>
                <a:gd name="connsiteX342" fmla="*/ 534440 w 1912672"/>
                <a:gd name="connsiteY342" fmla="*/ 3244112 h 3833160"/>
                <a:gd name="connsiteX343" fmla="*/ 539574 w 1912672"/>
                <a:gd name="connsiteY343" fmla="*/ 3230640 h 3833160"/>
                <a:gd name="connsiteX344" fmla="*/ 509849 w 1912672"/>
                <a:gd name="connsiteY344" fmla="*/ 3208187 h 3833160"/>
                <a:gd name="connsiteX345" fmla="*/ 474526 w 1912672"/>
                <a:gd name="connsiteY345" fmla="*/ 3191609 h 3833160"/>
                <a:gd name="connsiteX346" fmla="*/ 435493 w 1912672"/>
                <a:gd name="connsiteY346" fmla="*/ 3180466 h 3833160"/>
                <a:gd name="connsiteX347" fmla="*/ 390471 w 1912672"/>
                <a:gd name="connsiteY347" fmla="*/ 3173359 h 3833160"/>
                <a:gd name="connsiteX348" fmla="*/ 344894 w 1912672"/>
                <a:gd name="connsiteY348" fmla="*/ 3170859 h 3833160"/>
                <a:gd name="connsiteX349" fmla="*/ 295258 w 1912672"/>
                <a:gd name="connsiteY349" fmla="*/ 3172887 h 3833160"/>
                <a:gd name="connsiteX350" fmla="*/ 245329 w 1912672"/>
                <a:gd name="connsiteY350" fmla="*/ 3177354 h 3833160"/>
                <a:gd name="connsiteX351" fmla="*/ 195694 w 1912672"/>
                <a:gd name="connsiteY351" fmla="*/ 3184474 h 3833160"/>
                <a:gd name="connsiteX352" fmla="*/ 144902 w 1912672"/>
                <a:gd name="connsiteY352" fmla="*/ 3193577 h 3833160"/>
                <a:gd name="connsiteX353" fmla="*/ 95992 w 1912672"/>
                <a:gd name="connsiteY353" fmla="*/ 3206125 h 3833160"/>
                <a:gd name="connsiteX354" fmla="*/ 49213 w 1912672"/>
                <a:gd name="connsiteY354" fmla="*/ 3218744 h 3833160"/>
                <a:gd name="connsiteX355" fmla="*/ 6365 w 1912672"/>
                <a:gd name="connsiteY355" fmla="*/ 3233010 h 3833160"/>
                <a:gd name="connsiteX356" fmla="*/ 0 w 1912672"/>
                <a:gd name="connsiteY356" fmla="*/ 3227433 h 3833160"/>
                <a:gd name="connsiteX357" fmla="*/ 3076 w 1912672"/>
                <a:gd name="connsiteY357" fmla="*/ 3224737 h 3833160"/>
                <a:gd name="connsiteX358" fmla="*/ 43018 w 1912672"/>
                <a:gd name="connsiteY358" fmla="*/ 3207924 h 3833160"/>
                <a:gd name="connsiteX359" fmla="*/ 85231 w 1912672"/>
                <a:gd name="connsiteY359" fmla="*/ 3191304 h 3833160"/>
                <a:gd name="connsiteX360" fmla="*/ 127386 w 1912672"/>
                <a:gd name="connsiteY360" fmla="*/ 3176431 h 3833160"/>
                <a:gd name="connsiteX361" fmla="*/ 168655 w 1912672"/>
                <a:gd name="connsiteY361" fmla="*/ 3162578 h 3833160"/>
                <a:gd name="connsiteX362" fmla="*/ 209793 w 1912672"/>
                <a:gd name="connsiteY362" fmla="*/ 3149808 h 3833160"/>
                <a:gd name="connsiteX363" fmla="*/ 250713 w 1912672"/>
                <a:gd name="connsiteY363" fmla="*/ 3140141 h 3833160"/>
                <a:gd name="connsiteX364" fmla="*/ 291298 w 1912672"/>
                <a:gd name="connsiteY364" fmla="*/ 3131978 h 3833160"/>
                <a:gd name="connsiteX365" fmla="*/ 333154 w 1912672"/>
                <a:gd name="connsiteY365" fmla="*/ 3128523 h 3833160"/>
                <a:gd name="connsiteX366" fmla="*/ 375359 w 1912672"/>
                <a:gd name="connsiteY366" fmla="*/ 3125974 h 3833160"/>
                <a:gd name="connsiteX367" fmla="*/ 416751 w 1912672"/>
                <a:gd name="connsiteY367" fmla="*/ 3130200 h 3833160"/>
                <a:gd name="connsiteX368" fmla="*/ 459928 w 1912672"/>
                <a:gd name="connsiteY368" fmla="*/ 3138683 h 3833160"/>
                <a:gd name="connsiteX369" fmla="*/ 504268 w 1912672"/>
                <a:gd name="connsiteY369" fmla="*/ 3151481 h 3833160"/>
                <a:gd name="connsiteX370" fmla="*/ 546509 w 1912672"/>
                <a:gd name="connsiteY370" fmla="*/ 3169029 h 3833160"/>
                <a:gd name="connsiteX371" fmla="*/ 591005 w 1912672"/>
                <a:gd name="connsiteY371" fmla="*/ 3194544 h 3833160"/>
                <a:gd name="connsiteX372" fmla="*/ 643386 w 1912672"/>
                <a:gd name="connsiteY372" fmla="*/ 3146702 h 3833160"/>
                <a:gd name="connsiteX373" fmla="*/ 689192 w 1912672"/>
                <a:gd name="connsiteY373" fmla="*/ 3097589 h 3833160"/>
                <a:gd name="connsiteX374" fmla="*/ 728837 w 1912672"/>
                <a:gd name="connsiteY374" fmla="*/ 3047570 h 3833160"/>
                <a:gd name="connsiteX375" fmla="*/ 763151 w 1912672"/>
                <a:gd name="connsiteY375" fmla="*/ 2997373 h 3833160"/>
                <a:gd name="connsiteX376" fmla="*/ 792509 w 1912672"/>
                <a:gd name="connsiteY376" fmla="*/ 2946426 h 3833160"/>
                <a:gd name="connsiteX377" fmla="*/ 818742 w 1912672"/>
                <a:gd name="connsiteY377" fmla="*/ 2896035 h 3833160"/>
                <a:gd name="connsiteX378" fmla="*/ 840539 w 1912672"/>
                <a:gd name="connsiteY378" fmla="*/ 2845651 h 3833160"/>
                <a:gd name="connsiteX379" fmla="*/ 868659 w 1912672"/>
                <a:gd name="connsiteY379" fmla="*/ 2777611 h 3833160"/>
                <a:gd name="connsiteX380" fmla="*/ 886079 w 1912672"/>
                <a:gd name="connsiteY380" fmla="*/ 2678806 h 3833160"/>
                <a:gd name="connsiteX381" fmla="*/ 894665 w 1912672"/>
                <a:gd name="connsiteY381" fmla="*/ 2574247 h 3833160"/>
                <a:gd name="connsiteX382" fmla="*/ 910157 w 1912672"/>
                <a:gd name="connsiteY382" fmla="*/ 2532162 h 3833160"/>
                <a:gd name="connsiteX383" fmla="*/ 923410 w 1912672"/>
                <a:gd name="connsiteY383" fmla="*/ 2485372 h 3833160"/>
                <a:gd name="connsiteX384" fmla="*/ 935916 w 1912672"/>
                <a:gd name="connsiteY384" fmla="*/ 2433353 h 3833160"/>
                <a:gd name="connsiteX385" fmla="*/ 947488 w 1912672"/>
                <a:gd name="connsiteY385" fmla="*/ 2377937 h 3833160"/>
                <a:gd name="connsiteX386" fmla="*/ 956821 w 1912672"/>
                <a:gd name="connsiteY386" fmla="*/ 2318077 h 3833160"/>
                <a:gd name="connsiteX387" fmla="*/ 963914 w 1912672"/>
                <a:gd name="connsiteY387" fmla="*/ 2257171 h 3833160"/>
                <a:gd name="connsiteX388" fmla="*/ 970820 w 1912672"/>
                <a:gd name="connsiteY388" fmla="*/ 2193390 h 3833160"/>
                <a:gd name="connsiteX389" fmla="*/ 975486 w 1912672"/>
                <a:gd name="connsiteY389" fmla="*/ 2128825 h 3833160"/>
                <a:gd name="connsiteX390" fmla="*/ 979406 w 1912672"/>
                <a:gd name="connsiteY390" fmla="*/ 2061646 h 3833160"/>
                <a:gd name="connsiteX391" fmla="*/ 979406 w 1912672"/>
                <a:gd name="connsiteY391" fmla="*/ 1995512 h 3833160"/>
                <a:gd name="connsiteX392" fmla="*/ 979406 w 1912672"/>
                <a:gd name="connsiteY392" fmla="*/ 1930162 h 3833160"/>
                <a:gd name="connsiteX393" fmla="*/ 975486 w 1912672"/>
                <a:gd name="connsiteY393" fmla="*/ 1864552 h 3833160"/>
                <a:gd name="connsiteX394" fmla="*/ 970073 w 1912672"/>
                <a:gd name="connsiteY394" fmla="*/ 1801555 h 3833160"/>
                <a:gd name="connsiteX395" fmla="*/ 963167 w 1912672"/>
                <a:gd name="connsiteY395" fmla="*/ 1740126 h 3833160"/>
                <a:gd name="connsiteX396" fmla="*/ 952901 w 1912672"/>
                <a:gd name="connsiteY396" fmla="*/ 1680789 h 3833160"/>
                <a:gd name="connsiteX397" fmla="*/ 938902 w 1912672"/>
                <a:gd name="connsiteY397" fmla="*/ 1625634 h 3833160"/>
                <a:gd name="connsiteX398" fmla="*/ 923410 w 1912672"/>
                <a:gd name="connsiteY398" fmla="*/ 1573354 h 3833160"/>
                <a:gd name="connsiteX399" fmla="*/ 904744 w 1912672"/>
                <a:gd name="connsiteY399" fmla="*/ 1526564 h 3833160"/>
                <a:gd name="connsiteX400" fmla="*/ 883839 w 1912672"/>
                <a:gd name="connsiteY400" fmla="*/ 1485263 h 3833160"/>
                <a:gd name="connsiteX401" fmla="*/ 859574 w 1912672"/>
                <a:gd name="connsiteY401" fmla="*/ 1448667 h 3833160"/>
                <a:gd name="connsiteX402" fmla="*/ 832510 w 1912672"/>
                <a:gd name="connsiteY402" fmla="*/ 1419129 h 3833160"/>
                <a:gd name="connsiteX403" fmla="*/ 801338 w 1912672"/>
                <a:gd name="connsiteY403" fmla="*/ 1396649 h 3833160"/>
                <a:gd name="connsiteX404" fmla="*/ 774834 w 1912672"/>
                <a:gd name="connsiteY404" fmla="*/ 1383318 h 3833160"/>
                <a:gd name="connsiteX405" fmla="*/ 745342 w 1912672"/>
                <a:gd name="connsiteY405" fmla="*/ 1377829 h 3833160"/>
                <a:gd name="connsiteX406" fmla="*/ 714918 w 1912672"/>
                <a:gd name="connsiteY406" fmla="*/ 1377829 h 3833160"/>
                <a:gd name="connsiteX407" fmla="*/ 683187 w 1912672"/>
                <a:gd name="connsiteY407" fmla="*/ 1381750 h 3833160"/>
                <a:gd name="connsiteX408" fmla="*/ 652016 w 1912672"/>
                <a:gd name="connsiteY408" fmla="*/ 1388023 h 3833160"/>
                <a:gd name="connsiteX409" fmla="*/ 620845 w 1912672"/>
                <a:gd name="connsiteY409" fmla="*/ 1396649 h 3833160"/>
                <a:gd name="connsiteX410" fmla="*/ 589860 w 1912672"/>
                <a:gd name="connsiteY410" fmla="*/ 1403446 h 3833160"/>
                <a:gd name="connsiteX411" fmla="*/ 559436 w 1912672"/>
                <a:gd name="connsiteY411" fmla="*/ 1410503 h 3833160"/>
                <a:gd name="connsiteX412" fmla="*/ 531438 w 1912672"/>
                <a:gd name="connsiteY412" fmla="*/ 1414424 h 3833160"/>
                <a:gd name="connsiteX413" fmla="*/ 467602 w 1912672"/>
                <a:gd name="connsiteY413" fmla="*/ 1417561 h 3833160"/>
                <a:gd name="connsiteX414" fmla="*/ 405447 w 1912672"/>
                <a:gd name="connsiteY414" fmla="*/ 1414424 h 3833160"/>
                <a:gd name="connsiteX415" fmla="*/ 347958 w 1912672"/>
                <a:gd name="connsiteY415" fmla="*/ 1407367 h 3833160"/>
                <a:gd name="connsiteX416" fmla="*/ 292708 w 1912672"/>
                <a:gd name="connsiteY416" fmla="*/ 1397433 h 3833160"/>
                <a:gd name="connsiteX417" fmla="*/ 238952 w 1912672"/>
                <a:gd name="connsiteY417" fmla="*/ 1384886 h 3833160"/>
                <a:gd name="connsiteX418" fmla="*/ 187622 w 1912672"/>
                <a:gd name="connsiteY418" fmla="*/ 1372339 h 3833160"/>
                <a:gd name="connsiteX419" fmla="*/ 139466 w 1912672"/>
                <a:gd name="connsiteY419" fmla="*/ 1358485 h 3833160"/>
                <a:gd name="connsiteX420" fmla="*/ 142639 w 1912672"/>
                <a:gd name="connsiteY420" fmla="*/ 1342801 h 3833160"/>
                <a:gd name="connsiteX421" fmla="*/ 208714 w 1912672"/>
                <a:gd name="connsiteY421" fmla="*/ 1352212 h 3833160"/>
                <a:gd name="connsiteX422" fmla="*/ 274043 w 1912672"/>
                <a:gd name="connsiteY422" fmla="*/ 1358485 h 3833160"/>
                <a:gd name="connsiteX423" fmla="*/ 337878 w 1912672"/>
                <a:gd name="connsiteY423" fmla="*/ 1360838 h 3833160"/>
                <a:gd name="connsiteX424" fmla="*/ 400034 w 1912672"/>
                <a:gd name="connsiteY424" fmla="*/ 1358485 h 3833160"/>
                <a:gd name="connsiteX425" fmla="*/ 460696 w 1912672"/>
                <a:gd name="connsiteY425" fmla="*/ 1349859 h 3833160"/>
                <a:gd name="connsiteX426" fmla="*/ 519865 w 1912672"/>
                <a:gd name="connsiteY426" fmla="*/ 1336528 h 3833160"/>
                <a:gd name="connsiteX427" fmla="*/ 576608 w 1912672"/>
                <a:gd name="connsiteY427" fmla="*/ 1318753 h 3833160"/>
                <a:gd name="connsiteX428" fmla="*/ 630177 w 1912672"/>
                <a:gd name="connsiteY428" fmla="*/ 1292874 h 3833160"/>
                <a:gd name="connsiteX429" fmla="*/ 699426 w 1912672"/>
                <a:gd name="connsiteY429" fmla="*/ 1258631 h 3833160"/>
                <a:gd name="connsiteX430" fmla="*/ 572688 w 1912672"/>
                <a:gd name="connsiteY430" fmla="*/ 1147276 h 3833160"/>
                <a:gd name="connsiteX431" fmla="*/ 459203 w 1912672"/>
                <a:gd name="connsiteY431" fmla="*/ 1022589 h 3833160"/>
                <a:gd name="connsiteX432" fmla="*/ 396861 w 1912672"/>
                <a:gd name="connsiteY432" fmla="*/ 1029647 h 3833160"/>
                <a:gd name="connsiteX433" fmla="*/ 336198 w 1912672"/>
                <a:gd name="connsiteY433" fmla="*/ 1029647 h 3833160"/>
                <a:gd name="connsiteX434" fmla="*/ 280949 w 1912672"/>
                <a:gd name="connsiteY434" fmla="*/ 1022589 h 3833160"/>
                <a:gd name="connsiteX435" fmla="*/ 228873 w 1912672"/>
                <a:gd name="connsiteY435" fmla="*/ 1007951 h 3833160"/>
                <a:gd name="connsiteX436" fmla="*/ 180716 w 1912672"/>
                <a:gd name="connsiteY436" fmla="*/ 986777 h 3833160"/>
                <a:gd name="connsiteX437" fmla="*/ 138719 w 1912672"/>
                <a:gd name="connsiteY437" fmla="*/ 960376 h 3833160"/>
                <a:gd name="connsiteX438" fmla="*/ 101389 w 1912672"/>
                <a:gd name="connsiteY438" fmla="*/ 927701 h 3833160"/>
                <a:gd name="connsiteX439" fmla="*/ 70218 w 1912672"/>
                <a:gd name="connsiteY439" fmla="*/ 889537 h 3833160"/>
                <a:gd name="connsiteX440" fmla="*/ 46139 w 1912672"/>
                <a:gd name="connsiteY440" fmla="*/ 848236 h 3833160"/>
                <a:gd name="connsiteX441" fmla="*/ 49312 w 1912672"/>
                <a:gd name="connsiteY441" fmla="*/ 841179 h 3833160"/>
                <a:gd name="connsiteX442" fmla="*/ 59392 w 1912672"/>
                <a:gd name="connsiteY442" fmla="*/ 848236 h 3833160"/>
                <a:gd name="connsiteX443" fmla="*/ 71897 w 1912672"/>
                <a:gd name="connsiteY443" fmla="*/ 875422 h 3833160"/>
                <a:gd name="connsiteX444" fmla="*/ 92056 w 1912672"/>
                <a:gd name="connsiteY444" fmla="*/ 898948 h 3833160"/>
                <a:gd name="connsiteX445" fmla="*/ 116881 w 1912672"/>
                <a:gd name="connsiteY445" fmla="*/ 922212 h 3833160"/>
                <a:gd name="connsiteX446" fmla="*/ 146559 w 1912672"/>
                <a:gd name="connsiteY446" fmla="*/ 940248 h 3833160"/>
                <a:gd name="connsiteX447" fmla="*/ 180716 w 1912672"/>
                <a:gd name="connsiteY447" fmla="*/ 955671 h 3833160"/>
                <a:gd name="connsiteX448" fmla="*/ 216554 w 1912672"/>
                <a:gd name="connsiteY448" fmla="*/ 967434 h 3833160"/>
                <a:gd name="connsiteX449" fmla="*/ 254631 w 1912672"/>
                <a:gd name="connsiteY449" fmla="*/ 974492 h 3833160"/>
                <a:gd name="connsiteX450" fmla="*/ 294201 w 1912672"/>
                <a:gd name="connsiteY450" fmla="*/ 976844 h 3833160"/>
                <a:gd name="connsiteX451" fmla="*/ 332279 w 1912672"/>
                <a:gd name="connsiteY451" fmla="*/ 976060 h 3833160"/>
                <a:gd name="connsiteX452" fmla="*/ 353371 w 1912672"/>
                <a:gd name="connsiteY452" fmla="*/ 972923 h 3833160"/>
                <a:gd name="connsiteX453" fmla="*/ 372036 w 1912672"/>
                <a:gd name="connsiteY453" fmla="*/ 972923 h 3833160"/>
                <a:gd name="connsiteX454" fmla="*/ 388275 w 1912672"/>
                <a:gd name="connsiteY454" fmla="*/ 969786 h 3833160"/>
                <a:gd name="connsiteX455" fmla="*/ 403954 w 1912672"/>
                <a:gd name="connsiteY455" fmla="*/ 965865 h 3833160"/>
                <a:gd name="connsiteX456" fmla="*/ 417206 w 1912672"/>
                <a:gd name="connsiteY456" fmla="*/ 957239 h 3833160"/>
                <a:gd name="connsiteX457" fmla="*/ 379875 w 1912672"/>
                <a:gd name="connsiteY457" fmla="*/ 886400 h 3833160"/>
                <a:gd name="connsiteX458" fmla="*/ 347958 w 1912672"/>
                <a:gd name="connsiteY458" fmla="*/ 817130 h 3833160"/>
                <a:gd name="connsiteX459" fmla="*/ 317533 w 1912672"/>
                <a:gd name="connsiteY459" fmla="*/ 744723 h 3833160"/>
                <a:gd name="connsiteX460" fmla="*/ 291215 w 1912672"/>
                <a:gd name="connsiteY460" fmla="*/ 669963 h 3833160"/>
                <a:gd name="connsiteX461" fmla="*/ 265457 w 1912672"/>
                <a:gd name="connsiteY461" fmla="*/ 588930 h 3833160"/>
                <a:gd name="connsiteX462" fmla="*/ 241379 w 1912672"/>
                <a:gd name="connsiteY462" fmla="*/ 501623 h 3833160"/>
                <a:gd name="connsiteX463" fmla="*/ 238952 w 1912672"/>
                <a:gd name="connsiteY463" fmla="*/ 485939 h 3833160"/>
                <a:gd name="connsiteX464" fmla="*/ 232793 w 1912672"/>
                <a:gd name="connsiteY464" fmla="*/ 464243 h 3833160"/>
                <a:gd name="connsiteX465" fmla="*/ 228873 w 1912672"/>
                <a:gd name="connsiteY465" fmla="*/ 440194 h 3833160"/>
                <a:gd name="connsiteX466" fmla="*/ 223460 w 1912672"/>
                <a:gd name="connsiteY466" fmla="*/ 415884 h 3833160"/>
                <a:gd name="connsiteX467" fmla="*/ 218794 w 1912672"/>
                <a:gd name="connsiteY467" fmla="*/ 389483 h 3833160"/>
                <a:gd name="connsiteX468" fmla="*/ 217300 w 1912672"/>
                <a:gd name="connsiteY468" fmla="*/ 365173 h 3833160"/>
                <a:gd name="connsiteX469" fmla="*/ 217300 w 1912672"/>
                <a:gd name="connsiteY469" fmla="*/ 342693 h 3833160"/>
                <a:gd name="connsiteX470" fmla="*/ 220287 w 1912672"/>
                <a:gd name="connsiteY470" fmla="*/ 322565 h 3833160"/>
                <a:gd name="connsiteX471" fmla="*/ 225886 w 1912672"/>
                <a:gd name="connsiteY471" fmla="*/ 308450 h 3833160"/>
                <a:gd name="connsiteX472" fmla="*/ 232793 w 1912672"/>
                <a:gd name="connsiteY472" fmla="*/ 311586 h 3833160"/>
                <a:gd name="connsiteX473" fmla="*/ 238952 w 1912672"/>
                <a:gd name="connsiteY473" fmla="*/ 391051 h 3833160"/>
                <a:gd name="connsiteX474" fmla="*/ 252951 w 1912672"/>
                <a:gd name="connsiteY474" fmla="*/ 470516 h 3833160"/>
                <a:gd name="connsiteX475" fmla="*/ 274043 w 1912672"/>
                <a:gd name="connsiteY475" fmla="*/ 548413 h 3833160"/>
                <a:gd name="connsiteX476" fmla="*/ 299614 w 1912672"/>
                <a:gd name="connsiteY476" fmla="*/ 620036 h 3833160"/>
                <a:gd name="connsiteX477" fmla="*/ 327612 w 1912672"/>
                <a:gd name="connsiteY477" fmla="*/ 686954 h 3833160"/>
                <a:gd name="connsiteX478" fmla="*/ 353371 w 1912672"/>
                <a:gd name="connsiteY478" fmla="*/ 730607 h 3833160"/>
                <a:gd name="connsiteX479" fmla="*/ 350197 w 1912672"/>
                <a:gd name="connsiteY479" fmla="*/ 732176 h 3833160"/>
                <a:gd name="connsiteX480" fmla="*/ 350197 w 1912672"/>
                <a:gd name="connsiteY480" fmla="*/ 733744 h 3833160"/>
                <a:gd name="connsiteX481" fmla="*/ 351877 w 1912672"/>
                <a:gd name="connsiteY481" fmla="*/ 735313 h 3833160"/>
                <a:gd name="connsiteX482" fmla="*/ 353371 w 1912672"/>
                <a:gd name="connsiteY482" fmla="*/ 736097 h 3833160"/>
                <a:gd name="connsiteX483" fmla="*/ 356544 w 1912672"/>
                <a:gd name="connsiteY483" fmla="*/ 737665 h 3833160"/>
                <a:gd name="connsiteX484" fmla="*/ 357290 w 1912672"/>
                <a:gd name="connsiteY484" fmla="*/ 740802 h 3833160"/>
                <a:gd name="connsiteX485" fmla="*/ 358784 w 1912672"/>
                <a:gd name="connsiteY485" fmla="*/ 742370 h 3833160"/>
                <a:gd name="connsiteX486" fmla="*/ 360277 w 1912672"/>
                <a:gd name="connsiteY486" fmla="*/ 744723 h 3833160"/>
                <a:gd name="connsiteX487" fmla="*/ 360277 w 1912672"/>
                <a:gd name="connsiteY487" fmla="*/ 743154 h 3833160"/>
                <a:gd name="connsiteX488" fmla="*/ 358784 w 1912672"/>
                <a:gd name="connsiteY488" fmla="*/ 742370 h 3833160"/>
                <a:gd name="connsiteX489" fmla="*/ 353371 w 1912672"/>
                <a:gd name="connsiteY489" fmla="*/ 730607 h 3833160"/>
                <a:gd name="connsiteX490" fmla="*/ 372036 w 1912672"/>
                <a:gd name="connsiteY490" fmla="*/ 716492 h 3833160"/>
                <a:gd name="connsiteX491" fmla="*/ 389955 w 1912672"/>
                <a:gd name="connsiteY491" fmla="*/ 692443 h 3833160"/>
                <a:gd name="connsiteX492" fmla="*/ 406940 w 1912672"/>
                <a:gd name="connsiteY492" fmla="*/ 664474 h 3833160"/>
                <a:gd name="connsiteX493" fmla="*/ 422619 w 1912672"/>
                <a:gd name="connsiteY493" fmla="*/ 630231 h 3833160"/>
                <a:gd name="connsiteX494" fmla="*/ 436618 w 1912672"/>
                <a:gd name="connsiteY494" fmla="*/ 592066 h 3833160"/>
                <a:gd name="connsiteX495" fmla="*/ 449870 w 1912672"/>
                <a:gd name="connsiteY495" fmla="*/ 552334 h 3833160"/>
                <a:gd name="connsiteX496" fmla="*/ 460696 w 1912672"/>
                <a:gd name="connsiteY496" fmla="*/ 511033 h 3833160"/>
                <a:gd name="connsiteX497" fmla="*/ 470776 w 1912672"/>
                <a:gd name="connsiteY497" fmla="*/ 471301 h 3833160"/>
                <a:gd name="connsiteX498" fmla="*/ 479362 w 1912672"/>
                <a:gd name="connsiteY498" fmla="*/ 433136 h 3833160"/>
                <a:gd name="connsiteX499" fmla="*/ 480855 w 1912672"/>
                <a:gd name="connsiteY499" fmla="*/ 484370 h 3833160"/>
                <a:gd name="connsiteX500" fmla="*/ 479362 w 1912672"/>
                <a:gd name="connsiteY500" fmla="*/ 531161 h 3833160"/>
                <a:gd name="connsiteX501" fmla="*/ 472269 w 1912672"/>
                <a:gd name="connsiteY501" fmla="*/ 574814 h 3833160"/>
                <a:gd name="connsiteX502" fmla="*/ 462189 w 1912672"/>
                <a:gd name="connsiteY502" fmla="*/ 618468 h 3833160"/>
                <a:gd name="connsiteX503" fmla="*/ 448190 w 1912672"/>
                <a:gd name="connsiteY503" fmla="*/ 659769 h 3833160"/>
                <a:gd name="connsiteX504" fmla="*/ 428032 w 1912672"/>
                <a:gd name="connsiteY504" fmla="*/ 701069 h 3833160"/>
                <a:gd name="connsiteX505" fmla="*/ 381369 w 1912672"/>
                <a:gd name="connsiteY505" fmla="*/ 791252 h 3833160"/>
                <a:gd name="connsiteX506" fmla="*/ 429525 w 1912672"/>
                <a:gd name="connsiteY506" fmla="*/ 863920 h 3833160"/>
                <a:gd name="connsiteX507" fmla="*/ 481601 w 1912672"/>
                <a:gd name="connsiteY507" fmla="*/ 931622 h 3833160"/>
                <a:gd name="connsiteX508" fmla="*/ 538531 w 1912672"/>
                <a:gd name="connsiteY508" fmla="*/ 995403 h 3833160"/>
                <a:gd name="connsiteX509" fmla="*/ 599193 w 1912672"/>
                <a:gd name="connsiteY509" fmla="*/ 1053957 h 3833160"/>
                <a:gd name="connsiteX510" fmla="*/ 816831 w 1912672"/>
                <a:gd name="connsiteY510" fmla="*/ 1205045 h 3833160"/>
                <a:gd name="connsiteX511" fmla="*/ 823924 w 1912672"/>
                <a:gd name="connsiteY511" fmla="*/ 1199555 h 3833160"/>
                <a:gd name="connsiteX512" fmla="*/ 806005 w 1912672"/>
                <a:gd name="connsiteY512" fmla="*/ 1132637 h 3833160"/>
                <a:gd name="connsiteX513" fmla="*/ 792006 w 1912672"/>
                <a:gd name="connsiteY513" fmla="*/ 1060753 h 3833160"/>
                <a:gd name="connsiteX514" fmla="*/ 780247 w 1912672"/>
                <a:gd name="connsiteY514" fmla="*/ 982856 h 3833160"/>
                <a:gd name="connsiteX515" fmla="*/ 774834 w 1912672"/>
                <a:gd name="connsiteY515" fmla="*/ 903391 h 3833160"/>
                <a:gd name="connsiteX516" fmla="*/ 770167 w 1912672"/>
                <a:gd name="connsiteY516" fmla="*/ 820267 h 3833160"/>
                <a:gd name="connsiteX517" fmla="*/ 770167 w 1912672"/>
                <a:gd name="connsiteY517" fmla="*/ 735313 h 3833160"/>
                <a:gd name="connsiteX518" fmla="*/ 773340 w 1912672"/>
                <a:gd name="connsiteY518" fmla="*/ 649574 h 3833160"/>
                <a:gd name="connsiteX519" fmla="*/ 780247 w 1912672"/>
                <a:gd name="connsiteY519" fmla="*/ 564620 h 3833160"/>
                <a:gd name="connsiteX520" fmla="*/ 790513 w 1912672"/>
                <a:gd name="connsiteY520" fmla="*/ 479927 h 3833160"/>
                <a:gd name="connsiteX521" fmla="*/ 801338 w 1912672"/>
                <a:gd name="connsiteY521" fmla="*/ 398109 h 3833160"/>
                <a:gd name="connsiteX522" fmla="*/ 816831 w 1912672"/>
                <a:gd name="connsiteY522" fmla="*/ 318644 h 3833160"/>
                <a:gd name="connsiteX523" fmla="*/ 835496 w 1912672"/>
                <a:gd name="connsiteY523" fmla="*/ 243884 h 3833160"/>
                <a:gd name="connsiteX524" fmla="*/ 854908 w 1912672"/>
                <a:gd name="connsiteY524" fmla="*/ 173046 h 3833160"/>
                <a:gd name="connsiteX525" fmla="*/ 877493 w 1912672"/>
                <a:gd name="connsiteY525" fmla="*/ 109003 h 3833160"/>
                <a:gd name="connsiteX526" fmla="*/ 901571 w 1912672"/>
                <a:gd name="connsiteY526" fmla="*/ 50711 h 3833160"/>
                <a:gd name="connsiteX527" fmla="*/ 930503 w 1912672"/>
                <a:gd name="connsiteY527" fmla="*/ 0 h 3833160"/>
                <a:gd name="connsiteX0" fmla="*/ 930503 w 1912672"/>
                <a:gd name="connsiteY0" fmla="*/ 0 h 3833160"/>
                <a:gd name="connsiteX1" fmla="*/ 927329 w 1912672"/>
                <a:gd name="connsiteY1" fmla="*/ 12547 h 3833160"/>
                <a:gd name="connsiteX2" fmla="*/ 925836 w 1912672"/>
                <a:gd name="connsiteY2" fmla="*/ 20912 h 3833160"/>
                <a:gd name="connsiteX3" fmla="*/ 924156 w 1912672"/>
                <a:gd name="connsiteY3" fmla="*/ 26401 h 3833160"/>
                <a:gd name="connsiteX4" fmla="*/ 924156 w 1912672"/>
                <a:gd name="connsiteY4" fmla="*/ 29538 h 3833160"/>
                <a:gd name="connsiteX5" fmla="*/ 925836 w 1912672"/>
                <a:gd name="connsiteY5" fmla="*/ 31106 h 3833160"/>
                <a:gd name="connsiteX6" fmla="*/ 925836 w 1912672"/>
                <a:gd name="connsiteY6" fmla="*/ 32675 h 3833160"/>
                <a:gd name="connsiteX7" fmla="*/ 927329 w 1912672"/>
                <a:gd name="connsiteY7" fmla="*/ 32675 h 3833160"/>
                <a:gd name="connsiteX8" fmla="*/ 927329 w 1912672"/>
                <a:gd name="connsiteY8" fmla="*/ 35027 h 3833160"/>
                <a:gd name="connsiteX9" fmla="*/ 925836 w 1912672"/>
                <a:gd name="connsiteY9" fmla="*/ 39733 h 3833160"/>
                <a:gd name="connsiteX10" fmla="*/ 924156 w 1912672"/>
                <a:gd name="connsiteY10" fmla="*/ 46790 h 3833160"/>
                <a:gd name="connsiteX11" fmla="*/ 921917 w 1912672"/>
                <a:gd name="connsiteY11" fmla="*/ 57769 h 3833160"/>
                <a:gd name="connsiteX12" fmla="*/ 917250 w 1912672"/>
                <a:gd name="connsiteY12" fmla="*/ 73192 h 3833160"/>
                <a:gd name="connsiteX13" fmla="*/ 910157 w 1912672"/>
                <a:gd name="connsiteY13" fmla="*/ 95149 h 3833160"/>
                <a:gd name="connsiteX14" fmla="*/ 903251 w 1912672"/>
                <a:gd name="connsiteY14" fmla="*/ 121550 h 3833160"/>
                <a:gd name="connsiteX15" fmla="*/ 892239 w 1912672"/>
                <a:gd name="connsiteY15" fmla="*/ 155793 h 3833160"/>
                <a:gd name="connsiteX16" fmla="*/ 879173 w 1912672"/>
                <a:gd name="connsiteY16" fmla="*/ 197094 h 3833160"/>
                <a:gd name="connsiteX17" fmla="*/ 863494 w 1912672"/>
                <a:gd name="connsiteY17" fmla="*/ 261659 h 3833160"/>
                <a:gd name="connsiteX18" fmla="*/ 852668 w 1912672"/>
                <a:gd name="connsiteY18" fmla="*/ 330930 h 3833160"/>
                <a:gd name="connsiteX19" fmla="*/ 844082 w 1912672"/>
                <a:gd name="connsiteY19" fmla="*/ 402030 h 3833160"/>
                <a:gd name="connsiteX20" fmla="*/ 832510 w 1912672"/>
                <a:gd name="connsiteY20" fmla="*/ 477574 h 3833160"/>
                <a:gd name="connsiteX21" fmla="*/ 830830 w 1912672"/>
                <a:gd name="connsiteY21" fmla="*/ 493781 h 3833160"/>
                <a:gd name="connsiteX22" fmla="*/ 828590 w 1912672"/>
                <a:gd name="connsiteY22" fmla="*/ 518091 h 3833160"/>
                <a:gd name="connsiteX23" fmla="*/ 826910 w 1912672"/>
                <a:gd name="connsiteY23" fmla="*/ 543708 h 3833160"/>
                <a:gd name="connsiteX24" fmla="*/ 825417 w 1912672"/>
                <a:gd name="connsiteY24" fmla="*/ 571677 h 3833160"/>
                <a:gd name="connsiteX25" fmla="*/ 825417 w 1912672"/>
                <a:gd name="connsiteY25" fmla="*/ 600431 h 3833160"/>
                <a:gd name="connsiteX26" fmla="*/ 828590 w 1912672"/>
                <a:gd name="connsiteY26" fmla="*/ 626310 h 3833160"/>
                <a:gd name="connsiteX27" fmla="*/ 832510 w 1912672"/>
                <a:gd name="connsiteY27" fmla="*/ 648790 h 3833160"/>
                <a:gd name="connsiteX28" fmla="*/ 839416 w 1912672"/>
                <a:gd name="connsiteY28" fmla="*/ 664474 h 3833160"/>
                <a:gd name="connsiteX29" fmla="*/ 876746 w 1912672"/>
                <a:gd name="connsiteY29" fmla="*/ 661337 h 3833160"/>
                <a:gd name="connsiteX30" fmla="*/ 913330 w 1912672"/>
                <a:gd name="connsiteY30" fmla="*/ 648790 h 3833160"/>
                <a:gd name="connsiteX31" fmla="*/ 948235 w 1912672"/>
                <a:gd name="connsiteY31" fmla="*/ 628662 h 3833160"/>
                <a:gd name="connsiteX32" fmla="*/ 984072 w 1912672"/>
                <a:gd name="connsiteY32" fmla="*/ 600431 h 3833160"/>
                <a:gd name="connsiteX33" fmla="*/ 1016736 w 1912672"/>
                <a:gd name="connsiteY33" fmla="*/ 567756 h 3833160"/>
                <a:gd name="connsiteX34" fmla="*/ 1048654 w 1912672"/>
                <a:gd name="connsiteY34" fmla="*/ 528024 h 3833160"/>
                <a:gd name="connsiteX35" fmla="*/ 1078892 w 1912672"/>
                <a:gd name="connsiteY35" fmla="*/ 485939 h 3833160"/>
                <a:gd name="connsiteX36" fmla="*/ 1106890 w 1912672"/>
                <a:gd name="connsiteY36" fmla="*/ 441763 h 3833160"/>
                <a:gd name="connsiteX37" fmla="*/ 1134141 w 1912672"/>
                <a:gd name="connsiteY37" fmla="*/ 394972 h 3833160"/>
                <a:gd name="connsiteX38" fmla="*/ 1157473 w 1912672"/>
                <a:gd name="connsiteY38" fmla="*/ 346614 h 3833160"/>
                <a:gd name="connsiteX39" fmla="*/ 1179311 w 1912672"/>
                <a:gd name="connsiteY39" fmla="*/ 299824 h 3833160"/>
                <a:gd name="connsiteX40" fmla="*/ 1197230 w 1912672"/>
                <a:gd name="connsiteY40" fmla="*/ 254602 h 3833160"/>
                <a:gd name="connsiteX41" fmla="*/ 1205816 w 1912672"/>
                <a:gd name="connsiteY41" fmla="*/ 254602 h 3833160"/>
                <a:gd name="connsiteX42" fmla="*/ 1205816 w 1912672"/>
                <a:gd name="connsiteY42" fmla="*/ 259307 h 3833160"/>
                <a:gd name="connsiteX43" fmla="*/ 1191817 w 1912672"/>
                <a:gd name="connsiteY43" fmla="*/ 304529 h 3833160"/>
                <a:gd name="connsiteX44" fmla="*/ 1176138 w 1912672"/>
                <a:gd name="connsiteY44" fmla="*/ 351319 h 3833160"/>
                <a:gd name="connsiteX45" fmla="*/ 1159153 w 1912672"/>
                <a:gd name="connsiteY45" fmla="*/ 396541 h 3833160"/>
                <a:gd name="connsiteX46" fmla="*/ 1141981 w 1912672"/>
                <a:gd name="connsiteY46" fmla="*/ 440194 h 3833160"/>
                <a:gd name="connsiteX47" fmla="*/ 1124062 w 1912672"/>
                <a:gd name="connsiteY47" fmla="*/ 482802 h 3833160"/>
                <a:gd name="connsiteX48" fmla="*/ 1103903 w 1912672"/>
                <a:gd name="connsiteY48" fmla="*/ 522535 h 3833160"/>
                <a:gd name="connsiteX49" fmla="*/ 1082812 w 1912672"/>
                <a:gd name="connsiteY49" fmla="*/ 560699 h 3833160"/>
                <a:gd name="connsiteX50" fmla="*/ 1057240 w 1912672"/>
                <a:gd name="connsiteY50" fmla="*/ 595726 h 3833160"/>
                <a:gd name="connsiteX51" fmla="*/ 1030735 w 1912672"/>
                <a:gd name="connsiteY51" fmla="*/ 630231 h 3833160"/>
                <a:gd name="connsiteX52" fmla="*/ 999564 w 1912672"/>
                <a:gd name="connsiteY52" fmla="*/ 658200 h 3833160"/>
                <a:gd name="connsiteX53" fmla="*/ 963914 w 1912672"/>
                <a:gd name="connsiteY53" fmla="*/ 683817 h 3833160"/>
                <a:gd name="connsiteX54" fmla="*/ 924156 w 1912672"/>
                <a:gd name="connsiteY54" fmla="*/ 706559 h 3833160"/>
                <a:gd name="connsiteX55" fmla="*/ 882159 w 1912672"/>
                <a:gd name="connsiteY55" fmla="*/ 723550 h 3833160"/>
                <a:gd name="connsiteX56" fmla="*/ 832510 w 1912672"/>
                <a:gd name="connsiteY56" fmla="*/ 735313 h 3833160"/>
                <a:gd name="connsiteX57" fmla="*/ 834003 w 1912672"/>
                <a:gd name="connsiteY57" fmla="*/ 817130 h 3833160"/>
                <a:gd name="connsiteX58" fmla="*/ 840909 w 1912672"/>
                <a:gd name="connsiteY58" fmla="*/ 895027 h 3833160"/>
                <a:gd name="connsiteX59" fmla="*/ 852668 w 1912672"/>
                <a:gd name="connsiteY59" fmla="*/ 969002 h 3833160"/>
                <a:gd name="connsiteX60" fmla="*/ 868160 w 1912672"/>
                <a:gd name="connsiteY60" fmla="*/ 1039057 h 3833160"/>
                <a:gd name="connsiteX61" fmla="*/ 887572 w 1912672"/>
                <a:gd name="connsiteY61" fmla="*/ 1105975 h 3833160"/>
                <a:gd name="connsiteX62" fmla="*/ 908664 w 1912672"/>
                <a:gd name="connsiteY62" fmla="*/ 1170017 h 3833160"/>
                <a:gd name="connsiteX63" fmla="*/ 932742 w 1912672"/>
                <a:gd name="connsiteY63" fmla="*/ 1230662 h 3833160"/>
                <a:gd name="connsiteX64" fmla="*/ 956821 w 1912672"/>
                <a:gd name="connsiteY64" fmla="*/ 1289738 h 3833160"/>
                <a:gd name="connsiteX65" fmla="*/ 963914 w 1912672"/>
                <a:gd name="connsiteY65" fmla="*/ 1303853 h 3833160"/>
                <a:gd name="connsiteX66" fmla="*/ 970073 w 1912672"/>
                <a:gd name="connsiteY66" fmla="*/ 1321105 h 3833160"/>
                <a:gd name="connsiteX67" fmla="*/ 978659 w 1912672"/>
                <a:gd name="connsiteY67" fmla="*/ 1339665 h 3833160"/>
                <a:gd name="connsiteX68" fmla="*/ 986499 w 1912672"/>
                <a:gd name="connsiteY68" fmla="*/ 1359269 h 3833160"/>
                <a:gd name="connsiteX69" fmla="*/ 996578 w 1912672"/>
                <a:gd name="connsiteY69" fmla="*/ 1377829 h 3833160"/>
                <a:gd name="connsiteX70" fmla="*/ 1008150 w 1912672"/>
                <a:gd name="connsiteY70" fmla="*/ 1393512 h 3833160"/>
                <a:gd name="connsiteX71" fmla="*/ 1022149 w 1912672"/>
                <a:gd name="connsiteY71" fmla="*/ 1407367 h 3833160"/>
                <a:gd name="connsiteX72" fmla="*/ 1037828 w 1912672"/>
                <a:gd name="connsiteY72" fmla="*/ 1417561 h 3833160"/>
                <a:gd name="connsiteX73" fmla="*/ 1056494 w 1912672"/>
                <a:gd name="connsiteY73" fmla="*/ 1421482 h 3833160"/>
                <a:gd name="connsiteX74" fmla="*/ 1075906 w 1912672"/>
                <a:gd name="connsiteY74" fmla="*/ 1420698 h 3833160"/>
                <a:gd name="connsiteX75" fmla="*/ 1110810 w 1912672"/>
                <a:gd name="connsiteY75" fmla="*/ 1408935 h 3833160"/>
                <a:gd name="connsiteX76" fmla="*/ 1141981 w 1912672"/>
                <a:gd name="connsiteY76" fmla="*/ 1389592 h 3833160"/>
                <a:gd name="connsiteX77" fmla="*/ 1172219 w 1912672"/>
                <a:gd name="connsiteY77" fmla="*/ 1365282 h 3833160"/>
                <a:gd name="connsiteX78" fmla="*/ 1197230 w 1912672"/>
                <a:gd name="connsiteY78" fmla="*/ 1336528 h 3833160"/>
                <a:gd name="connsiteX79" fmla="*/ 1221308 w 1912672"/>
                <a:gd name="connsiteY79" fmla="*/ 1305421 h 3833160"/>
                <a:gd name="connsiteX80" fmla="*/ 1243893 w 1912672"/>
                <a:gd name="connsiteY80" fmla="*/ 1272747 h 3833160"/>
                <a:gd name="connsiteX81" fmla="*/ 1264052 w 1912672"/>
                <a:gd name="connsiteY81" fmla="*/ 1241640 h 3833160"/>
                <a:gd name="connsiteX82" fmla="*/ 1281224 w 1912672"/>
                <a:gd name="connsiteY82" fmla="*/ 1211841 h 3833160"/>
                <a:gd name="connsiteX83" fmla="*/ 1319301 w 1912672"/>
                <a:gd name="connsiteY83" fmla="*/ 1144139 h 3833160"/>
                <a:gd name="connsiteX84" fmla="*/ 1355885 w 1912672"/>
                <a:gd name="connsiteY84" fmla="*/ 1067811 h 3833160"/>
                <a:gd name="connsiteX85" fmla="*/ 1392469 w 1912672"/>
                <a:gd name="connsiteY85" fmla="*/ 984425 h 3833160"/>
                <a:gd name="connsiteX86" fmla="*/ 1426627 w 1912672"/>
                <a:gd name="connsiteY86" fmla="*/ 893458 h 3833160"/>
                <a:gd name="connsiteX87" fmla="*/ 1457798 w 1912672"/>
                <a:gd name="connsiteY87" fmla="*/ 797525 h 3833160"/>
                <a:gd name="connsiteX88" fmla="*/ 1485796 w 1912672"/>
                <a:gd name="connsiteY88" fmla="*/ 695580 h 3833160"/>
                <a:gd name="connsiteX89" fmla="*/ 1511368 w 1912672"/>
                <a:gd name="connsiteY89" fmla="*/ 588930 h 3833160"/>
                <a:gd name="connsiteX90" fmla="*/ 1530033 w 1912672"/>
                <a:gd name="connsiteY90" fmla="*/ 478358 h 3833160"/>
                <a:gd name="connsiteX91" fmla="*/ 1544032 w 1912672"/>
                <a:gd name="connsiteY91" fmla="*/ 365173 h 3833160"/>
                <a:gd name="connsiteX92" fmla="*/ 1552618 w 1912672"/>
                <a:gd name="connsiteY92" fmla="*/ 249374 h 3833160"/>
                <a:gd name="connsiteX93" fmla="*/ 1559524 w 1912672"/>
                <a:gd name="connsiteY93" fmla="*/ 254602 h 3833160"/>
                <a:gd name="connsiteX94" fmla="*/ 1565124 w 1912672"/>
                <a:gd name="connsiteY94" fmla="*/ 267933 h 3833160"/>
                <a:gd name="connsiteX95" fmla="*/ 1569790 w 1912672"/>
                <a:gd name="connsiteY95" fmla="*/ 287538 h 3833160"/>
                <a:gd name="connsiteX96" fmla="*/ 1572030 w 1912672"/>
                <a:gd name="connsiteY96" fmla="*/ 313155 h 3833160"/>
                <a:gd name="connsiteX97" fmla="*/ 1573523 w 1912672"/>
                <a:gd name="connsiteY97" fmla="*/ 342693 h 3833160"/>
                <a:gd name="connsiteX98" fmla="*/ 1573523 w 1912672"/>
                <a:gd name="connsiteY98" fmla="*/ 376936 h 3833160"/>
                <a:gd name="connsiteX99" fmla="*/ 1573523 w 1912672"/>
                <a:gd name="connsiteY99" fmla="*/ 413532 h 3833160"/>
                <a:gd name="connsiteX100" fmla="*/ 1572030 w 1912672"/>
                <a:gd name="connsiteY100" fmla="*/ 453264 h 3833160"/>
                <a:gd name="connsiteX101" fmla="*/ 1569790 w 1912672"/>
                <a:gd name="connsiteY101" fmla="*/ 493781 h 3833160"/>
                <a:gd name="connsiteX102" fmla="*/ 1566617 w 1912672"/>
                <a:gd name="connsiteY102" fmla="*/ 535082 h 3833160"/>
                <a:gd name="connsiteX103" fmla="*/ 1561951 w 1912672"/>
                <a:gd name="connsiteY103" fmla="*/ 576383 h 3833160"/>
                <a:gd name="connsiteX104" fmla="*/ 1559524 w 1912672"/>
                <a:gd name="connsiteY104" fmla="*/ 616115 h 3833160"/>
                <a:gd name="connsiteX105" fmla="*/ 1554858 w 1912672"/>
                <a:gd name="connsiteY105" fmla="*/ 652711 h 3833160"/>
                <a:gd name="connsiteX106" fmla="*/ 1551125 w 1912672"/>
                <a:gd name="connsiteY106" fmla="*/ 686954 h 3833160"/>
                <a:gd name="connsiteX107" fmla="*/ 1546458 w 1912672"/>
                <a:gd name="connsiteY107" fmla="*/ 716492 h 3833160"/>
                <a:gd name="connsiteX108" fmla="*/ 1542539 w 1912672"/>
                <a:gd name="connsiteY108" fmla="*/ 740802 h 3833160"/>
                <a:gd name="connsiteX109" fmla="*/ 1539366 w 1912672"/>
                <a:gd name="connsiteY109" fmla="*/ 760145 h 3833160"/>
                <a:gd name="connsiteX110" fmla="*/ 1483370 w 1912672"/>
                <a:gd name="connsiteY110" fmla="*/ 981288 h 3833160"/>
                <a:gd name="connsiteX111" fmla="*/ 1528540 w 1912672"/>
                <a:gd name="connsiteY111" fmla="*/ 976844 h 3833160"/>
                <a:gd name="connsiteX112" fmla="*/ 1570537 w 1912672"/>
                <a:gd name="connsiteY112" fmla="*/ 965865 h 3833160"/>
                <a:gd name="connsiteX113" fmla="*/ 1610107 w 1912672"/>
                <a:gd name="connsiteY113" fmla="*/ 950182 h 3833160"/>
                <a:gd name="connsiteX114" fmla="*/ 1648185 w 1912672"/>
                <a:gd name="connsiteY114" fmla="*/ 930054 h 3833160"/>
                <a:gd name="connsiteX115" fmla="*/ 1682529 w 1912672"/>
                <a:gd name="connsiteY115" fmla="*/ 907312 h 3833160"/>
                <a:gd name="connsiteX116" fmla="*/ 1713513 w 1912672"/>
                <a:gd name="connsiteY116" fmla="*/ 882480 h 3833160"/>
                <a:gd name="connsiteX117" fmla="*/ 1743191 w 1912672"/>
                <a:gd name="connsiteY117" fmla="*/ 856863 h 3833160"/>
                <a:gd name="connsiteX118" fmla="*/ 1770442 w 1912672"/>
                <a:gd name="connsiteY118" fmla="*/ 832553 h 3833160"/>
                <a:gd name="connsiteX119" fmla="*/ 1772682 w 1912672"/>
                <a:gd name="connsiteY119" fmla="*/ 844315 h 3833160"/>
                <a:gd name="connsiteX120" fmla="*/ 1747857 w 1912672"/>
                <a:gd name="connsiteY120" fmla="*/ 882480 h 3833160"/>
                <a:gd name="connsiteX121" fmla="*/ 1717433 w 1912672"/>
                <a:gd name="connsiteY121" fmla="*/ 919075 h 3833160"/>
                <a:gd name="connsiteX122" fmla="*/ 1680849 w 1912672"/>
                <a:gd name="connsiteY122" fmla="*/ 951750 h 3833160"/>
                <a:gd name="connsiteX123" fmla="*/ 1639785 w 1912672"/>
                <a:gd name="connsiteY123" fmla="*/ 981288 h 3833160"/>
                <a:gd name="connsiteX124" fmla="*/ 1596108 w 1912672"/>
                <a:gd name="connsiteY124" fmla="*/ 1007951 h 3833160"/>
                <a:gd name="connsiteX125" fmla="*/ 1549445 w 1912672"/>
                <a:gd name="connsiteY125" fmla="*/ 1031215 h 3833160"/>
                <a:gd name="connsiteX126" fmla="*/ 1501288 w 1912672"/>
                <a:gd name="connsiteY126" fmla="*/ 1049251 h 3833160"/>
                <a:gd name="connsiteX127" fmla="*/ 1452199 w 1912672"/>
                <a:gd name="connsiteY127" fmla="*/ 1062321 h 3833160"/>
                <a:gd name="connsiteX128" fmla="*/ 1442119 w 1912672"/>
                <a:gd name="connsiteY128" fmla="*/ 1093689 h 3833160"/>
                <a:gd name="connsiteX129" fmla="*/ 1428120 w 1912672"/>
                <a:gd name="connsiteY129" fmla="*/ 1130285 h 3833160"/>
                <a:gd name="connsiteX130" fmla="*/ 1412628 w 1912672"/>
                <a:gd name="connsiteY130" fmla="*/ 1168449 h 3833160"/>
                <a:gd name="connsiteX131" fmla="*/ 1392469 w 1912672"/>
                <a:gd name="connsiteY131" fmla="*/ 1209750 h 3833160"/>
                <a:gd name="connsiteX132" fmla="*/ 1371378 w 1912672"/>
                <a:gd name="connsiteY132" fmla="*/ 1253142 h 3833160"/>
                <a:gd name="connsiteX133" fmla="*/ 1348793 w 1912672"/>
                <a:gd name="connsiteY133" fmla="*/ 1296011 h 3833160"/>
                <a:gd name="connsiteX134" fmla="*/ 1324714 w 1912672"/>
                <a:gd name="connsiteY134" fmla="*/ 1336528 h 3833160"/>
                <a:gd name="connsiteX135" fmla="*/ 1300636 w 1912672"/>
                <a:gd name="connsiteY135" fmla="*/ 1376260 h 3833160"/>
                <a:gd name="connsiteX136" fmla="*/ 1278051 w 1912672"/>
                <a:gd name="connsiteY136" fmla="*/ 1412856 h 3833160"/>
                <a:gd name="connsiteX137" fmla="*/ 1253973 w 1912672"/>
                <a:gd name="connsiteY137" fmla="*/ 1445531 h 3833160"/>
                <a:gd name="connsiteX138" fmla="*/ 1232881 w 1912672"/>
                <a:gd name="connsiteY138" fmla="*/ 1474546 h 3833160"/>
                <a:gd name="connsiteX139" fmla="*/ 1212722 w 1912672"/>
                <a:gd name="connsiteY139" fmla="*/ 1495458 h 3833160"/>
                <a:gd name="connsiteX140" fmla="*/ 1215895 w 1912672"/>
                <a:gd name="connsiteY140" fmla="*/ 1511142 h 3833160"/>
                <a:gd name="connsiteX141" fmla="*/ 1221308 w 1912672"/>
                <a:gd name="connsiteY141" fmla="*/ 1514278 h 3833160"/>
                <a:gd name="connsiteX142" fmla="*/ 1255466 w 1912672"/>
                <a:gd name="connsiteY142" fmla="*/ 1504084 h 3833160"/>
                <a:gd name="connsiteX143" fmla="*/ 1289810 w 1912672"/>
                <a:gd name="connsiteY143" fmla="*/ 1499379 h 3833160"/>
                <a:gd name="connsiteX144" fmla="*/ 1326208 w 1912672"/>
                <a:gd name="connsiteY144" fmla="*/ 1499379 h 3833160"/>
                <a:gd name="connsiteX145" fmla="*/ 1361298 w 1912672"/>
                <a:gd name="connsiteY145" fmla="*/ 1500947 h 3833160"/>
                <a:gd name="connsiteX146" fmla="*/ 1398629 w 1912672"/>
                <a:gd name="connsiteY146" fmla="*/ 1502515 h 3833160"/>
                <a:gd name="connsiteX147" fmla="*/ 1432040 w 1912672"/>
                <a:gd name="connsiteY147" fmla="*/ 1502515 h 3833160"/>
                <a:gd name="connsiteX148" fmla="*/ 1464704 w 1912672"/>
                <a:gd name="connsiteY148" fmla="*/ 1498594 h 3833160"/>
                <a:gd name="connsiteX149" fmla="*/ 1530033 w 1912672"/>
                <a:gd name="connsiteY149" fmla="*/ 1482911 h 3833160"/>
                <a:gd name="connsiteX150" fmla="*/ 1590695 w 1912672"/>
                <a:gd name="connsiteY150" fmla="*/ 1462783 h 3833160"/>
                <a:gd name="connsiteX151" fmla="*/ 1647438 w 1912672"/>
                <a:gd name="connsiteY151" fmla="*/ 1438734 h 3833160"/>
                <a:gd name="connsiteX152" fmla="*/ 1699514 w 1912672"/>
                <a:gd name="connsiteY152" fmla="*/ 1408935 h 3833160"/>
                <a:gd name="connsiteX153" fmla="*/ 1747857 w 1912672"/>
                <a:gd name="connsiteY153" fmla="*/ 1376260 h 3833160"/>
                <a:gd name="connsiteX154" fmla="*/ 1791348 w 1912672"/>
                <a:gd name="connsiteY154" fmla="*/ 1338096 h 3833160"/>
                <a:gd name="connsiteX155" fmla="*/ 1831105 w 1912672"/>
                <a:gd name="connsiteY155" fmla="*/ 1298364 h 3833160"/>
                <a:gd name="connsiteX156" fmla="*/ 1867502 w 1912672"/>
                <a:gd name="connsiteY156" fmla="*/ 1253142 h 3833160"/>
                <a:gd name="connsiteX157" fmla="*/ 1900166 w 1912672"/>
                <a:gd name="connsiteY157" fmla="*/ 1205045 h 3833160"/>
                <a:gd name="connsiteX158" fmla="*/ 1912672 w 1912672"/>
                <a:gd name="connsiteY158" fmla="*/ 1214978 h 3833160"/>
                <a:gd name="connsiteX159" fmla="*/ 1912672 w 1912672"/>
                <a:gd name="connsiteY159" fmla="*/ 1218114 h 3833160"/>
                <a:gd name="connsiteX160" fmla="*/ 1894754 w 1912672"/>
                <a:gd name="connsiteY160" fmla="*/ 1261768 h 3833160"/>
                <a:gd name="connsiteX161" fmla="*/ 1869182 w 1912672"/>
                <a:gd name="connsiteY161" fmla="*/ 1306990 h 3833160"/>
                <a:gd name="connsiteX162" fmla="*/ 1838011 w 1912672"/>
                <a:gd name="connsiteY162" fmla="*/ 1352212 h 3833160"/>
                <a:gd name="connsiteX163" fmla="*/ 1801427 w 1912672"/>
                <a:gd name="connsiteY163" fmla="*/ 1396649 h 3833160"/>
                <a:gd name="connsiteX164" fmla="*/ 1760176 w 1912672"/>
                <a:gd name="connsiteY164" fmla="*/ 1438734 h 3833160"/>
                <a:gd name="connsiteX165" fmla="*/ 1716686 w 1912672"/>
                <a:gd name="connsiteY165" fmla="*/ 1480035 h 3833160"/>
                <a:gd name="connsiteX166" fmla="*/ 1670770 w 1912672"/>
                <a:gd name="connsiteY166" fmla="*/ 1516631 h 3833160"/>
                <a:gd name="connsiteX167" fmla="*/ 1625786 w 1912672"/>
                <a:gd name="connsiteY167" fmla="*/ 1549306 h 3833160"/>
                <a:gd name="connsiteX168" fmla="*/ 1582109 w 1912672"/>
                <a:gd name="connsiteY168" fmla="*/ 1574923 h 3833160"/>
                <a:gd name="connsiteX169" fmla="*/ 1539366 w 1912672"/>
                <a:gd name="connsiteY169" fmla="*/ 1595834 h 3833160"/>
                <a:gd name="connsiteX170" fmla="*/ 1516781 w 1912672"/>
                <a:gd name="connsiteY170" fmla="*/ 1602892 h 3833160"/>
                <a:gd name="connsiteX171" fmla="*/ 1488783 w 1912672"/>
                <a:gd name="connsiteY171" fmla="*/ 1608382 h 3833160"/>
                <a:gd name="connsiteX172" fmla="*/ 1457798 w 1912672"/>
                <a:gd name="connsiteY172" fmla="*/ 1614655 h 3833160"/>
                <a:gd name="connsiteX173" fmla="*/ 1425134 w 1912672"/>
                <a:gd name="connsiteY173" fmla="*/ 1620144 h 3833160"/>
                <a:gd name="connsiteX174" fmla="*/ 1390790 w 1912672"/>
                <a:gd name="connsiteY174" fmla="*/ 1625634 h 3833160"/>
                <a:gd name="connsiteX175" fmla="*/ 1355885 w 1912672"/>
                <a:gd name="connsiteY175" fmla="*/ 1631123 h 3833160"/>
                <a:gd name="connsiteX176" fmla="*/ 1323221 w 1912672"/>
                <a:gd name="connsiteY176" fmla="*/ 1637135 h 3833160"/>
                <a:gd name="connsiteX177" fmla="*/ 1292050 w 1912672"/>
                <a:gd name="connsiteY177" fmla="*/ 1644193 h 3833160"/>
                <a:gd name="connsiteX178" fmla="*/ 1262559 w 1912672"/>
                <a:gd name="connsiteY178" fmla="*/ 1654388 h 3833160"/>
                <a:gd name="connsiteX179" fmla="*/ 1238481 w 1912672"/>
                <a:gd name="connsiteY179" fmla="*/ 1663798 h 3833160"/>
                <a:gd name="connsiteX180" fmla="*/ 1219815 w 1912672"/>
                <a:gd name="connsiteY180" fmla="*/ 1676868 h 3833160"/>
                <a:gd name="connsiteX181" fmla="*/ 1205816 w 1912672"/>
                <a:gd name="connsiteY181" fmla="*/ 1692552 h 3833160"/>
                <a:gd name="connsiteX182" fmla="*/ 1183231 w 1912672"/>
                <a:gd name="connsiteY182" fmla="*/ 1737774 h 3833160"/>
                <a:gd name="connsiteX183" fmla="*/ 1167552 w 1912672"/>
                <a:gd name="connsiteY183" fmla="*/ 1786916 h 3833160"/>
                <a:gd name="connsiteX184" fmla="*/ 1155233 w 1912672"/>
                <a:gd name="connsiteY184" fmla="*/ 1838150 h 3833160"/>
                <a:gd name="connsiteX185" fmla="*/ 1148140 w 1912672"/>
                <a:gd name="connsiteY185" fmla="*/ 1890430 h 3833160"/>
                <a:gd name="connsiteX186" fmla="*/ 1145154 w 1912672"/>
                <a:gd name="connsiteY186" fmla="*/ 1945585 h 3833160"/>
                <a:gd name="connsiteX187" fmla="*/ 1143474 w 1912672"/>
                <a:gd name="connsiteY187" fmla="*/ 2001001 h 3833160"/>
                <a:gd name="connsiteX188" fmla="*/ 1145154 w 1912672"/>
                <a:gd name="connsiteY188" fmla="*/ 2056418 h 3833160"/>
                <a:gd name="connsiteX189" fmla="*/ 1148140 w 1912672"/>
                <a:gd name="connsiteY189" fmla="*/ 2113141 h 3833160"/>
                <a:gd name="connsiteX190" fmla="*/ 1152060 w 1912672"/>
                <a:gd name="connsiteY190" fmla="*/ 2169341 h 3833160"/>
                <a:gd name="connsiteX191" fmla="*/ 1156726 w 1912672"/>
                <a:gd name="connsiteY191" fmla="*/ 2224496 h 3833160"/>
                <a:gd name="connsiteX192" fmla="*/ 1157473 w 1912672"/>
                <a:gd name="connsiteY192" fmla="*/ 2305530 h 3833160"/>
                <a:gd name="connsiteX193" fmla="*/ 1153553 w 1912672"/>
                <a:gd name="connsiteY193" fmla="*/ 2386563 h 3833160"/>
                <a:gd name="connsiteX194" fmla="*/ 1146647 w 1912672"/>
                <a:gd name="connsiteY194" fmla="*/ 2464460 h 3833160"/>
                <a:gd name="connsiteX195" fmla="*/ 1138061 w 1912672"/>
                <a:gd name="connsiteY195" fmla="*/ 2540788 h 3833160"/>
                <a:gd name="connsiteX196" fmla="*/ 1133570 w 1912672"/>
                <a:gd name="connsiteY196" fmla="*/ 2649282 h 3833160"/>
                <a:gd name="connsiteX197" fmla="*/ 1135587 w 1912672"/>
                <a:gd name="connsiteY197" fmla="*/ 2649282 h 3833160"/>
                <a:gd name="connsiteX198" fmla="*/ 1180266 w 1912672"/>
                <a:gd name="connsiteY198" fmla="*/ 2953171 h 3833160"/>
                <a:gd name="connsiteX199" fmla="*/ 1207679 w 1912672"/>
                <a:gd name="connsiteY199" fmla="*/ 2969405 h 3833160"/>
                <a:gd name="connsiteX200" fmla="*/ 1234848 w 1912672"/>
                <a:gd name="connsiteY200" fmla="*/ 2985127 h 3833160"/>
                <a:gd name="connsiteX201" fmla="*/ 1258166 w 1912672"/>
                <a:gd name="connsiteY201" fmla="*/ 3001068 h 3833160"/>
                <a:gd name="connsiteX202" fmla="*/ 1307538 w 1912672"/>
                <a:gd name="connsiteY202" fmla="*/ 3040740 h 3833160"/>
                <a:gd name="connsiteX203" fmla="*/ 1351565 w 1912672"/>
                <a:gd name="connsiteY203" fmla="*/ 3082914 h 3833160"/>
                <a:gd name="connsiteX204" fmla="*/ 1389568 w 1912672"/>
                <a:gd name="connsiteY204" fmla="*/ 3124303 h 3833160"/>
                <a:gd name="connsiteX205" fmla="*/ 1424031 w 1912672"/>
                <a:gd name="connsiteY205" fmla="*/ 3165885 h 3833160"/>
                <a:gd name="connsiteX206" fmla="*/ 1455679 w 1912672"/>
                <a:gd name="connsiteY206" fmla="*/ 3207993 h 3833160"/>
                <a:gd name="connsiteX207" fmla="*/ 1485527 w 1912672"/>
                <a:gd name="connsiteY207" fmla="*/ 3248526 h 3833160"/>
                <a:gd name="connsiteX208" fmla="*/ 1512168 w 1912672"/>
                <a:gd name="connsiteY208" fmla="*/ 3287746 h 3833160"/>
                <a:gd name="connsiteX209" fmla="*/ 1499563 w 1912672"/>
                <a:gd name="connsiteY209" fmla="*/ 3294670 h 3833160"/>
                <a:gd name="connsiteX210" fmla="*/ 1456733 w 1912672"/>
                <a:gd name="connsiteY210" fmla="*/ 3246355 h 3833160"/>
                <a:gd name="connsiteX211" fmla="*/ 1412405 w 1912672"/>
                <a:gd name="connsiteY211" fmla="*/ 3200323 h 3833160"/>
                <a:gd name="connsiteX212" fmla="*/ 1366622 w 1912672"/>
                <a:gd name="connsiteY212" fmla="*/ 3157506 h 3833160"/>
                <a:gd name="connsiteX213" fmla="*/ 1319006 w 1912672"/>
                <a:gd name="connsiteY213" fmla="*/ 3118477 h 3833160"/>
                <a:gd name="connsiteX214" fmla="*/ 1268398 w 1912672"/>
                <a:gd name="connsiteY214" fmla="*/ 3084012 h 3833160"/>
                <a:gd name="connsiteX215" fmla="*/ 1215820 w 1912672"/>
                <a:gd name="connsiteY215" fmla="*/ 3053212 h 3833160"/>
                <a:gd name="connsiteX216" fmla="*/ 1162136 w 1912672"/>
                <a:gd name="connsiteY216" fmla="*/ 3026534 h 3833160"/>
                <a:gd name="connsiteX217" fmla="*/ 1105505 w 1912672"/>
                <a:gd name="connsiteY217" fmla="*/ 3006561 h 3833160"/>
                <a:gd name="connsiteX218" fmla="*/ 1055550 w 1912672"/>
                <a:gd name="connsiteY218" fmla="*/ 3272471 h 3833160"/>
                <a:gd name="connsiteX219" fmla="*/ 1106379 w 1912672"/>
                <a:gd name="connsiteY219" fmla="*/ 3308927 h 3833160"/>
                <a:gd name="connsiteX220" fmla="*/ 1151347 w 1912672"/>
                <a:gd name="connsiteY220" fmla="*/ 3348334 h 3833160"/>
                <a:gd name="connsiteX221" fmla="*/ 1187691 w 1912672"/>
                <a:gd name="connsiteY221" fmla="*/ 3388268 h 3833160"/>
                <a:gd name="connsiteX222" fmla="*/ 1216725 w 1912672"/>
                <a:gd name="connsiteY222" fmla="*/ 3430484 h 3833160"/>
                <a:gd name="connsiteX223" fmla="*/ 1238582 w 1912672"/>
                <a:gd name="connsiteY223" fmla="*/ 3473897 h 3833160"/>
                <a:gd name="connsiteX224" fmla="*/ 1252456 w 1912672"/>
                <a:gd name="connsiteY224" fmla="*/ 3516304 h 3833160"/>
                <a:gd name="connsiteX225" fmla="*/ 1258768 w 1912672"/>
                <a:gd name="connsiteY225" fmla="*/ 3559273 h 3833160"/>
                <a:gd name="connsiteX226" fmla="*/ 1256926 w 1912672"/>
                <a:gd name="connsiteY226" fmla="*/ 3601386 h 3833160"/>
                <a:gd name="connsiteX227" fmla="*/ 1247774 w 1912672"/>
                <a:gd name="connsiteY227" fmla="*/ 3640689 h 3833160"/>
                <a:gd name="connsiteX228" fmla="*/ 1240808 w 1912672"/>
                <a:gd name="connsiteY228" fmla="*/ 3642671 h 3833160"/>
                <a:gd name="connsiteX229" fmla="*/ 1237950 w 1912672"/>
                <a:gd name="connsiteY229" fmla="*/ 3632080 h 3833160"/>
                <a:gd name="connsiteX230" fmla="*/ 1246452 w 1912672"/>
                <a:gd name="connsiteY230" fmla="*/ 3608381 h 3833160"/>
                <a:gd name="connsiteX231" fmla="*/ 1246889 w 1912672"/>
                <a:gd name="connsiteY231" fmla="*/ 3581808 h 3833160"/>
                <a:gd name="connsiteX232" fmla="*/ 1243694 w 1912672"/>
                <a:gd name="connsiteY232" fmla="*/ 3552354 h 3833160"/>
                <a:gd name="connsiteX233" fmla="*/ 1233485 w 1912672"/>
                <a:gd name="connsiteY233" fmla="*/ 3522742 h 3833160"/>
                <a:gd name="connsiteX234" fmla="*/ 1218246 w 1912672"/>
                <a:gd name="connsiteY234" fmla="*/ 3491717 h 3833160"/>
                <a:gd name="connsiteX235" fmla="*/ 1199371 w 1912672"/>
                <a:gd name="connsiteY235" fmla="*/ 3461697 h 3833160"/>
                <a:gd name="connsiteX236" fmla="*/ 1175758 w 1912672"/>
                <a:gd name="connsiteY236" fmla="*/ 3432919 h 3833160"/>
                <a:gd name="connsiteX237" fmla="*/ 1147962 w 1912672"/>
                <a:gd name="connsiteY237" fmla="*/ 3405866 h 3833160"/>
                <a:gd name="connsiteX238" fmla="*/ 1119222 w 1912672"/>
                <a:gd name="connsiteY238" fmla="*/ 3381579 h 3833160"/>
                <a:gd name="connsiteX239" fmla="*/ 1101535 w 1912672"/>
                <a:gd name="connsiteY239" fmla="*/ 3369675 h 3833160"/>
                <a:gd name="connsiteX240" fmla="*/ 1087698 w 1912672"/>
                <a:gd name="connsiteY240" fmla="*/ 3357550 h 3833160"/>
                <a:gd name="connsiteX241" fmla="*/ 1073608 w 1912672"/>
                <a:gd name="connsiteY241" fmla="*/ 3348798 h 3833160"/>
                <a:gd name="connsiteX242" fmla="*/ 1059423 w 1912672"/>
                <a:gd name="connsiteY242" fmla="*/ 3340859 h 3833160"/>
                <a:gd name="connsiteX243" fmla="*/ 1043960 w 1912672"/>
                <a:gd name="connsiteY243" fmla="*/ 3337192 h 3833160"/>
                <a:gd name="connsiteX244" fmla="*/ 1025322 w 1912672"/>
                <a:gd name="connsiteY244" fmla="*/ 3402025 h 3833160"/>
                <a:gd name="connsiteX245" fmla="*/ 1003697 w 1912672"/>
                <a:gd name="connsiteY245" fmla="*/ 3462443 h 3833160"/>
                <a:gd name="connsiteX246" fmla="*/ 978914 w 1912672"/>
                <a:gd name="connsiteY246" fmla="*/ 3523689 h 3833160"/>
                <a:gd name="connsiteX247" fmla="*/ 949550 w 1912672"/>
                <a:gd name="connsiteY247" fmla="*/ 3583615 h 3833160"/>
                <a:gd name="connsiteX248" fmla="*/ 915669 w 1912672"/>
                <a:gd name="connsiteY248" fmla="*/ 3646771 h 3833160"/>
                <a:gd name="connsiteX249" fmla="*/ 876441 w 1912672"/>
                <a:gd name="connsiteY249" fmla="*/ 3712430 h 3833160"/>
                <a:gd name="connsiteX250" fmla="*/ 867986 w 1912672"/>
                <a:gd name="connsiteY250" fmla="*/ 3722991 h 3833160"/>
                <a:gd name="connsiteX251" fmla="*/ 858368 w 1912672"/>
                <a:gd name="connsiteY251" fmla="*/ 3739422 h 3833160"/>
                <a:gd name="connsiteX252" fmla="*/ 845551 w 1912672"/>
                <a:gd name="connsiteY252" fmla="*/ 3755745 h 3833160"/>
                <a:gd name="connsiteX253" fmla="*/ 833671 w 1912672"/>
                <a:gd name="connsiteY253" fmla="*/ 3773189 h 3833160"/>
                <a:gd name="connsiteX254" fmla="*/ 819871 w 1912672"/>
                <a:gd name="connsiteY254" fmla="*/ 3791345 h 3833160"/>
                <a:gd name="connsiteX255" fmla="*/ 805085 w 1912672"/>
                <a:gd name="connsiteY255" fmla="*/ 3806242 h 3833160"/>
                <a:gd name="connsiteX256" fmla="*/ 790388 w 1912672"/>
                <a:gd name="connsiteY256" fmla="*/ 3819121 h 3833160"/>
                <a:gd name="connsiteX257" fmla="*/ 775016 w 1912672"/>
                <a:gd name="connsiteY257" fmla="*/ 3828711 h 3833160"/>
                <a:gd name="connsiteX258" fmla="*/ 761637 w 1912672"/>
                <a:gd name="connsiteY258" fmla="*/ 3833160 h 3833160"/>
                <a:gd name="connsiteX259" fmla="*/ 758567 w 1912672"/>
                <a:gd name="connsiteY259" fmla="*/ 3826878 h 3833160"/>
                <a:gd name="connsiteX260" fmla="*/ 805952 w 1912672"/>
                <a:gd name="connsiteY260" fmla="*/ 3777351 h 3833160"/>
                <a:gd name="connsiteX261" fmla="*/ 847525 w 1912672"/>
                <a:gd name="connsiteY261" fmla="*/ 3722733 h 3833160"/>
                <a:gd name="connsiteX262" fmla="*/ 882815 w 1912672"/>
                <a:gd name="connsiteY262" fmla="*/ 3664405 h 3833160"/>
                <a:gd name="connsiteX263" fmla="*/ 910683 w 1912672"/>
                <a:gd name="connsiteY263" fmla="*/ 3606761 h 3833160"/>
                <a:gd name="connsiteX264" fmla="*/ 933675 w 1912672"/>
                <a:gd name="connsiteY264" fmla="*/ 3550236 h 3833160"/>
                <a:gd name="connsiteX265" fmla="*/ 943120 w 1912672"/>
                <a:gd name="connsiteY265" fmla="*/ 3508495 h 3833160"/>
                <a:gd name="connsiteX266" fmla="*/ 946497 w 1912672"/>
                <a:gd name="connsiteY266" fmla="*/ 3509658 h 3833160"/>
                <a:gd name="connsiteX267" fmla="*/ 947522 w 1912672"/>
                <a:gd name="connsiteY267" fmla="*/ 3508759 h 3833160"/>
                <a:gd name="connsiteX268" fmla="*/ 947302 w 1912672"/>
                <a:gd name="connsiteY268" fmla="*/ 3506770 h 3833160"/>
                <a:gd name="connsiteX269" fmla="*/ 946709 w 1912672"/>
                <a:gd name="connsiteY269" fmla="*/ 3505350 h 3833160"/>
                <a:gd name="connsiteX270" fmla="*/ 945381 w 1912672"/>
                <a:gd name="connsiteY270" fmla="*/ 3502390 h 3833160"/>
                <a:gd name="connsiteX271" fmla="*/ 946879 w 1912672"/>
                <a:gd name="connsiteY271" fmla="*/ 3500109 h 3833160"/>
                <a:gd name="connsiteX272" fmla="*/ 946796 w 1912672"/>
                <a:gd name="connsiteY272" fmla="*/ 3498240 h 3833160"/>
                <a:gd name="connsiteX273" fmla="*/ 947228 w 1912672"/>
                <a:gd name="connsiteY273" fmla="*/ 3495922 h 3833160"/>
                <a:gd name="connsiteX274" fmla="*/ 946202 w 1912672"/>
                <a:gd name="connsiteY274" fmla="*/ 3496821 h 3833160"/>
                <a:gd name="connsiteX275" fmla="*/ 946796 w 1912672"/>
                <a:gd name="connsiteY275" fmla="*/ 3498240 h 3833160"/>
                <a:gd name="connsiteX276" fmla="*/ 943120 w 1912672"/>
                <a:gd name="connsiteY276" fmla="*/ 3508495 h 3833160"/>
                <a:gd name="connsiteX277" fmla="*/ 920055 w 1912672"/>
                <a:gd name="connsiteY277" fmla="*/ 3504456 h 3833160"/>
                <a:gd name="connsiteX278" fmla="*/ 891050 w 1912672"/>
                <a:gd name="connsiteY278" fmla="*/ 3506594 h 3833160"/>
                <a:gd name="connsiteX279" fmla="*/ 860172 w 1912672"/>
                <a:gd name="connsiteY279" fmla="*/ 3511582 h 3833160"/>
                <a:gd name="connsiteX280" fmla="*/ 826163 w 1912672"/>
                <a:gd name="connsiteY280" fmla="*/ 3521016 h 3833160"/>
                <a:gd name="connsiteX281" fmla="*/ 790835 w 1912672"/>
                <a:gd name="connsiteY281" fmla="*/ 3533785 h 3833160"/>
                <a:gd name="connsiteX282" fmla="*/ 755037 w 1912672"/>
                <a:gd name="connsiteY282" fmla="*/ 3547939 h 3833160"/>
                <a:gd name="connsiteX283" fmla="*/ 720010 w 1912672"/>
                <a:gd name="connsiteY283" fmla="*/ 3564567 h 3833160"/>
                <a:gd name="connsiteX284" fmla="*/ 686563 w 1912672"/>
                <a:gd name="connsiteY284" fmla="*/ 3580781 h 3833160"/>
                <a:gd name="connsiteX285" fmla="*/ 655247 w 1912672"/>
                <a:gd name="connsiteY285" fmla="*/ 3597068 h 3833160"/>
                <a:gd name="connsiteX286" fmla="*/ 687635 w 1912672"/>
                <a:gd name="connsiteY286" fmla="*/ 3566747 h 3833160"/>
                <a:gd name="connsiteX287" fmla="*/ 719332 w 1912672"/>
                <a:gd name="connsiteY287" fmla="*/ 3540910 h 3833160"/>
                <a:gd name="connsiteX288" fmla="*/ 753129 w 1912672"/>
                <a:gd name="connsiteY288" fmla="*/ 3520510 h 3833160"/>
                <a:gd name="connsiteX289" fmla="*/ 789139 w 1912672"/>
                <a:gd name="connsiteY289" fmla="*/ 3502048 h 3833160"/>
                <a:gd name="connsiteX290" fmla="*/ 826517 w 1912672"/>
                <a:gd name="connsiteY290" fmla="*/ 3487482 h 3833160"/>
                <a:gd name="connsiteX291" fmla="*/ 868462 w 1912672"/>
                <a:gd name="connsiteY291" fmla="*/ 3476916 h 3833160"/>
                <a:gd name="connsiteX292" fmla="*/ 962011 w 1912672"/>
                <a:gd name="connsiteY292" fmla="*/ 3455565 h 3833160"/>
                <a:gd name="connsiteX293" fmla="*/ 973820 w 1912672"/>
                <a:gd name="connsiteY293" fmla="*/ 3382651 h 3833160"/>
                <a:gd name="connsiteX294" fmla="*/ 979476 w 1912672"/>
                <a:gd name="connsiteY294" fmla="*/ 3310035 h 3833160"/>
                <a:gd name="connsiteX295" fmla="*/ 978970 w 1912672"/>
                <a:gd name="connsiteY295" fmla="*/ 3236513 h 3833160"/>
                <a:gd name="connsiteX296" fmla="*/ 972281 w 1912672"/>
                <a:gd name="connsiteY296" fmla="*/ 3163562 h 3833160"/>
                <a:gd name="connsiteX297" fmla="*/ 909718 w 1912672"/>
                <a:gd name="connsiteY297" fmla="*/ 2935624 h 3833160"/>
                <a:gd name="connsiteX298" fmla="*/ 900871 w 1912672"/>
                <a:gd name="connsiteY298" fmla="*/ 2934162 h 3833160"/>
                <a:gd name="connsiteX299" fmla="*/ 870406 w 1912672"/>
                <a:gd name="connsiteY299" fmla="*/ 2984139 h 3833160"/>
                <a:gd name="connsiteX300" fmla="*/ 833789 w 1912672"/>
                <a:gd name="connsiteY300" fmla="*/ 3034414 h 3833160"/>
                <a:gd name="connsiteX301" fmla="*/ 791581 w 1912672"/>
                <a:gd name="connsiteY301" fmla="*/ 3086679 h 3833160"/>
                <a:gd name="connsiteX302" fmla="*/ 743642 w 1912672"/>
                <a:gd name="connsiteY302" fmla="*/ 3135720 h 3833160"/>
                <a:gd name="connsiteX303" fmla="*/ 692759 w 1912672"/>
                <a:gd name="connsiteY303" fmla="*/ 3186373 h 3833160"/>
                <a:gd name="connsiteX304" fmla="*/ 637219 w 1912672"/>
                <a:gd name="connsiteY304" fmla="*/ 3235043 h 3833160"/>
                <a:gd name="connsiteX305" fmla="*/ 578815 w 1912672"/>
                <a:gd name="connsiteY305" fmla="*/ 3282100 h 3833160"/>
                <a:gd name="connsiteX306" fmla="*/ 518156 w 1912672"/>
                <a:gd name="connsiteY306" fmla="*/ 3326282 h 3833160"/>
                <a:gd name="connsiteX307" fmla="*/ 455177 w 1912672"/>
                <a:gd name="connsiteY307" fmla="*/ 3368134 h 3833160"/>
                <a:gd name="connsiteX308" fmla="*/ 393663 w 1912672"/>
                <a:gd name="connsiteY308" fmla="*/ 3407974 h 3833160"/>
                <a:gd name="connsiteX309" fmla="*/ 330228 w 1912672"/>
                <a:gd name="connsiteY309" fmla="*/ 3443435 h 3833160"/>
                <a:gd name="connsiteX310" fmla="*/ 267517 w 1912672"/>
                <a:gd name="connsiteY310" fmla="*/ 3474139 h 3833160"/>
                <a:gd name="connsiteX311" fmla="*/ 206814 w 1912672"/>
                <a:gd name="connsiteY311" fmla="*/ 3502111 h 3833160"/>
                <a:gd name="connsiteX312" fmla="*/ 148203 w 1912672"/>
                <a:gd name="connsiteY312" fmla="*/ 3524128 h 3833160"/>
                <a:gd name="connsiteX313" fmla="*/ 92246 w 1912672"/>
                <a:gd name="connsiteY313" fmla="*/ 3541882 h 3833160"/>
                <a:gd name="connsiteX314" fmla="*/ 37645 w 1912672"/>
                <a:gd name="connsiteY314" fmla="*/ 3552139 h 3833160"/>
                <a:gd name="connsiteX315" fmla="*/ 48200 w 1912672"/>
                <a:gd name="connsiteY315" fmla="*/ 3547012 h 3833160"/>
                <a:gd name="connsiteX316" fmla="*/ 54777 w 1912672"/>
                <a:gd name="connsiteY316" fmla="*/ 3543191 h 3833160"/>
                <a:gd name="connsiteX317" fmla="*/ 59610 w 1912672"/>
                <a:gd name="connsiteY317" fmla="*/ 3541137 h 3833160"/>
                <a:gd name="connsiteX318" fmla="*/ 61660 w 1912672"/>
                <a:gd name="connsiteY318" fmla="*/ 3539340 h 3833160"/>
                <a:gd name="connsiteX319" fmla="*/ 61441 w 1912672"/>
                <a:gd name="connsiteY319" fmla="*/ 3537351 h 3833160"/>
                <a:gd name="connsiteX320" fmla="*/ 62467 w 1912672"/>
                <a:gd name="connsiteY320" fmla="*/ 3536452 h 3833160"/>
                <a:gd name="connsiteX321" fmla="*/ 61359 w 1912672"/>
                <a:gd name="connsiteY321" fmla="*/ 3535481 h 3833160"/>
                <a:gd name="connsiteX322" fmla="*/ 62897 w 1912672"/>
                <a:gd name="connsiteY322" fmla="*/ 3534134 h 3833160"/>
                <a:gd name="connsiteX323" fmla="*/ 67081 w 1912672"/>
                <a:gd name="connsiteY323" fmla="*/ 3532408 h 3833160"/>
                <a:gd name="connsiteX324" fmla="*/ 72939 w 1912672"/>
                <a:gd name="connsiteY324" fmla="*/ 3529456 h 3833160"/>
                <a:gd name="connsiteX325" fmla="*/ 81778 w 1912672"/>
                <a:gd name="connsiteY325" fmla="*/ 3524622 h 3833160"/>
                <a:gd name="connsiteX326" fmla="*/ 95320 w 1912672"/>
                <a:gd name="connsiteY326" fmla="*/ 3518818 h 3833160"/>
                <a:gd name="connsiteX327" fmla="*/ 114932 w 1912672"/>
                <a:gd name="connsiteY327" fmla="*/ 3510846 h 3833160"/>
                <a:gd name="connsiteX328" fmla="*/ 137312 w 1912672"/>
                <a:gd name="connsiteY328" fmla="*/ 3500207 h 3833160"/>
                <a:gd name="connsiteX329" fmla="*/ 167862 w 1912672"/>
                <a:gd name="connsiteY329" fmla="*/ 3487744 h 3833160"/>
                <a:gd name="connsiteX330" fmla="*/ 204549 w 1912672"/>
                <a:gd name="connsiteY330" fmla="*/ 3472571 h 3833160"/>
                <a:gd name="connsiteX331" fmla="*/ 258382 w 1912672"/>
                <a:gd name="connsiteY331" fmla="*/ 3445767 h 3833160"/>
                <a:gd name="connsiteX332" fmla="*/ 311693 w 1912672"/>
                <a:gd name="connsiteY332" fmla="*/ 3413115 h 3833160"/>
                <a:gd name="connsiteX333" fmla="*/ 364540 w 1912672"/>
                <a:gd name="connsiteY333" fmla="*/ 3377961 h 3833160"/>
                <a:gd name="connsiteX334" fmla="*/ 422506 w 1912672"/>
                <a:gd name="connsiteY334" fmla="*/ 3342200 h 3833160"/>
                <a:gd name="connsiteX335" fmla="*/ 434347 w 1912672"/>
                <a:gd name="connsiteY335" fmla="*/ 3334006 h 3833160"/>
                <a:gd name="connsiteX336" fmla="*/ 451900 w 1912672"/>
                <a:gd name="connsiteY336" fmla="*/ 3321534 h 3833160"/>
                <a:gd name="connsiteX337" fmla="*/ 469893 w 1912672"/>
                <a:gd name="connsiteY337" fmla="*/ 3307950 h 3833160"/>
                <a:gd name="connsiteX338" fmla="*/ 489284 w 1912672"/>
                <a:gd name="connsiteY338" fmla="*/ 3292897 h 3833160"/>
                <a:gd name="connsiteX339" fmla="*/ 508083 w 1912672"/>
                <a:gd name="connsiteY339" fmla="*/ 3276424 h 3833160"/>
                <a:gd name="connsiteX340" fmla="*/ 522649 w 1912672"/>
                <a:gd name="connsiteY340" fmla="*/ 3259537 h 3833160"/>
                <a:gd name="connsiteX341" fmla="*/ 534440 w 1912672"/>
                <a:gd name="connsiteY341" fmla="*/ 3244112 h 3833160"/>
                <a:gd name="connsiteX342" fmla="*/ 539574 w 1912672"/>
                <a:gd name="connsiteY342" fmla="*/ 3230640 h 3833160"/>
                <a:gd name="connsiteX343" fmla="*/ 509849 w 1912672"/>
                <a:gd name="connsiteY343" fmla="*/ 3208187 h 3833160"/>
                <a:gd name="connsiteX344" fmla="*/ 474526 w 1912672"/>
                <a:gd name="connsiteY344" fmla="*/ 3191609 h 3833160"/>
                <a:gd name="connsiteX345" fmla="*/ 435493 w 1912672"/>
                <a:gd name="connsiteY345" fmla="*/ 3180466 h 3833160"/>
                <a:gd name="connsiteX346" fmla="*/ 390471 w 1912672"/>
                <a:gd name="connsiteY346" fmla="*/ 3173359 h 3833160"/>
                <a:gd name="connsiteX347" fmla="*/ 344894 w 1912672"/>
                <a:gd name="connsiteY347" fmla="*/ 3170859 h 3833160"/>
                <a:gd name="connsiteX348" fmla="*/ 295258 w 1912672"/>
                <a:gd name="connsiteY348" fmla="*/ 3172887 h 3833160"/>
                <a:gd name="connsiteX349" fmla="*/ 245329 w 1912672"/>
                <a:gd name="connsiteY349" fmla="*/ 3177354 h 3833160"/>
                <a:gd name="connsiteX350" fmla="*/ 195694 w 1912672"/>
                <a:gd name="connsiteY350" fmla="*/ 3184474 h 3833160"/>
                <a:gd name="connsiteX351" fmla="*/ 144902 w 1912672"/>
                <a:gd name="connsiteY351" fmla="*/ 3193577 h 3833160"/>
                <a:gd name="connsiteX352" fmla="*/ 95992 w 1912672"/>
                <a:gd name="connsiteY352" fmla="*/ 3206125 h 3833160"/>
                <a:gd name="connsiteX353" fmla="*/ 49213 w 1912672"/>
                <a:gd name="connsiteY353" fmla="*/ 3218744 h 3833160"/>
                <a:gd name="connsiteX354" fmla="*/ 6365 w 1912672"/>
                <a:gd name="connsiteY354" fmla="*/ 3233010 h 3833160"/>
                <a:gd name="connsiteX355" fmla="*/ 0 w 1912672"/>
                <a:gd name="connsiteY355" fmla="*/ 3227433 h 3833160"/>
                <a:gd name="connsiteX356" fmla="*/ 3076 w 1912672"/>
                <a:gd name="connsiteY356" fmla="*/ 3224737 h 3833160"/>
                <a:gd name="connsiteX357" fmla="*/ 43018 w 1912672"/>
                <a:gd name="connsiteY357" fmla="*/ 3207924 h 3833160"/>
                <a:gd name="connsiteX358" fmla="*/ 85231 w 1912672"/>
                <a:gd name="connsiteY358" fmla="*/ 3191304 h 3833160"/>
                <a:gd name="connsiteX359" fmla="*/ 127386 w 1912672"/>
                <a:gd name="connsiteY359" fmla="*/ 3176431 h 3833160"/>
                <a:gd name="connsiteX360" fmla="*/ 168655 w 1912672"/>
                <a:gd name="connsiteY360" fmla="*/ 3162578 h 3833160"/>
                <a:gd name="connsiteX361" fmla="*/ 209793 w 1912672"/>
                <a:gd name="connsiteY361" fmla="*/ 3149808 h 3833160"/>
                <a:gd name="connsiteX362" fmla="*/ 250713 w 1912672"/>
                <a:gd name="connsiteY362" fmla="*/ 3140141 h 3833160"/>
                <a:gd name="connsiteX363" fmla="*/ 291298 w 1912672"/>
                <a:gd name="connsiteY363" fmla="*/ 3131978 h 3833160"/>
                <a:gd name="connsiteX364" fmla="*/ 333154 w 1912672"/>
                <a:gd name="connsiteY364" fmla="*/ 3128523 h 3833160"/>
                <a:gd name="connsiteX365" fmla="*/ 375359 w 1912672"/>
                <a:gd name="connsiteY365" fmla="*/ 3125974 h 3833160"/>
                <a:gd name="connsiteX366" fmla="*/ 416751 w 1912672"/>
                <a:gd name="connsiteY366" fmla="*/ 3130200 h 3833160"/>
                <a:gd name="connsiteX367" fmla="*/ 459928 w 1912672"/>
                <a:gd name="connsiteY367" fmla="*/ 3138683 h 3833160"/>
                <a:gd name="connsiteX368" fmla="*/ 504268 w 1912672"/>
                <a:gd name="connsiteY368" fmla="*/ 3151481 h 3833160"/>
                <a:gd name="connsiteX369" fmla="*/ 546509 w 1912672"/>
                <a:gd name="connsiteY369" fmla="*/ 3169029 h 3833160"/>
                <a:gd name="connsiteX370" fmla="*/ 591005 w 1912672"/>
                <a:gd name="connsiteY370" fmla="*/ 3194544 h 3833160"/>
                <a:gd name="connsiteX371" fmla="*/ 643386 w 1912672"/>
                <a:gd name="connsiteY371" fmla="*/ 3146702 h 3833160"/>
                <a:gd name="connsiteX372" fmla="*/ 689192 w 1912672"/>
                <a:gd name="connsiteY372" fmla="*/ 3097589 h 3833160"/>
                <a:gd name="connsiteX373" fmla="*/ 728837 w 1912672"/>
                <a:gd name="connsiteY373" fmla="*/ 3047570 h 3833160"/>
                <a:gd name="connsiteX374" fmla="*/ 763151 w 1912672"/>
                <a:gd name="connsiteY374" fmla="*/ 2997373 h 3833160"/>
                <a:gd name="connsiteX375" fmla="*/ 792509 w 1912672"/>
                <a:gd name="connsiteY375" fmla="*/ 2946426 h 3833160"/>
                <a:gd name="connsiteX376" fmla="*/ 818742 w 1912672"/>
                <a:gd name="connsiteY376" fmla="*/ 2896035 h 3833160"/>
                <a:gd name="connsiteX377" fmla="*/ 840539 w 1912672"/>
                <a:gd name="connsiteY377" fmla="*/ 2845651 h 3833160"/>
                <a:gd name="connsiteX378" fmla="*/ 868659 w 1912672"/>
                <a:gd name="connsiteY378" fmla="*/ 2777611 h 3833160"/>
                <a:gd name="connsiteX379" fmla="*/ 886079 w 1912672"/>
                <a:gd name="connsiteY379" fmla="*/ 2678806 h 3833160"/>
                <a:gd name="connsiteX380" fmla="*/ 894665 w 1912672"/>
                <a:gd name="connsiteY380" fmla="*/ 2574247 h 3833160"/>
                <a:gd name="connsiteX381" fmla="*/ 910157 w 1912672"/>
                <a:gd name="connsiteY381" fmla="*/ 2532162 h 3833160"/>
                <a:gd name="connsiteX382" fmla="*/ 923410 w 1912672"/>
                <a:gd name="connsiteY382" fmla="*/ 2485372 h 3833160"/>
                <a:gd name="connsiteX383" fmla="*/ 935916 w 1912672"/>
                <a:gd name="connsiteY383" fmla="*/ 2433353 h 3833160"/>
                <a:gd name="connsiteX384" fmla="*/ 947488 w 1912672"/>
                <a:gd name="connsiteY384" fmla="*/ 2377937 h 3833160"/>
                <a:gd name="connsiteX385" fmla="*/ 956821 w 1912672"/>
                <a:gd name="connsiteY385" fmla="*/ 2318077 h 3833160"/>
                <a:gd name="connsiteX386" fmla="*/ 963914 w 1912672"/>
                <a:gd name="connsiteY386" fmla="*/ 2257171 h 3833160"/>
                <a:gd name="connsiteX387" fmla="*/ 970820 w 1912672"/>
                <a:gd name="connsiteY387" fmla="*/ 2193390 h 3833160"/>
                <a:gd name="connsiteX388" fmla="*/ 975486 w 1912672"/>
                <a:gd name="connsiteY388" fmla="*/ 2128825 h 3833160"/>
                <a:gd name="connsiteX389" fmla="*/ 979406 w 1912672"/>
                <a:gd name="connsiteY389" fmla="*/ 2061646 h 3833160"/>
                <a:gd name="connsiteX390" fmla="*/ 979406 w 1912672"/>
                <a:gd name="connsiteY390" fmla="*/ 1995512 h 3833160"/>
                <a:gd name="connsiteX391" fmla="*/ 979406 w 1912672"/>
                <a:gd name="connsiteY391" fmla="*/ 1930162 h 3833160"/>
                <a:gd name="connsiteX392" fmla="*/ 975486 w 1912672"/>
                <a:gd name="connsiteY392" fmla="*/ 1864552 h 3833160"/>
                <a:gd name="connsiteX393" fmla="*/ 970073 w 1912672"/>
                <a:gd name="connsiteY393" fmla="*/ 1801555 h 3833160"/>
                <a:gd name="connsiteX394" fmla="*/ 963167 w 1912672"/>
                <a:gd name="connsiteY394" fmla="*/ 1740126 h 3833160"/>
                <a:gd name="connsiteX395" fmla="*/ 952901 w 1912672"/>
                <a:gd name="connsiteY395" fmla="*/ 1680789 h 3833160"/>
                <a:gd name="connsiteX396" fmla="*/ 938902 w 1912672"/>
                <a:gd name="connsiteY396" fmla="*/ 1625634 h 3833160"/>
                <a:gd name="connsiteX397" fmla="*/ 923410 w 1912672"/>
                <a:gd name="connsiteY397" fmla="*/ 1573354 h 3833160"/>
                <a:gd name="connsiteX398" fmla="*/ 904744 w 1912672"/>
                <a:gd name="connsiteY398" fmla="*/ 1526564 h 3833160"/>
                <a:gd name="connsiteX399" fmla="*/ 883839 w 1912672"/>
                <a:gd name="connsiteY399" fmla="*/ 1485263 h 3833160"/>
                <a:gd name="connsiteX400" fmla="*/ 859574 w 1912672"/>
                <a:gd name="connsiteY400" fmla="*/ 1448667 h 3833160"/>
                <a:gd name="connsiteX401" fmla="*/ 832510 w 1912672"/>
                <a:gd name="connsiteY401" fmla="*/ 1419129 h 3833160"/>
                <a:gd name="connsiteX402" fmla="*/ 801338 w 1912672"/>
                <a:gd name="connsiteY402" fmla="*/ 1396649 h 3833160"/>
                <a:gd name="connsiteX403" fmla="*/ 774834 w 1912672"/>
                <a:gd name="connsiteY403" fmla="*/ 1383318 h 3833160"/>
                <a:gd name="connsiteX404" fmla="*/ 745342 w 1912672"/>
                <a:gd name="connsiteY404" fmla="*/ 1377829 h 3833160"/>
                <a:gd name="connsiteX405" fmla="*/ 714918 w 1912672"/>
                <a:gd name="connsiteY405" fmla="*/ 1377829 h 3833160"/>
                <a:gd name="connsiteX406" fmla="*/ 683187 w 1912672"/>
                <a:gd name="connsiteY406" fmla="*/ 1381750 h 3833160"/>
                <a:gd name="connsiteX407" fmla="*/ 652016 w 1912672"/>
                <a:gd name="connsiteY407" fmla="*/ 1388023 h 3833160"/>
                <a:gd name="connsiteX408" fmla="*/ 620845 w 1912672"/>
                <a:gd name="connsiteY408" fmla="*/ 1396649 h 3833160"/>
                <a:gd name="connsiteX409" fmla="*/ 589860 w 1912672"/>
                <a:gd name="connsiteY409" fmla="*/ 1403446 h 3833160"/>
                <a:gd name="connsiteX410" fmla="*/ 559436 w 1912672"/>
                <a:gd name="connsiteY410" fmla="*/ 1410503 h 3833160"/>
                <a:gd name="connsiteX411" fmla="*/ 531438 w 1912672"/>
                <a:gd name="connsiteY411" fmla="*/ 1414424 h 3833160"/>
                <a:gd name="connsiteX412" fmla="*/ 467602 w 1912672"/>
                <a:gd name="connsiteY412" fmla="*/ 1417561 h 3833160"/>
                <a:gd name="connsiteX413" fmla="*/ 405447 w 1912672"/>
                <a:gd name="connsiteY413" fmla="*/ 1414424 h 3833160"/>
                <a:gd name="connsiteX414" fmla="*/ 347958 w 1912672"/>
                <a:gd name="connsiteY414" fmla="*/ 1407367 h 3833160"/>
                <a:gd name="connsiteX415" fmla="*/ 292708 w 1912672"/>
                <a:gd name="connsiteY415" fmla="*/ 1397433 h 3833160"/>
                <a:gd name="connsiteX416" fmla="*/ 238952 w 1912672"/>
                <a:gd name="connsiteY416" fmla="*/ 1384886 h 3833160"/>
                <a:gd name="connsiteX417" fmla="*/ 187622 w 1912672"/>
                <a:gd name="connsiteY417" fmla="*/ 1372339 h 3833160"/>
                <a:gd name="connsiteX418" fmla="*/ 139466 w 1912672"/>
                <a:gd name="connsiteY418" fmla="*/ 1358485 h 3833160"/>
                <a:gd name="connsiteX419" fmla="*/ 142639 w 1912672"/>
                <a:gd name="connsiteY419" fmla="*/ 1342801 h 3833160"/>
                <a:gd name="connsiteX420" fmla="*/ 208714 w 1912672"/>
                <a:gd name="connsiteY420" fmla="*/ 1352212 h 3833160"/>
                <a:gd name="connsiteX421" fmla="*/ 274043 w 1912672"/>
                <a:gd name="connsiteY421" fmla="*/ 1358485 h 3833160"/>
                <a:gd name="connsiteX422" fmla="*/ 337878 w 1912672"/>
                <a:gd name="connsiteY422" fmla="*/ 1360838 h 3833160"/>
                <a:gd name="connsiteX423" fmla="*/ 400034 w 1912672"/>
                <a:gd name="connsiteY423" fmla="*/ 1358485 h 3833160"/>
                <a:gd name="connsiteX424" fmla="*/ 460696 w 1912672"/>
                <a:gd name="connsiteY424" fmla="*/ 1349859 h 3833160"/>
                <a:gd name="connsiteX425" fmla="*/ 519865 w 1912672"/>
                <a:gd name="connsiteY425" fmla="*/ 1336528 h 3833160"/>
                <a:gd name="connsiteX426" fmla="*/ 576608 w 1912672"/>
                <a:gd name="connsiteY426" fmla="*/ 1318753 h 3833160"/>
                <a:gd name="connsiteX427" fmla="*/ 630177 w 1912672"/>
                <a:gd name="connsiteY427" fmla="*/ 1292874 h 3833160"/>
                <a:gd name="connsiteX428" fmla="*/ 699426 w 1912672"/>
                <a:gd name="connsiteY428" fmla="*/ 1258631 h 3833160"/>
                <a:gd name="connsiteX429" fmla="*/ 572688 w 1912672"/>
                <a:gd name="connsiteY429" fmla="*/ 1147276 h 3833160"/>
                <a:gd name="connsiteX430" fmla="*/ 459203 w 1912672"/>
                <a:gd name="connsiteY430" fmla="*/ 1022589 h 3833160"/>
                <a:gd name="connsiteX431" fmla="*/ 396861 w 1912672"/>
                <a:gd name="connsiteY431" fmla="*/ 1029647 h 3833160"/>
                <a:gd name="connsiteX432" fmla="*/ 336198 w 1912672"/>
                <a:gd name="connsiteY432" fmla="*/ 1029647 h 3833160"/>
                <a:gd name="connsiteX433" fmla="*/ 280949 w 1912672"/>
                <a:gd name="connsiteY433" fmla="*/ 1022589 h 3833160"/>
                <a:gd name="connsiteX434" fmla="*/ 228873 w 1912672"/>
                <a:gd name="connsiteY434" fmla="*/ 1007951 h 3833160"/>
                <a:gd name="connsiteX435" fmla="*/ 180716 w 1912672"/>
                <a:gd name="connsiteY435" fmla="*/ 986777 h 3833160"/>
                <a:gd name="connsiteX436" fmla="*/ 138719 w 1912672"/>
                <a:gd name="connsiteY436" fmla="*/ 960376 h 3833160"/>
                <a:gd name="connsiteX437" fmla="*/ 101389 w 1912672"/>
                <a:gd name="connsiteY437" fmla="*/ 927701 h 3833160"/>
                <a:gd name="connsiteX438" fmla="*/ 70218 w 1912672"/>
                <a:gd name="connsiteY438" fmla="*/ 889537 h 3833160"/>
                <a:gd name="connsiteX439" fmla="*/ 46139 w 1912672"/>
                <a:gd name="connsiteY439" fmla="*/ 848236 h 3833160"/>
                <a:gd name="connsiteX440" fmla="*/ 49312 w 1912672"/>
                <a:gd name="connsiteY440" fmla="*/ 841179 h 3833160"/>
                <a:gd name="connsiteX441" fmla="*/ 59392 w 1912672"/>
                <a:gd name="connsiteY441" fmla="*/ 848236 h 3833160"/>
                <a:gd name="connsiteX442" fmla="*/ 71897 w 1912672"/>
                <a:gd name="connsiteY442" fmla="*/ 875422 h 3833160"/>
                <a:gd name="connsiteX443" fmla="*/ 92056 w 1912672"/>
                <a:gd name="connsiteY443" fmla="*/ 898948 h 3833160"/>
                <a:gd name="connsiteX444" fmla="*/ 116881 w 1912672"/>
                <a:gd name="connsiteY444" fmla="*/ 922212 h 3833160"/>
                <a:gd name="connsiteX445" fmla="*/ 146559 w 1912672"/>
                <a:gd name="connsiteY445" fmla="*/ 940248 h 3833160"/>
                <a:gd name="connsiteX446" fmla="*/ 180716 w 1912672"/>
                <a:gd name="connsiteY446" fmla="*/ 955671 h 3833160"/>
                <a:gd name="connsiteX447" fmla="*/ 216554 w 1912672"/>
                <a:gd name="connsiteY447" fmla="*/ 967434 h 3833160"/>
                <a:gd name="connsiteX448" fmla="*/ 254631 w 1912672"/>
                <a:gd name="connsiteY448" fmla="*/ 974492 h 3833160"/>
                <a:gd name="connsiteX449" fmla="*/ 294201 w 1912672"/>
                <a:gd name="connsiteY449" fmla="*/ 976844 h 3833160"/>
                <a:gd name="connsiteX450" fmla="*/ 332279 w 1912672"/>
                <a:gd name="connsiteY450" fmla="*/ 976060 h 3833160"/>
                <a:gd name="connsiteX451" fmla="*/ 353371 w 1912672"/>
                <a:gd name="connsiteY451" fmla="*/ 972923 h 3833160"/>
                <a:gd name="connsiteX452" fmla="*/ 372036 w 1912672"/>
                <a:gd name="connsiteY452" fmla="*/ 972923 h 3833160"/>
                <a:gd name="connsiteX453" fmla="*/ 388275 w 1912672"/>
                <a:gd name="connsiteY453" fmla="*/ 969786 h 3833160"/>
                <a:gd name="connsiteX454" fmla="*/ 403954 w 1912672"/>
                <a:gd name="connsiteY454" fmla="*/ 965865 h 3833160"/>
                <a:gd name="connsiteX455" fmla="*/ 417206 w 1912672"/>
                <a:gd name="connsiteY455" fmla="*/ 957239 h 3833160"/>
                <a:gd name="connsiteX456" fmla="*/ 379875 w 1912672"/>
                <a:gd name="connsiteY456" fmla="*/ 886400 h 3833160"/>
                <a:gd name="connsiteX457" fmla="*/ 347958 w 1912672"/>
                <a:gd name="connsiteY457" fmla="*/ 817130 h 3833160"/>
                <a:gd name="connsiteX458" fmla="*/ 317533 w 1912672"/>
                <a:gd name="connsiteY458" fmla="*/ 744723 h 3833160"/>
                <a:gd name="connsiteX459" fmla="*/ 291215 w 1912672"/>
                <a:gd name="connsiteY459" fmla="*/ 669963 h 3833160"/>
                <a:gd name="connsiteX460" fmla="*/ 265457 w 1912672"/>
                <a:gd name="connsiteY460" fmla="*/ 588930 h 3833160"/>
                <a:gd name="connsiteX461" fmla="*/ 241379 w 1912672"/>
                <a:gd name="connsiteY461" fmla="*/ 501623 h 3833160"/>
                <a:gd name="connsiteX462" fmla="*/ 238952 w 1912672"/>
                <a:gd name="connsiteY462" fmla="*/ 485939 h 3833160"/>
                <a:gd name="connsiteX463" fmla="*/ 232793 w 1912672"/>
                <a:gd name="connsiteY463" fmla="*/ 464243 h 3833160"/>
                <a:gd name="connsiteX464" fmla="*/ 228873 w 1912672"/>
                <a:gd name="connsiteY464" fmla="*/ 440194 h 3833160"/>
                <a:gd name="connsiteX465" fmla="*/ 223460 w 1912672"/>
                <a:gd name="connsiteY465" fmla="*/ 415884 h 3833160"/>
                <a:gd name="connsiteX466" fmla="*/ 218794 w 1912672"/>
                <a:gd name="connsiteY466" fmla="*/ 389483 h 3833160"/>
                <a:gd name="connsiteX467" fmla="*/ 217300 w 1912672"/>
                <a:gd name="connsiteY467" fmla="*/ 365173 h 3833160"/>
                <a:gd name="connsiteX468" fmla="*/ 217300 w 1912672"/>
                <a:gd name="connsiteY468" fmla="*/ 342693 h 3833160"/>
                <a:gd name="connsiteX469" fmla="*/ 220287 w 1912672"/>
                <a:gd name="connsiteY469" fmla="*/ 322565 h 3833160"/>
                <a:gd name="connsiteX470" fmla="*/ 225886 w 1912672"/>
                <a:gd name="connsiteY470" fmla="*/ 308450 h 3833160"/>
                <a:gd name="connsiteX471" fmla="*/ 232793 w 1912672"/>
                <a:gd name="connsiteY471" fmla="*/ 311586 h 3833160"/>
                <a:gd name="connsiteX472" fmla="*/ 238952 w 1912672"/>
                <a:gd name="connsiteY472" fmla="*/ 391051 h 3833160"/>
                <a:gd name="connsiteX473" fmla="*/ 252951 w 1912672"/>
                <a:gd name="connsiteY473" fmla="*/ 470516 h 3833160"/>
                <a:gd name="connsiteX474" fmla="*/ 274043 w 1912672"/>
                <a:gd name="connsiteY474" fmla="*/ 548413 h 3833160"/>
                <a:gd name="connsiteX475" fmla="*/ 299614 w 1912672"/>
                <a:gd name="connsiteY475" fmla="*/ 620036 h 3833160"/>
                <a:gd name="connsiteX476" fmla="*/ 327612 w 1912672"/>
                <a:gd name="connsiteY476" fmla="*/ 686954 h 3833160"/>
                <a:gd name="connsiteX477" fmla="*/ 353371 w 1912672"/>
                <a:gd name="connsiteY477" fmla="*/ 730607 h 3833160"/>
                <a:gd name="connsiteX478" fmla="*/ 350197 w 1912672"/>
                <a:gd name="connsiteY478" fmla="*/ 732176 h 3833160"/>
                <a:gd name="connsiteX479" fmla="*/ 350197 w 1912672"/>
                <a:gd name="connsiteY479" fmla="*/ 733744 h 3833160"/>
                <a:gd name="connsiteX480" fmla="*/ 351877 w 1912672"/>
                <a:gd name="connsiteY480" fmla="*/ 735313 h 3833160"/>
                <a:gd name="connsiteX481" fmla="*/ 353371 w 1912672"/>
                <a:gd name="connsiteY481" fmla="*/ 736097 h 3833160"/>
                <a:gd name="connsiteX482" fmla="*/ 356544 w 1912672"/>
                <a:gd name="connsiteY482" fmla="*/ 737665 h 3833160"/>
                <a:gd name="connsiteX483" fmla="*/ 357290 w 1912672"/>
                <a:gd name="connsiteY483" fmla="*/ 740802 h 3833160"/>
                <a:gd name="connsiteX484" fmla="*/ 358784 w 1912672"/>
                <a:gd name="connsiteY484" fmla="*/ 742370 h 3833160"/>
                <a:gd name="connsiteX485" fmla="*/ 360277 w 1912672"/>
                <a:gd name="connsiteY485" fmla="*/ 744723 h 3833160"/>
                <a:gd name="connsiteX486" fmla="*/ 360277 w 1912672"/>
                <a:gd name="connsiteY486" fmla="*/ 743154 h 3833160"/>
                <a:gd name="connsiteX487" fmla="*/ 358784 w 1912672"/>
                <a:gd name="connsiteY487" fmla="*/ 742370 h 3833160"/>
                <a:gd name="connsiteX488" fmla="*/ 353371 w 1912672"/>
                <a:gd name="connsiteY488" fmla="*/ 730607 h 3833160"/>
                <a:gd name="connsiteX489" fmla="*/ 372036 w 1912672"/>
                <a:gd name="connsiteY489" fmla="*/ 716492 h 3833160"/>
                <a:gd name="connsiteX490" fmla="*/ 389955 w 1912672"/>
                <a:gd name="connsiteY490" fmla="*/ 692443 h 3833160"/>
                <a:gd name="connsiteX491" fmla="*/ 406940 w 1912672"/>
                <a:gd name="connsiteY491" fmla="*/ 664474 h 3833160"/>
                <a:gd name="connsiteX492" fmla="*/ 422619 w 1912672"/>
                <a:gd name="connsiteY492" fmla="*/ 630231 h 3833160"/>
                <a:gd name="connsiteX493" fmla="*/ 436618 w 1912672"/>
                <a:gd name="connsiteY493" fmla="*/ 592066 h 3833160"/>
                <a:gd name="connsiteX494" fmla="*/ 449870 w 1912672"/>
                <a:gd name="connsiteY494" fmla="*/ 552334 h 3833160"/>
                <a:gd name="connsiteX495" fmla="*/ 460696 w 1912672"/>
                <a:gd name="connsiteY495" fmla="*/ 511033 h 3833160"/>
                <a:gd name="connsiteX496" fmla="*/ 470776 w 1912672"/>
                <a:gd name="connsiteY496" fmla="*/ 471301 h 3833160"/>
                <a:gd name="connsiteX497" fmla="*/ 479362 w 1912672"/>
                <a:gd name="connsiteY497" fmla="*/ 433136 h 3833160"/>
                <a:gd name="connsiteX498" fmla="*/ 480855 w 1912672"/>
                <a:gd name="connsiteY498" fmla="*/ 484370 h 3833160"/>
                <a:gd name="connsiteX499" fmla="*/ 479362 w 1912672"/>
                <a:gd name="connsiteY499" fmla="*/ 531161 h 3833160"/>
                <a:gd name="connsiteX500" fmla="*/ 472269 w 1912672"/>
                <a:gd name="connsiteY500" fmla="*/ 574814 h 3833160"/>
                <a:gd name="connsiteX501" fmla="*/ 462189 w 1912672"/>
                <a:gd name="connsiteY501" fmla="*/ 618468 h 3833160"/>
                <a:gd name="connsiteX502" fmla="*/ 448190 w 1912672"/>
                <a:gd name="connsiteY502" fmla="*/ 659769 h 3833160"/>
                <a:gd name="connsiteX503" fmla="*/ 428032 w 1912672"/>
                <a:gd name="connsiteY503" fmla="*/ 701069 h 3833160"/>
                <a:gd name="connsiteX504" fmla="*/ 381369 w 1912672"/>
                <a:gd name="connsiteY504" fmla="*/ 791252 h 3833160"/>
                <a:gd name="connsiteX505" fmla="*/ 429525 w 1912672"/>
                <a:gd name="connsiteY505" fmla="*/ 863920 h 3833160"/>
                <a:gd name="connsiteX506" fmla="*/ 481601 w 1912672"/>
                <a:gd name="connsiteY506" fmla="*/ 931622 h 3833160"/>
                <a:gd name="connsiteX507" fmla="*/ 538531 w 1912672"/>
                <a:gd name="connsiteY507" fmla="*/ 995403 h 3833160"/>
                <a:gd name="connsiteX508" fmla="*/ 599193 w 1912672"/>
                <a:gd name="connsiteY508" fmla="*/ 1053957 h 3833160"/>
                <a:gd name="connsiteX509" fmla="*/ 816831 w 1912672"/>
                <a:gd name="connsiteY509" fmla="*/ 1205045 h 3833160"/>
                <a:gd name="connsiteX510" fmla="*/ 823924 w 1912672"/>
                <a:gd name="connsiteY510" fmla="*/ 1199555 h 3833160"/>
                <a:gd name="connsiteX511" fmla="*/ 806005 w 1912672"/>
                <a:gd name="connsiteY511" fmla="*/ 1132637 h 3833160"/>
                <a:gd name="connsiteX512" fmla="*/ 792006 w 1912672"/>
                <a:gd name="connsiteY512" fmla="*/ 1060753 h 3833160"/>
                <a:gd name="connsiteX513" fmla="*/ 780247 w 1912672"/>
                <a:gd name="connsiteY513" fmla="*/ 982856 h 3833160"/>
                <a:gd name="connsiteX514" fmla="*/ 774834 w 1912672"/>
                <a:gd name="connsiteY514" fmla="*/ 903391 h 3833160"/>
                <a:gd name="connsiteX515" fmla="*/ 770167 w 1912672"/>
                <a:gd name="connsiteY515" fmla="*/ 820267 h 3833160"/>
                <a:gd name="connsiteX516" fmla="*/ 770167 w 1912672"/>
                <a:gd name="connsiteY516" fmla="*/ 735313 h 3833160"/>
                <a:gd name="connsiteX517" fmla="*/ 773340 w 1912672"/>
                <a:gd name="connsiteY517" fmla="*/ 649574 h 3833160"/>
                <a:gd name="connsiteX518" fmla="*/ 780247 w 1912672"/>
                <a:gd name="connsiteY518" fmla="*/ 564620 h 3833160"/>
                <a:gd name="connsiteX519" fmla="*/ 790513 w 1912672"/>
                <a:gd name="connsiteY519" fmla="*/ 479927 h 3833160"/>
                <a:gd name="connsiteX520" fmla="*/ 801338 w 1912672"/>
                <a:gd name="connsiteY520" fmla="*/ 398109 h 3833160"/>
                <a:gd name="connsiteX521" fmla="*/ 816831 w 1912672"/>
                <a:gd name="connsiteY521" fmla="*/ 318644 h 3833160"/>
                <a:gd name="connsiteX522" fmla="*/ 835496 w 1912672"/>
                <a:gd name="connsiteY522" fmla="*/ 243884 h 3833160"/>
                <a:gd name="connsiteX523" fmla="*/ 854908 w 1912672"/>
                <a:gd name="connsiteY523" fmla="*/ 173046 h 3833160"/>
                <a:gd name="connsiteX524" fmla="*/ 877493 w 1912672"/>
                <a:gd name="connsiteY524" fmla="*/ 109003 h 3833160"/>
                <a:gd name="connsiteX525" fmla="*/ 901571 w 1912672"/>
                <a:gd name="connsiteY525" fmla="*/ 50711 h 3833160"/>
                <a:gd name="connsiteX526" fmla="*/ 930503 w 1912672"/>
                <a:gd name="connsiteY526" fmla="*/ 0 h 383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</a:cxnLst>
              <a:rect l="l" t="t" r="r" b="b"/>
              <a:pathLst>
                <a:path w="1912672" h="3833160">
                  <a:moveTo>
                    <a:pt x="930503" y="0"/>
                  </a:moveTo>
                  <a:cubicBezTo>
                    <a:pt x="929383" y="4182"/>
                    <a:pt x="928449" y="8365"/>
                    <a:pt x="927329" y="12547"/>
                  </a:cubicBezTo>
                  <a:cubicBezTo>
                    <a:pt x="926770" y="15423"/>
                    <a:pt x="926396" y="18037"/>
                    <a:pt x="925836" y="20912"/>
                  </a:cubicBezTo>
                  <a:lnTo>
                    <a:pt x="924156" y="26401"/>
                  </a:lnTo>
                  <a:lnTo>
                    <a:pt x="924156" y="29538"/>
                  </a:lnTo>
                  <a:lnTo>
                    <a:pt x="925836" y="31106"/>
                  </a:lnTo>
                  <a:lnTo>
                    <a:pt x="925836" y="32675"/>
                  </a:lnTo>
                  <a:lnTo>
                    <a:pt x="927329" y="32675"/>
                  </a:lnTo>
                  <a:lnTo>
                    <a:pt x="927329" y="35027"/>
                  </a:lnTo>
                  <a:cubicBezTo>
                    <a:pt x="926770" y="36596"/>
                    <a:pt x="926396" y="38164"/>
                    <a:pt x="925836" y="39733"/>
                  </a:cubicBezTo>
                  <a:lnTo>
                    <a:pt x="924156" y="46790"/>
                  </a:lnTo>
                  <a:lnTo>
                    <a:pt x="921917" y="57769"/>
                  </a:lnTo>
                  <a:cubicBezTo>
                    <a:pt x="920423" y="62997"/>
                    <a:pt x="918743" y="67964"/>
                    <a:pt x="917250" y="73192"/>
                  </a:cubicBezTo>
                  <a:cubicBezTo>
                    <a:pt x="914824" y="80511"/>
                    <a:pt x="912584" y="87830"/>
                    <a:pt x="910157" y="95149"/>
                  </a:cubicBezTo>
                  <a:cubicBezTo>
                    <a:pt x="907918" y="104037"/>
                    <a:pt x="905491" y="112663"/>
                    <a:pt x="903251" y="121550"/>
                  </a:cubicBezTo>
                  <a:cubicBezTo>
                    <a:pt x="899518" y="133052"/>
                    <a:pt x="895972" y="144292"/>
                    <a:pt x="892239" y="155793"/>
                  </a:cubicBezTo>
                  <a:cubicBezTo>
                    <a:pt x="887946" y="169647"/>
                    <a:pt x="883466" y="183240"/>
                    <a:pt x="879173" y="197094"/>
                  </a:cubicBezTo>
                  <a:cubicBezTo>
                    <a:pt x="873947" y="218529"/>
                    <a:pt x="868720" y="240225"/>
                    <a:pt x="863494" y="261659"/>
                  </a:cubicBezTo>
                  <a:cubicBezTo>
                    <a:pt x="859948" y="284662"/>
                    <a:pt x="856215" y="307927"/>
                    <a:pt x="852668" y="330930"/>
                  </a:cubicBezTo>
                  <a:cubicBezTo>
                    <a:pt x="849868" y="354717"/>
                    <a:pt x="846882" y="378243"/>
                    <a:pt x="844082" y="402030"/>
                  </a:cubicBezTo>
                  <a:cubicBezTo>
                    <a:pt x="840162" y="427124"/>
                    <a:pt x="836429" y="452480"/>
                    <a:pt x="832510" y="477574"/>
                  </a:cubicBezTo>
                  <a:cubicBezTo>
                    <a:pt x="831950" y="483063"/>
                    <a:pt x="831390" y="488291"/>
                    <a:pt x="830830" y="493781"/>
                  </a:cubicBezTo>
                  <a:lnTo>
                    <a:pt x="828590" y="518091"/>
                  </a:lnTo>
                  <a:cubicBezTo>
                    <a:pt x="828030" y="526717"/>
                    <a:pt x="827470" y="535082"/>
                    <a:pt x="826910" y="543708"/>
                  </a:cubicBezTo>
                  <a:cubicBezTo>
                    <a:pt x="826350" y="553118"/>
                    <a:pt x="825977" y="562267"/>
                    <a:pt x="825417" y="571677"/>
                  </a:cubicBezTo>
                  <a:lnTo>
                    <a:pt x="825417" y="600431"/>
                  </a:lnTo>
                  <a:cubicBezTo>
                    <a:pt x="826537" y="609057"/>
                    <a:pt x="827470" y="617683"/>
                    <a:pt x="828590" y="626310"/>
                  </a:cubicBezTo>
                  <a:cubicBezTo>
                    <a:pt x="829896" y="633890"/>
                    <a:pt x="831203" y="641209"/>
                    <a:pt x="832510" y="648790"/>
                  </a:cubicBezTo>
                  <a:cubicBezTo>
                    <a:pt x="834749" y="654018"/>
                    <a:pt x="837176" y="659246"/>
                    <a:pt x="839416" y="664474"/>
                  </a:cubicBezTo>
                  <a:lnTo>
                    <a:pt x="876746" y="661337"/>
                  </a:lnTo>
                  <a:lnTo>
                    <a:pt x="913330" y="648790"/>
                  </a:lnTo>
                  <a:lnTo>
                    <a:pt x="948235" y="628662"/>
                  </a:lnTo>
                  <a:lnTo>
                    <a:pt x="984072" y="600431"/>
                  </a:lnTo>
                  <a:lnTo>
                    <a:pt x="1016736" y="567756"/>
                  </a:lnTo>
                  <a:lnTo>
                    <a:pt x="1048654" y="528024"/>
                  </a:lnTo>
                  <a:lnTo>
                    <a:pt x="1078892" y="485939"/>
                  </a:lnTo>
                  <a:lnTo>
                    <a:pt x="1106890" y="441763"/>
                  </a:lnTo>
                  <a:lnTo>
                    <a:pt x="1134141" y="394972"/>
                  </a:lnTo>
                  <a:lnTo>
                    <a:pt x="1157473" y="346614"/>
                  </a:lnTo>
                  <a:lnTo>
                    <a:pt x="1179311" y="299824"/>
                  </a:lnTo>
                  <a:cubicBezTo>
                    <a:pt x="1185284" y="284662"/>
                    <a:pt x="1191257" y="269763"/>
                    <a:pt x="1197230" y="254602"/>
                  </a:cubicBezTo>
                  <a:lnTo>
                    <a:pt x="1205816" y="254602"/>
                  </a:lnTo>
                  <a:lnTo>
                    <a:pt x="1205816" y="259307"/>
                  </a:lnTo>
                  <a:cubicBezTo>
                    <a:pt x="1201150" y="274468"/>
                    <a:pt x="1196484" y="289368"/>
                    <a:pt x="1191817" y="304529"/>
                  </a:cubicBezTo>
                  <a:cubicBezTo>
                    <a:pt x="1186591" y="320213"/>
                    <a:pt x="1181365" y="335635"/>
                    <a:pt x="1176138" y="351319"/>
                  </a:cubicBezTo>
                  <a:cubicBezTo>
                    <a:pt x="1170539" y="366480"/>
                    <a:pt x="1164752" y="381380"/>
                    <a:pt x="1159153" y="396541"/>
                  </a:cubicBezTo>
                  <a:lnTo>
                    <a:pt x="1141981" y="440194"/>
                  </a:lnTo>
                  <a:cubicBezTo>
                    <a:pt x="1136008" y="454310"/>
                    <a:pt x="1130035" y="468687"/>
                    <a:pt x="1124062" y="482802"/>
                  </a:cubicBezTo>
                  <a:lnTo>
                    <a:pt x="1103903" y="522535"/>
                  </a:lnTo>
                  <a:lnTo>
                    <a:pt x="1082812" y="560699"/>
                  </a:lnTo>
                  <a:lnTo>
                    <a:pt x="1057240" y="595726"/>
                  </a:lnTo>
                  <a:lnTo>
                    <a:pt x="1030735" y="630231"/>
                  </a:lnTo>
                  <a:lnTo>
                    <a:pt x="999564" y="658200"/>
                  </a:lnTo>
                  <a:lnTo>
                    <a:pt x="963914" y="683817"/>
                  </a:lnTo>
                  <a:lnTo>
                    <a:pt x="924156" y="706559"/>
                  </a:lnTo>
                  <a:lnTo>
                    <a:pt x="882159" y="723550"/>
                  </a:lnTo>
                  <a:lnTo>
                    <a:pt x="832510" y="735313"/>
                  </a:lnTo>
                  <a:cubicBezTo>
                    <a:pt x="833070" y="762498"/>
                    <a:pt x="833443" y="789945"/>
                    <a:pt x="834003" y="817130"/>
                  </a:cubicBezTo>
                  <a:cubicBezTo>
                    <a:pt x="836243" y="843008"/>
                    <a:pt x="838669" y="869148"/>
                    <a:pt x="840909" y="895027"/>
                  </a:cubicBezTo>
                  <a:cubicBezTo>
                    <a:pt x="844829" y="919598"/>
                    <a:pt x="848748" y="944431"/>
                    <a:pt x="852668" y="969002"/>
                  </a:cubicBezTo>
                  <a:cubicBezTo>
                    <a:pt x="857894" y="992267"/>
                    <a:pt x="862934" y="1015792"/>
                    <a:pt x="868160" y="1039057"/>
                  </a:cubicBezTo>
                  <a:cubicBezTo>
                    <a:pt x="874693" y="1061276"/>
                    <a:pt x="881039" y="1083756"/>
                    <a:pt x="887572" y="1105975"/>
                  </a:cubicBezTo>
                  <a:cubicBezTo>
                    <a:pt x="894665" y="1127409"/>
                    <a:pt x="901571" y="1148583"/>
                    <a:pt x="908664" y="1170017"/>
                  </a:cubicBezTo>
                  <a:lnTo>
                    <a:pt x="932742" y="1230662"/>
                  </a:lnTo>
                  <a:lnTo>
                    <a:pt x="956821" y="1289738"/>
                  </a:lnTo>
                  <a:cubicBezTo>
                    <a:pt x="959247" y="1294443"/>
                    <a:pt x="961487" y="1299148"/>
                    <a:pt x="963914" y="1303853"/>
                  </a:cubicBezTo>
                  <a:lnTo>
                    <a:pt x="970073" y="1321105"/>
                  </a:lnTo>
                  <a:cubicBezTo>
                    <a:pt x="972873" y="1327379"/>
                    <a:pt x="975859" y="1333391"/>
                    <a:pt x="978659" y="1339665"/>
                  </a:cubicBezTo>
                  <a:lnTo>
                    <a:pt x="986499" y="1359269"/>
                  </a:lnTo>
                  <a:cubicBezTo>
                    <a:pt x="989858" y="1365543"/>
                    <a:pt x="993218" y="1371555"/>
                    <a:pt x="996578" y="1377829"/>
                  </a:cubicBezTo>
                  <a:cubicBezTo>
                    <a:pt x="1000498" y="1383057"/>
                    <a:pt x="1004231" y="1388285"/>
                    <a:pt x="1008150" y="1393512"/>
                  </a:cubicBezTo>
                  <a:cubicBezTo>
                    <a:pt x="1012817" y="1398218"/>
                    <a:pt x="1017483" y="1402661"/>
                    <a:pt x="1022149" y="1407367"/>
                  </a:cubicBezTo>
                  <a:lnTo>
                    <a:pt x="1037828" y="1417561"/>
                  </a:lnTo>
                  <a:lnTo>
                    <a:pt x="1056494" y="1421482"/>
                  </a:lnTo>
                  <a:lnTo>
                    <a:pt x="1075906" y="1420698"/>
                  </a:lnTo>
                  <a:lnTo>
                    <a:pt x="1110810" y="1408935"/>
                  </a:lnTo>
                  <a:lnTo>
                    <a:pt x="1141981" y="1389592"/>
                  </a:lnTo>
                  <a:lnTo>
                    <a:pt x="1172219" y="1365282"/>
                  </a:lnTo>
                  <a:lnTo>
                    <a:pt x="1197230" y="1336528"/>
                  </a:lnTo>
                  <a:lnTo>
                    <a:pt x="1221308" y="1305421"/>
                  </a:lnTo>
                  <a:cubicBezTo>
                    <a:pt x="1228775" y="1294443"/>
                    <a:pt x="1236427" y="1283725"/>
                    <a:pt x="1243893" y="1272747"/>
                  </a:cubicBezTo>
                  <a:lnTo>
                    <a:pt x="1264052" y="1241640"/>
                  </a:lnTo>
                  <a:cubicBezTo>
                    <a:pt x="1269838" y="1231707"/>
                    <a:pt x="1275438" y="1221774"/>
                    <a:pt x="1281224" y="1211841"/>
                  </a:cubicBezTo>
                  <a:lnTo>
                    <a:pt x="1319301" y="1144139"/>
                  </a:lnTo>
                  <a:lnTo>
                    <a:pt x="1355885" y="1067811"/>
                  </a:lnTo>
                  <a:lnTo>
                    <a:pt x="1392469" y="984425"/>
                  </a:lnTo>
                  <a:lnTo>
                    <a:pt x="1426627" y="893458"/>
                  </a:lnTo>
                  <a:cubicBezTo>
                    <a:pt x="1437080" y="861568"/>
                    <a:pt x="1447346" y="829416"/>
                    <a:pt x="1457798" y="797525"/>
                  </a:cubicBezTo>
                  <a:lnTo>
                    <a:pt x="1485796" y="695580"/>
                  </a:lnTo>
                  <a:cubicBezTo>
                    <a:pt x="1494382" y="660030"/>
                    <a:pt x="1502782" y="624480"/>
                    <a:pt x="1511368" y="588930"/>
                  </a:cubicBezTo>
                  <a:cubicBezTo>
                    <a:pt x="1517527" y="552073"/>
                    <a:pt x="1523873" y="515215"/>
                    <a:pt x="1530033" y="478358"/>
                  </a:cubicBezTo>
                  <a:cubicBezTo>
                    <a:pt x="1534699" y="440717"/>
                    <a:pt x="1539366" y="402814"/>
                    <a:pt x="1544032" y="365173"/>
                  </a:cubicBezTo>
                  <a:cubicBezTo>
                    <a:pt x="1546832" y="326486"/>
                    <a:pt x="1549818" y="288061"/>
                    <a:pt x="1552618" y="249374"/>
                  </a:cubicBezTo>
                  <a:cubicBezTo>
                    <a:pt x="1554858" y="251204"/>
                    <a:pt x="1557284" y="252772"/>
                    <a:pt x="1559524" y="254602"/>
                  </a:cubicBezTo>
                  <a:lnTo>
                    <a:pt x="1565124" y="267933"/>
                  </a:lnTo>
                  <a:cubicBezTo>
                    <a:pt x="1566617" y="274468"/>
                    <a:pt x="1568297" y="281003"/>
                    <a:pt x="1569790" y="287538"/>
                  </a:cubicBezTo>
                  <a:cubicBezTo>
                    <a:pt x="1570537" y="296164"/>
                    <a:pt x="1571283" y="304529"/>
                    <a:pt x="1572030" y="313155"/>
                  </a:cubicBezTo>
                  <a:cubicBezTo>
                    <a:pt x="1572590" y="323088"/>
                    <a:pt x="1572963" y="332760"/>
                    <a:pt x="1573523" y="342693"/>
                  </a:cubicBezTo>
                  <a:lnTo>
                    <a:pt x="1573523" y="376936"/>
                  </a:lnTo>
                  <a:lnTo>
                    <a:pt x="1573523" y="413532"/>
                  </a:lnTo>
                  <a:cubicBezTo>
                    <a:pt x="1572963" y="426863"/>
                    <a:pt x="1572590" y="439933"/>
                    <a:pt x="1572030" y="453264"/>
                  </a:cubicBezTo>
                  <a:cubicBezTo>
                    <a:pt x="1571283" y="466857"/>
                    <a:pt x="1570537" y="480188"/>
                    <a:pt x="1569790" y="493781"/>
                  </a:cubicBezTo>
                  <a:cubicBezTo>
                    <a:pt x="1568670" y="507635"/>
                    <a:pt x="1567737" y="521228"/>
                    <a:pt x="1566617" y="535082"/>
                  </a:cubicBezTo>
                  <a:cubicBezTo>
                    <a:pt x="1565124" y="548936"/>
                    <a:pt x="1563444" y="562528"/>
                    <a:pt x="1561951" y="576383"/>
                  </a:cubicBezTo>
                  <a:cubicBezTo>
                    <a:pt x="1561204" y="589714"/>
                    <a:pt x="1560271" y="602784"/>
                    <a:pt x="1559524" y="616115"/>
                  </a:cubicBezTo>
                  <a:cubicBezTo>
                    <a:pt x="1558031" y="628401"/>
                    <a:pt x="1556351" y="640425"/>
                    <a:pt x="1554858" y="652711"/>
                  </a:cubicBezTo>
                  <a:cubicBezTo>
                    <a:pt x="1553551" y="664212"/>
                    <a:pt x="1552431" y="675452"/>
                    <a:pt x="1551125" y="686954"/>
                  </a:cubicBezTo>
                  <a:cubicBezTo>
                    <a:pt x="1549632" y="696887"/>
                    <a:pt x="1547952" y="706559"/>
                    <a:pt x="1546458" y="716492"/>
                  </a:cubicBezTo>
                  <a:lnTo>
                    <a:pt x="1542539" y="740802"/>
                  </a:lnTo>
                  <a:cubicBezTo>
                    <a:pt x="1541419" y="747337"/>
                    <a:pt x="1540486" y="753610"/>
                    <a:pt x="1539366" y="760145"/>
                  </a:cubicBezTo>
                  <a:lnTo>
                    <a:pt x="1483370" y="981288"/>
                  </a:lnTo>
                  <a:lnTo>
                    <a:pt x="1528540" y="976844"/>
                  </a:lnTo>
                  <a:lnTo>
                    <a:pt x="1570537" y="965865"/>
                  </a:lnTo>
                  <a:lnTo>
                    <a:pt x="1610107" y="950182"/>
                  </a:lnTo>
                  <a:lnTo>
                    <a:pt x="1648185" y="930054"/>
                  </a:lnTo>
                  <a:lnTo>
                    <a:pt x="1682529" y="907312"/>
                  </a:lnTo>
                  <a:lnTo>
                    <a:pt x="1713513" y="882480"/>
                  </a:lnTo>
                  <a:lnTo>
                    <a:pt x="1743191" y="856863"/>
                  </a:lnTo>
                  <a:lnTo>
                    <a:pt x="1770442" y="832553"/>
                  </a:lnTo>
                  <a:lnTo>
                    <a:pt x="1772682" y="844315"/>
                  </a:lnTo>
                  <a:cubicBezTo>
                    <a:pt x="1764470" y="857124"/>
                    <a:pt x="1756070" y="869671"/>
                    <a:pt x="1747857" y="882480"/>
                  </a:cubicBezTo>
                  <a:cubicBezTo>
                    <a:pt x="1737778" y="894765"/>
                    <a:pt x="1727512" y="906790"/>
                    <a:pt x="1717433" y="919075"/>
                  </a:cubicBezTo>
                  <a:lnTo>
                    <a:pt x="1680849" y="951750"/>
                  </a:lnTo>
                  <a:lnTo>
                    <a:pt x="1639785" y="981288"/>
                  </a:lnTo>
                  <a:lnTo>
                    <a:pt x="1596108" y="1007951"/>
                  </a:lnTo>
                  <a:lnTo>
                    <a:pt x="1549445" y="1031215"/>
                  </a:lnTo>
                  <a:lnTo>
                    <a:pt x="1501288" y="1049251"/>
                  </a:lnTo>
                  <a:lnTo>
                    <a:pt x="1452199" y="1062321"/>
                  </a:lnTo>
                  <a:lnTo>
                    <a:pt x="1442119" y="1093689"/>
                  </a:lnTo>
                  <a:cubicBezTo>
                    <a:pt x="1437453" y="1105975"/>
                    <a:pt x="1432787" y="1117999"/>
                    <a:pt x="1428120" y="1130285"/>
                  </a:cubicBezTo>
                  <a:lnTo>
                    <a:pt x="1412628" y="1168449"/>
                  </a:lnTo>
                  <a:lnTo>
                    <a:pt x="1392469" y="1209750"/>
                  </a:lnTo>
                  <a:cubicBezTo>
                    <a:pt x="1385377" y="1224127"/>
                    <a:pt x="1378470" y="1238765"/>
                    <a:pt x="1371378" y="1253142"/>
                  </a:cubicBezTo>
                  <a:cubicBezTo>
                    <a:pt x="1363912" y="1267519"/>
                    <a:pt x="1356259" y="1281634"/>
                    <a:pt x="1348793" y="1296011"/>
                  </a:cubicBezTo>
                  <a:lnTo>
                    <a:pt x="1324714" y="1336528"/>
                  </a:lnTo>
                  <a:lnTo>
                    <a:pt x="1300636" y="1376260"/>
                  </a:lnTo>
                  <a:cubicBezTo>
                    <a:pt x="1293170" y="1388546"/>
                    <a:pt x="1285517" y="1400570"/>
                    <a:pt x="1278051" y="1412856"/>
                  </a:cubicBezTo>
                  <a:lnTo>
                    <a:pt x="1253973" y="1445531"/>
                  </a:lnTo>
                  <a:lnTo>
                    <a:pt x="1232881" y="1474546"/>
                  </a:lnTo>
                  <a:lnTo>
                    <a:pt x="1212722" y="1495458"/>
                  </a:lnTo>
                  <a:cubicBezTo>
                    <a:pt x="1213842" y="1500686"/>
                    <a:pt x="1214776" y="1505914"/>
                    <a:pt x="1215895" y="1511142"/>
                  </a:cubicBezTo>
                  <a:cubicBezTo>
                    <a:pt x="1217762" y="1512187"/>
                    <a:pt x="1219442" y="1513233"/>
                    <a:pt x="1221308" y="1514278"/>
                  </a:cubicBezTo>
                  <a:lnTo>
                    <a:pt x="1255466" y="1504084"/>
                  </a:lnTo>
                  <a:lnTo>
                    <a:pt x="1289810" y="1499379"/>
                  </a:lnTo>
                  <a:lnTo>
                    <a:pt x="1326208" y="1499379"/>
                  </a:lnTo>
                  <a:lnTo>
                    <a:pt x="1361298" y="1500947"/>
                  </a:lnTo>
                  <a:lnTo>
                    <a:pt x="1398629" y="1502515"/>
                  </a:lnTo>
                  <a:lnTo>
                    <a:pt x="1432040" y="1502515"/>
                  </a:lnTo>
                  <a:lnTo>
                    <a:pt x="1464704" y="1498594"/>
                  </a:lnTo>
                  <a:lnTo>
                    <a:pt x="1530033" y="1482911"/>
                  </a:lnTo>
                  <a:lnTo>
                    <a:pt x="1590695" y="1462783"/>
                  </a:lnTo>
                  <a:lnTo>
                    <a:pt x="1647438" y="1438734"/>
                  </a:lnTo>
                  <a:lnTo>
                    <a:pt x="1699514" y="1408935"/>
                  </a:lnTo>
                  <a:lnTo>
                    <a:pt x="1747857" y="1376260"/>
                  </a:lnTo>
                  <a:lnTo>
                    <a:pt x="1791348" y="1338096"/>
                  </a:lnTo>
                  <a:lnTo>
                    <a:pt x="1831105" y="1298364"/>
                  </a:lnTo>
                  <a:lnTo>
                    <a:pt x="1867502" y="1253142"/>
                  </a:lnTo>
                  <a:lnTo>
                    <a:pt x="1900166" y="1205045"/>
                  </a:lnTo>
                  <a:cubicBezTo>
                    <a:pt x="1904273" y="1208443"/>
                    <a:pt x="1908566" y="1211580"/>
                    <a:pt x="1912672" y="1214978"/>
                  </a:cubicBezTo>
                  <a:lnTo>
                    <a:pt x="1912672" y="1218114"/>
                  </a:lnTo>
                  <a:cubicBezTo>
                    <a:pt x="1906699" y="1232753"/>
                    <a:pt x="1900726" y="1247130"/>
                    <a:pt x="1894754" y="1261768"/>
                  </a:cubicBezTo>
                  <a:lnTo>
                    <a:pt x="1869182" y="1306990"/>
                  </a:lnTo>
                  <a:lnTo>
                    <a:pt x="1838011" y="1352212"/>
                  </a:lnTo>
                  <a:lnTo>
                    <a:pt x="1801427" y="1396649"/>
                  </a:lnTo>
                  <a:lnTo>
                    <a:pt x="1760176" y="1438734"/>
                  </a:lnTo>
                  <a:lnTo>
                    <a:pt x="1716686" y="1480035"/>
                  </a:lnTo>
                  <a:lnTo>
                    <a:pt x="1670770" y="1516631"/>
                  </a:lnTo>
                  <a:lnTo>
                    <a:pt x="1625786" y="1549306"/>
                  </a:lnTo>
                  <a:lnTo>
                    <a:pt x="1582109" y="1574923"/>
                  </a:lnTo>
                  <a:lnTo>
                    <a:pt x="1539366" y="1595834"/>
                  </a:lnTo>
                  <a:lnTo>
                    <a:pt x="1516781" y="1602892"/>
                  </a:lnTo>
                  <a:lnTo>
                    <a:pt x="1488783" y="1608382"/>
                  </a:lnTo>
                  <a:lnTo>
                    <a:pt x="1457798" y="1614655"/>
                  </a:lnTo>
                  <a:lnTo>
                    <a:pt x="1425134" y="1620144"/>
                  </a:lnTo>
                  <a:lnTo>
                    <a:pt x="1390790" y="1625634"/>
                  </a:lnTo>
                  <a:lnTo>
                    <a:pt x="1355885" y="1631123"/>
                  </a:lnTo>
                  <a:lnTo>
                    <a:pt x="1323221" y="1637135"/>
                  </a:lnTo>
                  <a:lnTo>
                    <a:pt x="1292050" y="1644193"/>
                  </a:lnTo>
                  <a:lnTo>
                    <a:pt x="1262559" y="1654388"/>
                  </a:lnTo>
                  <a:lnTo>
                    <a:pt x="1238481" y="1663798"/>
                  </a:lnTo>
                  <a:cubicBezTo>
                    <a:pt x="1232321" y="1668242"/>
                    <a:pt x="1225975" y="1672424"/>
                    <a:pt x="1219815" y="1676868"/>
                  </a:cubicBezTo>
                  <a:lnTo>
                    <a:pt x="1205816" y="1692552"/>
                  </a:lnTo>
                  <a:cubicBezTo>
                    <a:pt x="1198350" y="1707713"/>
                    <a:pt x="1190697" y="1722612"/>
                    <a:pt x="1183231" y="1737774"/>
                  </a:cubicBezTo>
                  <a:cubicBezTo>
                    <a:pt x="1178005" y="1754242"/>
                    <a:pt x="1172779" y="1770448"/>
                    <a:pt x="1167552" y="1786916"/>
                  </a:cubicBezTo>
                  <a:cubicBezTo>
                    <a:pt x="1163446" y="1803907"/>
                    <a:pt x="1159339" y="1821159"/>
                    <a:pt x="1155233" y="1838150"/>
                  </a:cubicBezTo>
                  <a:cubicBezTo>
                    <a:pt x="1152807" y="1855664"/>
                    <a:pt x="1150567" y="1872916"/>
                    <a:pt x="1148140" y="1890430"/>
                  </a:cubicBezTo>
                  <a:cubicBezTo>
                    <a:pt x="1147207" y="1908728"/>
                    <a:pt x="1146087" y="1927287"/>
                    <a:pt x="1145154" y="1945585"/>
                  </a:cubicBezTo>
                  <a:cubicBezTo>
                    <a:pt x="1144594" y="1964144"/>
                    <a:pt x="1144034" y="1982442"/>
                    <a:pt x="1143474" y="2001001"/>
                  </a:cubicBezTo>
                  <a:cubicBezTo>
                    <a:pt x="1144034" y="2019561"/>
                    <a:pt x="1144594" y="2037858"/>
                    <a:pt x="1145154" y="2056418"/>
                  </a:cubicBezTo>
                  <a:cubicBezTo>
                    <a:pt x="1146087" y="2075238"/>
                    <a:pt x="1147207" y="2094320"/>
                    <a:pt x="1148140" y="2113141"/>
                  </a:cubicBezTo>
                  <a:cubicBezTo>
                    <a:pt x="1149447" y="2131962"/>
                    <a:pt x="1150753" y="2150521"/>
                    <a:pt x="1152060" y="2169341"/>
                  </a:cubicBezTo>
                  <a:cubicBezTo>
                    <a:pt x="1153553" y="2187639"/>
                    <a:pt x="1155233" y="2206199"/>
                    <a:pt x="1156726" y="2224496"/>
                  </a:cubicBezTo>
                  <a:cubicBezTo>
                    <a:pt x="1156913" y="2251420"/>
                    <a:pt x="1157286" y="2278606"/>
                    <a:pt x="1157473" y="2305530"/>
                  </a:cubicBezTo>
                  <a:cubicBezTo>
                    <a:pt x="1156166" y="2332454"/>
                    <a:pt x="1154860" y="2359639"/>
                    <a:pt x="1153553" y="2386563"/>
                  </a:cubicBezTo>
                  <a:cubicBezTo>
                    <a:pt x="1151313" y="2412442"/>
                    <a:pt x="1148887" y="2438581"/>
                    <a:pt x="1146647" y="2464460"/>
                  </a:cubicBezTo>
                  <a:cubicBezTo>
                    <a:pt x="1143847" y="2489815"/>
                    <a:pt x="1140861" y="2515432"/>
                    <a:pt x="1138061" y="2540788"/>
                  </a:cubicBezTo>
                  <a:lnTo>
                    <a:pt x="1133570" y="2649282"/>
                  </a:lnTo>
                  <a:lnTo>
                    <a:pt x="1135587" y="2649282"/>
                  </a:lnTo>
                  <a:cubicBezTo>
                    <a:pt x="1150480" y="2750578"/>
                    <a:pt x="1105996" y="2851875"/>
                    <a:pt x="1180266" y="2953171"/>
                  </a:cubicBezTo>
                  <a:lnTo>
                    <a:pt x="1207679" y="2969405"/>
                  </a:lnTo>
                  <a:lnTo>
                    <a:pt x="1234848" y="2985127"/>
                  </a:lnTo>
                  <a:lnTo>
                    <a:pt x="1258166" y="3001068"/>
                  </a:lnTo>
                  <a:lnTo>
                    <a:pt x="1307538" y="3040740"/>
                  </a:lnTo>
                  <a:lnTo>
                    <a:pt x="1351565" y="3082914"/>
                  </a:lnTo>
                  <a:lnTo>
                    <a:pt x="1389568" y="3124303"/>
                  </a:lnTo>
                  <a:lnTo>
                    <a:pt x="1424031" y="3165885"/>
                  </a:lnTo>
                  <a:lnTo>
                    <a:pt x="1455679" y="3207993"/>
                  </a:lnTo>
                  <a:lnTo>
                    <a:pt x="1485527" y="3248526"/>
                  </a:lnTo>
                  <a:lnTo>
                    <a:pt x="1512168" y="3287746"/>
                  </a:lnTo>
                  <a:cubicBezTo>
                    <a:pt x="1507921" y="3290013"/>
                    <a:pt x="1503811" y="3292402"/>
                    <a:pt x="1499563" y="3294670"/>
                  </a:cubicBezTo>
                  <a:lnTo>
                    <a:pt x="1456733" y="3246355"/>
                  </a:lnTo>
                  <a:lnTo>
                    <a:pt x="1412405" y="3200323"/>
                  </a:lnTo>
                  <a:lnTo>
                    <a:pt x="1366622" y="3157506"/>
                  </a:lnTo>
                  <a:lnTo>
                    <a:pt x="1319006" y="3118477"/>
                  </a:lnTo>
                  <a:lnTo>
                    <a:pt x="1268398" y="3084012"/>
                  </a:lnTo>
                  <a:lnTo>
                    <a:pt x="1215820" y="3053212"/>
                  </a:lnTo>
                  <a:lnTo>
                    <a:pt x="1162136" y="3026534"/>
                  </a:lnTo>
                  <a:lnTo>
                    <a:pt x="1105505" y="3006561"/>
                  </a:lnTo>
                  <a:lnTo>
                    <a:pt x="1055550" y="3272471"/>
                  </a:lnTo>
                  <a:lnTo>
                    <a:pt x="1106379" y="3308927"/>
                  </a:lnTo>
                  <a:lnTo>
                    <a:pt x="1151347" y="3348334"/>
                  </a:lnTo>
                  <a:lnTo>
                    <a:pt x="1187691" y="3388268"/>
                  </a:lnTo>
                  <a:lnTo>
                    <a:pt x="1216725" y="3430484"/>
                  </a:lnTo>
                  <a:lnTo>
                    <a:pt x="1238582" y="3473897"/>
                  </a:lnTo>
                  <a:lnTo>
                    <a:pt x="1252456" y="3516304"/>
                  </a:lnTo>
                  <a:lnTo>
                    <a:pt x="1258768" y="3559273"/>
                  </a:lnTo>
                  <a:lnTo>
                    <a:pt x="1256926" y="3601386"/>
                  </a:lnTo>
                  <a:lnTo>
                    <a:pt x="1247774" y="3640689"/>
                  </a:lnTo>
                  <a:cubicBezTo>
                    <a:pt x="1245406" y="3641309"/>
                    <a:pt x="1243176" y="3642051"/>
                    <a:pt x="1240808" y="3642671"/>
                  </a:cubicBezTo>
                  <a:lnTo>
                    <a:pt x="1237950" y="3632080"/>
                  </a:lnTo>
                  <a:cubicBezTo>
                    <a:pt x="1240887" y="3624171"/>
                    <a:pt x="1243515" y="3616290"/>
                    <a:pt x="1246452" y="3608381"/>
                  </a:cubicBezTo>
                  <a:cubicBezTo>
                    <a:pt x="1246598" y="3599523"/>
                    <a:pt x="1246743" y="3590666"/>
                    <a:pt x="1246889" y="3581808"/>
                  </a:cubicBezTo>
                  <a:cubicBezTo>
                    <a:pt x="1245926" y="3571981"/>
                    <a:pt x="1244656" y="3562182"/>
                    <a:pt x="1243694" y="3552354"/>
                  </a:cubicBezTo>
                  <a:lnTo>
                    <a:pt x="1233485" y="3522742"/>
                  </a:lnTo>
                  <a:lnTo>
                    <a:pt x="1218246" y="3491717"/>
                  </a:lnTo>
                  <a:lnTo>
                    <a:pt x="1199371" y="3461697"/>
                  </a:lnTo>
                  <a:lnTo>
                    <a:pt x="1175758" y="3432919"/>
                  </a:lnTo>
                  <a:lnTo>
                    <a:pt x="1147962" y="3405866"/>
                  </a:lnTo>
                  <a:lnTo>
                    <a:pt x="1119222" y="3381579"/>
                  </a:lnTo>
                  <a:lnTo>
                    <a:pt x="1101535" y="3369675"/>
                  </a:lnTo>
                  <a:lnTo>
                    <a:pt x="1087698" y="3357550"/>
                  </a:lnTo>
                  <a:lnTo>
                    <a:pt x="1073608" y="3348798"/>
                  </a:lnTo>
                  <a:lnTo>
                    <a:pt x="1059423" y="3340859"/>
                  </a:lnTo>
                  <a:lnTo>
                    <a:pt x="1043960" y="3337192"/>
                  </a:lnTo>
                  <a:cubicBezTo>
                    <a:pt x="1037850" y="3358793"/>
                    <a:pt x="1031431" y="3380423"/>
                    <a:pt x="1025322" y="3402025"/>
                  </a:cubicBezTo>
                  <a:lnTo>
                    <a:pt x="1003697" y="3462443"/>
                  </a:lnTo>
                  <a:lnTo>
                    <a:pt x="978914" y="3523689"/>
                  </a:lnTo>
                  <a:lnTo>
                    <a:pt x="949550" y="3583615"/>
                  </a:lnTo>
                  <a:lnTo>
                    <a:pt x="915669" y="3646771"/>
                  </a:lnTo>
                  <a:lnTo>
                    <a:pt x="876441" y="3712430"/>
                  </a:lnTo>
                  <a:cubicBezTo>
                    <a:pt x="873575" y="3715909"/>
                    <a:pt x="870850" y="3719511"/>
                    <a:pt x="867986" y="3722991"/>
                  </a:cubicBezTo>
                  <a:cubicBezTo>
                    <a:pt x="864722" y="3728518"/>
                    <a:pt x="861631" y="3733895"/>
                    <a:pt x="858368" y="3739422"/>
                  </a:cubicBezTo>
                  <a:lnTo>
                    <a:pt x="845551" y="3755745"/>
                  </a:lnTo>
                  <a:cubicBezTo>
                    <a:pt x="841638" y="3761600"/>
                    <a:pt x="837586" y="3767334"/>
                    <a:pt x="833671" y="3773189"/>
                  </a:cubicBezTo>
                  <a:cubicBezTo>
                    <a:pt x="828969" y="3779250"/>
                    <a:pt x="824574" y="3785283"/>
                    <a:pt x="819871" y="3791345"/>
                  </a:cubicBezTo>
                  <a:cubicBezTo>
                    <a:pt x="814988" y="3796351"/>
                    <a:pt x="809967" y="3801236"/>
                    <a:pt x="805085" y="3806242"/>
                  </a:cubicBezTo>
                  <a:lnTo>
                    <a:pt x="790388" y="3819121"/>
                  </a:lnTo>
                  <a:cubicBezTo>
                    <a:pt x="785253" y="3822408"/>
                    <a:pt x="780151" y="3825425"/>
                    <a:pt x="775016" y="3828711"/>
                  </a:cubicBezTo>
                  <a:lnTo>
                    <a:pt x="761637" y="3833160"/>
                  </a:lnTo>
                  <a:lnTo>
                    <a:pt x="758567" y="3826878"/>
                  </a:lnTo>
                  <a:lnTo>
                    <a:pt x="805952" y="3777351"/>
                  </a:lnTo>
                  <a:lnTo>
                    <a:pt x="847525" y="3722733"/>
                  </a:lnTo>
                  <a:cubicBezTo>
                    <a:pt x="859186" y="3703299"/>
                    <a:pt x="871156" y="3683838"/>
                    <a:pt x="882815" y="3664405"/>
                  </a:cubicBezTo>
                  <a:cubicBezTo>
                    <a:pt x="892002" y="3645200"/>
                    <a:pt x="901497" y="3625966"/>
                    <a:pt x="910683" y="3606761"/>
                  </a:cubicBezTo>
                  <a:lnTo>
                    <a:pt x="933675" y="3550236"/>
                  </a:lnTo>
                  <a:lnTo>
                    <a:pt x="943120" y="3508495"/>
                  </a:lnTo>
                  <a:cubicBezTo>
                    <a:pt x="944292" y="3508923"/>
                    <a:pt x="945325" y="3509230"/>
                    <a:pt x="946497" y="3509658"/>
                  </a:cubicBezTo>
                  <a:lnTo>
                    <a:pt x="947522" y="3508759"/>
                  </a:lnTo>
                  <a:cubicBezTo>
                    <a:pt x="947449" y="3508096"/>
                    <a:pt x="947375" y="3507433"/>
                    <a:pt x="947302" y="3506770"/>
                  </a:cubicBezTo>
                  <a:cubicBezTo>
                    <a:pt x="947058" y="3506256"/>
                    <a:pt x="946952" y="3505864"/>
                    <a:pt x="946709" y="3505350"/>
                  </a:cubicBezTo>
                  <a:cubicBezTo>
                    <a:pt x="946219" y="3504323"/>
                    <a:pt x="945870" y="3503418"/>
                    <a:pt x="945381" y="3502390"/>
                  </a:cubicBezTo>
                  <a:cubicBezTo>
                    <a:pt x="945927" y="3501670"/>
                    <a:pt x="946333" y="3500829"/>
                    <a:pt x="946879" y="3500109"/>
                  </a:cubicBezTo>
                  <a:cubicBezTo>
                    <a:pt x="946851" y="3499486"/>
                    <a:pt x="946824" y="3498863"/>
                    <a:pt x="946796" y="3498240"/>
                  </a:cubicBezTo>
                  <a:cubicBezTo>
                    <a:pt x="946893" y="3497427"/>
                    <a:pt x="947131" y="3496735"/>
                    <a:pt x="947228" y="3495922"/>
                  </a:cubicBezTo>
                  <a:lnTo>
                    <a:pt x="946202" y="3496821"/>
                  </a:lnTo>
                  <a:lnTo>
                    <a:pt x="946796" y="3498240"/>
                  </a:lnTo>
                  <a:cubicBezTo>
                    <a:pt x="945618" y="3501699"/>
                    <a:pt x="944300" y="3505037"/>
                    <a:pt x="943120" y="3508495"/>
                  </a:cubicBezTo>
                  <a:lnTo>
                    <a:pt x="920055" y="3504456"/>
                  </a:lnTo>
                  <a:lnTo>
                    <a:pt x="891050" y="3506594"/>
                  </a:lnTo>
                  <a:lnTo>
                    <a:pt x="860172" y="3511582"/>
                  </a:lnTo>
                  <a:lnTo>
                    <a:pt x="826163" y="3521016"/>
                  </a:lnTo>
                  <a:lnTo>
                    <a:pt x="790835" y="3533785"/>
                  </a:lnTo>
                  <a:lnTo>
                    <a:pt x="755037" y="3547939"/>
                  </a:lnTo>
                  <a:lnTo>
                    <a:pt x="720010" y="3564567"/>
                  </a:lnTo>
                  <a:lnTo>
                    <a:pt x="686563" y="3580781"/>
                  </a:lnTo>
                  <a:lnTo>
                    <a:pt x="655247" y="3597068"/>
                  </a:lnTo>
                  <a:lnTo>
                    <a:pt x="687635" y="3566747"/>
                  </a:lnTo>
                  <a:lnTo>
                    <a:pt x="719332" y="3540910"/>
                  </a:lnTo>
                  <a:lnTo>
                    <a:pt x="753129" y="3520510"/>
                  </a:lnTo>
                  <a:lnTo>
                    <a:pt x="789139" y="3502048"/>
                  </a:lnTo>
                  <a:lnTo>
                    <a:pt x="826517" y="3487482"/>
                  </a:lnTo>
                  <a:lnTo>
                    <a:pt x="868462" y="3476916"/>
                  </a:lnTo>
                  <a:lnTo>
                    <a:pt x="962011" y="3455565"/>
                  </a:lnTo>
                  <a:lnTo>
                    <a:pt x="973820" y="3382651"/>
                  </a:lnTo>
                  <a:lnTo>
                    <a:pt x="979476" y="3310035"/>
                  </a:lnTo>
                  <a:cubicBezTo>
                    <a:pt x="979307" y="3285528"/>
                    <a:pt x="979139" y="3261020"/>
                    <a:pt x="978970" y="3236513"/>
                  </a:cubicBezTo>
                  <a:lnTo>
                    <a:pt x="972281" y="3163562"/>
                  </a:lnTo>
                  <a:lnTo>
                    <a:pt x="909718" y="2935624"/>
                  </a:lnTo>
                  <a:cubicBezTo>
                    <a:pt x="906722" y="2935096"/>
                    <a:pt x="903866" y="2934690"/>
                    <a:pt x="900871" y="2934162"/>
                  </a:cubicBezTo>
                  <a:lnTo>
                    <a:pt x="870406" y="2984139"/>
                  </a:lnTo>
                  <a:lnTo>
                    <a:pt x="833789" y="3034414"/>
                  </a:lnTo>
                  <a:lnTo>
                    <a:pt x="791581" y="3086679"/>
                  </a:lnTo>
                  <a:lnTo>
                    <a:pt x="743642" y="3135720"/>
                  </a:lnTo>
                  <a:lnTo>
                    <a:pt x="692759" y="3186373"/>
                  </a:lnTo>
                  <a:lnTo>
                    <a:pt x="637219" y="3235043"/>
                  </a:lnTo>
                  <a:lnTo>
                    <a:pt x="578815" y="3282100"/>
                  </a:lnTo>
                  <a:lnTo>
                    <a:pt x="518156" y="3326282"/>
                  </a:lnTo>
                  <a:lnTo>
                    <a:pt x="455177" y="3368134"/>
                  </a:lnTo>
                  <a:lnTo>
                    <a:pt x="393663" y="3407974"/>
                  </a:lnTo>
                  <a:lnTo>
                    <a:pt x="330228" y="3443435"/>
                  </a:lnTo>
                  <a:lnTo>
                    <a:pt x="267517" y="3474139"/>
                  </a:lnTo>
                  <a:lnTo>
                    <a:pt x="206814" y="3502111"/>
                  </a:lnTo>
                  <a:lnTo>
                    <a:pt x="148203" y="3524128"/>
                  </a:lnTo>
                  <a:lnTo>
                    <a:pt x="92246" y="3541882"/>
                  </a:lnTo>
                  <a:lnTo>
                    <a:pt x="37645" y="3552139"/>
                  </a:lnTo>
                  <a:cubicBezTo>
                    <a:pt x="41209" y="3550471"/>
                    <a:pt x="44636" y="3548681"/>
                    <a:pt x="48200" y="3547012"/>
                  </a:cubicBezTo>
                  <a:cubicBezTo>
                    <a:pt x="50496" y="3545729"/>
                    <a:pt x="52482" y="3544474"/>
                    <a:pt x="54777" y="3543191"/>
                  </a:cubicBezTo>
                  <a:lnTo>
                    <a:pt x="59610" y="3541137"/>
                  </a:lnTo>
                  <a:lnTo>
                    <a:pt x="61660" y="3539340"/>
                  </a:lnTo>
                  <a:lnTo>
                    <a:pt x="61441" y="3537351"/>
                  </a:lnTo>
                  <a:lnTo>
                    <a:pt x="62467" y="3536452"/>
                  </a:lnTo>
                  <a:lnTo>
                    <a:pt x="61359" y="3535481"/>
                  </a:lnTo>
                  <a:lnTo>
                    <a:pt x="62897" y="3534134"/>
                  </a:lnTo>
                  <a:cubicBezTo>
                    <a:pt x="64337" y="3533599"/>
                    <a:pt x="65641" y="3532943"/>
                    <a:pt x="67081" y="3532408"/>
                  </a:cubicBezTo>
                  <a:lnTo>
                    <a:pt x="72939" y="3529456"/>
                  </a:lnTo>
                  <a:lnTo>
                    <a:pt x="81778" y="3524622"/>
                  </a:lnTo>
                  <a:cubicBezTo>
                    <a:pt x="86302" y="3522596"/>
                    <a:pt x="90795" y="3520842"/>
                    <a:pt x="95320" y="3518818"/>
                  </a:cubicBezTo>
                  <a:lnTo>
                    <a:pt x="114932" y="3510846"/>
                  </a:lnTo>
                  <a:cubicBezTo>
                    <a:pt x="122403" y="3507210"/>
                    <a:pt x="129842" y="3503844"/>
                    <a:pt x="137312" y="3500207"/>
                  </a:cubicBezTo>
                  <a:lnTo>
                    <a:pt x="167862" y="3487744"/>
                  </a:lnTo>
                  <a:lnTo>
                    <a:pt x="204549" y="3472571"/>
                  </a:lnTo>
                  <a:lnTo>
                    <a:pt x="258382" y="3445767"/>
                  </a:lnTo>
                  <a:lnTo>
                    <a:pt x="311693" y="3413115"/>
                  </a:lnTo>
                  <a:lnTo>
                    <a:pt x="364540" y="3377961"/>
                  </a:lnTo>
                  <a:lnTo>
                    <a:pt x="422506" y="3342200"/>
                  </a:lnTo>
                  <a:lnTo>
                    <a:pt x="434347" y="3334006"/>
                  </a:lnTo>
                  <a:lnTo>
                    <a:pt x="451900" y="3321534"/>
                  </a:lnTo>
                  <a:lnTo>
                    <a:pt x="469893" y="3307950"/>
                  </a:lnTo>
                  <a:cubicBezTo>
                    <a:pt x="476460" y="3302923"/>
                    <a:pt x="482718" y="3297924"/>
                    <a:pt x="489284" y="3292897"/>
                  </a:cubicBezTo>
                  <a:lnTo>
                    <a:pt x="508083" y="3276424"/>
                  </a:lnTo>
                  <a:cubicBezTo>
                    <a:pt x="512893" y="3270755"/>
                    <a:pt x="517839" y="3265207"/>
                    <a:pt x="522649" y="3259537"/>
                  </a:cubicBezTo>
                  <a:lnTo>
                    <a:pt x="534440" y="3244112"/>
                  </a:lnTo>
                  <a:cubicBezTo>
                    <a:pt x="536197" y="3239662"/>
                    <a:pt x="537817" y="3235090"/>
                    <a:pt x="539574" y="3230640"/>
                  </a:cubicBezTo>
                  <a:lnTo>
                    <a:pt x="509849" y="3208187"/>
                  </a:lnTo>
                  <a:lnTo>
                    <a:pt x="474526" y="3191609"/>
                  </a:lnTo>
                  <a:lnTo>
                    <a:pt x="435493" y="3180466"/>
                  </a:lnTo>
                  <a:lnTo>
                    <a:pt x="390471" y="3173359"/>
                  </a:lnTo>
                  <a:lnTo>
                    <a:pt x="344894" y="3170859"/>
                  </a:lnTo>
                  <a:lnTo>
                    <a:pt x="295258" y="3172887"/>
                  </a:lnTo>
                  <a:lnTo>
                    <a:pt x="245329" y="3177354"/>
                  </a:lnTo>
                  <a:lnTo>
                    <a:pt x="195694" y="3184474"/>
                  </a:lnTo>
                  <a:lnTo>
                    <a:pt x="144902" y="3193577"/>
                  </a:lnTo>
                  <a:lnTo>
                    <a:pt x="95992" y="3206125"/>
                  </a:lnTo>
                  <a:lnTo>
                    <a:pt x="49213" y="3218744"/>
                  </a:lnTo>
                  <a:lnTo>
                    <a:pt x="6365" y="3233010"/>
                  </a:lnTo>
                  <a:lnTo>
                    <a:pt x="0" y="3227433"/>
                  </a:lnTo>
                  <a:lnTo>
                    <a:pt x="3076" y="3224737"/>
                  </a:lnTo>
                  <a:lnTo>
                    <a:pt x="43018" y="3207924"/>
                  </a:lnTo>
                  <a:lnTo>
                    <a:pt x="85231" y="3191304"/>
                  </a:lnTo>
                  <a:lnTo>
                    <a:pt x="127386" y="3176431"/>
                  </a:lnTo>
                  <a:lnTo>
                    <a:pt x="168655" y="3162578"/>
                  </a:lnTo>
                  <a:lnTo>
                    <a:pt x="209793" y="3149808"/>
                  </a:lnTo>
                  <a:lnTo>
                    <a:pt x="250713" y="3140141"/>
                  </a:lnTo>
                  <a:lnTo>
                    <a:pt x="291298" y="3131978"/>
                  </a:lnTo>
                  <a:lnTo>
                    <a:pt x="333154" y="3128523"/>
                  </a:lnTo>
                  <a:lnTo>
                    <a:pt x="375359" y="3125974"/>
                  </a:lnTo>
                  <a:lnTo>
                    <a:pt x="416751" y="3130200"/>
                  </a:lnTo>
                  <a:lnTo>
                    <a:pt x="459928" y="3138683"/>
                  </a:lnTo>
                  <a:lnTo>
                    <a:pt x="504268" y="3151481"/>
                  </a:lnTo>
                  <a:lnTo>
                    <a:pt x="546509" y="3169029"/>
                  </a:lnTo>
                  <a:lnTo>
                    <a:pt x="591005" y="3194544"/>
                  </a:lnTo>
                  <a:lnTo>
                    <a:pt x="643386" y="3146702"/>
                  </a:lnTo>
                  <a:lnTo>
                    <a:pt x="689192" y="3097589"/>
                  </a:lnTo>
                  <a:lnTo>
                    <a:pt x="728837" y="3047570"/>
                  </a:lnTo>
                  <a:cubicBezTo>
                    <a:pt x="740172" y="3030847"/>
                    <a:pt x="751816" y="3014096"/>
                    <a:pt x="763151" y="2997373"/>
                  </a:cubicBezTo>
                  <a:cubicBezTo>
                    <a:pt x="772834" y="2980400"/>
                    <a:pt x="782826" y="2963399"/>
                    <a:pt x="792509" y="2946426"/>
                  </a:cubicBezTo>
                  <a:lnTo>
                    <a:pt x="818742" y="2896035"/>
                  </a:lnTo>
                  <a:lnTo>
                    <a:pt x="840539" y="2845651"/>
                  </a:lnTo>
                  <a:lnTo>
                    <a:pt x="868659" y="2777611"/>
                  </a:lnTo>
                  <a:cubicBezTo>
                    <a:pt x="870144" y="2745788"/>
                    <a:pt x="891015" y="2708017"/>
                    <a:pt x="886079" y="2678806"/>
                  </a:cubicBezTo>
                  <a:cubicBezTo>
                    <a:pt x="888879" y="2644040"/>
                    <a:pt x="891865" y="2609013"/>
                    <a:pt x="894665" y="2574247"/>
                  </a:cubicBezTo>
                  <a:cubicBezTo>
                    <a:pt x="899891" y="2560131"/>
                    <a:pt x="904931" y="2546277"/>
                    <a:pt x="910157" y="2532162"/>
                  </a:cubicBezTo>
                  <a:cubicBezTo>
                    <a:pt x="914637" y="2516478"/>
                    <a:pt x="918930" y="2501055"/>
                    <a:pt x="923410" y="2485372"/>
                  </a:cubicBezTo>
                  <a:cubicBezTo>
                    <a:pt x="927516" y="2468119"/>
                    <a:pt x="931809" y="2450606"/>
                    <a:pt x="935916" y="2433353"/>
                  </a:cubicBezTo>
                  <a:cubicBezTo>
                    <a:pt x="939835" y="2414794"/>
                    <a:pt x="943568" y="2396496"/>
                    <a:pt x="947488" y="2377937"/>
                  </a:cubicBezTo>
                  <a:cubicBezTo>
                    <a:pt x="950661" y="2358071"/>
                    <a:pt x="953648" y="2337943"/>
                    <a:pt x="956821" y="2318077"/>
                  </a:cubicBezTo>
                  <a:cubicBezTo>
                    <a:pt x="959247" y="2297688"/>
                    <a:pt x="961487" y="2277560"/>
                    <a:pt x="963914" y="2257171"/>
                  </a:cubicBezTo>
                  <a:cubicBezTo>
                    <a:pt x="966153" y="2235998"/>
                    <a:pt x="968580" y="2214563"/>
                    <a:pt x="970820" y="2193390"/>
                  </a:cubicBezTo>
                  <a:cubicBezTo>
                    <a:pt x="972313" y="2171955"/>
                    <a:pt x="973993" y="2150259"/>
                    <a:pt x="975486" y="2128825"/>
                  </a:cubicBezTo>
                  <a:cubicBezTo>
                    <a:pt x="976793" y="2106345"/>
                    <a:pt x="978099" y="2084126"/>
                    <a:pt x="979406" y="2061646"/>
                  </a:cubicBezTo>
                  <a:lnTo>
                    <a:pt x="979406" y="1995512"/>
                  </a:lnTo>
                  <a:lnTo>
                    <a:pt x="979406" y="1930162"/>
                  </a:lnTo>
                  <a:cubicBezTo>
                    <a:pt x="978099" y="1908205"/>
                    <a:pt x="976793" y="1886509"/>
                    <a:pt x="975486" y="1864552"/>
                  </a:cubicBezTo>
                  <a:cubicBezTo>
                    <a:pt x="973619" y="1843640"/>
                    <a:pt x="971940" y="1822466"/>
                    <a:pt x="970073" y="1801555"/>
                  </a:cubicBezTo>
                  <a:cubicBezTo>
                    <a:pt x="967833" y="1781166"/>
                    <a:pt x="965407" y="1760515"/>
                    <a:pt x="963167" y="1740126"/>
                  </a:cubicBezTo>
                  <a:cubicBezTo>
                    <a:pt x="959807" y="1720260"/>
                    <a:pt x="956261" y="1700655"/>
                    <a:pt x="952901" y="1680789"/>
                  </a:cubicBezTo>
                  <a:cubicBezTo>
                    <a:pt x="948235" y="1662491"/>
                    <a:pt x="943568" y="1643932"/>
                    <a:pt x="938902" y="1625634"/>
                  </a:cubicBezTo>
                  <a:cubicBezTo>
                    <a:pt x="933676" y="1608120"/>
                    <a:pt x="928636" y="1590868"/>
                    <a:pt x="923410" y="1573354"/>
                  </a:cubicBezTo>
                  <a:cubicBezTo>
                    <a:pt x="917250" y="1557670"/>
                    <a:pt x="910904" y="1542248"/>
                    <a:pt x="904744" y="1526564"/>
                  </a:cubicBezTo>
                  <a:cubicBezTo>
                    <a:pt x="897838" y="1512710"/>
                    <a:pt x="890745" y="1499117"/>
                    <a:pt x="883839" y="1485263"/>
                  </a:cubicBezTo>
                  <a:cubicBezTo>
                    <a:pt x="875813" y="1472977"/>
                    <a:pt x="867600" y="1460953"/>
                    <a:pt x="859574" y="1448667"/>
                  </a:cubicBezTo>
                  <a:cubicBezTo>
                    <a:pt x="850615" y="1438734"/>
                    <a:pt x="841469" y="1429063"/>
                    <a:pt x="832510" y="1419129"/>
                  </a:cubicBezTo>
                  <a:lnTo>
                    <a:pt x="801338" y="1396649"/>
                  </a:lnTo>
                  <a:lnTo>
                    <a:pt x="774834" y="1383318"/>
                  </a:lnTo>
                  <a:lnTo>
                    <a:pt x="745342" y="1377829"/>
                  </a:lnTo>
                  <a:lnTo>
                    <a:pt x="714918" y="1377829"/>
                  </a:lnTo>
                  <a:lnTo>
                    <a:pt x="683187" y="1381750"/>
                  </a:lnTo>
                  <a:lnTo>
                    <a:pt x="652016" y="1388023"/>
                  </a:lnTo>
                  <a:lnTo>
                    <a:pt x="620845" y="1396649"/>
                  </a:lnTo>
                  <a:lnTo>
                    <a:pt x="589860" y="1403446"/>
                  </a:lnTo>
                  <a:lnTo>
                    <a:pt x="559436" y="1410503"/>
                  </a:lnTo>
                  <a:lnTo>
                    <a:pt x="531438" y="1414424"/>
                  </a:lnTo>
                  <a:lnTo>
                    <a:pt x="467602" y="1417561"/>
                  </a:lnTo>
                  <a:lnTo>
                    <a:pt x="405447" y="1414424"/>
                  </a:lnTo>
                  <a:lnTo>
                    <a:pt x="347958" y="1407367"/>
                  </a:lnTo>
                  <a:lnTo>
                    <a:pt x="292708" y="1397433"/>
                  </a:lnTo>
                  <a:lnTo>
                    <a:pt x="238952" y="1384886"/>
                  </a:lnTo>
                  <a:lnTo>
                    <a:pt x="187622" y="1372339"/>
                  </a:lnTo>
                  <a:lnTo>
                    <a:pt x="139466" y="1358485"/>
                  </a:lnTo>
                  <a:cubicBezTo>
                    <a:pt x="140586" y="1353257"/>
                    <a:pt x="141519" y="1348029"/>
                    <a:pt x="142639" y="1342801"/>
                  </a:cubicBezTo>
                  <a:lnTo>
                    <a:pt x="208714" y="1352212"/>
                  </a:lnTo>
                  <a:lnTo>
                    <a:pt x="274043" y="1358485"/>
                  </a:lnTo>
                  <a:lnTo>
                    <a:pt x="337878" y="1360838"/>
                  </a:lnTo>
                  <a:lnTo>
                    <a:pt x="400034" y="1358485"/>
                  </a:lnTo>
                  <a:lnTo>
                    <a:pt x="460696" y="1349859"/>
                  </a:lnTo>
                  <a:lnTo>
                    <a:pt x="519865" y="1336528"/>
                  </a:lnTo>
                  <a:lnTo>
                    <a:pt x="576608" y="1318753"/>
                  </a:lnTo>
                  <a:lnTo>
                    <a:pt x="630177" y="1292874"/>
                  </a:lnTo>
                  <a:lnTo>
                    <a:pt x="699426" y="1258631"/>
                  </a:lnTo>
                  <a:lnTo>
                    <a:pt x="572688" y="1147276"/>
                  </a:lnTo>
                  <a:lnTo>
                    <a:pt x="459203" y="1022589"/>
                  </a:lnTo>
                  <a:lnTo>
                    <a:pt x="396861" y="1029647"/>
                  </a:lnTo>
                  <a:lnTo>
                    <a:pt x="336198" y="1029647"/>
                  </a:lnTo>
                  <a:lnTo>
                    <a:pt x="280949" y="1022589"/>
                  </a:lnTo>
                  <a:lnTo>
                    <a:pt x="228873" y="1007951"/>
                  </a:lnTo>
                  <a:lnTo>
                    <a:pt x="180716" y="986777"/>
                  </a:lnTo>
                  <a:lnTo>
                    <a:pt x="138719" y="960376"/>
                  </a:lnTo>
                  <a:lnTo>
                    <a:pt x="101389" y="927701"/>
                  </a:lnTo>
                  <a:lnTo>
                    <a:pt x="70218" y="889537"/>
                  </a:lnTo>
                  <a:lnTo>
                    <a:pt x="46139" y="848236"/>
                  </a:lnTo>
                  <a:cubicBezTo>
                    <a:pt x="47259" y="845884"/>
                    <a:pt x="48192" y="843531"/>
                    <a:pt x="49312" y="841179"/>
                  </a:cubicBezTo>
                  <a:lnTo>
                    <a:pt x="59392" y="848236"/>
                  </a:lnTo>
                  <a:cubicBezTo>
                    <a:pt x="63498" y="857385"/>
                    <a:pt x="67791" y="866273"/>
                    <a:pt x="71897" y="875422"/>
                  </a:cubicBezTo>
                  <a:lnTo>
                    <a:pt x="92056" y="898948"/>
                  </a:lnTo>
                  <a:cubicBezTo>
                    <a:pt x="100269" y="906790"/>
                    <a:pt x="108668" y="914370"/>
                    <a:pt x="116881" y="922212"/>
                  </a:cubicBezTo>
                  <a:lnTo>
                    <a:pt x="146559" y="940248"/>
                  </a:lnTo>
                  <a:lnTo>
                    <a:pt x="180716" y="955671"/>
                  </a:lnTo>
                  <a:lnTo>
                    <a:pt x="216554" y="967434"/>
                  </a:lnTo>
                  <a:lnTo>
                    <a:pt x="254631" y="974492"/>
                  </a:lnTo>
                  <a:lnTo>
                    <a:pt x="294201" y="976844"/>
                  </a:lnTo>
                  <a:lnTo>
                    <a:pt x="332279" y="976060"/>
                  </a:lnTo>
                  <a:lnTo>
                    <a:pt x="353371" y="972923"/>
                  </a:lnTo>
                  <a:lnTo>
                    <a:pt x="372036" y="972923"/>
                  </a:lnTo>
                  <a:lnTo>
                    <a:pt x="388275" y="969786"/>
                  </a:lnTo>
                  <a:lnTo>
                    <a:pt x="403954" y="965865"/>
                  </a:lnTo>
                  <a:lnTo>
                    <a:pt x="417206" y="957239"/>
                  </a:lnTo>
                  <a:cubicBezTo>
                    <a:pt x="404700" y="933714"/>
                    <a:pt x="392381" y="909926"/>
                    <a:pt x="379875" y="886400"/>
                  </a:cubicBezTo>
                  <a:lnTo>
                    <a:pt x="347958" y="817130"/>
                  </a:lnTo>
                  <a:lnTo>
                    <a:pt x="317533" y="744723"/>
                  </a:lnTo>
                  <a:lnTo>
                    <a:pt x="291215" y="669963"/>
                  </a:lnTo>
                  <a:lnTo>
                    <a:pt x="265457" y="588930"/>
                  </a:lnTo>
                  <a:lnTo>
                    <a:pt x="241379" y="501623"/>
                  </a:lnTo>
                  <a:cubicBezTo>
                    <a:pt x="240632" y="496395"/>
                    <a:pt x="239699" y="491167"/>
                    <a:pt x="238952" y="485939"/>
                  </a:cubicBezTo>
                  <a:cubicBezTo>
                    <a:pt x="236899" y="478620"/>
                    <a:pt x="234846" y="471562"/>
                    <a:pt x="232793" y="464243"/>
                  </a:cubicBezTo>
                  <a:cubicBezTo>
                    <a:pt x="231486" y="456140"/>
                    <a:pt x="230179" y="448298"/>
                    <a:pt x="228873" y="440194"/>
                  </a:cubicBezTo>
                  <a:cubicBezTo>
                    <a:pt x="227006" y="432091"/>
                    <a:pt x="225326" y="423988"/>
                    <a:pt x="223460" y="415884"/>
                  </a:cubicBezTo>
                  <a:cubicBezTo>
                    <a:pt x="221967" y="406997"/>
                    <a:pt x="220287" y="398371"/>
                    <a:pt x="218794" y="389483"/>
                  </a:cubicBezTo>
                  <a:cubicBezTo>
                    <a:pt x="218234" y="381380"/>
                    <a:pt x="217860" y="373276"/>
                    <a:pt x="217300" y="365173"/>
                  </a:cubicBezTo>
                  <a:lnTo>
                    <a:pt x="217300" y="342693"/>
                  </a:lnTo>
                  <a:cubicBezTo>
                    <a:pt x="218234" y="335896"/>
                    <a:pt x="219354" y="329362"/>
                    <a:pt x="220287" y="322565"/>
                  </a:cubicBezTo>
                  <a:lnTo>
                    <a:pt x="225886" y="308450"/>
                  </a:lnTo>
                  <a:lnTo>
                    <a:pt x="232793" y="311586"/>
                  </a:lnTo>
                  <a:cubicBezTo>
                    <a:pt x="234846" y="337988"/>
                    <a:pt x="236899" y="364650"/>
                    <a:pt x="238952" y="391051"/>
                  </a:cubicBezTo>
                  <a:cubicBezTo>
                    <a:pt x="243618" y="417453"/>
                    <a:pt x="248285" y="444115"/>
                    <a:pt x="252951" y="470516"/>
                  </a:cubicBezTo>
                  <a:cubicBezTo>
                    <a:pt x="260044" y="496395"/>
                    <a:pt x="266950" y="522535"/>
                    <a:pt x="274043" y="548413"/>
                  </a:cubicBezTo>
                  <a:cubicBezTo>
                    <a:pt x="282629" y="572200"/>
                    <a:pt x="291028" y="596249"/>
                    <a:pt x="299614" y="620036"/>
                  </a:cubicBezTo>
                  <a:lnTo>
                    <a:pt x="327612" y="686954"/>
                  </a:lnTo>
                  <a:lnTo>
                    <a:pt x="353371" y="730607"/>
                  </a:lnTo>
                  <a:cubicBezTo>
                    <a:pt x="352251" y="731130"/>
                    <a:pt x="351317" y="731653"/>
                    <a:pt x="350197" y="732176"/>
                  </a:cubicBezTo>
                  <a:lnTo>
                    <a:pt x="350197" y="733744"/>
                  </a:lnTo>
                  <a:lnTo>
                    <a:pt x="351877" y="735313"/>
                  </a:lnTo>
                  <a:cubicBezTo>
                    <a:pt x="352437" y="735574"/>
                    <a:pt x="352811" y="735835"/>
                    <a:pt x="353371" y="736097"/>
                  </a:cubicBezTo>
                  <a:cubicBezTo>
                    <a:pt x="354490" y="736619"/>
                    <a:pt x="355424" y="737142"/>
                    <a:pt x="356544" y="737665"/>
                  </a:cubicBezTo>
                  <a:cubicBezTo>
                    <a:pt x="356730" y="738711"/>
                    <a:pt x="357104" y="739756"/>
                    <a:pt x="357290" y="740802"/>
                  </a:cubicBezTo>
                  <a:lnTo>
                    <a:pt x="358784" y="742370"/>
                  </a:lnTo>
                  <a:cubicBezTo>
                    <a:pt x="359343" y="743154"/>
                    <a:pt x="359717" y="743939"/>
                    <a:pt x="360277" y="744723"/>
                  </a:cubicBezTo>
                  <a:lnTo>
                    <a:pt x="360277" y="743154"/>
                  </a:lnTo>
                  <a:cubicBezTo>
                    <a:pt x="359717" y="742893"/>
                    <a:pt x="359343" y="742632"/>
                    <a:pt x="358784" y="742370"/>
                  </a:cubicBezTo>
                  <a:cubicBezTo>
                    <a:pt x="356917" y="738449"/>
                    <a:pt x="355237" y="734528"/>
                    <a:pt x="353371" y="730607"/>
                  </a:cubicBezTo>
                  <a:lnTo>
                    <a:pt x="372036" y="716492"/>
                  </a:lnTo>
                  <a:cubicBezTo>
                    <a:pt x="378009" y="708389"/>
                    <a:pt x="383982" y="700547"/>
                    <a:pt x="389955" y="692443"/>
                  </a:cubicBezTo>
                  <a:cubicBezTo>
                    <a:pt x="395554" y="683033"/>
                    <a:pt x="401340" y="673884"/>
                    <a:pt x="406940" y="664474"/>
                  </a:cubicBezTo>
                  <a:cubicBezTo>
                    <a:pt x="412166" y="652972"/>
                    <a:pt x="417393" y="641732"/>
                    <a:pt x="422619" y="630231"/>
                  </a:cubicBezTo>
                  <a:cubicBezTo>
                    <a:pt x="427285" y="617422"/>
                    <a:pt x="431952" y="604875"/>
                    <a:pt x="436618" y="592066"/>
                  </a:cubicBezTo>
                  <a:cubicBezTo>
                    <a:pt x="441098" y="578735"/>
                    <a:pt x="445391" y="565665"/>
                    <a:pt x="449870" y="552334"/>
                  </a:cubicBezTo>
                  <a:cubicBezTo>
                    <a:pt x="453417" y="538480"/>
                    <a:pt x="457150" y="524887"/>
                    <a:pt x="460696" y="511033"/>
                  </a:cubicBezTo>
                  <a:cubicBezTo>
                    <a:pt x="464056" y="497702"/>
                    <a:pt x="467416" y="484632"/>
                    <a:pt x="470776" y="471301"/>
                  </a:cubicBezTo>
                  <a:cubicBezTo>
                    <a:pt x="473575" y="458492"/>
                    <a:pt x="476562" y="445945"/>
                    <a:pt x="479362" y="433136"/>
                  </a:cubicBezTo>
                  <a:cubicBezTo>
                    <a:pt x="479922" y="450127"/>
                    <a:pt x="480295" y="467380"/>
                    <a:pt x="480855" y="484370"/>
                  </a:cubicBezTo>
                  <a:cubicBezTo>
                    <a:pt x="480295" y="500054"/>
                    <a:pt x="479922" y="515477"/>
                    <a:pt x="479362" y="531161"/>
                  </a:cubicBezTo>
                  <a:cubicBezTo>
                    <a:pt x="476935" y="545799"/>
                    <a:pt x="474695" y="560176"/>
                    <a:pt x="472269" y="574814"/>
                  </a:cubicBezTo>
                  <a:cubicBezTo>
                    <a:pt x="468909" y="589452"/>
                    <a:pt x="465549" y="603829"/>
                    <a:pt x="462189" y="618468"/>
                  </a:cubicBezTo>
                  <a:cubicBezTo>
                    <a:pt x="457523" y="632322"/>
                    <a:pt x="452857" y="645914"/>
                    <a:pt x="448190" y="659769"/>
                  </a:cubicBezTo>
                  <a:lnTo>
                    <a:pt x="428032" y="701069"/>
                  </a:lnTo>
                  <a:lnTo>
                    <a:pt x="381369" y="791252"/>
                  </a:lnTo>
                  <a:lnTo>
                    <a:pt x="429525" y="863920"/>
                  </a:lnTo>
                  <a:lnTo>
                    <a:pt x="481601" y="931622"/>
                  </a:lnTo>
                  <a:lnTo>
                    <a:pt x="538531" y="995403"/>
                  </a:lnTo>
                  <a:lnTo>
                    <a:pt x="599193" y="1053957"/>
                  </a:lnTo>
                  <a:lnTo>
                    <a:pt x="816831" y="1205045"/>
                  </a:lnTo>
                  <a:cubicBezTo>
                    <a:pt x="819257" y="1203215"/>
                    <a:pt x="821497" y="1201385"/>
                    <a:pt x="823924" y="1199555"/>
                  </a:cubicBezTo>
                  <a:cubicBezTo>
                    <a:pt x="817951" y="1177336"/>
                    <a:pt x="811978" y="1154856"/>
                    <a:pt x="806005" y="1132637"/>
                  </a:cubicBezTo>
                  <a:cubicBezTo>
                    <a:pt x="801338" y="1108589"/>
                    <a:pt x="796672" y="1084802"/>
                    <a:pt x="792006" y="1060753"/>
                  </a:cubicBezTo>
                  <a:cubicBezTo>
                    <a:pt x="788086" y="1034875"/>
                    <a:pt x="784166" y="1008735"/>
                    <a:pt x="780247" y="982856"/>
                  </a:cubicBezTo>
                  <a:cubicBezTo>
                    <a:pt x="778380" y="956455"/>
                    <a:pt x="776700" y="929793"/>
                    <a:pt x="774834" y="903391"/>
                  </a:cubicBezTo>
                  <a:cubicBezTo>
                    <a:pt x="773340" y="875683"/>
                    <a:pt x="771661" y="847975"/>
                    <a:pt x="770167" y="820267"/>
                  </a:cubicBezTo>
                  <a:lnTo>
                    <a:pt x="770167" y="735313"/>
                  </a:lnTo>
                  <a:cubicBezTo>
                    <a:pt x="771287" y="706820"/>
                    <a:pt x="772221" y="678066"/>
                    <a:pt x="773340" y="649574"/>
                  </a:cubicBezTo>
                  <a:cubicBezTo>
                    <a:pt x="775580" y="621343"/>
                    <a:pt x="778007" y="592851"/>
                    <a:pt x="780247" y="564620"/>
                  </a:cubicBezTo>
                  <a:cubicBezTo>
                    <a:pt x="783606" y="536389"/>
                    <a:pt x="787153" y="508158"/>
                    <a:pt x="790513" y="479927"/>
                  </a:cubicBezTo>
                  <a:cubicBezTo>
                    <a:pt x="794059" y="452741"/>
                    <a:pt x="797792" y="425295"/>
                    <a:pt x="801338" y="398109"/>
                  </a:cubicBezTo>
                  <a:cubicBezTo>
                    <a:pt x="806565" y="371708"/>
                    <a:pt x="811604" y="345045"/>
                    <a:pt x="816831" y="318644"/>
                  </a:cubicBezTo>
                  <a:cubicBezTo>
                    <a:pt x="822990" y="293811"/>
                    <a:pt x="829336" y="268717"/>
                    <a:pt x="835496" y="243884"/>
                  </a:cubicBezTo>
                  <a:cubicBezTo>
                    <a:pt x="842029" y="220359"/>
                    <a:pt x="848375" y="196571"/>
                    <a:pt x="854908" y="173046"/>
                  </a:cubicBezTo>
                  <a:cubicBezTo>
                    <a:pt x="862374" y="151611"/>
                    <a:pt x="870027" y="130438"/>
                    <a:pt x="877493" y="109003"/>
                  </a:cubicBezTo>
                  <a:lnTo>
                    <a:pt x="901571" y="50711"/>
                  </a:lnTo>
                  <a:lnTo>
                    <a:pt x="93050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B27CC163-5715-4642-8EB7-56BF383C9124}"/>
                </a:ext>
              </a:extLst>
            </p:cNvPr>
            <p:cNvGrpSpPr/>
            <p:nvPr/>
          </p:nvGrpSpPr>
          <p:grpSpPr>
            <a:xfrm>
              <a:off x="887004" y="4236374"/>
              <a:ext cx="323855" cy="323855"/>
              <a:chOff x="2460435" y="1380960"/>
              <a:chExt cx="914400" cy="914400"/>
            </a:xfrm>
          </p:grpSpPr>
          <p:sp>
            <p:nvSpPr>
              <p:cNvPr id="45" name="타원 44">
                <a:extLst>
                  <a:ext uri="{FF2B5EF4-FFF2-40B4-BE49-F238E27FC236}">
                    <a16:creationId xmlns="" xmlns:a16="http://schemas.microsoft.com/office/drawing/2014/main" id="{F968559E-3E22-421D-818B-3F8C68F82AC3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="" xmlns:a16="http://schemas.microsoft.com/office/drawing/2014/main" id="{ABB6AD9F-5023-4741-9C00-4A13030AFDD2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Block Arc 11">
                <a:extLst>
                  <a:ext uri="{FF2B5EF4-FFF2-40B4-BE49-F238E27FC236}">
                    <a16:creationId xmlns="" xmlns:a16="http://schemas.microsoft.com/office/drawing/2014/main" id="{9FFF74BA-D45B-47A1-AC3C-C64CF1F605FD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CEAF4B3D-FEBF-4DCB-8FA1-0B5875075F0F}"/>
                </a:ext>
              </a:extLst>
            </p:cNvPr>
            <p:cNvGrpSpPr/>
            <p:nvPr/>
          </p:nvGrpSpPr>
          <p:grpSpPr>
            <a:xfrm>
              <a:off x="1269431" y="4097801"/>
              <a:ext cx="323855" cy="323855"/>
              <a:chOff x="2460435" y="1380960"/>
              <a:chExt cx="914400" cy="914400"/>
            </a:xfrm>
          </p:grpSpPr>
          <p:sp>
            <p:nvSpPr>
              <p:cNvPr id="49" name="타원 48">
                <a:extLst>
                  <a:ext uri="{FF2B5EF4-FFF2-40B4-BE49-F238E27FC236}">
                    <a16:creationId xmlns="" xmlns:a16="http://schemas.microsoft.com/office/drawing/2014/main" id="{FA91EA82-CDE7-4787-946E-3396ABE20F3A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0EDFBCC8-8460-4C2B-A45D-96ABFEAF8F6C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Block Arc 11">
                <a:extLst>
                  <a:ext uri="{FF2B5EF4-FFF2-40B4-BE49-F238E27FC236}">
                    <a16:creationId xmlns="" xmlns:a16="http://schemas.microsoft.com/office/drawing/2014/main" id="{363991AA-CE22-480C-901E-DE242F51FB0D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B1401BC7-0ACF-480D-99C9-1BA46EA0DBB6}"/>
                </a:ext>
              </a:extLst>
            </p:cNvPr>
            <p:cNvGrpSpPr/>
            <p:nvPr/>
          </p:nvGrpSpPr>
          <p:grpSpPr>
            <a:xfrm>
              <a:off x="1470832" y="4363217"/>
              <a:ext cx="323855" cy="323855"/>
              <a:chOff x="2460435" y="1380960"/>
              <a:chExt cx="914400" cy="914400"/>
            </a:xfrm>
          </p:grpSpPr>
          <p:sp>
            <p:nvSpPr>
              <p:cNvPr id="53" name="타원 52">
                <a:extLst>
                  <a:ext uri="{FF2B5EF4-FFF2-40B4-BE49-F238E27FC236}">
                    <a16:creationId xmlns="" xmlns:a16="http://schemas.microsoft.com/office/drawing/2014/main" id="{2C49B026-2F88-4373-9F43-FA889A7132D5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8FB29103-CCD9-4F66-B861-05C886BAFAD0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Block Arc 11">
                <a:extLst>
                  <a:ext uri="{FF2B5EF4-FFF2-40B4-BE49-F238E27FC236}">
                    <a16:creationId xmlns="" xmlns:a16="http://schemas.microsoft.com/office/drawing/2014/main" id="{0E1A82A6-2410-4F66-8293-A14D0BD2FDA1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3FCCFE97-88B9-4D58-8C82-42B80C00617C}"/>
                </a:ext>
              </a:extLst>
            </p:cNvPr>
            <p:cNvGrpSpPr/>
            <p:nvPr/>
          </p:nvGrpSpPr>
          <p:grpSpPr>
            <a:xfrm>
              <a:off x="1853259" y="4224644"/>
              <a:ext cx="323855" cy="323855"/>
              <a:chOff x="2460435" y="1380960"/>
              <a:chExt cx="914400" cy="914400"/>
            </a:xfrm>
          </p:grpSpPr>
          <p:sp>
            <p:nvSpPr>
              <p:cNvPr id="57" name="타원 56">
                <a:extLst>
                  <a:ext uri="{FF2B5EF4-FFF2-40B4-BE49-F238E27FC236}">
                    <a16:creationId xmlns="" xmlns:a16="http://schemas.microsoft.com/office/drawing/2014/main" id="{985BD4EF-534A-4350-9149-59FE9E3471A9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="" xmlns:a16="http://schemas.microsoft.com/office/drawing/2014/main" id="{8FC77C9E-0C4E-4C06-A609-19CCEBD5BD94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Block Arc 11">
                <a:extLst>
                  <a:ext uri="{FF2B5EF4-FFF2-40B4-BE49-F238E27FC236}">
                    <a16:creationId xmlns="" xmlns:a16="http://schemas.microsoft.com/office/drawing/2014/main" id="{ADC36237-CEE7-4E87-A37E-74740C2243E0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D65EA35A-31A4-4553-9064-04DFD46FA5B0}"/>
                </a:ext>
              </a:extLst>
            </p:cNvPr>
            <p:cNvGrpSpPr/>
            <p:nvPr/>
          </p:nvGrpSpPr>
          <p:grpSpPr>
            <a:xfrm>
              <a:off x="1551961" y="3874272"/>
              <a:ext cx="323855" cy="323855"/>
              <a:chOff x="2460435" y="1380960"/>
              <a:chExt cx="914400" cy="914400"/>
            </a:xfrm>
          </p:grpSpPr>
          <p:sp>
            <p:nvSpPr>
              <p:cNvPr id="61" name="타원 60">
                <a:extLst>
                  <a:ext uri="{FF2B5EF4-FFF2-40B4-BE49-F238E27FC236}">
                    <a16:creationId xmlns="" xmlns:a16="http://schemas.microsoft.com/office/drawing/2014/main" id="{84161541-56DE-4F0A-8FCB-936112DB19DD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="" xmlns:a16="http://schemas.microsoft.com/office/drawing/2014/main" id="{6586704C-3AA2-4A06-AD72-F3A4376408F7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Block Arc 11">
                <a:extLst>
                  <a:ext uri="{FF2B5EF4-FFF2-40B4-BE49-F238E27FC236}">
                    <a16:creationId xmlns="" xmlns:a16="http://schemas.microsoft.com/office/drawing/2014/main" id="{684BD154-A811-4AB9-9BDF-55D167F34950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2F50184C-911C-44F2-AB26-F020F6F6DB10}"/>
                </a:ext>
              </a:extLst>
            </p:cNvPr>
            <p:cNvGrpSpPr/>
            <p:nvPr/>
          </p:nvGrpSpPr>
          <p:grpSpPr>
            <a:xfrm>
              <a:off x="948712" y="3881371"/>
              <a:ext cx="323855" cy="323855"/>
              <a:chOff x="2460435" y="1380960"/>
              <a:chExt cx="914400" cy="914400"/>
            </a:xfrm>
          </p:grpSpPr>
          <p:sp>
            <p:nvSpPr>
              <p:cNvPr id="65" name="타원 64">
                <a:extLst>
                  <a:ext uri="{FF2B5EF4-FFF2-40B4-BE49-F238E27FC236}">
                    <a16:creationId xmlns="" xmlns:a16="http://schemas.microsoft.com/office/drawing/2014/main" id="{E1003195-B077-416A-B797-B277DF26257E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="" xmlns:a16="http://schemas.microsoft.com/office/drawing/2014/main" id="{8549C869-7C9C-4CA9-B233-AFFDA688B9DC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Block Arc 11">
                <a:extLst>
                  <a:ext uri="{FF2B5EF4-FFF2-40B4-BE49-F238E27FC236}">
                    <a16:creationId xmlns="" xmlns:a16="http://schemas.microsoft.com/office/drawing/2014/main" id="{49A0B21C-B342-4264-8DED-0AB2E33018C7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C248ACA6-644A-4915-BC08-06DF2B5B5164}"/>
                </a:ext>
              </a:extLst>
            </p:cNvPr>
            <p:cNvGrpSpPr/>
            <p:nvPr/>
          </p:nvGrpSpPr>
          <p:grpSpPr>
            <a:xfrm>
              <a:off x="408065" y="4922528"/>
              <a:ext cx="323855" cy="323855"/>
              <a:chOff x="2460435" y="1380960"/>
              <a:chExt cx="914400" cy="914400"/>
            </a:xfrm>
          </p:grpSpPr>
          <p:sp>
            <p:nvSpPr>
              <p:cNvPr id="69" name="타원 68">
                <a:extLst>
                  <a:ext uri="{FF2B5EF4-FFF2-40B4-BE49-F238E27FC236}">
                    <a16:creationId xmlns="" xmlns:a16="http://schemas.microsoft.com/office/drawing/2014/main" id="{CCB81557-9270-4D9A-BC62-07221EB053E5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="" xmlns:a16="http://schemas.microsoft.com/office/drawing/2014/main" id="{01278E9A-482B-4042-9A56-B0425AC8EBE7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Block Arc 11">
                <a:extLst>
                  <a:ext uri="{FF2B5EF4-FFF2-40B4-BE49-F238E27FC236}">
                    <a16:creationId xmlns="" xmlns:a16="http://schemas.microsoft.com/office/drawing/2014/main" id="{DB7CD55C-C099-4E75-8FC8-C0FEF2661157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68C677BA-558F-46D0-9D8F-AC8867907404}"/>
                </a:ext>
              </a:extLst>
            </p:cNvPr>
            <p:cNvGrpSpPr/>
            <p:nvPr/>
          </p:nvGrpSpPr>
          <p:grpSpPr>
            <a:xfrm>
              <a:off x="790492" y="4783955"/>
              <a:ext cx="323855" cy="323855"/>
              <a:chOff x="2460435" y="1380960"/>
              <a:chExt cx="914400" cy="914400"/>
            </a:xfrm>
          </p:grpSpPr>
          <p:sp>
            <p:nvSpPr>
              <p:cNvPr id="73" name="타원 72">
                <a:extLst>
                  <a:ext uri="{FF2B5EF4-FFF2-40B4-BE49-F238E27FC236}">
                    <a16:creationId xmlns="" xmlns:a16="http://schemas.microsoft.com/office/drawing/2014/main" id="{902D1843-568D-4C57-96F2-FD11D1842126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="" xmlns:a16="http://schemas.microsoft.com/office/drawing/2014/main" id="{0DC3B60E-D674-4B4F-AB77-1B0B9B221D48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Block Arc 11">
                <a:extLst>
                  <a:ext uri="{FF2B5EF4-FFF2-40B4-BE49-F238E27FC236}">
                    <a16:creationId xmlns="" xmlns:a16="http://schemas.microsoft.com/office/drawing/2014/main" id="{97236DB7-603C-4FB2-A780-C85CCC9BBA56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75E1A0CD-9A12-4E02-9528-DF08F60E5561}"/>
                </a:ext>
              </a:extLst>
            </p:cNvPr>
            <p:cNvGrpSpPr/>
            <p:nvPr/>
          </p:nvGrpSpPr>
          <p:grpSpPr>
            <a:xfrm>
              <a:off x="991893" y="5049371"/>
              <a:ext cx="323855" cy="323855"/>
              <a:chOff x="2460435" y="1380960"/>
              <a:chExt cx="914400" cy="914400"/>
            </a:xfrm>
          </p:grpSpPr>
          <p:sp>
            <p:nvSpPr>
              <p:cNvPr id="77" name="타원 76">
                <a:extLst>
                  <a:ext uri="{FF2B5EF4-FFF2-40B4-BE49-F238E27FC236}">
                    <a16:creationId xmlns="" xmlns:a16="http://schemas.microsoft.com/office/drawing/2014/main" id="{43345D3A-9AB2-4C81-AA07-6B4164CDB44D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="" xmlns:a16="http://schemas.microsoft.com/office/drawing/2014/main" id="{2CB15924-C0E4-4D51-B614-CF41259CB4C9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Block Arc 11">
                <a:extLst>
                  <a:ext uri="{FF2B5EF4-FFF2-40B4-BE49-F238E27FC236}">
                    <a16:creationId xmlns="" xmlns:a16="http://schemas.microsoft.com/office/drawing/2014/main" id="{D346ABEA-262D-4737-B690-DB29ACAD185F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="" xmlns:a16="http://schemas.microsoft.com/office/drawing/2014/main" id="{E163C750-91F4-4E42-AD52-3C6F6665AEE3}"/>
                </a:ext>
              </a:extLst>
            </p:cNvPr>
            <p:cNvGrpSpPr/>
            <p:nvPr/>
          </p:nvGrpSpPr>
          <p:grpSpPr>
            <a:xfrm>
              <a:off x="1374320" y="4910798"/>
              <a:ext cx="323855" cy="323855"/>
              <a:chOff x="2460435" y="1380960"/>
              <a:chExt cx="914400" cy="914400"/>
            </a:xfrm>
          </p:grpSpPr>
          <p:sp>
            <p:nvSpPr>
              <p:cNvPr id="81" name="타원 80">
                <a:extLst>
                  <a:ext uri="{FF2B5EF4-FFF2-40B4-BE49-F238E27FC236}">
                    <a16:creationId xmlns="" xmlns:a16="http://schemas.microsoft.com/office/drawing/2014/main" id="{2F30142E-314A-4AAA-AA91-878B43CB53BE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="" xmlns:a16="http://schemas.microsoft.com/office/drawing/2014/main" id="{30D8A389-009A-44D3-875A-E795F9CCAA66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Block Arc 11">
                <a:extLst>
                  <a:ext uri="{FF2B5EF4-FFF2-40B4-BE49-F238E27FC236}">
                    <a16:creationId xmlns="" xmlns:a16="http://schemas.microsoft.com/office/drawing/2014/main" id="{E110605A-E7C5-4B30-B284-59DA634A7F15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FC21C309-E2F0-4BBE-BBAC-179C5C4D7558}"/>
                </a:ext>
              </a:extLst>
            </p:cNvPr>
            <p:cNvGrpSpPr/>
            <p:nvPr/>
          </p:nvGrpSpPr>
          <p:grpSpPr>
            <a:xfrm>
              <a:off x="1073022" y="4560426"/>
              <a:ext cx="323855" cy="323855"/>
              <a:chOff x="2460435" y="1380960"/>
              <a:chExt cx="914400" cy="914400"/>
            </a:xfrm>
          </p:grpSpPr>
          <p:sp>
            <p:nvSpPr>
              <p:cNvPr id="85" name="타원 84">
                <a:extLst>
                  <a:ext uri="{FF2B5EF4-FFF2-40B4-BE49-F238E27FC236}">
                    <a16:creationId xmlns="" xmlns:a16="http://schemas.microsoft.com/office/drawing/2014/main" id="{0A6B2A7E-9231-440C-87F7-A823ACE39DF1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="" xmlns:a16="http://schemas.microsoft.com/office/drawing/2014/main" id="{270450C6-53B4-41F6-AE31-B2440063F494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Block Arc 11">
                <a:extLst>
                  <a:ext uri="{FF2B5EF4-FFF2-40B4-BE49-F238E27FC236}">
                    <a16:creationId xmlns="" xmlns:a16="http://schemas.microsoft.com/office/drawing/2014/main" id="{87E66E0C-8968-4921-9D62-42E1ACB193A4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="" xmlns:a16="http://schemas.microsoft.com/office/drawing/2014/main" id="{32173BD3-6D76-40AA-BC3C-33416BEBAC1B}"/>
                </a:ext>
              </a:extLst>
            </p:cNvPr>
            <p:cNvGrpSpPr/>
            <p:nvPr/>
          </p:nvGrpSpPr>
          <p:grpSpPr>
            <a:xfrm>
              <a:off x="504007" y="4440682"/>
              <a:ext cx="323855" cy="323855"/>
              <a:chOff x="2460435" y="1380960"/>
              <a:chExt cx="914400" cy="914400"/>
            </a:xfrm>
          </p:grpSpPr>
          <p:sp>
            <p:nvSpPr>
              <p:cNvPr id="89" name="타원 88">
                <a:extLst>
                  <a:ext uri="{FF2B5EF4-FFF2-40B4-BE49-F238E27FC236}">
                    <a16:creationId xmlns="" xmlns:a16="http://schemas.microsoft.com/office/drawing/2014/main" id="{B89DB633-42DD-4EED-A5A1-FCBD11A49900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="" xmlns:a16="http://schemas.microsoft.com/office/drawing/2014/main" id="{873C81A0-F2F3-4119-A819-00A86210F4C4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1" name="Block Arc 11">
                <a:extLst>
                  <a:ext uri="{FF2B5EF4-FFF2-40B4-BE49-F238E27FC236}">
                    <a16:creationId xmlns="" xmlns:a16="http://schemas.microsoft.com/office/drawing/2014/main" id="{A5EC7734-95F8-404F-8C94-1B345F9B376D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66B26894-54EB-469F-B753-3D0A36B44833}"/>
                </a:ext>
              </a:extLst>
            </p:cNvPr>
            <p:cNvGrpSpPr/>
            <p:nvPr/>
          </p:nvGrpSpPr>
          <p:grpSpPr>
            <a:xfrm>
              <a:off x="1765255" y="4927564"/>
              <a:ext cx="323855" cy="323855"/>
              <a:chOff x="2460435" y="1380960"/>
              <a:chExt cx="914400" cy="914400"/>
            </a:xfrm>
          </p:grpSpPr>
          <p:sp>
            <p:nvSpPr>
              <p:cNvPr id="93" name="타원 92">
                <a:extLst>
                  <a:ext uri="{FF2B5EF4-FFF2-40B4-BE49-F238E27FC236}">
                    <a16:creationId xmlns="" xmlns:a16="http://schemas.microsoft.com/office/drawing/2014/main" id="{579455D0-75B6-43B5-92E5-AE11176DD24B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="" xmlns:a16="http://schemas.microsoft.com/office/drawing/2014/main" id="{5CB9F660-1F38-4F3F-ABEB-0C8ADDEA21BA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Block Arc 11">
                <a:extLst>
                  <a:ext uri="{FF2B5EF4-FFF2-40B4-BE49-F238E27FC236}">
                    <a16:creationId xmlns="" xmlns:a16="http://schemas.microsoft.com/office/drawing/2014/main" id="{02964CCB-A1DC-4153-A16E-9ED7209CB922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="" xmlns:a16="http://schemas.microsoft.com/office/drawing/2014/main" id="{DBC425CA-EE86-40F8-B6DC-7D66F9E0466D}"/>
                </a:ext>
              </a:extLst>
            </p:cNvPr>
            <p:cNvGrpSpPr/>
            <p:nvPr/>
          </p:nvGrpSpPr>
          <p:grpSpPr>
            <a:xfrm>
              <a:off x="2147682" y="4788991"/>
              <a:ext cx="323855" cy="323855"/>
              <a:chOff x="2460435" y="1380960"/>
              <a:chExt cx="914400" cy="914400"/>
            </a:xfrm>
          </p:grpSpPr>
          <p:sp>
            <p:nvSpPr>
              <p:cNvPr id="97" name="타원 96">
                <a:extLst>
                  <a:ext uri="{FF2B5EF4-FFF2-40B4-BE49-F238E27FC236}">
                    <a16:creationId xmlns="" xmlns:a16="http://schemas.microsoft.com/office/drawing/2014/main" id="{03BB8CD9-3B74-45BC-9D09-F73B553EAD28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="" xmlns:a16="http://schemas.microsoft.com/office/drawing/2014/main" id="{BC378260-3244-4DA8-A73B-341387026EE8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Block Arc 11">
                <a:extLst>
                  <a:ext uri="{FF2B5EF4-FFF2-40B4-BE49-F238E27FC236}">
                    <a16:creationId xmlns="" xmlns:a16="http://schemas.microsoft.com/office/drawing/2014/main" id="{CE4C88FB-DA64-4B09-8DAA-C8DD679A5E4F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14B4B983-2E69-4329-9175-6ACEFA9012FE}"/>
                </a:ext>
              </a:extLst>
            </p:cNvPr>
            <p:cNvGrpSpPr/>
            <p:nvPr/>
          </p:nvGrpSpPr>
          <p:grpSpPr>
            <a:xfrm>
              <a:off x="2015186" y="3869994"/>
              <a:ext cx="323855" cy="323855"/>
              <a:chOff x="2460435" y="1380960"/>
              <a:chExt cx="914400" cy="914400"/>
            </a:xfrm>
          </p:grpSpPr>
          <p:sp>
            <p:nvSpPr>
              <p:cNvPr id="101" name="타원 100">
                <a:extLst>
                  <a:ext uri="{FF2B5EF4-FFF2-40B4-BE49-F238E27FC236}">
                    <a16:creationId xmlns="" xmlns:a16="http://schemas.microsoft.com/office/drawing/2014/main" id="{0D310058-EA57-47FA-8B88-252DEAE65705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="" xmlns:a16="http://schemas.microsoft.com/office/drawing/2014/main" id="{BED216A0-C19D-4554-9748-1E949F2E29BD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Block Arc 11">
                <a:extLst>
                  <a:ext uri="{FF2B5EF4-FFF2-40B4-BE49-F238E27FC236}">
                    <a16:creationId xmlns="" xmlns:a16="http://schemas.microsoft.com/office/drawing/2014/main" id="{9DBA7A40-05ED-4783-A444-13BD4BD56F89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="" xmlns:a16="http://schemas.microsoft.com/office/drawing/2014/main" id="{80F77228-A3C2-46D9-9804-AC252760207B}"/>
                </a:ext>
              </a:extLst>
            </p:cNvPr>
            <p:cNvGrpSpPr/>
            <p:nvPr/>
          </p:nvGrpSpPr>
          <p:grpSpPr>
            <a:xfrm>
              <a:off x="2268344" y="4218436"/>
              <a:ext cx="323855" cy="323855"/>
              <a:chOff x="2460435" y="1380960"/>
              <a:chExt cx="914400" cy="914400"/>
            </a:xfrm>
          </p:grpSpPr>
          <p:sp>
            <p:nvSpPr>
              <p:cNvPr id="105" name="타원 104">
                <a:extLst>
                  <a:ext uri="{FF2B5EF4-FFF2-40B4-BE49-F238E27FC236}">
                    <a16:creationId xmlns="" xmlns:a16="http://schemas.microsoft.com/office/drawing/2014/main" id="{680F69B5-3DF0-4469-BFDD-D63BBFAB3DC9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="" xmlns:a16="http://schemas.microsoft.com/office/drawing/2014/main" id="{855A88C0-305F-4DB6-A681-227E3E445959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Block Arc 11">
                <a:extLst>
                  <a:ext uri="{FF2B5EF4-FFF2-40B4-BE49-F238E27FC236}">
                    <a16:creationId xmlns="" xmlns:a16="http://schemas.microsoft.com/office/drawing/2014/main" id="{3A3921B6-833A-4412-9EF1-5AB9D7E8BFC6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="" xmlns:a16="http://schemas.microsoft.com/office/drawing/2014/main" id="{799D90A3-AE7E-499C-A76C-D4A5E17558D7}"/>
                </a:ext>
              </a:extLst>
            </p:cNvPr>
            <p:cNvGrpSpPr/>
            <p:nvPr/>
          </p:nvGrpSpPr>
          <p:grpSpPr>
            <a:xfrm>
              <a:off x="2430212" y="4565462"/>
              <a:ext cx="323855" cy="323855"/>
              <a:chOff x="2460435" y="1380960"/>
              <a:chExt cx="914400" cy="914400"/>
            </a:xfrm>
          </p:grpSpPr>
          <p:sp>
            <p:nvSpPr>
              <p:cNvPr id="109" name="타원 108">
                <a:extLst>
                  <a:ext uri="{FF2B5EF4-FFF2-40B4-BE49-F238E27FC236}">
                    <a16:creationId xmlns="" xmlns:a16="http://schemas.microsoft.com/office/drawing/2014/main" id="{F550C8F7-6A59-4C78-AB00-1E2FBF41F80F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="" xmlns:a16="http://schemas.microsoft.com/office/drawing/2014/main" id="{7D53E113-C52B-45AD-9E8C-46C45AAE1299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Block Arc 11">
                <a:extLst>
                  <a:ext uri="{FF2B5EF4-FFF2-40B4-BE49-F238E27FC236}">
                    <a16:creationId xmlns="" xmlns:a16="http://schemas.microsoft.com/office/drawing/2014/main" id="{C9361822-FCA4-4C99-9CD2-E17B38FAD519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="" xmlns:a16="http://schemas.microsoft.com/office/drawing/2014/main" id="{C1FC42F6-AB57-4FA4-AA66-5D7A63FDB5F6}"/>
                </a:ext>
              </a:extLst>
            </p:cNvPr>
            <p:cNvGrpSpPr/>
            <p:nvPr/>
          </p:nvGrpSpPr>
          <p:grpSpPr>
            <a:xfrm>
              <a:off x="1826963" y="4572561"/>
              <a:ext cx="323855" cy="323855"/>
              <a:chOff x="2460435" y="1380960"/>
              <a:chExt cx="914400" cy="914400"/>
            </a:xfrm>
          </p:grpSpPr>
          <p:sp>
            <p:nvSpPr>
              <p:cNvPr id="113" name="타원 112">
                <a:extLst>
                  <a:ext uri="{FF2B5EF4-FFF2-40B4-BE49-F238E27FC236}">
                    <a16:creationId xmlns="" xmlns:a16="http://schemas.microsoft.com/office/drawing/2014/main" id="{CCA9AE4F-46C5-4C26-A0FA-946026EE6DC0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="" xmlns:a16="http://schemas.microsoft.com/office/drawing/2014/main" id="{3C6DDE1F-4A70-4DE2-B0B6-6F7E5CBC2320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5" name="Block Arc 11">
                <a:extLst>
                  <a:ext uri="{FF2B5EF4-FFF2-40B4-BE49-F238E27FC236}">
                    <a16:creationId xmlns="" xmlns:a16="http://schemas.microsoft.com/office/drawing/2014/main" id="{2FA48623-5E31-4427-8D0D-36F628835534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="" xmlns:a16="http://schemas.microsoft.com/office/drawing/2014/main" id="{A47CC585-7F24-4928-A594-5CCB053255F9}"/>
                </a:ext>
              </a:extLst>
            </p:cNvPr>
            <p:cNvGrpSpPr/>
            <p:nvPr/>
          </p:nvGrpSpPr>
          <p:grpSpPr>
            <a:xfrm>
              <a:off x="2462789" y="5001917"/>
              <a:ext cx="323855" cy="323855"/>
              <a:chOff x="2460435" y="1380960"/>
              <a:chExt cx="914400" cy="914400"/>
            </a:xfrm>
          </p:grpSpPr>
          <p:sp>
            <p:nvSpPr>
              <p:cNvPr id="117" name="타원 116">
                <a:extLst>
                  <a:ext uri="{FF2B5EF4-FFF2-40B4-BE49-F238E27FC236}">
                    <a16:creationId xmlns="" xmlns:a16="http://schemas.microsoft.com/office/drawing/2014/main" id="{2D421EEE-D45D-4F81-B9E2-FA446A453D43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="" xmlns:a16="http://schemas.microsoft.com/office/drawing/2014/main" id="{0FC332A7-08C6-4206-A814-C298F732E2F7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Block Arc 11">
                <a:extLst>
                  <a:ext uri="{FF2B5EF4-FFF2-40B4-BE49-F238E27FC236}">
                    <a16:creationId xmlns="" xmlns:a16="http://schemas.microsoft.com/office/drawing/2014/main" id="{99E5FDCB-1540-4CED-8D3E-0EF161C74092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4" name="그룹 133">
            <a:extLst>
              <a:ext uri="{FF2B5EF4-FFF2-40B4-BE49-F238E27FC236}">
                <a16:creationId xmlns="" xmlns:a16="http://schemas.microsoft.com/office/drawing/2014/main" id="{9B72662F-EC79-41EE-B999-2B7DEFC4DB21}"/>
              </a:ext>
            </a:extLst>
          </p:cNvPr>
          <p:cNvGrpSpPr/>
          <p:nvPr/>
        </p:nvGrpSpPr>
        <p:grpSpPr>
          <a:xfrm>
            <a:off x="5737928" y="4131375"/>
            <a:ext cx="2891824" cy="2352110"/>
            <a:chOff x="3866111" y="2362770"/>
            <a:chExt cx="4360674" cy="3546822"/>
          </a:xfrm>
        </p:grpSpPr>
        <p:sp>
          <p:nvSpPr>
            <p:cNvPr id="121" name="Block Arc 10">
              <a:extLst>
                <a:ext uri="{FF2B5EF4-FFF2-40B4-BE49-F238E27FC236}">
                  <a16:creationId xmlns="" xmlns:a16="http://schemas.microsoft.com/office/drawing/2014/main" id="{EADD9DC6-8210-4053-8D6E-83159F875A4E}"/>
                </a:ext>
              </a:extLst>
            </p:cNvPr>
            <p:cNvSpPr/>
            <p:nvPr/>
          </p:nvSpPr>
          <p:spPr>
            <a:xfrm>
              <a:off x="4019063" y="2362770"/>
              <a:ext cx="4207722" cy="2850083"/>
            </a:xfrm>
            <a:custGeom>
              <a:avLst/>
              <a:gdLst/>
              <a:ahLst/>
              <a:cxnLst/>
              <a:rect l="l" t="t" r="r" b="b"/>
              <a:pathLst>
                <a:path w="3219104" h="2180445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22" name="Group 36">
              <a:extLst>
                <a:ext uri="{FF2B5EF4-FFF2-40B4-BE49-F238E27FC236}">
                  <a16:creationId xmlns="" xmlns:a16="http://schemas.microsoft.com/office/drawing/2014/main" id="{2B9CC323-05C7-44EB-9BD1-155189853B2F}"/>
                </a:ext>
              </a:extLst>
            </p:cNvPr>
            <p:cNvGrpSpPr/>
            <p:nvPr/>
          </p:nvGrpSpPr>
          <p:grpSpPr>
            <a:xfrm>
              <a:off x="3866111" y="3065666"/>
              <a:ext cx="4326766" cy="2843926"/>
              <a:chOff x="2342111" y="3039830"/>
              <a:chExt cx="4326766" cy="2843926"/>
            </a:xfrm>
            <a:solidFill>
              <a:schemeClr val="accent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3" name="Block Arc 37">
                <a:extLst>
                  <a:ext uri="{FF2B5EF4-FFF2-40B4-BE49-F238E27FC236}">
                    <a16:creationId xmlns="" xmlns:a16="http://schemas.microsoft.com/office/drawing/2014/main" id="{C9B6F097-B98E-4F34-8679-8BF2D67D9559}"/>
                  </a:ext>
                </a:extLst>
              </p:cNvPr>
              <p:cNvSpPr/>
              <p:nvPr/>
            </p:nvSpPr>
            <p:spPr>
              <a:xfrm rot="6256377" flipH="1" flipV="1">
                <a:off x="2302480" y="3795109"/>
                <a:ext cx="370601" cy="150496"/>
              </a:xfrm>
              <a:custGeom>
                <a:avLst/>
                <a:gdLst>
                  <a:gd name="connsiteX0" fmla="*/ 370601 w 854358"/>
                  <a:gd name="connsiteY0" fmla="*/ 158175 h 606786"/>
                  <a:gd name="connsiteX1" fmla="*/ 851805 w 854358"/>
                  <a:gd name="connsiteY1" fmla="*/ 606786 h 606786"/>
                  <a:gd name="connsiteX2" fmla="*/ 231 w 854358"/>
                  <a:gd name="connsiteY2" fmla="*/ 208925 h 606786"/>
                  <a:gd name="connsiteX3" fmla="*/ 0 w 854358"/>
                  <a:gd name="connsiteY3" fmla="*/ 97751 h 606786"/>
                  <a:gd name="connsiteX4" fmla="*/ 370601 w 854358"/>
                  <a:gd name="connsiteY4" fmla="*/ 158175 h 606786"/>
                  <a:gd name="connsiteX0" fmla="*/ 370601 w 370601"/>
                  <a:gd name="connsiteY0" fmla="*/ 158175 h 253126"/>
                  <a:gd name="connsiteX1" fmla="*/ 252195 w 370601"/>
                  <a:gd name="connsiteY1" fmla="*/ 253126 h 253126"/>
                  <a:gd name="connsiteX2" fmla="*/ 231 w 370601"/>
                  <a:gd name="connsiteY2" fmla="*/ 208925 h 253126"/>
                  <a:gd name="connsiteX3" fmla="*/ 0 w 370601"/>
                  <a:gd name="connsiteY3" fmla="*/ 97751 h 253126"/>
                  <a:gd name="connsiteX4" fmla="*/ 370601 w 370601"/>
                  <a:gd name="connsiteY4" fmla="*/ 158175 h 253126"/>
                  <a:gd name="connsiteX0" fmla="*/ 370601 w 370601"/>
                  <a:gd name="connsiteY0" fmla="*/ 158175 h 253126"/>
                  <a:gd name="connsiteX1" fmla="*/ 252195 w 370601"/>
                  <a:gd name="connsiteY1" fmla="*/ 253126 h 253126"/>
                  <a:gd name="connsiteX2" fmla="*/ 231 w 370601"/>
                  <a:gd name="connsiteY2" fmla="*/ 208925 h 253126"/>
                  <a:gd name="connsiteX3" fmla="*/ 0 w 370601"/>
                  <a:gd name="connsiteY3" fmla="*/ 97751 h 253126"/>
                  <a:gd name="connsiteX4" fmla="*/ 370601 w 370601"/>
                  <a:gd name="connsiteY4" fmla="*/ 158175 h 253126"/>
                  <a:gd name="connsiteX0" fmla="*/ 370601 w 370601"/>
                  <a:gd name="connsiteY0" fmla="*/ 158175 h 253126"/>
                  <a:gd name="connsiteX1" fmla="*/ 252195 w 370601"/>
                  <a:gd name="connsiteY1" fmla="*/ 253126 h 253126"/>
                  <a:gd name="connsiteX2" fmla="*/ 231 w 370601"/>
                  <a:gd name="connsiteY2" fmla="*/ 208925 h 253126"/>
                  <a:gd name="connsiteX3" fmla="*/ 0 w 370601"/>
                  <a:gd name="connsiteY3" fmla="*/ 97751 h 253126"/>
                  <a:gd name="connsiteX4" fmla="*/ 370601 w 370601"/>
                  <a:gd name="connsiteY4" fmla="*/ 158175 h 253126"/>
                  <a:gd name="connsiteX0" fmla="*/ 370601 w 370601"/>
                  <a:gd name="connsiteY0" fmla="*/ 60450 h 155401"/>
                  <a:gd name="connsiteX1" fmla="*/ 252195 w 370601"/>
                  <a:gd name="connsiteY1" fmla="*/ 155401 h 155401"/>
                  <a:gd name="connsiteX2" fmla="*/ 231 w 370601"/>
                  <a:gd name="connsiteY2" fmla="*/ 111200 h 155401"/>
                  <a:gd name="connsiteX3" fmla="*/ 0 w 370601"/>
                  <a:gd name="connsiteY3" fmla="*/ 26 h 155401"/>
                  <a:gd name="connsiteX4" fmla="*/ 370601 w 370601"/>
                  <a:gd name="connsiteY4" fmla="*/ 60450 h 155401"/>
                  <a:gd name="connsiteX0" fmla="*/ 370601 w 370601"/>
                  <a:gd name="connsiteY0" fmla="*/ 60424 h 155375"/>
                  <a:gd name="connsiteX1" fmla="*/ 252195 w 370601"/>
                  <a:gd name="connsiteY1" fmla="*/ 155375 h 155375"/>
                  <a:gd name="connsiteX2" fmla="*/ 231 w 370601"/>
                  <a:gd name="connsiteY2" fmla="*/ 111174 h 155375"/>
                  <a:gd name="connsiteX3" fmla="*/ 0 w 370601"/>
                  <a:gd name="connsiteY3" fmla="*/ 0 h 155375"/>
                  <a:gd name="connsiteX4" fmla="*/ 370601 w 370601"/>
                  <a:gd name="connsiteY4" fmla="*/ 60424 h 155375"/>
                  <a:gd name="connsiteX0" fmla="*/ 370601 w 370601"/>
                  <a:gd name="connsiteY0" fmla="*/ 60424 h 155375"/>
                  <a:gd name="connsiteX1" fmla="*/ 252195 w 370601"/>
                  <a:gd name="connsiteY1" fmla="*/ 155375 h 155375"/>
                  <a:gd name="connsiteX2" fmla="*/ 231 w 370601"/>
                  <a:gd name="connsiteY2" fmla="*/ 111174 h 155375"/>
                  <a:gd name="connsiteX3" fmla="*/ 0 w 370601"/>
                  <a:gd name="connsiteY3" fmla="*/ 0 h 155375"/>
                  <a:gd name="connsiteX4" fmla="*/ 370601 w 370601"/>
                  <a:gd name="connsiteY4" fmla="*/ 60424 h 155375"/>
                  <a:gd name="connsiteX0" fmla="*/ 370601 w 370601"/>
                  <a:gd name="connsiteY0" fmla="*/ 60424 h 155375"/>
                  <a:gd name="connsiteX1" fmla="*/ 252195 w 370601"/>
                  <a:gd name="connsiteY1" fmla="*/ 155375 h 155375"/>
                  <a:gd name="connsiteX2" fmla="*/ 231 w 370601"/>
                  <a:gd name="connsiteY2" fmla="*/ 111174 h 155375"/>
                  <a:gd name="connsiteX3" fmla="*/ 0 w 370601"/>
                  <a:gd name="connsiteY3" fmla="*/ 0 h 155375"/>
                  <a:gd name="connsiteX4" fmla="*/ 370601 w 370601"/>
                  <a:gd name="connsiteY4" fmla="*/ 60424 h 155375"/>
                  <a:gd name="connsiteX0" fmla="*/ 370601 w 370601"/>
                  <a:gd name="connsiteY0" fmla="*/ 60424 h 150496"/>
                  <a:gd name="connsiteX1" fmla="*/ 257842 w 370601"/>
                  <a:gd name="connsiteY1" fmla="*/ 150496 h 150496"/>
                  <a:gd name="connsiteX2" fmla="*/ 231 w 370601"/>
                  <a:gd name="connsiteY2" fmla="*/ 111174 h 150496"/>
                  <a:gd name="connsiteX3" fmla="*/ 0 w 370601"/>
                  <a:gd name="connsiteY3" fmla="*/ 0 h 150496"/>
                  <a:gd name="connsiteX4" fmla="*/ 370601 w 370601"/>
                  <a:gd name="connsiteY4" fmla="*/ 60424 h 150496"/>
                  <a:gd name="connsiteX0" fmla="*/ 370601 w 370601"/>
                  <a:gd name="connsiteY0" fmla="*/ 60424 h 150496"/>
                  <a:gd name="connsiteX1" fmla="*/ 257842 w 370601"/>
                  <a:gd name="connsiteY1" fmla="*/ 150496 h 150496"/>
                  <a:gd name="connsiteX2" fmla="*/ 231 w 370601"/>
                  <a:gd name="connsiteY2" fmla="*/ 111174 h 150496"/>
                  <a:gd name="connsiteX3" fmla="*/ 0 w 370601"/>
                  <a:gd name="connsiteY3" fmla="*/ 0 h 150496"/>
                  <a:gd name="connsiteX4" fmla="*/ 370601 w 370601"/>
                  <a:gd name="connsiteY4" fmla="*/ 60424 h 150496"/>
                  <a:gd name="connsiteX0" fmla="*/ 370601 w 370601"/>
                  <a:gd name="connsiteY0" fmla="*/ 60424 h 150496"/>
                  <a:gd name="connsiteX1" fmla="*/ 257842 w 370601"/>
                  <a:gd name="connsiteY1" fmla="*/ 150496 h 150496"/>
                  <a:gd name="connsiteX2" fmla="*/ 231 w 370601"/>
                  <a:gd name="connsiteY2" fmla="*/ 111174 h 150496"/>
                  <a:gd name="connsiteX3" fmla="*/ 0 w 370601"/>
                  <a:gd name="connsiteY3" fmla="*/ 0 h 150496"/>
                  <a:gd name="connsiteX4" fmla="*/ 370601 w 370601"/>
                  <a:gd name="connsiteY4" fmla="*/ 60424 h 150496"/>
                  <a:gd name="connsiteX0" fmla="*/ 370601 w 370601"/>
                  <a:gd name="connsiteY0" fmla="*/ 60424 h 150496"/>
                  <a:gd name="connsiteX1" fmla="*/ 257842 w 370601"/>
                  <a:gd name="connsiteY1" fmla="*/ 150496 h 150496"/>
                  <a:gd name="connsiteX2" fmla="*/ 231 w 370601"/>
                  <a:gd name="connsiteY2" fmla="*/ 111174 h 150496"/>
                  <a:gd name="connsiteX3" fmla="*/ 0 w 370601"/>
                  <a:gd name="connsiteY3" fmla="*/ 0 h 150496"/>
                  <a:gd name="connsiteX4" fmla="*/ 370601 w 370601"/>
                  <a:gd name="connsiteY4" fmla="*/ 60424 h 150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0601" h="150496">
                    <a:moveTo>
                      <a:pt x="370601" y="60424"/>
                    </a:moveTo>
                    <a:cubicBezTo>
                      <a:pt x="303515" y="85188"/>
                      <a:pt x="289213" y="126980"/>
                      <a:pt x="257842" y="150496"/>
                    </a:cubicBezTo>
                    <a:cubicBezTo>
                      <a:pt x="161917" y="125772"/>
                      <a:pt x="148114" y="119339"/>
                      <a:pt x="231" y="111174"/>
                    </a:cubicBezTo>
                    <a:lnTo>
                      <a:pt x="0" y="0"/>
                    </a:lnTo>
                    <a:cubicBezTo>
                      <a:pt x="179632" y="15442"/>
                      <a:pt x="252676" y="23375"/>
                      <a:pt x="370601" y="6042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38">
                <a:extLst>
                  <a:ext uri="{FF2B5EF4-FFF2-40B4-BE49-F238E27FC236}">
                    <a16:creationId xmlns="" xmlns:a16="http://schemas.microsoft.com/office/drawing/2014/main" id="{13B816FD-E9C4-400A-83BC-043A02F780AB}"/>
                  </a:ext>
                </a:extLst>
              </p:cNvPr>
              <p:cNvSpPr/>
              <p:nvPr/>
            </p:nvSpPr>
            <p:spPr>
              <a:xfrm rot="19185974">
                <a:off x="6208549" y="4100428"/>
                <a:ext cx="126572" cy="398095"/>
              </a:xfrm>
              <a:custGeom>
                <a:avLst/>
                <a:gdLst>
                  <a:gd name="connsiteX0" fmla="*/ 121480 w 121480"/>
                  <a:gd name="connsiteY0" fmla="*/ 14825 h 424482"/>
                  <a:gd name="connsiteX1" fmla="*/ 110304 w 121480"/>
                  <a:gd name="connsiteY1" fmla="*/ 424482 h 424482"/>
                  <a:gd name="connsiteX2" fmla="*/ 0 w 121480"/>
                  <a:gd name="connsiteY2" fmla="*/ 424482 h 424482"/>
                  <a:gd name="connsiteX3" fmla="*/ 0 w 121480"/>
                  <a:gd name="connsiteY3" fmla="*/ 7487 h 424482"/>
                  <a:gd name="connsiteX4" fmla="*/ 121480 w 121480"/>
                  <a:gd name="connsiteY4" fmla="*/ 14825 h 424482"/>
                  <a:gd name="connsiteX0" fmla="*/ 123240 w 123240"/>
                  <a:gd name="connsiteY0" fmla="*/ 0 h 409657"/>
                  <a:gd name="connsiteX1" fmla="*/ 112064 w 123240"/>
                  <a:gd name="connsiteY1" fmla="*/ 409657 h 409657"/>
                  <a:gd name="connsiteX2" fmla="*/ 1760 w 123240"/>
                  <a:gd name="connsiteY2" fmla="*/ 409657 h 409657"/>
                  <a:gd name="connsiteX3" fmla="*/ 0 w 123240"/>
                  <a:gd name="connsiteY3" fmla="*/ 56744 h 409657"/>
                  <a:gd name="connsiteX4" fmla="*/ 123240 w 123240"/>
                  <a:gd name="connsiteY4" fmla="*/ 0 h 409657"/>
                  <a:gd name="connsiteX0" fmla="*/ 126572 w 126572"/>
                  <a:gd name="connsiteY0" fmla="*/ 0 h 398095"/>
                  <a:gd name="connsiteX1" fmla="*/ 112064 w 126572"/>
                  <a:gd name="connsiteY1" fmla="*/ 398095 h 398095"/>
                  <a:gd name="connsiteX2" fmla="*/ 1760 w 126572"/>
                  <a:gd name="connsiteY2" fmla="*/ 398095 h 398095"/>
                  <a:gd name="connsiteX3" fmla="*/ 0 w 126572"/>
                  <a:gd name="connsiteY3" fmla="*/ 45182 h 398095"/>
                  <a:gd name="connsiteX4" fmla="*/ 126572 w 126572"/>
                  <a:gd name="connsiteY4" fmla="*/ 0 h 398095"/>
                  <a:gd name="connsiteX0" fmla="*/ 126572 w 126572"/>
                  <a:gd name="connsiteY0" fmla="*/ 0 h 398095"/>
                  <a:gd name="connsiteX1" fmla="*/ 112064 w 126572"/>
                  <a:gd name="connsiteY1" fmla="*/ 398095 h 398095"/>
                  <a:gd name="connsiteX2" fmla="*/ 1760 w 126572"/>
                  <a:gd name="connsiteY2" fmla="*/ 398095 h 398095"/>
                  <a:gd name="connsiteX3" fmla="*/ 0 w 126572"/>
                  <a:gd name="connsiteY3" fmla="*/ 45182 h 398095"/>
                  <a:gd name="connsiteX4" fmla="*/ 126572 w 126572"/>
                  <a:gd name="connsiteY4" fmla="*/ 0 h 398095"/>
                  <a:gd name="connsiteX0" fmla="*/ 126572 w 126572"/>
                  <a:gd name="connsiteY0" fmla="*/ 0 h 398095"/>
                  <a:gd name="connsiteX1" fmla="*/ 112064 w 126572"/>
                  <a:gd name="connsiteY1" fmla="*/ 398095 h 398095"/>
                  <a:gd name="connsiteX2" fmla="*/ 1760 w 126572"/>
                  <a:gd name="connsiteY2" fmla="*/ 398095 h 398095"/>
                  <a:gd name="connsiteX3" fmla="*/ 0 w 126572"/>
                  <a:gd name="connsiteY3" fmla="*/ 45182 h 398095"/>
                  <a:gd name="connsiteX4" fmla="*/ 126572 w 126572"/>
                  <a:gd name="connsiteY4" fmla="*/ 0 h 398095"/>
                  <a:gd name="connsiteX0" fmla="*/ 126572 w 126572"/>
                  <a:gd name="connsiteY0" fmla="*/ 0 h 398095"/>
                  <a:gd name="connsiteX1" fmla="*/ 112064 w 126572"/>
                  <a:gd name="connsiteY1" fmla="*/ 398095 h 398095"/>
                  <a:gd name="connsiteX2" fmla="*/ 1760 w 126572"/>
                  <a:gd name="connsiteY2" fmla="*/ 398095 h 398095"/>
                  <a:gd name="connsiteX3" fmla="*/ 0 w 126572"/>
                  <a:gd name="connsiteY3" fmla="*/ 45182 h 398095"/>
                  <a:gd name="connsiteX4" fmla="*/ 126572 w 126572"/>
                  <a:gd name="connsiteY4" fmla="*/ 0 h 398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572" h="398095">
                    <a:moveTo>
                      <a:pt x="126572" y="0"/>
                    </a:moveTo>
                    <a:lnTo>
                      <a:pt x="112064" y="398095"/>
                    </a:lnTo>
                    <a:lnTo>
                      <a:pt x="1760" y="398095"/>
                    </a:lnTo>
                    <a:cubicBezTo>
                      <a:pt x="1173" y="280457"/>
                      <a:pt x="587" y="162820"/>
                      <a:pt x="0" y="45182"/>
                    </a:cubicBezTo>
                    <a:cubicBezTo>
                      <a:pt x="43576" y="19367"/>
                      <a:pt x="54998" y="21920"/>
                      <a:pt x="1265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Oval 39">
                <a:extLst>
                  <a:ext uri="{FF2B5EF4-FFF2-40B4-BE49-F238E27FC236}">
                    <a16:creationId xmlns="" xmlns:a16="http://schemas.microsoft.com/office/drawing/2014/main" id="{A534F38D-BA80-470B-BF58-A0B3554DA063}"/>
                  </a:ext>
                </a:extLst>
              </p:cNvPr>
              <p:cNvSpPr/>
              <p:nvPr userDrawn="1"/>
            </p:nvSpPr>
            <p:spPr>
              <a:xfrm>
                <a:off x="3749238" y="3445177"/>
                <a:ext cx="443765" cy="44376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26" name="Group 40">
                <a:extLst>
                  <a:ext uri="{FF2B5EF4-FFF2-40B4-BE49-F238E27FC236}">
                    <a16:creationId xmlns="" xmlns:a16="http://schemas.microsoft.com/office/drawing/2014/main" id="{A88E3A33-DB03-4E0B-8ACF-2531F27D5176}"/>
                  </a:ext>
                </a:extLst>
              </p:cNvPr>
              <p:cNvGrpSpPr/>
              <p:nvPr userDrawn="1"/>
            </p:nvGrpSpPr>
            <p:grpSpPr>
              <a:xfrm rot="1800000">
                <a:off x="4671527" y="3039830"/>
                <a:ext cx="1741003" cy="2036616"/>
                <a:chOff x="323528" y="2428935"/>
                <a:chExt cx="1477349" cy="1728195"/>
              </a:xfrm>
              <a:grpFill/>
            </p:grpSpPr>
            <p:sp>
              <p:nvSpPr>
                <p:cNvPr id="132" name="Freeform 36">
                  <a:extLst>
                    <a:ext uri="{FF2B5EF4-FFF2-40B4-BE49-F238E27FC236}">
                      <a16:creationId xmlns="" xmlns:a16="http://schemas.microsoft.com/office/drawing/2014/main" id="{E4B5C95B-8FF7-4AFC-A176-E9008F44E6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3606" y="3414044"/>
                  <a:ext cx="1261518" cy="743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887" h="739769">
                      <a:moveTo>
                        <a:pt x="0" y="0"/>
                      </a:moveTo>
                      <a:lnTo>
                        <a:pt x="101935" y="0"/>
                      </a:lnTo>
                      <a:lnTo>
                        <a:pt x="126181" y="48492"/>
                      </a:lnTo>
                      <a:lnTo>
                        <a:pt x="165558" y="135996"/>
                      </a:lnTo>
                      <a:lnTo>
                        <a:pt x="194726" y="204540"/>
                      </a:lnTo>
                      <a:lnTo>
                        <a:pt x="223893" y="276001"/>
                      </a:lnTo>
                      <a:lnTo>
                        <a:pt x="255978" y="341629"/>
                      </a:lnTo>
                      <a:lnTo>
                        <a:pt x="288062" y="408715"/>
                      </a:lnTo>
                      <a:lnTo>
                        <a:pt x="327439" y="467050"/>
                      </a:lnTo>
                      <a:lnTo>
                        <a:pt x="369732" y="522469"/>
                      </a:lnTo>
                      <a:lnTo>
                        <a:pt x="423693" y="567679"/>
                      </a:lnTo>
                      <a:lnTo>
                        <a:pt x="452861" y="588097"/>
                      </a:lnTo>
                      <a:lnTo>
                        <a:pt x="489320" y="612889"/>
                      </a:lnTo>
                      <a:lnTo>
                        <a:pt x="528697" y="631848"/>
                      </a:lnTo>
                      <a:lnTo>
                        <a:pt x="573907" y="646432"/>
                      </a:lnTo>
                      <a:lnTo>
                        <a:pt x="622034" y="655183"/>
                      </a:lnTo>
                      <a:lnTo>
                        <a:pt x="674536" y="649349"/>
                      </a:lnTo>
                      <a:lnTo>
                        <a:pt x="741622" y="628932"/>
                      </a:lnTo>
                      <a:lnTo>
                        <a:pt x="799957" y="599764"/>
                      </a:lnTo>
                      <a:lnTo>
                        <a:pt x="849543" y="561846"/>
                      </a:lnTo>
                      <a:lnTo>
                        <a:pt x="894753" y="519552"/>
                      </a:lnTo>
                      <a:lnTo>
                        <a:pt x="935588" y="469967"/>
                      </a:lnTo>
                      <a:lnTo>
                        <a:pt x="969131" y="416007"/>
                      </a:lnTo>
                      <a:lnTo>
                        <a:pt x="998298" y="357671"/>
                      </a:lnTo>
                      <a:lnTo>
                        <a:pt x="1027466" y="296419"/>
                      </a:lnTo>
                      <a:lnTo>
                        <a:pt x="1053717" y="236625"/>
                      </a:lnTo>
                      <a:lnTo>
                        <a:pt x="1081427" y="175372"/>
                      </a:lnTo>
                      <a:lnTo>
                        <a:pt x="1107678" y="111203"/>
                      </a:lnTo>
                      <a:lnTo>
                        <a:pt x="1159187" y="0"/>
                      </a:lnTo>
                      <a:lnTo>
                        <a:pt x="1255887" y="0"/>
                      </a:lnTo>
                      <a:lnTo>
                        <a:pt x="1250600" y="10574"/>
                      </a:lnTo>
                      <a:lnTo>
                        <a:pt x="1218515" y="74743"/>
                      </a:lnTo>
                      <a:lnTo>
                        <a:pt x="1186431" y="140371"/>
                      </a:lnTo>
                      <a:lnTo>
                        <a:pt x="1160180" y="207457"/>
                      </a:lnTo>
                      <a:lnTo>
                        <a:pt x="1131012" y="273084"/>
                      </a:lnTo>
                      <a:lnTo>
                        <a:pt x="1101844" y="337254"/>
                      </a:lnTo>
                      <a:lnTo>
                        <a:pt x="1072676" y="399964"/>
                      </a:lnTo>
                      <a:lnTo>
                        <a:pt x="1040592" y="458300"/>
                      </a:lnTo>
                      <a:lnTo>
                        <a:pt x="1004132" y="515177"/>
                      </a:lnTo>
                      <a:lnTo>
                        <a:pt x="964755" y="567679"/>
                      </a:lnTo>
                      <a:lnTo>
                        <a:pt x="919545" y="615806"/>
                      </a:lnTo>
                      <a:lnTo>
                        <a:pt x="868502" y="655183"/>
                      </a:lnTo>
                      <a:lnTo>
                        <a:pt x="810166" y="690184"/>
                      </a:lnTo>
                      <a:lnTo>
                        <a:pt x="744539" y="719352"/>
                      </a:lnTo>
                      <a:lnTo>
                        <a:pt x="670161" y="736852"/>
                      </a:lnTo>
                      <a:lnTo>
                        <a:pt x="605991" y="739769"/>
                      </a:lnTo>
                      <a:lnTo>
                        <a:pt x="544739" y="732477"/>
                      </a:lnTo>
                      <a:lnTo>
                        <a:pt x="489320" y="710601"/>
                      </a:lnTo>
                      <a:lnTo>
                        <a:pt x="436818" y="687267"/>
                      </a:lnTo>
                      <a:lnTo>
                        <a:pt x="391608" y="658099"/>
                      </a:lnTo>
                      <a:lnTo>
                        <a:pt x="353690" y="631848"/>
                      </a:lnTo>
                      <a:lnTo>
                        <a:pt x="308480" y="591013"/>
                      </a:lnTo>
                      <a:lnTo>
                        <a:pt x="269103" y="544345"/>
                      </a:lnTo>
                      <a:lnTo>
                        <a:pt x="237019" y="490385"/>
                      </a:lnTo>
                      <a:lnTo>
                        <a:pt x="207851" y="434966"/>
                      </a:lnTo>
                      <a:lnTo>
                        <a:pt x="181600" y="376630"/>
                      </a:lnTo>
                      <a:lnTo>
                        <a:pt x="155349" y="315378"/>
                      </a:lnTo>
                      <a:lnTo>
                        <a:pt x="115972" y="227874"/>
                      </a:lnTo>
                      <a:lnTo>
                        <a:pt x="70762" y="140371"/>
                      </a:lnTo>
                      <a:lnTo>
                        <a:pt x="25552" y="528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Freeform 36">
                  <a:extLst>
                    <a:ext uri="{FF2B5EF4-FFF2-40B4-BE49-F238E27FC236}">
                      <a16:creationId xmlns="" xmlns:a16="http://schemas.microsoft.com/office/drawing/2014/main" id="{2FF2E874-5A35-45CD-8FAC-D6AE34F9D53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23528" y="2428935"/>
                  <a:ext cx="1477349" cy="988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138" h="1075928">
                      <a:moveTo>
                        <a:pt x="1012825" y="4763"/>
                      </a:moveTo>
                      <a:lnTo>
                        <a:pt x="1062038" y="4763"/>
                      </a:lnTo>
                      <a:lnTo>
                        <a:pt x="1108075" y="17463"/>
                      </a:lnTo>
                      <a:lnTo>
                        <a:pt x="1157288" y="36513"/>
                      </a:lnTo>
                      <a:lnTo>
                        <a:pt x="1201738" y="57150"/>
                      </a:lnTo>
                      <a:lnTo>
                        <a:pt x="1241425" y="74613"/>
                      </a:lnTo>
                      <a:lnTo>
                        <a:pt x="1301750" y="106363"/>
                      </a:lnTo>
                      <a:lnTo>
                        <a:pt x="1365250" y="149225"/>
                      </a:lnTo>
                      <a:lnTo>
                        <a:pt x="1423988" y="198438"/>
                      </a:lnTo>
                      <a:lnTo>
                        <a:pt x="1474788" y="258763"/>
                      </a:lnTo>
                      <a:lnTo>
                        <a:pt x="1520826" y="328613"/>
                      </a:lnTo>
                      <a:lnTo>
                        <a:pt x="1558926" y="406400"/>
                      </a:lnTo>
                      <a:lnTo>
                        <a:pt x="1587501" y="490538"/>
                      </a:lnTo>
                      <a:lnTo>
                        <a:pt x="1604963" y="579438"/>
                      </a:lnTo>
                      <a:lnTo>
                        <a:pt x="1608138" y="677863"/>
                      </a:lnTo>
                      <a:lnTo>
                        <a:pt x="1597026" y="779463"/>
                      </a:lnTo>
                      <a:lnTo>
                        <a:pt x="1576388" y="865188"/>
                      </a:lnTo>
                      <a:lnTo>
                        <a:pt x="1547813" y="942975"/>
                      </a:lnTo>
                      <a:lnTo>
                        <a:pt x="1516063" y="1017588"/>
                      </a:lnTo>
                      <a:lnTo>
                        <a:pt x="1486893" y="1075928"/>
                      </a:lnTo>
                      <a:lnTo>
                        <a:pt x="1381632" y="1075928"/>
                      </a:lnTo>
                      <a:lnTo>
                        <a:pt x="1495426" y="830263"/>
                      </a:lnTo>
                      <a:lnTo>
                        <a:pt x="1506538" y="762000"/>
                      </a:lnTo>
                      <a:lnTo>
                        <a:pt x="1509713" y="685800"/>
                      </a:lnTo>
                      <a:lnTo>
                        <a:pt x="1506538" y="608013"/>
                      </a:lnTo>
                      <a:lnTo>
                        <a:pt x="1495426" y="536575"/>
                      </a:lnTo>
                      <a:lnTo>
                        <a:pt x="1477963" y="466725"/>
                      </a:lnTo>
                      <a:lnTo>
                        <a:pt x="1457326" y="403225"/>
                      </a:lnTo>
                      <a:lnTo>
                        <a:pt x="1431926" y="354013"/>
                      </a:lnTo>
                      <a:lnTo>
                        <a:pt x="1389063" y="296863"/>
                      </a:lnTo>
                      <a:lnTo>
                        <a:pt x="1336675" y="239713"/>
                      </a:lnTo>
                      <a:lnTo>
                        <a:pt x="1273175" y="190500"/>
                      </a:lnTo>
                      <a:lnTo>
                        <a:pt x="1201738" y="149225"/>
                      </a:lnTo>
                      <a:lnTo>
                        <a:pt x="1125538" y="127000"/>
                      </a:lnTo>
                      <a:lnTo>
                        <a:pt x="1096963" y="123825"/>
                      </a:lnTo>
                      <a:lnTo>
                        <a:pt x="1071563" y="131763"/>
                      </a:lnTo>
                      <a:lnTo>
                        <a:pt x="1042988" y="138113"/>
                      </a:lnTo>
                      <a:lnTo>
                        <a:pt x="1012825" y="146050"/>
                      </a:lnTo>
                      <a:lnTo>
                        <a:pt x="981075" y="144463"/>
                      </a:lnTo>
                      <a:lnTo>
                        <a:pt x="966788" y="127000"/>
                      </a:lnTo>
                      <a:lnTo>
                        <a:pt x="958850" y="100013"/>
                      </a:lnTo>
                      <a:lnTo>
                        <a:pt x="955675" y="71438"/>
                      </a:lnTo>
                      <a:lnTo>
                        <a:pt x="962025" y="42863"/>
                      </a:lnTo>
                      <a:lnTo>
                        <a:pt x="966788" y="17463"/>
                      </a:lnTo>
                      <a:close/>
                      <a:moveTo>
                        <a:pt x="595313" y="0"/>
                      </a:moveTo>
                      <a:lnTo>
                        <a:pt x="638175" y="4763"/>
                      </a:lnTo>
                      <a:lnTo>
                        <a:pt x="644525" y="7938"/>
                      </a:lnTo>
                      <a:lnTo>
                        <a:pt x="649288" y="11113"/>
                      </a:lnTo>
                      <a:lnTo>
                        <a:pt x="652463" y="14288"/>
                      </a:lnTo>
                      <a:lnTo>
                        <a:pt x="655638" y="14288"/>
                      </a:lnTo>
                      <a:lnTo>
                        <a:pt x="658813" y="19050"/>
                      </a:lnTo>
                      <a:lnTo>
                        <a:pt x="663575" y="25400"/>
                      </a:lnTo>
                      <a:lnTo>
                        <a:pt x="676275" y="53975"/>
                      </a:lnTo>
                      <a:lnTo>
                        <a:pt x="676275" y="85725"/>
                      </a:lnTo>
                      <a:lnTo>
                        <a:pt x="666750" y="114300"/>
                      </a:lnTo>
                      <a:lnTo>
                        <a:pt x="649288" y="138113"/>
                      </a:lnTo>
                      <a:lnTo>
                        <a:pt x="617538" y="149225"/>
                      </a:lnTo>
                      <a:lnTo>
                        <a:pt x="585788" y="149225"/>
                      </a:lnTo>
                      <a:lnTo>
                        <a:pt x="550863" y="141288"/>
                      </a:lnTo>
                      <a:lnTo>
                        <a:pt x="517525" y="131763"/>
                      </a:lnTo>
                      <a:lnTo>
                        <a:pt x="479425" y="128588"/>
                      </a:lnTo>
                      <a:lnTo>
                        <a:pt x="441325" y="131763"/>
                      </a:lnTo>
                      <a:lnTo>
                        <a:pt x="360363" y="158750"/>
                      </a:lnTo>
                      <a:lnTo>
                        <a:pt x="292100" y="198438"/>
                      </a:lnTo>
                      <a:lnTo>
                        <a:pt x="231775" y="250825"/>
                      </a:lnTo>
                      <a:lnTo>
                        <a:pt x="182563" y="307975"/>
                      </a:lnTo>
                      <a:lnTo>
                        <a:pt x="141288" y="377825"/>
                      </a:lnTo>
                      <a:lnTo>
                        <a:pt x="109538" y="455613"/>
                      </a:lnTo>
                      <a:lnTo>
                        <a:pt x="98425" y="512763"/>
                      </a:lnTo>
                      <a:lnTo>
                        <a:pt x="92075" y="576263"/>
                      </a:lnTo>
                      <a:lnTo>
                        <a:pt x="95250" y="642938"/>
                      </a:lnTo>
                      <a:lnTo>
                        <a:pt x="101600" y="709613"/>
                      </a:lnTo>
                      <a:lnTo>
                        <a:pt x="109538" y="773113"/>
                      </a:lnTo>
                      <a:lnTo>
                        <a:pt x="123825" y="825500"/>
                      </a:lnTo>
                      <a:lnTo>
                        <a:pt x="161925" y="928688"/>
                      </a:lnTo>
                      <a:lnTo>
                        <a:pt x="207963" y="1030288"/>
                      </a:lnTo>
                      <a:lnTo>
                        <a:pt x="230783" y="1075928"/>
                      </a:lnTo>
                      <a:lnTo>
                        <a:pt x="119823" y="1075928"/>
                      </a:lnTo>
                      <a:lnTo>
                        <a:pt x="101600" y="1038225"/>
                      </a:lnTo>
                      <a:lnTo>
                        <a:pt x="60325" y="938213"/>
                      </a:lnTo>
                      <a:lnTo>
                        <a:pt x="28575" y="830263"/>
                      </a:lnTo>
                      <a:lnTo>
                        <a:pt x="14288" y="769938"/>
                      </a:lnTo>
                      <a:lnTo>
                        <a:pt x="6350" y="700088"/>
                      </a:lnTo>
                      <a:lnTo>
                        <a:pt x="0" y="628650"/>
                      </a:lnTo>
                      <a:lnTo>
                        <a:pt x="0" y="554038"/>
                      </a:lnTo>
                      <a:lnTo>
                        <a:pt x="9525" y="487363"/>
                      </a:lnTo>
                      <a:lnTo>
                        <a:pt x="23813" y="423863"/>
                      </a:lnTo>
                      <a:lnTo>
                        <a:pt x="52388" y="342900"/>
                      </a:lnTo>
                      <a:lnTo>
                        <a:pt x="95250" y="271463"/>
                      </a:lnTo>
                      <a:lnTo>
                        <a:pt x="144463" y="204788"/>
                      </a:lnTo>
                      <a:lnTo>
                        <a:pt x="204788" y="146050"/>
                      </a:lnTo>
                      <a:lnTo>
                        <a:pt x="271463" y="96838"/>
                      </a:lnTo>
                      <a:lnTo>
                        <a:pt x="346075" y="63500"/>
                      </a:lnTo>
                      <a:lnTo>
                        <a:pt x="395288" y="49213"/>
                      </a:lnTo>
                      <a:lnTo>
                        <a:pt x="447675" y="36513"/>
                      </a:lnTo>
                      <a:lnTo>
                        <a:pt x="500063" y="28575"/>
                      </a:lnTo>
                      <a:lnTo>
                        <a:pt x="549275" y="1746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27" name="Block Arc 41">
                <a:extLst>
                  <a:ext uri="{FF2B5EF4-FFF2-40B4-BE49-F238E27FC236}">
                    <a16:creationId xmlns="" xmlns:a16="http://schemas.microsoft.com/office/drawing/2014/main" id="{4AFBAC9C-F282-422C-8008-2729A463B1B8}"/>
                  </a:ext>
                </a:extLst>
              </p:cNvPr>
              <p:cNvSpPr/>
              <p:nvPr userDrawn="1"/>
            </p:nvSpPr>
            <p:spPr>
              <a:xfrm rot="11393895">
                <a:off x="4917292" y="4132171"/>
                <a:ext cx="1751585" cy="1751585"/>
              </a:xfrm>
              <a:prstGeom prst="blockArc">
                <a:avLst>
                  <a:gd name="adj1" fmla="val 7560849"/>
                  <a:gd name="adj2" fmla="val 11645"/>
                  <a:gd name="adj3" fmla="val 64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Block Arc 42">
                <a:extLst>
                  <a:ext uri="{FF2B5EF4-FFF2-40B4-BE49-F238E27FC236}">
                    <a16:creationId xmlns="" xmlns:a16="http://schemas.microsoft.com/office/drawing/2014/main" id="{816F9E92-6D25-4520-808C-C6DB0D2A8F27}"/>
                  </a:ext>
                </a:extLst>
              </p:cNvPr>
              <p:cNvSpPr/>
              <p:nvPr userDrawn="1"/>
            </p:nvSpPr>
            <p:spPr>
              <a:xfrm rot="16200000">
                <a:off x="3627701" y="3323641"/>
                <a:ext cx="686839" cy="686839"/>
              </a:xfrm>
              <a:prstGeom prst="blockArc">
                <a:avLst>
                  <a:gd name="adj1" fmla="val 10678508"/>
                  <a:gd name="adj2" fmla="val 10599768"/>
                  <a:gd name="adj3" fmla="val 678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Block Arc 43">
                <a:extLst>
                  <a:ext uri="{FF2B5EF4-FFF2-40B4-BE49-F238E27FC236}">
                    <a16:creationId xmlns="" xmlns:a16="http://schemas.microsoft.com/office/drawing/2014/main" id="{D0EAF343-049A-4BBF-9C4B-C811D3BA397E}"/>
                  </a:ext>
                </a:extLst>
              </p:cNvPr>
              <p:cNvSpPr/>
              <p:nvPr/>
            </p:nvSpPr>
            <p:spPr>
              <a:xfrm rot="11709428">
                <a:off x="2342111" y="3372937"/>
                <a:ext cx="1751585" cy="1751585"/>
              </a:xfrm>
              <a:prstGeom prst="blockArc">
                <a:avLst>
                  <a:gd name="adj1" fmla="val 17343917"/>
                  <a:gd name="adj2" fmla="val 11645"/>
                  <a:gd name="adj3" fmla="val 641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Block Arc 44">
                <a:extLst>
                  <a:ext uri="{FF2B5EF4-FFF2-40B4-BE49-F238E27FC236}">
                    <a16:creationId xmlns="" xmlns:a16="http://schemas.microsoft.com/office/drawing/2014/main" id="{BDEECFCB-0964-4823-8932-3B559797DA0B}"/>
                  </a:ext>
                </a:extLst>
              </p:cNvPr>
              <p:cNvSpPr/>
              <p:nvPr/>
            </p:nvSpPr>
            <p:spPr>
              <a:xfrm rot="7548487">
                <a:off x="2339074" y="3403029"/>
                <a:ext cx="1751585" cy="1679257"/>
              </a:xfrm>
              <a:prstGeom prst="blockArc">
                <a:avLst>
                  <a:gd name="adj1" fmla="val 15487191"/>
                  <a:gd name="adj2" fmla="val 11645"/>
                  <a:gd name="adj3" fmla="val 641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Block Arc 45">
                <a:extLst>
                  <a:ext uri="{FF2B5EF4-FFF2-40B4-BE49-F238E27FC236}">
                    <a16:creationId xmlns="" xmlns:a16="http://schemas.microsoft.com/office/drawing/2014/main" id="{4C93768D-9CB8-4F68-8074-00B0D2971467}"/>
                  </a:ext>
                </a:extLst>
              </p:cNvPr>
              <p:cNvSpPr/>
              <p:nvPr/>
            </p:nvSpPr>
            <p:spPr>
              <a:xfrm rot="5400000">
                <a:off x="2333003" y="3403029"/>
                <a:ext cx="1751585" cy="1679257"/>
              </a:xfrm>
              <a:prstGeom prst="blockArc">
                <a:avLst>
                  <a:gd name="adj1" fmla="val 15019300"/>
                  <a:gd name="adj2" fmla="val 17775969"/>
                  <a:gd name="adj3" fmla="val 6203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713E2DB2-1A9C-4BA2-A014-9948CF36E2E1}"/>
              </a:ext>
            </a:extLst>
          </p:cNvPr>
          <p:cNvGrpSpPr/>
          <p:nvPr/>
        </p:nvGrpSpPr>
        <p:grpSpPr>
          <a:xfrm rot="10800000" flipV="1">
            <a:off x="3289853" y="2874753"/>
            <a:ext cx="1852971" cy="782184"/>
            <a:chOff x="1682410" y="2217893"/>
            <a:chExt cx="2019261" cy="852379"/>
          </a:xfrm>
        </p:grpSpPr>
        <p:grpSp>
          <p:nvGrpSpPr>
            <p:cNvPr id="136" name="그룹 135">
              <a:extLst>
                <a:ext uri="{FF2B5EF4-FFF2-40B4-BE49-F238E27FC236}">
                  <a16:creationId xmlns="" xmlns:a16="http://schemas.microsoft.com/office/drawing/2014/main" id="{A97C88AC-B220-4619-B98C-99021ECA948E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solidFill>
              <a:schemeClr val="bg1"/>
            </a:solidFill>
          </p:grpSpPr>
          <p:sp>
            <p:nvSpPr>
              <p:cNvPr id="138" name="Freeform 18">
                <a:extLst>
                  <a:ext uri="{FF2B5EF4-FFF2-40B4-BE49-F238E27FC236}">
                    <a16:creationId xmlns="" xmlns:a16="http://schemas.microsoft.com/office/drawing/2014/main" id="{4CEBB8F2-9CF3-473F-AC34-536A7E3CF5CD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Freeform 19">
                <a:extLst>
                  <a:ext uri="{FF2B5EF4-FFF2-40B4-BE49-F238E27FC236}">
                    <a16:creationId xmlns="" xmlns:a16="http://schemas.microsoft.com/office/drawing/2014/main" id="{86AD3C52-C49D-49B1-953E-0ADE69A9EDE4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7" name="직사각형 136">
              <a:extLst>
                <a:ext uri="{FF2B5EF4-FFF2-40B4-BE49-F238E27FC236}">
                  <a16:creationId xmlns="" xmlns:a16="http://schemas.microsoft.com/office/drawing/2014/main" id="{1B5B1B15-40E3-4FD0-93FF-580B37794540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0" name="Rectangle 21">
            <a:extLst>
              <a:ext uri="{FF2B5EF4-FFF2-40B4-BE49-F238E27FC236}">
                <a16:creationId xmlns="" xmlns:a16="http://schemas.microsoft.com/office/drawing/2014/main" id="{E857CFF5-526C-4874-A1BA-121A65CD1E54}"/>
              </a:ext>
            </a:extLst>
          </p:cNvPr>
          <p:cNvSpPr/>
          <p:nvPr/>
        </p:nvSpPr>
        <p:spPr>
          <a:xfrm>
            <a:off x="3543101" y="2401836"/>
            <a:ext cx="838822" cy="469900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Freeform 3">
            <a:extLst>
              <a:ext uri="{FF2B5EF4-FFF2-40B4-BE49-F238E27FC236}">
                <a16:creationId xmlns="" xmlns:a16="http://schemas.microsoft.com/office/drawing/2014/main" id="{430541D9-62AB-45E7-B6C8-A838E5A3418B}"/>
              </a:ext>
            </a:extLst>
          </p:cNvPr>
          <p:cNvSpPr/>
          <p:nvPr/>
        </p:nvSpPr>
        <p:spPr>
          <a:xfrm rot="10800000">
            <a:off x="313342" y="1092255"/>
            <a:ext cx="5770679" cy="937493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  <a:gd name="connsiteX0" fmla="*/ 0 w 7562445"/>
              <a:gd name="connsiteY0" fmla="*/ 2615984 h 2635034"/>
              <a:gd name="connsiteX1" fmla="*/ 4172307 w 7562445"/>
              <a:gd name="connsiteY1" fmla="*/ 2632825 h 2635034"/>
              <a:gd name="connsiteX2" fmla="*/ 4171545 w 7562445"/>
              <a:gd name="connsiteY2" fmla="*/ 2387384 h 2635034"/>
              <a:gd name="connsiteX3" fmla="*/ 3580995 w 7562445"/>
              <a:gd name="connsiteY3" fmla="*/ 1320584 h 2635034"/>
              <a:gd name="connsiteX4" fmla="*/ 3777971 w 7562445"/>
              <a:gd name="connsiteY4" fmla="*/ 1152105 h 2635034"/>
              <a:gd name="connsiteX5" fmla="*/ 4200120 w 7562445"/>
              <a:gd name="connsiteY5" fmla="*/ 1634909 h 2635034"/>
              <a:gd name="connsiteX6" fmla="*/ 4142970 w 7562445"/>
              <a:gd name="connsiteY6" fmla="*/ 168059 h 2635034"/>
              <a:gd name="connsiteX7" fmla="*/ 4419195 w 7562445"/>
              <a:gd name="connsiteY7" fmla="*/ 177584 h 2635034"/>
              <a:gd name="connsiteX8" fmla="*/ 4485870 w 7562445"/>
              <a:gd name="connsiteY8" fmla="*/ 1149134 h 2635034"/>
              <a:gd name="connsiteX9" fmla="*/ 4672329 w 7562445"/>
              <a:gd name="connsiteY9" fmla="*/ 723252 h 2635034"/>
              <a:gd name="connsiteX10" fmla="*/ 4841190 w 7562445"/>
              <a:gd name="connsiteY10" fmla="*/ 1152791 h 2635034"/>
              <a:gd name="connsiteX11" fmla="*/ 5027118 w 7562445"/>
              <a:gd name="connsiteY11" fmla="*/ 763487 h 2635034"/>
              <a:gd name="connsiteX12" fmla="*/ 5202455 w 7562445"/>
              <a:gd name="connsiteY12" fmla="*/ 1178395 h 2635034"/>
              <a:gd name="connsiteX13" fmla="*/ 5356301 w 7562445"/>
              <a:gd name="connsiteY13" fmla="*/ 840297 h 2635034"/>
              <a:gd name="connsiteX14" fmla="*/ 5502835 w 7562445"/>
              <a:gd name="connsiteY14" fmla="*/ 1167422 h 2635034"/>
              <a:gd name="connsiteX15" fmla="*/ 5494758 w 7562445"/>
              <a:gd name="connsiteY15" fmla="*/ 1945576 h 2635034"/>
              <a:gd name="connsiteX16" fmla="*/ 5378247 w 7562445"/>
              <a:gd name="connsiteY16" fmla="*/ 2317968 h 2635034"/>
              <a:gd name="connsiteX17" fmla="*/ 5304182 w 7562445"/>
              <a:gd name="connsiteY17" fmla="*/ 2635034 h 2635034"/>
              <a:gd name="connsiteX18" fmla="*/ 7562445 w 7562445"/>
              <a:gd name="connsiteY18" fmla="*/ 2635034 h 2635034"/>
              <a:gd name="connsiteX0" fmla="*/ 0 w 7562445"/>
              <a:gd name="connsiteY0" fmla="*/ 2510714 h 2529764"/>
              <a:gd name="connsiteX1" fmla="*/ 4172307 w 7562445"/>
              <a:gd name="connsiteY1" fmla="*/ 2527555 h 2529764"/>
              <a:gd name="connsiteX2" fmla="*/ 4171545 w 7562445"/>
              <a:gd name="connsiteY2" fmla="*/ 2282114 h 2529764"/>
              <a:gd name="connsiteX3" fmla="*/ 3580995 w 7562445"/>
              <a:gd name="connsiteY3" fmla="*/ 1215314 h 2529764"/>
              <a:gd name="connsiteX4" fmla="*/ 3777971 w 7562445"/>
              <a:gd name="connsiteY4" fmla="*/ 1046835 h 2529764"/>
              <a:gd name="connsiteX5" fmla="*/ 4200120 w 7562445"/>
              <a:gd name="connsiteY5" fmla="*/ 1529639 h 2529764"/>
              <a:gd name="connsiteX6" fmla="*/ 3880323 w 7562445"/>
              <a:gd name="connsiteY6" fmla="*/ 471351 h 2529764"/>
              <a:gd name="connsiteX7" fmla="*/ 4419195 w 7562445"/>
              <a:gd name="connsiteY7" fmla="*/ 72314 h 2529764"/>
              <a:gd name="connsiteX8" fmla="*/ 4485870 w 7562445"/>
              <a:gd name="connsiteY8" fmla="*/ 1043864 h 2529764"/>
              <a:gd name="connsiteX9" fmla="*/ 4672329 w 7562445"/>
              <a:gd name="connsiteY9" fmla="*/ 617982 h 2529764"/>
              <a:gd name="connsiteX10" fmla="*/ 4841190 w 7562445"/>
              <a:gd name="connsiteY10" fmla="*/ 1047521 h 2529764"/>
              <a:gd name="connsiteX11" fmla="*/ 5027118 w 7562445"/>
              <a:gd name="connsiteY11" fmla="*/ 658217 h 2529764"/>
              <a:gd name="connsiteX12" fmla="*/ 5202455 w 7562445"/>
              <a:gd name="connsiteY12" fmla="*/ 1073125 h 2529764"/>
              <a:gd name="connsiteX13" fmla="*/ 5356301 w 7562445"/>
              <a:gd name="connsiteY13" fmla="*/ 735027 h 2529764"/>
              <a:gd name="connsiteX14" fmla="*/ 5502835 w 7562445"/>
              <a:gd name="connsiteY14" fmla="*/ 1062152 h 2529764"/>
              <a:gd name="connsiteX15" fmla="*/ 5494758 w 7562445"/>
              <a:gd name="connsiteY15" fmla="*/ 1840306 h 2529764"/>
              <a:gd name="connsiteX16" fmla="*/ 5378247 w 7562445"/>
              <a:gd name="connsiteY16" fmla="*/ 2212698 h 2529764"/>
              <a:gd name="connsiteX17" fmla="*/ 5304182 w 7562445"/>
              <a:gd name="connsiteY17" fmla="*/ 2529764 h 2529764"/>
              <a:gd name="connsiteX18" fmla="*/ 7562445 w 7562445"/>
              <a:gd name="connsiteY18" fmla="*/ 2529764 h 2529764"/>
              <a:gd name="connsiteX0" fmla="*/ 0 w 7562445"/>
              <a:gd name="connsiteY0" fmla="*/ 2493567 h 2512617"/>
              <a:gd name="connsiteX1" fmla="*/ 4172307 w 7562445"/>
              <a:gd name="connsiteY1" fmla="*/ 2510408 h 2512617"/>
              <a:gd name="connsiteX2" fmla="*/ 4171545 w 7562445"/>
              <a:gd name="connsiteY2" fmla="*/ 2264967 h 2512617"/>
              <a:gd name="connsiteX3" fmla="*/ 3580995 w 7562445"/>
              <a:gd name="connsiteY3" fmla="*/ 1198167 h 2512617"/>
              <a:gd name="connsiteX4" fmla="*/ 3777971 w 7562445"/>
              <a:gd name="connsiteY4" fmla="*/ 1029688 h 2512617"/>
              <a:gd name="connsiteX5" fmla="*/ 4200120 w 7562445"/>
              <a:gd name="connsiteY5" fmla="*/ 1512492 h 2512617"/>
              <a:gd name="connsiteX6" fmla="*/ 3880323 w 7562445"/>
              <a:gd name="connsiteY6" fmla="*/ 454204 h 2512617"/>
              <a:gd name="connsiteX7" fmla="*/ 3796625 w 7562445"/>
              <a:gd name="connsiteY7" fmla="*/ 74622 h 2512617"/>
              <a:gd name="connsiteX8" fmla="*/ 4485870 w 7562445"/>
              <a:gd name="connsiteY8" fmla="*/ 1026717 h 2512617"/>
              <a:gd name="connsiteX9" fmla="*/ 4672329 w 7562445"/>
              <a:gd name="connsiteY9" fmla="*/ 600835 h 2512617"/>
              <a:gd name="connsiteX10" fmla="*/ 4841190 w 7562445"/>
              <a:gd name="connsiteY10" fmla="*/ 1030374 h 2512617"/>
              <a:gd name="connsiteX11" fmla="*/ 5027118 w 7562445"/>
              <a:gd name="connsiteY11" fmla="*/ 641070 h 2512617"/>
              <a:gd name="connsiteX12" fmla="*/ 5202455 w 7562445"/>
              <a:gd name="connsiteY12" fmla="*/ 1055978 h 2512617"/>
              <a:gd name="connsiteX13" fmla="*/ 5356301 w 7562445"/>
              <a:gd name="connsiteY13" fmla="*/ 717880 h 2512617"/>
              <a:gd name="connsiteX14" fmla="*/ 5502835 w 7562445"/>
              <a:gd name="connsiteY14" fmla="*/ 1045005 h 2512617"/>
              <a:gd name="connsiteX15" fmla="*/ 5494758 w 7562445"/>
              <a:gd name="connsiteY15" fmla="*/ 1823159 h 2512617"/>
              <a:gd name="connsiteX16" fmla="*/ 5378247 w 7562445"/>
              <a:gd name="connsiteY16" fmla="*/ 2195551 h 2512617"/>
              <a:gd name="connsiteX17" fmla="*/ 5304182 w 7562445"/>
              <a:gd name="connsiteY17" fmla="*/ 2512617 h 2512617"/>
              <a:gd name="connsiteX18" fmla="*/ 7562445 w 7562445"/>
              <a:gd name="connsiteY18" fmla="*/ 2512617 h 2512617"/>
              <a:gd name="connsiteX0" fmla="*/ 0 w 7562445"/>
              <a:gd name="connsiteY0" fmla="*/ 2491259 h 2510309"/>
              <a:gd name="connsiteX1" fmla="*/ 4172307 w 7562445"/>
              <a:gd name="connsiteY1" fmla="*/ 2508100 h 2510309"/>
              <a:gd name="connsiteX2" fmla="*/ 4171545 w 7562445"/>
              <a:gd name="connsiteY2" fmla="*/ 2262659 h 2510309"/>
              <a:gd name="connsiteX3" fmla="*/ 3580995 w 7562445"/>
              <a:gd name="connsiteY3" fmla="*/ 1195859 h 2510309"/>
              <a:gd name="connsiteX4" fmla="*/ 3777971 w 7562445"/>
              <a:gd name="connsiteY4" fmla="*/ 1027380 h 2510309"/>
              <a:gd name="connsiteX5" fmla="*/ 4200120 w 7562445"/>
              <a:gd name="connsiteY5" fmla="*/ 1510184 h 2510309"/>
              <a:gd name="connsiteX6" fmla="*/ 3919233 w 7562445"/>
              <a:gd name="connsiteY6" fmla="*/ 471351 h 2510309"/>
              <a:gd name="connsiteX7" fmla="*/ 3796625 w 7562445"/>
              <a:gd name="connsiteY7" fmla="*/ 72314 h 2510309"/>
              <a:gd name="connsiteX8" fmla="*/ 4485870 w 7562445"/>
              <a:gd name="connsiteY8" fmla="*/ 1024409 h 2510309"/>
              <a:gd name="connsiteX9" fmla="*/ 4672329 w 7562445"/>
              <a:gd name="connsiteY9" fmla="*/ 598527 h 2510309"/>
              <a:gd name="connsiteX10" fmla="*/ 4841190 w 7562445"/>
              <a:gd name="connsiteY10" fmla="*/ 1028066 h 2510309"/>
              <a:gd name="connsiteX11" fmla="*/ 5027118 w 7562445"/>
              <a:gd name="connsiteY11" fmla="*/ 638762 h 2510309"/>
              <a:gd name="connsiteX12" fmla="*/ 5202455 w 7562445"/>
              <a:gd name="connsiteY12" fmla="*/ 1053670 h 2510309"/>
              <a:gd name="connsiteX13" fmla="*/ 5356301 w 7562445"/>
              <a:gd name="connsiteY13" fmla="*/ 715572 h 2510309"/>
              <a:gd name="connsiteX14" fmla="*/ 5502835 w 7562445"/>
              <a:gd name="connsiteY14" fmla="*/ 1042697 h 2510309"/>
              <a:gd name="connsiteX15" fmla="*/ 5494758 w 7562445"/>
              <a:gd name="connsiteY15" fmla="*/ 1820851 h 2510309"/>
              <a:gd name="connsiteX16" fmla="*/ 5378247 w 7562445"/>
              <a:gd name="connsiteY16" fmla="*/ 2193243 h 2510309"/>
              <a:gd name="connsiteX17" fmla="*/ 5304182 w 7562445"/>
              <a:gd name="connsiteY17" fmla="*/ 2510309 h 2510309"/>
              <a:gd name="connsiteX18" fmla="*/ 7562445 w 7562445"/>
              <a:gd name="connsiteY18" fmla="*/ 2510309 h 2510309"/>
              <a:gd name="connsiteX0" fmla="*/ 0 w 7562445"/>
              <a:gd name="connsiteY0" fmla="*/ 2491259 h 2510309"/>
              <a:gd name="connsiteX1" fmla="*/ 4172307 w 7562445"/>
              <a:gd name="connsiteY1" fmla="*/ 2508100 h 2510309"/>
              <a:gd name="connsiteX2" fmla="*/ 4171545 w 7562445"/>
              <a:gd name="connsiteY2" fmla="*/ 2262659 h 2510309"/>
              <a:gd name="connsiteX3" fmla="*/ 3580995 w 7562445"/>
              <a:gd name="connsiteY3" fmla="*/ 1195859 h 2510309"/>
              <a:gd name="connsiteX4" fmla="*/ 3777971 w 7562445"/>
              <a:gd name="connsiteY4" fmla="*/ 1027380 h 2510309"/>
              <a:gd name="connsiteX5" fmla="*/ 4200120 w 7562445"/>
              <a:gd name="connsiteY5" fmla="*/ 1510184 h 2510309"/>
              <a:gd name="connsiteX6" fmla="*/ 4137497 w 7562445"/>
              <a:gd name="connsiteY6" fmla="*/ 687466 h 2510309"/>
              <a:gd name="connsiteX7" fmla="*/ 3919233 w 7562445"/>
              <a:gd name="connsiteY7" fmla="*/ 471351 h 2510309"/>
              <a:gd name="connsiteX8" fmla="*/ 3796625 w 7562445"/>
              <a:gd name="connsiteY8" fmla="*/ 72314 h 2510309"/>
              <a:gd name="connsiteX9" fmla="*/ 4485870 w 7562445"/>
              <a:gd name="connsiteY9" fmla="*/ 1024409 h 2510309"/>
              <a:gd name="connsiteX10" fmla="*/ 4672329 w 7562445"/>
              <a:gd name="connsiteY10" fmla="*/ 598527 h 2510309"/>
              <a:gd name="connsiteX11" fmla="*/ 4841190 w 7562445"/>
              <a:gd name="connsiteY11" fmla="*/ 1028066 h 2510309"/>
              <a:gd name="connsiteX12" fmla="*/ 5027118 w 7562445"/>
              <a:gd name="connsiteY12" fmla="*/ 638762 h 2510309"/>
              <a:gd name="connsiteX13" fmla="*/ 5202455 w 7562445"/>
              <a:gd name="connsiteY13" fmla="*/ 1053670 h 2510309"/>
              <a:gd name="connsiteX14" fmla="*/ 5356301 w 7562445"/>
              <a:gd name="connsiteY14" fmla="*/ 715572 h 2510309"/>
              <a:gd name="connsiteX15" fmla="*/ 5502835 w 7562445"/>
              <a:gd name="connsiteY15" fmla="*/ 1042697 h 2510309"/>
              <a:gd name="connsiteX16" fmla="*/ 5494758 w 7562445"/>
              <a:gd name="connsiteY16" fmla="*/ 1820851 h 2510309"/>
              <a:gd name="connsiteX17" fmla="*/ 5378247 w 7562445"/>
              <a:gd name="connsiteY17" fmla="*/ 2193243 h 2510309"/>
              <a:gd name="connsiteX18" fmla="*/ 5304182 w 7562445"/>
              <a:gd name="connsiteY18" fmla="*/ 2510309 h 2510309"/>
              <a:gd name="connsiteX19" fmla="*/ 7562445 w 7562445"/>
              <a:gd name="connsiteY19" fmla="*/ 2510309 h 2510309"/>
              <a:gd name="connsiteX0" fmla="*/ 0 w 7562445"/>
              <a:gd name="connsiteY0" fmla="*/ 2478281 h 2497331"/>
              <a:gd name="connsiteX1" fmla="*/ 4172307 w 7562445"/>
              <a:gd name="connsiteY1" fmla="*/ 2495122 h 2497331"/>
              <a:gd name="connsiteX2" fmla="*/ 4171545 w 7562445"/>
              <a:gd name="connsiteY2" fmla="*/ 2249681 h 2497331"/>
              <a:gd name="connsiteX3" fmla="*/ 3580995 w 7562445"/>
              <a:gd name="connsiteY3" fmla="*/ 1182881 h 2497331"/>
              <a:gd name="connsiteX4" fmla="*/ 3777971 w 7562445"/>
              <a:gd name="connsiteY4" fmla="*/ 1014402 h 2497331"/>
              <a:gd name="connsiteX5" fmla="*/ 4200120 w 7562445"/>
              <a:gd name="connsiteY5" fmla="*/ 1497206 h 2497331"/>
              <a:gd name="connsiteX6" fmla="*/ 4137497 w 7562445"/>
              <a:gd name="connsiteY6" fmla="*/ 674488 h 2497331"/>
              <a:gd name="connsiteX7" fmla="*/ 3607948 w 7562445"/>
              <a:gd name="connsiteY7" fmla="*/ 594560 h 2497331"/>
              <a:gd name="connsiteX8" fmla="*/ 3796625 w 7562445"/>
              <a:gd name="connsiteY8" fmla="*/ 59336 h 2497331"/>
              <a:gd name="connsiteX9" fmla="*/ 4485870 w 7562445"/>
              <a:gd name="connsiteY9" fmla="*/ 1011431 h 2497331"/>
              <a:gd name="connsiteX10" fmla="*/ 4672329 w 7562445"/>
              <a:gd name="connsiteY10" fmla="*/ 585549 h 2497331"/>
              <a:gd name="connsiteX11" fmla="*/ 4841190 w 7562445"/>
              <a:gd name="connsiteY11" fmla="*/ 1015088 h 2497331"/>
              <a:gd name="connsiteX12" fmla="*/ 5027118 w 7562445"/>
              <a:gd name="connsiteY12" fmla="*/ 625784 h 2497331"/>
              <a:gd name="connsiteX13" fmla="*/ 5202455 w 7562445"/>
              <a:gd name="connsiteY13" fmla="*/ 1040692 h 2497331"/>
              <a:gd name="connsiteX14" fmla="*/ 5356301 w 7562445"/>
              <a:gd name="connsiteY14" fmla="*/ 702594 h 2497331"/>
              <a:gd name="connsiteX15" fmla="*/ 5502835 w 7562445"/>
              <a:gd name="connsiteY15" fmla="*/ 1029719 h 2497331"/>
              <a:gd name="connsiteX16" fmla="*/ 5494758 w 7562445"/>
              <a:gd name="connsiteY16" fmla="*/ 1807873 h 2497331"/>
              <a:gd name="connsiteX17" fmla="*/ 5378247 w 7562445"/>
              <a:gd name="connsiteY17" fmla="*/ 2180265 h 2497331"/>
              <a:gd name="connsiteX18" fmla="*/ 5304182 w 7562445"/>
              <a:gd name="connsiteY18" fmla="*/ 2497331 h 2497331"/>
              <a:gd name="connsiteX19" fmla="*/ 7562445 w 7562445"/>
              <a:gd name="connsiteY19" fmla="*/ 2497331 h 2497331"/>
              <a:gd name="connsiteX0" fmla="*/ 0 w 7562445"/>
              <a:gd name="connsiteY0" fmla="*/ 2478281 h 2497331"/>
              <a:gd name="connsiteX1" fmla="*/ 4172307 w 7562445"/>
              <a:gd name="connsiteY1" fmla="*/ 2495122 h 2497331"/>
              <a:gd name="connsiteX2" fmla="*/ 4171545 w 7562445"/>
              <a:gd name="connsiteY2" fmla="*/ 2249681 h 2497331"/>
              <a:gd name="connsiteX3" fmla="*/ 3580995 w 7562445"/>
              <a:gd name="connsiteY3" fmla="*/ 1182881 h 2497331"/>
              <a:gd name="connsiteX4" fmla="*/ 3777971 w 7562445"/>
              <a:gd name="connsiteY4" fmla="*/ 1014402 h 2497331"/>
              <a:gd name="connsiteX5" fmla="*/ 4200120 w 7562445"/>
              <a:gd name="connsiteY5" fmla="*/ 1497206 h 2497331"/>
              <a:gd name="connsiteX6" fmla="*/ 4137497 w 7562445"/>
              <a:gd name="connsiteY6" fmla="*/ 674488 h 2497331"/>
              <a:gd name="connsiteX7" fmla="*/ 3607948 w 7562445"/>
              <a:gd name="connsiteY7" fmla="*/ 594560 h 2497331"/>
              <a:gd name="connsiteX8" fmla="*/ 3796625 w 7562445"/>
              <a:gd name="connsiteY8" fmla="*/ 59336 h 2497331"/>
              <a:gd name="connsiteX9" fmla="*/ 4439055 w 7562445"/>
              <a:gd name="connsiteY9" fmla="*/ 470207 h 2497331"/>
              <a:gd name="connsiteX10" fmla="*/ 4485870 w 7562445"/>
              <a:gd name="connsiteY10" fmla="*/ 1011431 h 2497331"/>
              <a:gd name="connsiteX11" fmla="*/ 4672329 w 7562445"/>
              <a:gd name="connsiteY11" fmla="*/ 585549 h 2497331"/>
              <a:gd name="connsiteX12" fmla="*/ 4841190 w 7562445"/>
              <a:gd name="connsiteY12" fmla="*/ 1015088 h 2497331"/>
              <a:gd name="connsiteX13" fmla="*/ 5027118 w 7562445"/>
              <a:gd name="connsiteY13" fmla="*/ 625784 h 2497331"/>
              <a:gd name="connsiteX14" fmla="*/ 5202455 w 7562445"/>
              <a:gd name="connsiteY14" fmla="*/ 1040692 h 2497331"/>
              <a:gd name="connsiteX15" fmla="*/ 5356301 w 7562445"/>
              <a:gd name="connsiteY15" fmla="*/ 702594 h 2497331"/>
              <a:gd name="connsiteX16" fmla="*/ 5502835 w 7562445"/>
              <a:gd name="connsiteY16" fmla="*/ 1029719 h 2497331"/>
              <a:gd name="connsiteX17" fmla="*/ 5494758 w 7562445"/>
              <a:gd name="connsiteY17" fmla="*/ 1807873 h 2497331"/>
              <a:gd name="connsiteX18" fmla="*/ 5378247 w 7562445"/>
              <a:gd name="connsiteY18" fmla="*/ 2180265 h 2497331"/>
              <a:gd name="connsiteX19" fmla="*/ 5304182 w 7562445"/>
              <a:gd name="connsiteY19" fmla="*/ 2497331 h 2497331"/>
              <a:gd name="connsiteX20" fmla="*/ 7562445 w 7562445"/>
              <a:gd name="connsiteY20" fmla="*/ 2497331 h 2497331"/>
              <a:gd name="connsiteX0" fmla="*/ 0 w 7562445"/>
              <a:gd name="connsiteY0" fmla="*/ 2134271 h 2153321"/>
              <a:gd name="connsiteX1" fmla="*/ 4172307 w 7562445"/>
              <a:gd name="connsiteY1" fmla="*/ 2151112 h 2153321"/>
              <a:gd name="connsiteX2" fmla="*/ 4171545 w 7562445"/>
              <a:gd name="connsiteY2" fmla="*/ 1905671 h 2153321"/>
              <a:gd name="connsiteX3" fmla="*/ 3580995 w 7562445"/>
              <a:gd name="connsiteY3" fmla="*/ 838871 h 2153321"/>
              <a:gd name="connsiteX4" fmla="*/ 3777971 w 7562445"/>
              <a:gd name="connsiteY4" fmla="*/ 670392 h 2153321"/>
              <a:gd name="connsiteX5" fmla="*/ 4200120 w 7562445"/>
              <a:gd name="connsiteY5" fmla="*/ 1153196 h 2153321"/>
              <a:gd name="connsiteX6" fmla="*/ 4137497 w 7562445"/>
              <a:gd name="connsiteY6" fmla="*/ 330478 h 2153321"/>
              <a:gd name="connsiteX7" fmla="*/ 3607948 w 7562445"/>
              <a:gd name="connsiteY7" fmla="*/ 250550 h 2153321"/>
              <a:gd name="connsiteX8" fmla="*/ 3757714 w 7562445"/>
              <a:gd name="connsiteY8" fmla="*/ 123888 h 2153321"/>
              <a:gd name="connsiteX9" fmla="*/ 4439055 w 7562445"/>
              <a:gd name="connsiteY9" fmla="*/ 126197 h 2153321"/>
              <a:gd name="connsiteX10" fmla="*/ 4485870 w 7562445"/>
              <a:gd name="connsiteY10" fmla="*/ 667421 h 2153321"/>
              <a:gd name="connsiteX11" fmla="*/ 4672329 w 7562445"/>
              <a:gd name="connsiteY11" fmla="*/ 241539 h 2153321"/>
              <a:gd name="connsiteX12" fmla="*/ 4841190 w 7562445"/>
              <a:gd name="connsiteY12" fmla="*/ 671078 h 2153321"/>
              <a:gd name="connsiteX13" fmla="*/ 5027118 w 7562445"/>
              <a:gd name="connsiteY13" fmla="*/ 281774 h 2153321"/>
              <a:gd name="connsiteX14" fmla="*/ 5202455 w 7562445"/>
              <a:gd name="connsiteY14" fmla="*/ 696682 h 2153321"/>
              <a:gd name="connsiteX15" fmla="*/ 5356301 w 7562445"/>
              <a:gd name="connsiteY15" fmla="*/ 358584 h 2153321"/>
              <a:gd name="connsiteX16" fmla="*/ 5502835 w 7562445"/>
              <a:gd name="connsiteY16" fmla="*/ 685709 h 2153321"/>
              <a:gd name="connsiteX17" fmla="*/ 5494758 w 7562445"/>
              <a:gd name="connsiteY17" fmla="*/ 1463863 h 2153321"/>
              <a:gd name="connsiteX18" fmla="*/ 5378247 w 7562445"/>
              <a:gd name="connsiteY18" fmla="*/ 1836255 h 2153321"/>
              <a:gd name="connsiteX19" fmla="*/ 5304182 w 7562445"/>
              <a:gd name="connsiteY19" fmla="*/ 2153321 h 2153321"/>
              <a:gd name="connsiteX20" fmla="*/ 7562445 w 7562445"/>
              <a:gd name="connsiteY20" fmla="*/ 2153321 h 2153321"/>
              <a:gd name="connsiteX0" fmla="*/ 0 w 7562445"/>
              <a:gd name="connsiteY0" fmla="*/ 2164412 h 2183462"/>
              <a:gd name="connsiteX1" fmla="*/ 4172307 w 7562445"/>
              <a:gd name="connsiteY1" fmla="*/ 2181253 h 2183462"/>
              <a:gd name="connsiteX2" fmla="*/ 4171545 w 7562445"/>
              <a:gd name="connsiteY2" fmla="*/ 1935812 h 2183462"/>
              <a:gd name="connsiteX3" fmla="*/ 3580995 w 7562445"/>
              <a:gd name="connsiteY3" fmla="*/ 869012 h 2183462"/>
              <a:gd name="connsiteX4" fmla="*/ 3777971 w 7562445"/>
              <a:gd name="connsiteY4" fmla="*/ 700533 h 2183462"/>
              <a:gd name="connsiteX5" fmla="*/ 4200120 w 7562445"/>
              <a:gd name="connsiteY5" fmla="*/ 1183337 h 2183462"/>
              <a:gd name="connsiteX6" fmla="*/ 4137497 w 7562445"/>
              <a:gd name="connsiteY6" fmla="*/ 360619 h 2183462"/>
              <a:gd name="connsiteX7" fmla="*/ 3607948 w 7562445"/>
              <a:gd name="connsiteY7" fmla="*/ 280691 h 2183462"/>
              <a:gd name="connsiteX8" fmla="*/ 3757714 w 7562445"/>
              <a:gd name="connsiteY8" fmla="*/ 154029 h 2183462"/>
              <a:gd name="connsiteX9" fmla="*/ 4439055 w 7562445"/>
              <a:gd name="connsiteY9" fmla="*/ 156338 h 2183462"/>
              <a:gd name="connsiteX10" fmla="*/ 4485870 w 7562445"/>
              <a:gd name="connsiteY10" fmla="*/ 697562 h 2183462"/>
              <a:gd name="connsiteX11" fmla="*/ 4672329 w 7562445"/>
              <a:gd name="connsiteY11" fmla="*/ 271680 h 2183462"/>
              <a:gd name="connsiteX12" fmla="*/ 4841190 w 7562445"/>
              <a:gd name="connsiteY12" fmla="*/ 701219 h 2183462"/>
              <a:gd name="connsiteX13" fmla="*/ 5027118 w 7562445"/>
              <a:gd name="connsiteY13" fmla="*/ 311915 h 2183462"/>
              <a:gd name="connsiteX14" fmla="*/ 5202455 w 7562445"/>
              <a:gd name="connsiteY14" fmla="*/ 726823 h 2183462"/>
              <a:gd name="connsiteX15" fmla="*/ 5356301 w 7562445"/>
              <a:gd name="connsiteY15" fmla="*/ 388725 h 2183462"/>
              <a:gd name="connsiteX16" fmla="*/ 5502835 w 7562445"/>
              <a:gd name="connsiteY16" fmla="*/ 715850 h 2183462"/>
              <a:gd name="connsiteX17" fmla="*/ 5494758 w 7562445"/>
              <a:gd name="connsiteY17" fmla="*/ 1494004 h 2183462"/>
              <a:gd name="connsiteX18" fmla="*/ 5378247 w 7562445"/>
              <a:gd name="connsiteY18" fmla="*/ 1866396 h 2183462"/>
              <a:gd name="connsiteX19" fmla="*/ 5304182 w 7562445"/>
              <a:gd name="connsiteY19" fmla="*/ 2183462 h 2183462"/>
              <a:gd name="connsiteX20" fmla="*/ 7562445 w 7562445"/>
              <a:gd name="connsiteY20" fmla="*/ 2183462 h 2183462"/>
              <a:gd name="connsiteX0" fmla="*/ 0 w 7562445"/>
              <a:gd name="connsiteY0" fmla="*/ 2164412 h 2183462"/>
              <a:gd name="connsiteX1" fmla="*/ 4172307 w 7562445"/>
              <a:gd name="connsiteY1" fmla="*/ 2181253 h 2183462"/>
              <a:gd name="connsiteX2" fmla="*/ 4171545 w 7562445"/>
              <a:gd name="connsiteY2" fmla="*/ 1935812 h 2183462"/>
              <a:gd name="connsiteX3" fmla="*/ 3580995 w 7562445"/>
              <a:gd name="connsiteY3" fmla="*/ 869012 h 2183462"/>
              <a:gd name="connsiteX4" fmla="*/ 3777971 w 7562445"/>
              <a:gd name="connsiteY4" fmla="*/ 700533 h 2183462"/>
              <a:gd name="connsiteX5" fmla="*/ 4200120 w 7562445"/>
              <a:gd name="connsiteY5" fmla="*/ 1183337 h 2183462"/>
              <a:gd name="connsiteX6" fmla="*/ 4137497 w 7562445"/>
              <a:gd name="connsiteY6" fmla="*/ 360619 h 2183462"/>
              <a:gd name="connsiteX7" fmla="*/ 3676042 w 7562445"/>
              <a:gd name="connsiteY7" fmla="*/ 368240 h 2183462"/>
              <a:gd name="connsiteX8" fmla="*/ 3757714 w 7562445"/>
              <a:gd name="connsiteY8" fmla="*/ 154029 h 2183462"/>
              <a:gd name="connsiteX9" fmla="*/ 4439055 w 7562445"/>
              <a:gd name="connsiteY9" fmla="*/ 156338 h 2183462"/>
              <a:gd name="connsiteX10" fmla="*/ 4485870 w 7562445"/>
              <a:gd name="connsiteY10" fmla="*/ 697562 h 2183462"/>
              <a:gd name="connsiteX11" fmla="*/ 4672329 w 7562445"/>
              <a:gd name="connsiteY11" fmla="*/ 271680 h 2183462"/>
              <a:gd name="connsiteX12" fmla="*/ 4841190 w 7562445"/>
              <a:gd name="connsiteY12" fmla="*/ 701219 h 2183462"/>
              <a:gd name="connsiteX13" fmla="*/ 5027118 w 7562445"/>
              <a:gd name="connsiteY13" fmla="*/ 311915 h 2183462"/>
              <a:gd name="connsiteX14" fmla="*/ 5202455 w 7562445"/>
              <a:gd name="connsiteY14" fmla="*/ 726823 h 2183462"/>
              <a:gd name="connsiteX15" fmla="*/ 5356301 w 7562445"/>
              <a:gd name="connsiteY15" fmla="*/ 388725 h 2183462"/>
              <a:gd name="connsiteX16" fmla="*/ 5502835 w 7562445"/>
              <a:gd name="connsiteY16" fmla="*/ 715850 h 2183462"/>
              <a:gd name="connsiteX17" fmla="*/ 5494758 w 7562445"/>
              <a:gd name="connsiteY17" fmla="*/ 1494004 h 2183462"/>
              <a:gd name="connsiteX18" fmla="*/ 5378247 w 7562445"/>
              <a:gd name="connsiteY18" fmla="*/ 1866396 h 2183462"/>
              <a:gd name="connsiteX19" fmla="*/ 5304182 w 7562445"/>
              <a:gd name="connsiteY19" fmla="*/ 2183462 h 2183462"/>
              <a:gd name="connsiteX20" fmla="*/ 7562445 w 7562445"/>
              <a:gd name="connsiteY20" fmla="*/ 2183462 h 2183462"/>
              <a:gd name="connsiteX0" fmla="*/ 0 w 7562445"/>
              <a:gd name="connsiteY0" fmla="*/ 2164412 h 2183462"/>
              <a:gd name="connsiteX1" fmla="*/ 4172307 w 7562445"/>
              <a:gd name="connsiteY1" fmla="*/ 2181253 h 2183462"/>
              <a:gd name="connsiteX2" fmla="*/ 4171545 w 7562445"/>
              <a:gd name="connsiteY2" fmla="*/ 1935812 h 2183462"/>
              <a:gd name="connsiteX3" fmla="*/ 3580995 w 7562445"/>
              <a:gd name="connsiteY3" fmla="*/ 869012 h 2183462"/>
              <a:gd name="connsiteX4" fmla="*/ 3777971 w 7562445"/>
              <a:gd name="connsiteY4" fmla="*/ 700533 h 2183462"/>
              <a:gd name="connsiteX5" fmla="*/ 4200120 w 7562445"/>
              <a:gd name="connsiteY5" fmla="*/ 1183337 h 2183462"/>
              <a:gd name="connsiteX6" fmla="*/ 4137497 w 7562445"/>
              <a:gd name="connsiteY6" fmla="*/ 360619 h 2183462"/>
              <a:gd name="connsiteX7" fmla="*/ 3757714 w 7562445"/>
              <a:gd name="connsiteY7" fmla="*/ 154029 h 2183462"/>
              <a:gd name="connsiteX8" fmla="*/ 4439055 w 7562445"/>
              <a:gd name="connsiteY8" fmla="*/ 156338 h 2183462"/>
              <a:gd name="connsiteX9" fmla="*/ 4485870 w 7562445"/>
              <a:gd name="connsiteY9" fmla="*/ 697562 h 2183462"/>
              <a:gd name="connsiteX10" fmla="*/ 4672329 w 7562445"/>
              <a:gd name="connsiteY10" fmla="*/ 271680 h 2183462"/>
              <a:gd name="connsiteX11" fmla="*/ 4841190 w 7562445"/>
              <a:gd name="connsiteY11" fmla="*/ 701219 h 2183462"/>
              <a:gd name="connsiteX12" fmla="*/ 5027118 w 7562445"/>
              <a:gd name="connsiteY12" fmla="*/ 311915 h 2183462"/>
              <a:gd name="connsiteX13" fmla="*/ 5202455 w 7562445"/>
              <a:gd name="connsiteY13" fmla="*/ 726823 h 2183462"/>
              <a:gd name="connsiteX14" fmla="*/ 5356301 w 7562445"/>
              <a:gd name="connsiteY14" fmla="*/ 388725 h 2183462"/>
              <a:gd name="connsiteX15" fmla="*/ 5502835 w 7562445"/>
              <a:gd name="connsiteY15" fmla="*/ 715850 h 2183462"/>
              <a:gd name="connsiteX16" fmla="*/ 5494758 w 7562445"/>
              <a:gd name="connsiteY16" fmla="*/ 1494004 h 2183462"/>
              <a:gd name="connsiteX17" fmla="*/ 5378247 w 7562445"/>
              <a:gd name="connsiteY17" fmla="*/ 1866396 h 2183462"/>
              <a:gd name="connsiteX18" fmla="*/ 5304182 w 7562445"/>
              <a:gd name="connsiteY18" fmla="*/ 2183462 h 2183462"/>
              <a:gd name="connsiteX19" fmla="*/ 7562445 w 7562445"/>
              <a:gd name="connsiteY19" fmla="*/ 2183462 h 2183462"/>
              <a:gd name="connsiteX0" fmla="*/ 0 w 7562445"/>
              <a:gd name="connsiteY0" fmla="*/ 2164412 h 2183462"/>
              <a:gd name="connsiteX1" fmla="*/ 4172307 w 7562445"/>
              <a:gd name="connsiteY1" fmla="*/ 2181253 h 2183462"/>
              <a:gd name="connsiteX2" fmla="*/ 4171545 w 7562445"/>
              <a:gd name="connsiteY2" fmla="*/ 1935812 h 2183462"/>
              <a:gd name="connsiteX3" fmla="*/ 3580995 w 7562445"/>
              <a:gd name="connsiteY3" fmla="*/ 869012 h 2183462"/>
              <a:gd name="connsiteX4" fmla="*/ 3777971 w 7562445"/>
              <a:gd name="connsiteY4" fmla="*/ 700533 h 2183462"/>
              <a:gd name="connsiteX5" fmla="*/ 4200120 w 7562445"/>
              <a:gd name="connsiteY5" fmla="*/ 1183337 h 2183462"/>
              <a:gd name="connsiteX6" fmla="*/ 4137497 w 7562445"/>
              <a:gd name="connsiteY6" fmla="*/ 360619 h 2183462"/>
              <a:gd name="connsiteX7" fmla="*/ 3757714 w 7562445"/>
              <a:gd name="connsiteY7" fmla="*/ 154029 h 2183462"/>
              <a:gd name="connsiteX8" fmla="*/ 4439055 w 7562445"/>
              <a:gd name="connsiteY8" fmla="*/ 156338 h 2183462"/>
              <a:gd name="connsiteX9" fmla="*/ 4485870 w 7562445"/>
              <a:gd name="connsiteY9" fmla="*/ 697562 h 2183462"/>
              <a:gd name="connsiteX10" fmla="*/ 4672329 w 7562445"/>
              <a:gd name="connsiteY10" fmla="*/ 271680 h 2183462"/>
              <a:gd name="connsiteX11" fmla="*/ 4841190 w 7562445"/>
              <a:gd name="connsiteY11" fmla="*/ 701219 h 2183462"/>
              <a:gd name="connsiteX12" fmla="*/ 5027118 w 7562445"/>
              <a:gd name="connsiteY12" fmla="*/ 311915 h 2183462"/>
              <a:gd name="connsiteX13" fmla="*/ 5202455 w 7562445"/>
              <a:gd name="connsiteY13" fmla="*/ 726823 h 2183462"/>
              <a:gd name="connsiteX14" fmla="*/ 5356301 w 7562445"/>
              <a:gd name="connsiteY14" fmla="*/ 388725 h 2183462"/>
              <a:gd name="connsiteX15" fmla="*/ 5502835 w 7562445"/>
              <a:gd name="connsiteY15" fmla="*/ 715850 h 2183462"/>
              <a:gd name="connsiteX16" fmla="*/ 5494758 w 7562445"/>
              <a:gd name="connsiteY16" fmla="*/ 1494004 h 2183462"/>
              <a:gd name="connsiteX17" fmla="*/ 5378247 w 7562445"/>
              <a:gd name="connsiteY17" fmla="*/ 1866396 h 2183462"/>
              <a:gd name="connsiteX18" fmla="*/ 5304182 w 7562445"/>
              <a:gd name="connsiteY18" fmla="*/ 2183462 h 2183462"/>
              <a:gd name="connsiteX19" fmla="*/ 7562445 w 7562445"/>
              <a:gd name="connsiteY19" fmla="*/ 2183462 h 2183462"/>
              <a:gd name="connsiteX0" fmla="*/ 0 w 7562445"/>
              <a:gd name="connsiteY0" fmla="*/ 2118833 h 2137883"/>
              <a:gd name="connsiteX1" fmla="*/ 4172307 w 7562445"/>
              <a:gd name="connsiteY1" fmla="*/ 2135674 h 2137883"/>
              <a:gd name="connsiteX2" fmla="*/ 4171545 w 7562445"/>
              <a:gd name="connsiteY2" fmla="*/ 1890233 h 2137883"/>
              <a:gd name="connsiteX3" fmla="*/ 3580995 w 7562445"/>
              <a:gd name="connsiteY3" fmla="*/ 823433 h 2137883"/>
              <a:gd name="connsiteX4" fmla="*/ 3777971 w 7562445"/>
              <a:gd name="connsiteY4" fmla="*/ 654954 h 2137883"/>
              <a:gd name="connsiteX5" fmla="*/ 4200120 w 7562445"/>
              <a:gd name="connsiteY5" fmla="*/ 1137758 h 2137883"/>
              <a:gd name="connsiteX6" fmla="*/ 4137497 w 7562445"/>
              <a:gd name="connsiteY6" fmla="*/ 315040 h 2137883"/>
              <a:gd name="connsiteX7" fmla="*/ 3757714 w 7562445"/>
              <a:gd name="connsiteY7" fmla="*/ 108450 h 2137883"/>
              <a:gd name="connsiteX8" fmla="*/ 4439055 w 7562445"/>
              <a:gd name="connsiteY8" fmla="*/ 110759 h 2137883"/>
              <a:gd name="connsiteX9" fmla="*/ 4485870 w 7562445"/>
              <a:gd name="connsiteY9" fmla="*/ 651983 h 2137883"/>
              <a:gd name="connsiteX10" fmla="*/ 4672329 w 7562445"/>
              <a:gd name="connsiteY10" fmla="*/ 226101 h 2137883"/>
              <a:gd name="connsiteX11" fmla="*/ 4841190 w 7562445"/>
              <a:gd name="connsiteY11" fmla="*/ 655640 h 2137883"/>
              <a:gd name="connsiteX12" fmla="*/ 5027118 w 7562445"/>
              <a:gd name="connsiteY12" fmla="*/ 266336 h 2137883"/>
              <a:gd name="connsiteX13" fmla="*/ 5202455 w 7562445"/>
              <a:gd name="connsiteY13" fmla="*/ 681244 h 2137883"/>
              <a:gd name="connsiteX14" fmla="*/ 5356301 w 7562445"/>
              <a:gd name="connsiteY14" fmla="*/ 343146 h 2137883"/>
              <a:gd name="connsiteX15" fmla="*/ 5502835 w 7562445"/>
              <a:gd name="connsiteY15" fmla="*/ 670271 h 2137883"/>
              <a:gd name="connsiteX16" fmla="*/ 5494758 w 7562445"/>
              <a:gd name="connsiteY16" fmla="*/ 1448425 h 2137883"/>
              <a:gd name="connsiteX17" fmla="*/ 5378247 w 7562445"/>
              <a:gd name="connsiteY17" fmla="*/ 1820817 h 2137883"/>
              <a:gd name="connsiteX18" fmla="*/ 5304182 w 7562445"/>
              <a:gd name="connsiteY18" fmla="*/ 2137883 h 2137883"/>
              <a:gd name="connsiteX19" fmla="*/ 7562445 w 7562445"/>
              <a:gd name="connsiteY19" fmla="*/ 2137883 h 2137883"/>
              <a:gd name="connsiteX0" fmla="*/ 0 w 7562445"/>
              <a:gd name="connsiteY0" fmla="*/ 2111374 h 2130424"/>
              <a:gd name="connsiteX1" fmla="*/ 4172307 w 7562445"/>
              <a:gd name="connsiteY1" fmla="*/ 2128215 h 2130424"/>
              <a:gd name="connsiteX2" fmla="*/ 4171545 w 7562445"/>
              <a:gd name="connsiteY2" fmla="*/ 1882774 h 2130424"/>
              <a:gd name="connsiteX3" fmla="*/ 3580995 w 7562445"/>
              <a:gd name="connsiteY3" fmla="*/ 815974 h 2130424"/>
              <a:gd name="connsiteX4" fmla="*/ 3777971 w 7562445"/>
              <a:gd name="connsiteY4" fmla="*/ 647495 h 2130424"/>
              <a:gd name="connsiteX5" fmla="*/ 4200120 w 7562445"/>
              <a:gd name="connsiteY5" fmla="*/ 1130299 h 2130424"/>
              <a:gd name="connsiteX6" fmla="*/ 4137497 w 7562445"/>
              <a:gd name="connsiteY6" fmla="*/ 307581 h 2130424"/>
              <a:gd name="connsiteX7" fmla="*/ 3757714 w 7562445"/>
              <a:gd name="connsiteY7" fmla="*/ 100991 h 2130424"/>
              <a:gd name="connsiteX8" fmla="*/ 4439055 w 7562445"/>
              <a:gd name="connsiteY8" fmla="*/ 103300 h 2130424"/>
              <a:gd name="connsiteX9" fmla="*/ 4485870 w 7562445"/>
              <a:gd name="connsiteY9" fmla="*/ 644524 h 2130424"/>
              <a:gd name="connsiteX10" fmla="*/ 4672329 w 7562445"/>
              <a:gd name="connsiteY10" fmla="*/ 218642 h 2130424"/>
              <a:gd name="connsiteX11" fmla="*/ 4841190 w 7562445"/>
              <a:gd name="connsiteY11" fmla="*/ 648181 h 2130424"/>
              <a:gd name="connsiteX12" fmla="*/ 5027118 w 7562445"/>
              <a:gd name="connsiteY12" fmla="*/ 258877 h 2130424"/>
              <a:gd name="connsiteX13" fmla="*/ 5202455 w 7562445"/>
              <a:gd name="connsiteY13" fmla="*/ 673785 h 2130424"/>
              <a:gd name="connsiteX14" fmla="*/ 5356301 w 7562445"/>
              <a:gd name="connsiteY14" fmla="*/ 335687 h 2130424"/>
              <a:gd name="connsiteX15" fmla="*/ 5502835 w 7562445"/>
              <a:gd name="connsiteY15" fmla="*/ 662812 h 2130424"/>
              <a:gd name="connsiteX16" fmla="*/ 5494758 w 7562445"/>
              <a:gd name="connsiteY16" fmla="*/ 1440966 h 2130424"/>
              <a:gd name="connsiteX17" fmla="*/ 5378247 w 7562445"/>
              <a:gd name="connsiteY17" fmla="*/ 1813358 h 2130424"/>
              <a:gd name="connsiteX18" fmla="*/ 5304182 w 7562445"/>
              <a:gd name="connsiteY18" fmla="*/ 2130424 h 2130424"/>
              <a:gd name="connsiteX19" fmla="*/ 7562445 w 7562445"/>
              <a:gd name="connsiteY19" fmla="*/ 2130424 h 2130424"/>
              <a:gd name="connsiteX0" fmla="*/ 0 w 7562445"/>
              <a:gd name="connsiteY0" fmla="*/ 2074493 h 2093543"/>
              <a:gd name="connsiteX1" fmla="*/ 4172307 w 7562445"/>
              <a:gd name="connsiteY1" fmla="*/ 2091334 h 2093543"/>
              <a:gd name="connsiteX2" fmla="*/ 4171545 w 7562445"/>
              <a:gd name="connsiteY2" fmla="*/ 1845893 h 2093543"/>
              <a:gd name="connsiteX3" fmla="*/ 3580995 w 7562445"/>
              <a:gd name="connsiteY3" fmla="*/ 779093 h 2093543"/>
              <a:gd name="connsiteX4" fmla="*/ 3777971 w 7562445"/>
              <a:gd name="connsiteY4" fmla="*/ 610614 h 2093543"/>
              <a:gd name="connsiteX5" fmla="*/ 4200120 w 7562445"/>
              <a:gd name="connsiteY5" fmla="*/ 1093418 h 2093543"/>
              <a:gd name="connsiteX6" fmla="*/ 4137497 w 7562445"/>
              <a:gd name="connsiteY6" fmla="*/ 270700 h 2093543"/>
              <a:gd name="connsiteX7" fmla="*/ 3757714 w 7562445"/>
              <a:gd name="connsiteY7" fmla="*/ 64110 h 2093543"/>
              <a:gd name="connsiteX8" fmla="*/ 4439055 w 7562445"/>
              <a:gd name="connsiteY8" fmla="*/ 163696 h 2093543"/>
              <a:gd name="connsiteX9" fmla="*/ 4485870 w 7562445"/>
              <a:gd name="connsiteY9" fmla="*/ 607643 h 2093543"/>
              <a:gd name="connsiteX10" fmla="*/ 4672329 w 7562445"/>
              <a:gd name="connsiteY10" fmla="*/ 181761 h 2093543"/>
              <a:gd name="connsiteX11" fmla="*/ 4841190 w 7562445"/>
              <a:gd name="connsiteY11" fmla="*/ 611300 h 2093543"/>
              <a:gd name="connsiteX12" fmla="*/ 5027118 w 7562445"/>
              <a:gd name="connsiteY12" fmla="*/ 221996 h 2093543"/>
              <a:gd name="connsiteX13" fmla="*/ 5202455 w 7562445"/>
              <a:gd name="connsiteY13" fmla="*/ 636904 h 2093543"/>
              <a:gd name="connsiteX14" fmla="*/ 5356301 w 7562445"/>
              <a:gd name="connsiteY14" fmla="*/ 298806 h 2093543"/>
              <a:gd name="connsiteX15" fmla="*/ 5502835 w 7562445"/>
              <a:gd name="connsiteY15" fmla="*/ 625931 h 2093543"/>
              <a:gd name="connsiteX16" fmla="*/ 5494758 w 7562445"/>
              <a:gd name="connsiteY16" fmla="*/ 1404085 h 2093543"/>
              <a:gd name="connsiteX17" fmla="*/ 5378247 w 7562445"/>
              <a:gd name="connsiteY17" fmla="*/ 1776477 h 2093543"/>
              <a:gd name="connsiteX18" fmla="*/ 5304182 w 7562445"/>
              <a:gd name="connsiteY18" fmla="*/ 2093543 h 2093543"/>
              <a:gd name="connsiteX19" fmla="*/ 7562445 w 7562445"/>
              <a:gd name="connsiteY19" fmla="*/ 2093543 h 2093543"/>
              <a:gd name="connsiteX0" fmla="*/ 0 w 7562445"/>
              <a:gd name="connsiteY0" fmla="*/ 2074493 h 2093543"/>
              <a:gd name="connsiteX1" fmla="*/ 4172307 w 7562445"/>
              <a:gd name="connsiteY1" fmla="*/ 2091334 h 2093543"/>
              <a:gd name="connsiteX2" fmla="*/ 4171545 w 7562445"/>
              <a:gd name="connsiteY2" fmla="*/ 1845893 h 2093543"/>
              <a:gd name="connsiteX3" fmla="*/ 3580995 w 7562445"/>
              <a:gd name="connsiteY3" fmla="*/ 779093 h 2093543"/>
              <a:gd name="connsiteX4" fmla="*/ 3777971 w 7562445"/>
              <a:gd name="connsiteY4" fmla="*/ 610614 h 2093543"/>
              <a:gd name="connsiteX5" fmla="*/ 4200120 w 7562445"/>
              <a:gd name="connsiteY5" fmla="*/ 1093418 h 2093543"/>
              <a:gd name="connsiteX6" fmla="*/ 4118041 w 7562445"/>
              <a:gd name="connsiteY6" fmla="*/ 387432 h 2093543"/>
              <a:gd name="connsiteX7" fmla="*/ 3757714 w 7562445"/>
              <a:gd name="connsiteY7" fmla="*/ 64110 h 2093543"/>
              <a:gd name="connsiteX8" fmla="*/ 4439055 w 7562445"/>
              <a:gd name="connsiteY8" fmla="*/ 163696 h 2093543"/>
              <a:gd name="connsiteX9" fmla="*/ 4485870 w 7562445"/>
              <a:gd name="connsiteY9" fmla="*/ 607643 h 2093543"/>
              <a:gd name="connsiteX10" fmla="*/ 4672329 w 7562445"/>
              <a:gd name="connsiteY10" fmla="*/ 181761 h 2093543"/>
              <a:gd name="connsiteX11" fmla="*/ 4841190 w 7562445"/>
              <a:gd name="connsiteY11" fmla="*/ 611300 h 2093543"/>
              <a:gd name="connsiteX12" fmla="*/ 5027118 w 7562445"/>
              <a:gd name="connsiteY12" fmla="*/ 221996 h 2093543"/>
              <a:gd name="connsiteX13" fmla="*/ 5202455 w 7562445"/>
              <a:gd name="connsiteY13" fmla="*/ 636904 h 2093543"/>
              <a:gd name="connsiteX14" fmla="*/ 5356301 w 7562445"/>
              <a:gd name="connsiteY14" fmla="*/ 298806 h 2093543"/>
              <a:gd name="connsiteX15" fmla="*/ 5502835 w 7562445"/>
              <a:gd name="connsiteY15" fmla="*/ 625931 h 2093543"/>
              <a:gd name="connsiteX16" fmla="*/ 5494758 w 7562445"/>
              <a:gd name="connsiteY16" fmla="*/ 1404085 h 2093543"/>
              <a:gd name="connsiteX17" fmla="*/ 5378247 w 7562445"/>
              <a:gd name="connsiteY17" fmla="*/ 1776477 h 2093543"/>
              <a:gd name="connsiteX18" fmla="*/ 5304182 w 7562445"/>
              <a:gd name="connsiteY18" fmla="*/ 2093543 h 2093543"/>
              <a:gd name="connsiteX19" fmla="*/ 7562445 w 7562445"/>
              <a:gd name="connsiteY19" fmla="*/ 2093543 h 2093543"/>
              <a:gd name="connsiteX0" fmla="*/ 0 w 7562445"/>
              <a:gd name="connsiteY0" fmla="*/ 2074493 h 2093543"/>
              <a:gd name="connsiteX1" fmla="*/ 4172307 w 7562445"/>
              <a:gd name="connsiteY1" fmla="*/ 2091334 h 2093543"/>
              <a:gd name="connsiteX2" fmla="*/ 4171545 w 7562445"/>
              <a:gd name="connsiteY2" fmla="*/ 1845893 h 2093543"/>
              <a:gd name="connsiteX3" fmla="*/ 3580995 w 7562445"/>
              <a:gd name="connsiteY3" fmla="*/ 779093 h 2093543"/>
              <a:gd name="connsiteX4" fmla="*/ 3777971 w 7562445"/>
              <a:gd name="connsiteY4" fmla="*/ 610614 h 2093543"/>
              <a:gd name="connsiteX5" fmla="*/ 4200120 w 7562445"/>
              <a:gd name="connsiteY5" fmla="*/ 1093418 h 2093543"/>
              <a:gd name="connsiteX6" fmla="*/ 4108314 w 7562445"/>
              <a:gd name="connsiteY6" fmla="*/ 465253 h 2093543"/>
              <a:gd name="connsiteX7" fmla="*/ 3757714 w 7562445"/>
              <a:gd name="connsiteY7" fmla="*/ 64110 h 2093543"/>
              <a:gd name="connsiteX8" fmla="*/ 4439055 w 7562445"/>
              <a:gd name="connsiteY8" fmla="*/ 163696 h 2093543"/>
              <a:gd name="connsiteX9" fmla="*/ 4485870 w 7562445"/>
              <a:gd name="connsiteY9" fmla="*/ 607643 h 2093543"/>
              <a:gd name="connsiteX10" fmla="*/ 4672329 w 7562445"/>
              <a:gd name="connsiteY10" fmla="*/ 181761 h 2093543"/>
              <a:gd name="connsiteX11" fmla="*/ 4841190 w 7562445"/>
              <a:gd name="connsiteY11" fmla="*/ 611300 h 2093543"/>
              <a:gd name="connsiteX12" fmla="*/ 5027118 w 7562445"/>
              <a:gd name="connsiteY12" fmla="*/ 221996 h 2093543"/>
              <a:gd name="connsiteX13" fmla="*/ 5202455 w 7562445"/>
              <a:gd name="connsiteY13" fmla="*/ 636904 h 2093543"/>
              <a:gd name="connsiteX14" fmla="*/ 5356301 w 7562445"/>
              <a:gd name="connsiteY14" fmla="*/ 298806 h 2093543"/>
              <a:gd name="connsiteX15" fmla="*/ 5502835 w 7562445"/>
              <a:gd name="connsiteY15" fmla="*/ 625931 h 2093543"/>
              <a:gd name="connsiteX16" fmla="*/ 5494758 w 7562445"/>
              <a:gd name="connsiteY16" fmla="*/ 1404085 h 2093543"/>
              <a:gd name="connsiteX17" fmla="*/ 5378247 w 7562445"/>
              <a:gd name="connsiteY17" fmla="*/ 1776477 h 2093543"/>
              <a:gd name="connsiteX18" fmla="*/ 5304182 w 7562445"/>
              <a:gd name="connsiteY18" fmla="*/ 2093543 h 2093543"/>
              <a:gd name="connsiteX19" fmla="*/ 7562445 w 7562445"/>
              <a:gd name="connsiteY19" fmla="*/ 2093543 h 2093543"/>
              <a:gd name="connsiteX0" fmla="*/ 0 w 7562445"/>
              <a:gd name="connsiteY0" fmla="*/ 2074493 h 2093543"/>
              <a:gd name="connsiteX1" fmla="*/ 4172307 w 7562445"/>
              <a:gd name="connsiteY1" fmla="*/ 2091334 h 2093543"/>
              <a:gd name="connsiteX2" fmla="*/ 4171545 w 7562445"/>
              <a:gd name="connsiteY2" fmla="*/ 1845893 h 2093543"/>
              <a:gd name="connsiteX3" fmla="*/ 3580995 w 7562445"/>
              <a:gd name="connsiteY3" fmla="*/ 779093 h 2093543"/>
              <a:gd name="connsiteX4" fmla="*/ 3777971 w 7562445"/>
              <a:gd name="connsiteY4" fmla="*/ 610614 h 2093543"/>
              <a:gd name="connsiteX5" fmla="*/ 4200120 w 7562445"/>
              <a:gd name="connsiteY5" fmla="*/ 1093418 h 2093543"/>
              <a:gd name="connsiteX6" fmla="*/ 4137497 w 7562445"/>
              <a:gd name="connsiteY6" fmla="*/ 406887 h 2093543"/>
              <a:gd name="connsiteX7" fmla="*/ 3757714 w 7562445"/>
              <a:gd name="connsiteY7" fmla="*/ 64110 h 2093543"/>
              <a:gd name="connsiteX8" fmla="*/ 4439055 w 7562445"/>
              <a:gd name="connsiteY8" fmla="*/ 163696 h 2093543"/>
              <a:gd name="connsiteX9" fmla="*/ 4485870 w 7562445"/>
              <a:gd name="connsiteY9" fmla="*/ 607643 h 2093543"/>
              <a:gd name="connsiteX10" fmla="*/ 4672329 w 7562445"/>
              <a:gd name="connsiteY10" fmla="*/ 181761 h 2093543"/>
              <a:gd name="connsiteX11" fmla="*/ 4841190 w 7562445"/>
              <a:gd name="connsiteY11" fmla="*/ 611300 h 2093543"/>
              <a:gd name="connsiteX12" fmla="*/ 5027118 w 7562445"/>
              <a:gd name="connsiteY12" fmla="*/ 221996 h 2093543"/>
              <a:gd name="connsiteX13" fmla="*/ 5202455 w 7562445"/>
              <a:gd name="connsiteY13" fmla="*/ 636904 h 2093543"/>
              <a:gd name="connsiteX14" fmla="*/ 5356301 w 7562445"/>
              <a:gd name="connsiteY14" fmla="*/ 298806 h 2093543"/>
              <a:gd name="connsiteX15" fmla="*/ 5502835 w 7562445"/>
              <a:gd name="connsiteY15" fmla="*/ 625931 h 2093543"/>
              <a:gd name="connsiteX16" fmla="*/ 5494758 w 7562445"/>
              <a:gd name="connsiteY16" fmla="*/ 1404085 h 2093543"/>
              <a:gd name="connsiteX17" fmla="*/ 5378247 w 7562445"/>
              <a:gd name="connsiteY17" fmla="*/ 1776477 h 2093543"/>
              <a:gd name="connsiteX18" fmla="*/ 5304182 w 7562445"/>
              <a:gd name="connsiteY18" fmla="*/ 2093543 h 2093543"/>
              <a:gd name="connsiteX19" fmla="*/ 7562445 w 7562445"/>
              <a:gd name="connsiteY19" fmla="*/ 2093543 h 2093543"/>
              <a:gd name="connsiteX0" fmla="*/ 0 w 7562445"/>
              <a:gd name="connsiteY0" fmla="*/ 2074493 h 2093543"/>
              <a:gd name="connsiteX1" fmla="*/ 4172307 w 7562445"/>
              <a:gd name="connsiteY1" fmla="*/ 2091334 h 2093543"/>
              <a:gd name="connsiteX2" fmla="*/ 4171545 w 7562445"/>
              <a:gd name="connsiteY2" fmla="*/ 1845893 h 2093543"/>
              <a:gd name="connsiteX3" fmla="*/ 3580995 w 7562445"/>
              <a:gd name="connsiteY3" fmla="*/ 779093 h 2093543"/>
              <a:gd name="connsiteX4" fmla="*/ 3777971 w 7562445"/>
              <a:gd name="connsiteY4" fmla="*/ 610614 h 2093543"/>
              <a:gd name="connsiteX5" fmla="*/ 4200120 w 7562445"/>
              <a:gd name="connsiteY5" fmla="*/ 1093418 h 2093543"/>
              <a:gd name="connsiteX6" fmla="*/ 4137497 w 7562445"/>
              <a:gd name="connsiteY6" fmla="*/ 406887 h 2093543"/>
              <a:gd name="connsiteX7" fmla="*/ 3757714 w 7562445"/>
              <a:gd name="connsiteY7" fmla="*/ 64110 h 2093543"/>
              <a:gd name="connsiteX8" fmla="*/ 4439055 w 7562445"/>
              <a:gd name="connsiteY8" fmla="*/ 163696 h 2093543"/>
              <a:gd name="connsiteX9" fmla="*/ 4485870 w 7562445"/>
              <a:gd name="connsiteY9" fmla="*/ 607643 h 2093543"/>
              <a:gd name="connsiteX10" fmla="*/ 4672329 w 7562445"/>
              <a:gd name="connsiteY10" fmla="*/ 181761 h 2093543"/>
              <a:gd name="connsiteX11" fmla="*/ 4841190 w 7562445"/>
              <a:gd name="connsiteY11" fmla="*/ 611300 h 2093543"/>
              <a:gd name="connsiteX12" fmla="*/ 5027118 w 7562445"/>
              <a:gd name="connsiteY12" fmla="*/ 221996 h 2093543"/>
              <a:gd name="connsiteX13" fmla="*/ 5202455 w 7562445"/>
              <a:gd name="connsiteY13" fmla="*/ 636904 h 2093543"/>
              <a:gd name="connsiteX14" fmla="*/ 5356301 w 7562445"/>
              <a:gd name="connsiteY14" fmla="*/ 298806 h 2093543"/>
              <a:gd name="connsiteX15" fmla="*/ 5502835 w 7562445"/>
              <a:gd name="connsiteY15" fmla="*/ 625931 h 2093543"/>
              <a:gd name="connsiteX16" fmla="*/ 5494758 w 7562445"/>
              <a:gd name="connsiteY16" fmla="*/ 1404085 h 2093543"/>
              <a:gd name="connsiteX17" fmla="*/ 5378247 w 7562445"/>
              <a:gd name="connsiteY17" fmla="*/ 1776477 h 2093543"/>
              <a:gd name="connsiteX18" fmla="*/ 5304182 w 7562445"/>
              <a:gd name="connsiteY18" fmla="*/ 2093543 h 2093543"/>
              <a:gd name="connsiteX19" fmla="*/ 7562445 w 7562445"/>
              <a:gd name="connsiteY19" fmla="*/ 2093543 h 2093543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580995 w 7562445"/>
              <a:gd name="connsiteY3" fmla="*/ 744530 h 2058980"/>
              <a:gd name="connsiteX4" fmla="*/ 3777971 w 7562445"/>
              <a:gd name="connsiteY4" fmla="*/ 576051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580995 w 7562445"/>
              <a:gd name="connsiteY3" fmla="*/ 744530 h 2058980"/>
              <a:gd name="connsiteX4" fmla="*/ 3777971 w 7562445"/>
              <a:gd name="connsiteY4" fmla="*/ 576051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580995 w 7562445"/>
              <a:gd name="connsiteY3" fmla="*/ 744530 h 2058980"/>
              <a:gd name="connsiteX4" fmla="*/ 3826610 w 7562445"/>
              <a:gd name="connsiteY4" fmla="*/ 585778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580995 w 7562445"/>
              <a:gd name="connsiteY3" fmla="*/ 744530 h 2058980"/>
              <a:gd name="connsiteX4" fmla="*/ 3826610 w 7562445"/>
              <a:gd name="connsiteY4" fmla="*/ 585778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580995 w 7562445"/>
              <a:gd name="connsiteY3" fmla="*/ 744530 h 2058980"/>
              <a:gd name="connsiteX4" fmla="*/ 3875248 w 7562445"/>
              <a:gd name="connsiteY4" fmla="*/ 585778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580995 w 7562445"/>
              <a:gd name="connsiteY3" fmla="*/ 744530 h 2058980"/>
              <a:gd name="connsiteX4" fmla="*/ 3875248 w 7562445"/>
              <a:gd name="connsiteY4" fmla="*/ 585778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580995 w 7562445"/>
              <a:gd name="connsiteY3" fmla="*/ 744530 h 2058980"/>
              <a:gd name="connsiteX4" fmla="*/ 3875248 w 7562445"/>
              <a:gd name="connsiteY4" fmla="*/ 585778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580995 w 7562445"/>
              <a:gd name="connsiteY3" fmla="*/ 744530 h 2058980"/>
              <a:gd name="connsiteX4" fmla="*/ 3875248 w 7562445"/>
              <a:gd name="connsiteY4" fmla="*/ 585778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483719 w 7562445"/>
              <a:gd name="connsiteY3" fmla="*/ 598615 h 2058980"/>
              <a:gd name="connsiteX4" fmla="*/ 3875248 w 7562445"/>
              <a:gd name="connsiteY4" fmla="*/ 585778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483719 w 7562445"/>
              <a:gd name="connsiteY3" fmla="*/ 598615 h 2058980"/>
              <a:gd name="connsiteX4" fmla="*/ 3875248 w 7562445"/>
              <a:gd name="connsiteY4" fmla="*/ 585778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483719 w 7562445"/>
              <a:gd name="connsiteY3" fmla="*/ 598615 h 2058980"/>
              <a:gd name="connsiteX4" fmla="*/ 3943341 w 7562445"/>
              <a:gd name="connsiteY4" fmla="*/ 663599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483719 w 7562445"/>
              <a:gd name="connsiteY3" fmla="*/ 598615 h 2058980"/>
              <a:gd name="connsiteX4" fmla="*/ 3943341 w 7562445"/>
              <a:gd name="connsiteY4" fmla="*/ 663599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483719 w 7562445"/>
              <a:gd name="connsiteY3" fmla="*/ 598615 h 2058980"/>
              <a:gd name="connsiteX4" fmla="*/ 3943341 w 7562445"/>
              <a:gd name="connsiteY4" fmla="*/ 663599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396170 w 7562445"/>
              <a:gd name="connsiteY3" fmla="*/ 394334 h 2058980"/>
              <a:gd name="connsiteX4" fmla="*/ 3943341 w 7562445"/>
              <a:gd name="connsiteY4" fmla="*/ 663599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2039930 h 2058980"/>
              <a:gd name="connsiteX1" fmla="*/ 4172307 w 7562445"/>
              <a:gd name="connsiteY1" fmla="*/ 2056771 h 2058980"/>
              <a:gd name="connsiteX2" fmla="*/ 4171545 w 7562445"/>
              <a:gd name="connsiteY2" fmla="*/ 1811330 h 2058980"/>
              <a:gd name="connsiteX3" fmla="*/ 3396170 w 7562445"/>
              <a:gd name="connsiteY3" fmla="*/ 394334 h 2058980"/>
              <a:gd name="connsiteX4" fmla="*/ 3943341 w 7562445"/>
              <a:gd name="connsiteY4" fmla="*/ 663599 h 2058980"/>
              <a:gd name="connsiteX5" fmla="*/ 4200120 w 7562445"/>
              <a:gd name="connsiteY5" fmla="*/ 1058855 h 2058980"/>
              <a:gd name="connsiteX6" fmla="*/ 4137497 w 7562445"/>
              <a:gd name="connsiteY6" fmla="*/ 372324 h 2058980"/>
              <a:gd name="connsiteX7" fmla="*/ 3757714 w 7562445"/>
              <a:gd name="connsiteY7" fmla="*/ 29547 h 2058980"/>
              <a:gd name="connsiteX8" fmla="*/ 4439055 w 7562445"/>
              <a:gd name="connsiteY8" fmla="*/ 129133 h 2058980"/>
              <a:gd name="connsiteX9" fmla="*/ 4485870 w 7562445"/>
              <a:gd name="connsiteY9" fmla="*/ 573080 h 2058980"/>
              <a:gd name="connsiteX10" fmla="*/ 4672329 w 7562445"/>
              <a:gd name="connsiteY10" fmla="*/ 147198 h 2058980"/>
              <a:gd name="connsiteX11" fmla="*/ 4841190 w 7562445"/>
              <a:gd name="connsiteY11" fmla="*/ 576737 h 2058980"/>
              <a:gd name="connsiteX12" fmla="*/ 5027118 w 7562445"/>
              <a:gd name="connsiteY12" fmla="*/ 187433 h 2058980"/>
              <a:gd name="connsiteX13" fmla="*/ 5202455 w 7562445"/>
              <a:gd name="connsiteY13" fmla="*/ 602341 h 2058980"/>
              <a:gd name="connsiteX14" fmla="*/ 5356301 w 7562445"/>
              <a:gd name="connsiteY14" fmla="*/ 264243 h 2058980"/>
              <a:gd name="connsiteX15" fmla="*/ 5502835 w 7562445"/>
              <a:gd name="connsiteY15" fmla="*/ 591368 h 2058980"/>
              <a:gd name="connsiteX16" fmla="*/ 5494758 w 7562445"/>
              <a:gd name="connsiteY16" fmla="*/ 1369522 h 2058980"/>
              <a:gd name="connsiteX17" fmla="*/ 5378247 w 7562445"/>
              <a:gd name="connsiteY17" fmla="*/ 1741914 h 2058980"/>
              <a:gd name="connsiteX18" fmla="*/ 5304182 w 7562445"/>
              <a:gd name="connsiteY18" fmla="*/ 2058980 h 2058980"/>
              <a:gd name="connsiteX19" fmla="*/ 7562445 w 7562445"/>
              <a:gd name="connsiteY19" fmla="*/ 2058980 h 205898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396170 w 7562445"/>
              <a:gd name="connsiteY3" fmla="*/ 338864 h 2003510"/>
              <a:gd name="connsiteX4" fmla="*/ 3943341 w 7562445"/>
              <a:gd name="connsiteY4" fmla="*/ 608129 h 2003510"/>
              <a:gd name="connsiteX5" fmla="*/ 4200120 w 7562445"/>
              <a:gd name="connsiteY5" fmla="*/ 1003385 h 2003510"/>
              <a:gd name="connsiteX6" fmla="*/ 4137497 w 7562445"/>
              <a:gd name="connsiteY6" fmla="*/ 316854 h 2003510"/>
              <a:gd name="connsiteX7" fmla="*/ 3718803 w 7562445"/>
              <a:gd name="connsiteY7" fmla="*/ 81081 h 2003510"/>
              <a:gd name="connsiteX8" fmla="*/ 4439055 w 7562445"/>
              <a:gd name="connsiteY8" fmla="*/ 73663 h 2003510"/>
              <a:gd name="connsiteX9" fmla="*/ 4485870 w 7562445"/>
              <a:gd name="connsiteY9" fmla="*/ 517610 h 2003510"/>
              <a:gd name="connsiteX10" fmla="*/ 4672329 w 7562445"/>
              <a:gd name="connsiteY10" fmla="*/ 91728 h 2003510"/>
              <a:gd name="connsiteX11" fmla="*/ 4841190 w 7562445"/>
              <a:gd name="connsiteY11" fmla="*/ 521267 h 2003510"/>
              <a:gd name="connsiteX12" fmla="*/ 5027118 w 7562445"/>
              <a:gd name="connsiteY12" fmla="*/ 131963 h 2003510"/>
              <a:gd name="connsiteX13" fmla="*/ 5202455 w 7562445"/>
              <a:gd name="connsiteY13" fmla="*/ 546871 h 2003510"/>
              <a:gd name="connsiteX14" fmla="*/ 5356301 w 7562445"/>
              <a:gd name="connsiteY14" fmla="*/ 208773 h 2003510"/>
              <a:gd name="connsiteX15" fmla="*/ 5502835 w 7562445"/>
              <a:gd name="connsiteY15" fmla="*/ 535898 h 2003510"/>
              <a:gd name="connsiteX16" fmla="*/ 5494758 w 7562445"/>
              <a:gd name="connsiteY16" fmla="*/ 1314052 h 2003510"/>
              <a:gd name="connsiteX17" fmla="*/ 5378247 w 7562445"/>
              <a:gd name="connsiteY17" fmla="*/ 1686444 h 2003510"/>
              <a:gd name="connsiteX18" fmla="*/ 5304182 w 7562445"/>
              <a:gd name="connsiteY18" fmla="*/ 2003510 h 2003510"/>
              <a:gd name="connsiteX19" fmla="*/ 7562445 w 7562445"/>
              <a:gd name="connsiteY19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396170 w 7562445"/>
              <a:gd name="connsiteY3" fmla="*/ 338864 h 2003510"/>
              <a:gd name="connsiteX4" fmla="*/ 3943341 w 7562445"/>
              <a:gd name="connsiteY4" fmla="*/ 608129 h 2003510"/>
              <a:gd name="connsiteX5" fmla="*/ 4200120 w 7562445"/>
              <a:gd name="connsiteY5" fmla="*/ 1003385 h 2003510"/>
              <a:gd name="connsiteX6" fmla="*/ 4156953 w 7562445"/>
              <a:gd name="connsiteY6" fmla="*/ 404403 h 2003510"/>
              <a:gd name="connsiteX7" fmla="*/ 3718803 w 7562445"/>
              <a:gd name="connsiteY7" fmla="*/ 81081 h 2003510"/>
              <a:gd name="connsiteX8" fmla="*/ 4439055 w 7562445"/>
              <a:gd name="connsiteY8" fmla="*/ 73663 h 2003510"/>
              <a:gd name="connsiteX9" fmla="*/ 4485870 w 7562445"/>
              <a:gd name="connsiteY9" fmla="*/ 517610 h 2003510"/>
              <a:gd name="connsiteX10" fmla="*/ 4672329 w 7562445"/>
              <a:gd name="connsiteY10" fmla="*/ 91728 h 2003510"/>
              <a:gd name="connsiteX11" fmla="*/ 4841190 w 7562445"/>
              <a:gd name="connsiteY11" fmla="*/ 521267 h 2003510"/>
              <a:gd name="connsiteX12" fmla="*/ 5027118 w 7562445"/>
              <a:gd name="connsiteY12" fmla="*/ 131963 h 2003510"/>
              <a:gd name="connsiteX13" fmla="*/ 5202455 w 7562445"/>
              <a:gd name="connsiteY13" fmla="*/ 546871 h 2003510"/>
              <a:gd name="connsiteX14" fmla="*/ 5356301 w 7562445"/>
              <a:gd name="connsiteY14" fmla="*/ 208773 h 2003510"/>
              <a:gd name="connsiteX15" fmla="*/ 5502835 w 7562445"/>
              <a:gd name="connsiteY15" fmla="*/ 535898 h 2003510"/>
              <a:gd name="connsiteX16" fmla="*/ 5494758 w 7562445"/>
              <a:gd name="connsiteY16" fmla="*/ 1314052 h 2003510"/>
              <a:gd name="connsiteX17" fmla="*/ 5378247 w 7562445"/>
              <a:gd name="connsiteY17" fmla="*/ 1686444 h 2003510"/>
              <a:gd name="connsiteX18" fmla="*/ 5304182 w 7562445"/>
              <a:gd name="connsiteY18" fmla="*/ 2003510 h 2003510"/>
              <a:gd name="connsiteX19" fmla="*/ 7562445 w 7562445"/>
              <a:gd name="connsiteY19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396170 w 7562445"/>
              <a:gd name="connsiteY3" fmla="*/ 338864 h 2003510"/>
              <a:gd name="connsiteX4" fmla="*/ 3943341 w 7562445"/>
              <a:gd name="connsiteY4" fmla="*/ 608129 h 2003510"/>
              <a:gd name="connsiteX5" fmla="*/ 4200120 w 7562445"/>
              <a:gd name="connsiteY5" fmla="*/ 1003385 h 2003510"/>
              <a:gd name="connsiteX6" fmla="*/ 4195864 w 7562445"/>
              <a:gd name="connsiteY6" fmla="*/ 346037 h 2003510"/>
              <a:gd name="connsiteX7" fmla="*/ 3718803 w 7562445"/>
              <a:gd name="connsiteY7" fmla="*/ 81081 h 2003510"/>
              <a:gd name="connsiteX8" fmla="*/ 4439055 w 7562445"/>
              <a:gd name="connsiteY8" fmla="*/ 73663 h 2003510"/>
              <a:gd name="connsiteX9" fmla="*/ 4485870 w 7562445"/>
              <a:gd name="connsiteY9" fmla="*/ 517610 h 2003510"/>
              <a:gd name="connsiteX10" fmla="*/ 4672329 w 7562445"/>
              <a:gd name="connsiteY10" fmla="*/ 91728 h 2003510"/>
              <a:gd name="connsiteX11" fmla="*/ 4841190 w 7562445"/>
              <a:gd name="connsiteY11" fmla="*/ 521267 h 2003510"/>
              <a:gd name="connsiteX12" fmla="*/ 5027118 w 7562445"/>
              <a:gd name="connsiteY12" fmla="*/ 131963 h 2003510"/>
              <a:gd name="connsiteX13" fmla="*/ 5202455 w 7562445"/>
              <a:gd name="connsiteY13" fmla="*/ 546871 h 2003510"/>
              <a:gd name="connsiteX14" fmla="*/ 5356301 w 7562445"/>
              <a:gd name="connsiteY14" fmla="*/ 208773 h 2003510"/>
              <a:gd name="connsiteX15" fmla="*/ 5502835 w 7562445"/>
              <a:gd name="connsiteY15" fmla="*/ 535898 h 2003510"/>
              <a:gd name="connsiteX16" fmla="*/ 5494758 w 7562445"/>
              <a:gd name="connsiteY16" fmla="*/ 1314052 h 2003510"/>
              <a:gd name="connsiteX17" fmla="*/ 5378247 w 7562445"/>
              <a:gd name="connsiteY17" fmla="*/ 1686444 h 2003510"/>
              <a:gd name="connsiteX18" fmla="*/ 5304182 w 7562445"/>
              <a:gd name="connsiteY18" fmla="*/ 2003510 h 2003510"/>
              <a:gd name="connsiteX19" fmla="*/ 7562445 w 7562445"/>
              <a:gd name="connsiteY19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396170 w 7562445"/>
              <a:gd name="connsiteY3" fmla="*/ 338864 h 2003510"/>
              <a:gd name="connsiteX4" fmla="*/ 3943341 w 7562445"/>
              <a:gd name="connsiteY4" fmla="*/ 608129 h 2003510"/>
              <a:gd name="connsiteX5" fmla="*/ 4200120 w 7562445"/>
              <a:gd name="connsiteY5" fmla="*/ 1003385 h 2003510"/>
              <a:gd name="connsiteX6" fmla="*/ 4195864 w 7562445"/>
              <a:gd name="connsiteY6" fmla="*/ 346037 h 2003510"/>
              <a:gd name="connsiteX7" fmla="*/ 3718803 w 7562445"/>
              <a:gd name="connsiteY7" fmla="*/ 81081 h 2003510"/>
              <a:gd name="connsiteX8" fmla="*/ 4439055 w 7562445"/>
              <a:gd name="connsiteY8" fmla="*/ 73663 h 2003510"/>
              <a:gd name="connsiteX9" fmla="*/ 4485870 w 7562445"/>
              <a:gd name="connsiteY9" fmla="*/ 517610 h 2003510"/>
              <a:gd name="connsiteX10" fmla="*/ 4672329 w 7562445"/>
              <a:gd name="connsiteY10" fmla="*/ 91728 h 2003510"/>
              <a:gd name="connsiteX11" fmla="*/ 4841190 w 7562445"/>
              <a:gd name="connsiteY11" fmla="*/ 521267 h 2003510"/>
              <a:gd name="connsiteX12" fmla="*/ 5027118 w 7562445"/>
              <a:gd name="connsiteY12" fmla="*/ 131963 h 2003510"/>
              <a:gd name="connsiteX13" fmla="*/ 5202455 w 7562445"/>
              <a:gd name="connsiteY13" fmla="*/ 546871 h 2003510"/>
              <a:gd name="connsiteX14" fmla="*/ 5356301 w 7562445"/>
              <a:gd name="connsiteY14" fmla="*/ 208773 h 2003510"/>
              <a:gd name="connsiteX15" fmla="*/ 5502835 w 7562445"/>
              <a:gd name="connsiteY15" fmla="*/ 535898 h 2003510"/>
              <a:gd name="connsiteX16" fmla="*/ 5494758 w 7562445"/>
              <a:gd name="connsiteY16" fmla="*/ 1314052 h 2003510"/>
              <a:gd name="connsiteX17" fmla="*/ 5378247 w 7562445"/>
              <a:gd name="connsiteY17" fmla="*/ 1686444 h 2003510"/>
              <a:gd name="connsiteX18" fmla="*/ 5304182 w 7562445"/>
              <a:gd name="connsiteY18" fmla="*/ 2003510 h 2003510"/>
              <a:gd name="connsiteX19" fmla="*/ 7562445 w 7562445"/>
              <a:gd name="connsiteY19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512902 w 7562445"/>
              <a:gd name="connsiteY3" fmla="*/ 309681 h 2003510"/>
              <a:gd name="connsiteX4" fmla="*/ 3943341 w 7562445"/>
              <a:gd name="connsiteY4" fmla="*/ 608129 h 2003510"/>
              <a:gd name="connsiteX5" fmla="*/ 4200120 w 7562445"/>
              <a:gd name="connsiteY5" fmla="*/ 1003385 h 2003510"/>
              <a:gd name="connsiteX6" fmla="*/ 4195864 w 7562445"/>
              <a:gd name="connsiteY6" fmla="*/ 346037 h 2003510"/>
              <a:gd name="connsiteX7" fmla="*/ 3718803 w 7562445"/>
              <a:gd name="connsiteY7" fmla="*/ 81081 h 2003510"/>
              <a:gd name="connsiteX8" fmla="*/ 4439055 w 7562445"/>
              <a:gd name="connsiteY8" fmla="*/ 73663 h 2003510"/>
              <a:gd name="connsiteX9" fmla="*/ 4485870 w 7562445"/>
              <a:gd name="connsiteY9" fmla="*/ 517610 h 2003510"/>
              <a:gd name="connsiteX10" fmla="*/ 4672329 w 7562445"/>
              <a:gd name="connsiteY10" fmla="*/ 91728 h 2003510"/>
              <a:gd name="connsiteX11" fmla="*/ 4841190 w 7562445"/>
              <a:gd name="connsiteY11" fmla="*/ 521267 h 2003510"/>
              <a:gd name="connsiteX12" fmla="*/ 5027118 w 7562445"/>
              <a:gd name="connsiteY12" fmla="*/ 131963 h 2003510"/>
              <a:gd name="connsiteX13" fmla="*/ 5202455 w 7562445"/>
              <a:gd name="connsiteY13" fmla="*/ 546871 h 2003510"/>
              <a:gd name="connsiteX14" fmla="*/ 5356301 w 7562445"/>
              <a:gd name="connsiteY14" fmla="*/ 208773 h 2003510"/>
              <a:gd name="connsiteX15" fmla="*/ 5502835 w 7562445"/>
              <a:gd name="connsiteY15" fmla="*/ 535898 h 2003510"/>
              <a:gd name="connsiteX16" fmla="*/ 5494758 w 7562445"/>
              <a:gd name="connsiteY16" fmla="*/ 1314052 h 2003510"/>
              <a:gd name="connsiteX17" fmla="*/ 5378247 w 7562445"/>
              <a:gd name="connsiteY17" fmla="*/ 1686444 h 2003510"/>
              <a:gd name="connsiteX18" fmla="*/ 5304182 w 7562445"/>
              <a:gd name="connsiteY18" fmla="*/ 2003510 h 2003510"/>
              <a:gd name="connsiteX19" fmla="*/ 7562445 w 7562445"/>
              <a:gd name="connsiteY19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561540 w 7562445"/>
              <a:gd name="connsiteY3" fmla="*/ 309681 h 2003510"/>
              <a:gd name="connsiteX4" fmla="*/ 3943341 w 7562445"/>
              <a:gd name="connsiteY4" fmla="*/ 608129 h 2003510"/>
              <a:gd name="connsiteX5" fmla="*/ 4200120 w 7562445"/>
              <a:gd name="connsiteY5" fmla="*/ 1003385 h 2003510"/>
              <a:gd name="connsiteX6" fmla="*/ 4195864 w 7562445"/>
              <a:gd name="connsiteY6" fmla="*/ 346037 h 2003510"/>
              <a:gd name="connsiteX7" fmla="*/ 3718803 w 7562445"/>
              <a:gd name="connsiteY7" fmla="*/ 81081 h 2003510"/>
              <a:gd name="connsiteX8" fmla="*/ 4439055 w 7562445"/>
              <a:gd name="connsiteY8" fmla="*/ 73663 h 2003510"/>
              <a:gd name="connsiteX9" fmla="*/ 4485870 w 7562445"/>
              <a:gd name="connsiteY9" fmla="*/ 517610 h 2003510"/>
              <a:gd name="connsiteX10" fmla="*/ 4672329 w 7562445"/>
              <a:gd name="connsiteY10" fmla="*/ 91728 h 2003510"/>
              <a:gd name="connsiteX11" fmla="*/ 4841190 w 7562445"/>
              <a:gd name="connsiteY11" fmla="*/ 521267 h 2003510"/>
              <a:gd name="connsiteX12" fmla="*/ 5027118 w 7562445"/>
              <a:gd name="connsiteY12" fmla="*/ 131963 h 2003510"/>
              <a:gd name="connsiteX13" fmla="*/ 5202455 w 7562445"/>
              <a:gd name="connsiteY13" fmla="*/ 546871 h 2003510"/>
              <a:gd name="connsiteX14" fmla="*/ 5356301 w 7562445"/>
              <a:gd name="connsiteY14" fmla="*/ 208773 h 2003510"/>
              <a:gd name="connsiteX15" fmla="*/ 5502835 w 7562445"/>
              <a:gd name="connsiteY15" fmla="*/ 535898 h 2003510"/>
              <a:gd name="connsiteX16" fmla="*/ 5494758 w 7562445"/>
              <a:gd name="connsiteY16" fmla="*/ 1314052 h 2003510"/>
              <a:gd name="connsiteX17" fmla="*/ 5378247 w 7562445"/>
              <a:gd name="connsiteY17" fmla="*/ 1686444 h 2003510"/>
              <a:gd name="connsiteX18" fmla="*/ 5304182 w 7562445"/>
              <a:gd name="connsiteY18" fmla="*/ 2003510 h 2003510"/>
              <a:gd name="connsiteX19" fmla="*/ 7562445 w 7562445"/>
              <a:gd name="connsiteY19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561540 w 7562445"/>
              <a:gd name="connsiteY3" fmla="*/ 309681 h 2003510"/>
              <a:gd name="connsiteX4" fmla="*/ 4011435 w 7562445"/>
              <a:gd name="connsiteY4" fmla="*/ 588674 h 2003510"/>
              <a:gd name="connsiteX5" fmla="*/ 4200120 w 7562445"/>
              <a:gd name="connsiteY5" fmla="*/ 1003385 h 2003510"/>
              <a:gd name="connsiteX6" fmla="*/ 4195864 w 7562445"/>
              <a:gd name="connsiteY6" fmla="*/ 346037 h 2003510"/>
              <a:gd name="connsiteX7" fmla="*/ 3718803 w 7562445"/>
              <a:gd name="connsiteY7" fmla="*/ 81081 h 2003510"/>
              <a:gd name="connsiteX8" fmla="*/ 4439055 w 7562445"/>
              <a:gd name="connsiteY8" fmla="*/ 73663 h 2003510"/>
              <a:gd name="connsiteX9" fmla="*/ 4485870 w 7562445"/>
              <a:gd name="connsiteY9" fmla="*/ 517610 h 2003510"/>
              <a:gd name="connsiteX10" fmla="*/ 4672329 w 7562445"/>
              <a:gd name="connsiteY10" fmla="*/ 91728 h 2003510"/>
              <a:gd name="connsiteX11" fmla="*/ 4841190 w 7562445"/>
              <a:gd name="connsiteY11" fmla="*/ 521267 h 2003510"/>
              <a:gd name="connsiteX12" fmla="*/ 5027118 w 7562445"/>
              <a:gd name="connsiteY12" fmla="*/ 131963 h 2003510"/>
              <a:gd name="connsiteX13" fmla="*/ 5202455 w 7562445"/>
              <a:gd name="connsiteY13" fmla="*/ 546871 h 2003510"/>
              <a:gd name="connsiteX14" fmla="*/ 5356301 w 7562445"/>
              <a:gd name="connsiteY14" fmla="*/ 208773 h 2003510"/>
              <a:gd name="connsiteX15" fmla="*/ 5502835 w 7562445"/>
              <a:gd name="connsiteY15" fmla="*/ 535898 h 2003510"/>
              <a:gd name="connsiteX16" fmla="*/ 5494758 w 7562445"/>
              <a:gd name="connsiteY16" fmla="*/ 1314052 h 2003510"/>
              <a:gd name="connsiteX17" fmla="*/ 5378247 w 7562445"/>
              <a:gd name="connsiteY17" fmla="*/ 1686444 h 2003510"/>
              <a:gd name="connsiteX18" fmla="*/ 5304182 w 7562445"/>
              <a:gd name="connsiteY18" fmla="*/ 2003510 h 2003510"/>
              <a:gd name="connsiteX19" fmla="*/ 7562445 w 7562445"/>
              <a:gd name="connsiteY19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590723 w 7562445"/>
              <a:gd name="connsiteY3" fmla="*/ 290225 h 2003510"/>
              <a:gd name="connsiteX4" fmla="*/ 4011435 w 7562445"/>
              <a:gd name="connsiteY4" fmla="*/ 588674 h 2003510"/>
              <a:gd name="connsiteX5" fmla="*/ 4200120 w 7562445"/>
              <a:gd name="connsiteY5" fmla="*/ 1003385 h 2003510"/>
              <a:gd name="connsiteX6" fmla="*/ 4195864 w 7562445"/>
              <a:gd name="connsiteY6" fmla="*/ 346037 h 2003510"/>
              <a:gd name="connsiteX7" fmla="*/ 3718803 w 7562445"/>
              <a:gd name="connsiteY7" fmla="*/ 81081 h 2003510"/>
              <a:gd name="connsiteX8" fmla="*/ 4439055 w 7562445"/>
              <a:gd name="connsiteY8" fmla="*/ 73663 h 2003510"/>
              <a:gd name="connsiteX9" fmla="*/ 4485870 w 7562445"/>
              <a:gd name="connsiteY9" fmla="*/ 517610 h 2003510"/>
              <a:gd name="connsiteX10" fmla="*/ 4672329 w 7562445"/>
              <a:gd name="connsiteY10" fmla="*/ 91728 h 2003510"/>
              <a:gd name="connsiteX11" fmla="*/ 4841190 w 7562445"/>
              <a:gd name="connsiteY11" fmla="*/ 521267 h 2003510"/>
              <a:gd name="connsiteX12" fmla="*/ 5027118 w 7562445"/>
              <a:gd name="connsiteY12" fmla="*/ 131963 h 2003510"/>
              <a:gd name="connsiteX13" fmla="*/ 5202455 w 7562445"/>
              <a:gd name="connsiteY13" fmla="*/ 546871 h 2003510"/>
              <a:gd name="connsiteX14" fmla="*/ 5356301 w 7562445"/>
              <a:gd name="connsiteY14" fmla="*/ 208773 h 2003510"/>
              <a:gd name="connsiteX15" fmla="*/ 5502835 w 7562445"/>
              <a:gd name="connsiteY15" fmla="*/ 535898 h 2003510"/>
              <a:gd name="connsiteX16" fmla="*/ 5494758 w 7562445"/>
              <a:gd name="connsiteY16" fmla="*/ 1314052 h 2003510"/>
              <a:gd name="connsiteX17" fmla="*/ 5378247 w 7562445"/>
              <a:gd name="connsiteY17" fmla="*/ 1686444 h 2003510"/>
              <a:gd name="connsiteX18" fmla="*/ 5304182 w 7562445"/>
              <a:gd name="connsiteY18" fmla="*/ 2003510 h 2003510"/>
              <a:gd name="connsiteX19" fmla="*/ 7562445 w 7562445"/>
              <a:gd name="connsiteY19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590723 w 7562445"/>
              <a:gd name="connsiteY3" fmla="*/ 290225 h 2003510"/>
              <a:gd name="connsiteX4" fmla="*/ 4011435 w 7562445"/>
              <a:gd name="connsiteY4" fmla="*/ 588674 h 2003510"/>
              <a:gd name="connsiteX5" fmla="*/ 4200120 w 7562445"/>
              <a:gd name="connsiteY5" fmla="*/ 1003385 h 2003510"/>
              <a:gd name="connsiteX6" fmla="*/ 4195864 w 7562445"/>
              <a:gd name="connsiteY6" fmla="*/ 346037 h 2003510"/>
              <a:gd name="connsiteX7" fmla="*/ 3718803 w 7562445"/>
              <a:gd name="connsiteY7" fmla="*/ 81081 h 2003510"/>
              <a:gd name="connsiteX8" fmla="*/ 4439055 w 7562445"/>
              <a:gd name="connsiteY8" fmla="*/ 73663 h 2003510"/>
              <a:gd name="connsiteX9" fmla="*/ 4485870 w 7562445"/>
              <a:gd name="connsiteY9" fmla="*/ 517610 h 2003510"/>
              <a:gd name="connsiteX10" fmla="*/ 4672329 w 7562445"/>
              <a:gd name="connsiteY10" fmla="*/ 91728 h 2003510"/>
              <a:gd name="connsiteX11" fmla="*/ 4841190 w 7562445"/>
              <a:gd name="connsiteY11" fmla="*/ 521267 h 2003510"/>
              <a:gd name="connsiteX12" fmla="*/ 5027118 w 7562445"/>
              <a:gd name="connsiteY12" fmla="*/ 131963 h 2003510"/>
              <a:gd name="connsiteX13" fmla="*/ 5202455 w 7562445"/>
              <a:gd name="connsiteY13" fmla="*/ 546871 h 2003510"/>
              <a:gd name="connsiteX14" fmla="*/ 5356301 w 7562445"/>
              <a:gd name="connsiteY14" fmla="*/ 208773 h 2003510"/>
              <a:gd name="connsiteX15" fmla="*/ 5502835 w 7562445"/>
              <a:gd name="connsiteY15" fmla="*/ 535898 h 2003510"/>
              <a:gd name="connsiteX16" fmla="*/ 5494758 w 7562445"/>
              <a:gd name="connsiteY16" fmla="*/ 1314052 h 2003510"/>
              <a:gd name="connsiteX17" fmla="*/ 5378247 w 7562445"/>
              <a:gd name="connsiteY17" fmla="*/ 1686444 h 2003510"/>
              <a:gd name="connsiteX18" fmla="*/ 5304182 w 7562445"/>
              <a:gd name="connsiteY18" fmla="*/ 2003510 h 2003510"/>
              <a:gd name="connsiteX19" fmla="*/ 7562445 w 7562445"/>
              <a:gd name="connsiteY19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904033 w 7562445"/>
              <a:gd name="connsiteY3" fmla="*/ 1163160 h 2003510"/>
              <a:gd name="connsiteX4" fmla="*/ 3590723 w 7562445"/>
              <a:gd name="connsiteY4" fmla="*/ 290225 h 2003510"/>
              <a:gd name="connsiteX5" fmla="*/ 4011435 w 7562445"/>
              <a:gd name="connsiteY5" fmla="*/ 588674 h 2003510"/>
              <a:gd name="connsiteX6" fmla="*/ 4200120 w 7562445"/>
              <a:gd name="connsiteY6" fmla="*/ 1003385 h 2003510"/>
              <a:gd name="connsiteX7" fmla="*/ 4195864 w 7562445"/>
              <a:gd name="connsiteY7" fmla="*/ 346037 h 2003510"/>
              <a:gd name="connsiteX8" fmla="*/ 3718803 w 7562445"/>
              <a:gd name="connsiteY8" fmla="*/ 81081 h 2003510"/>
              <a:gd name="connsiteX9" fmla="*/ 4439055 w 7562445"/>
              <a:gd name="connsiteY9" fmla="*/ 73663 h 2003510"/>
              <a:gd name="connsiteX10" fmla="*/ 4485870 w 7562445"/>
              <a:gd name="connsiteY10" fmla="*/ 517610 h 2003510"/>
              <a:gd name="connsiteX11" fmla="*/ 4672329 w 7562445"/>
              <a:gd name="connsiteY11" fmla="*/ 91728 h 2003510"/>
              <a:gd name="connsiteX12" fmla="*/ 4841190 w 7562445"/>
              <a:gd name="connsiteY12" fmla="*/ 521267 h 2003510"/>
              <a:gd name="connsiteX13" fmla="*/ 5027118 w 7562445"/>
              <a:gd name="connsiteY13" fmla="*/ 131963 h 2003510"/>
              <a:gd name="connsiteX14" fmla="*/ 5202455 w 7562445"/>
              <a:gd name="connsiteY14" fmla="*/ 546871 h 2003510"/>
              <a:gd name="connsiteX15" fmla="*/ 5356301 w 7562445"/>
              <a:gd name="connsiteY15" fmla="*/ 208773 h 2003510"/>
              <a:gd name="connsiteX16" fmla="*/ 5502835 w 7562445"/>
              <a:gd name="connsiteY16" fmla="*/ 535898 h 2003510"/>
              <a:gd name="connsiteX17" fmla="*/ 5494758 w 7562445"/>
              <a:gd name="connsiteY17" fmla="*/ 1314052 h 2003510"/>
              <a:gd name="connsiteX18" fmla="*/ 5378247 w 7562445"/>
              <a:gd name="connsiteY18" fmla="*/ 1686444 h 2003510"/>
              <a:gd name="connsiteX19" fmla="*/ 5304182 w 7562445"/>
              <a:gd name="connsiteY19" fmla="*/ 2003510 h 2003510"/>
              <a:gd name="connsiteX20" fmla="*/ 7562445 w 7562445"/>
              <a:gd name="connsiteY20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904033 w 7562445"/>
              <a:gd name="connsiteY3" fmla="*/ 1163160 h 2003510"/>
              <a:gd name="connsiteX4" fmla="*/ 3590723 w 7562445"/>
              <a:gd name="connsiteY4" fmla="*/ 290225 h 2003510"/>
              <a:gd name="connsiteX5" fmla="*/ 4011435 w 7562445"/>
              <a:gd name="connsiteY5" fmla="*/ 588674 h 2003510"/>
              <a:gd name="connsiteX6" fmla="*/ 4200120 w 7562445"/>
              <a:gd name="connsiteY6" fmla="*/ 1003385 h 2003510"/>
              <a:gd name="connsiteX7" fmla="*/ 4195864 w 7562445"/>
              <a:gd name="connsiteY7" fmla="*/ 346037 h 2003510"/>
              <a:gd name="connsiteX8" fmla="*/ 3718803 w 7562445"/>
              <a:gd name="connsiteY8" fmla="*/ 81081 h 2003510"/>
              <a:gd name="connsiteX9" fmla="*/ 4439055 w 7562445"/>
              <a:gd name="connsiteY9" fmla="*/ 73663 h 2003510"/>
              <a:gd name="connsiteX10" fmla="*/ 4485870 w 7562445"/>
              <a:gd name="connsiteY10" fmla="*/ 517610 h 2003510"/>
              <a:gd name="connsiteX11" fmla="*/ 4672329 w 7562445"/>
              <a:gd name="connsiteY11" fmla="*/ 91728 h 2003510"/>
              <a:gd name="connsiteX12" fmla="*/ 4841190 w 7562445"/>
              <a:gd name="connsiteY12" fmla="*/ 521267 h 2003510"/>
              <a:gd name="connsiteX13" fmla="*/ 5027118 w 7562445"/>
              <a:gd name="connsiteY13" fmla="*/ 131963 h 2003510"/>
              <a:gd name="connsiteX14" fmla="*/ 5202455 w 7562445"/>
              <a:gd name="connsiteY14" fmla="*/ 546871 h 2003510"/>
              <a:gd name="connsiteX15" fmla="*/ 5356301 w 7562445"/>
              <a:gd name="connsiteY15" fmla="*/ 208773 h 2003510"/>
              <a:gd name="connsiteX16" fmla="*/ 5502835 w 7562445"/>
              <a:gd name="connsiteY16" fmla="*/ 535898 h 2003510"/>
              <a:gd name="connsiteX17" fmla="*/ 5494758 w 7562445"/>
              <a:gd name="connsiteY17" fmla="*/ 1314052 h 2003510"/>
              <a:gd name="connsiteX18" fmla="*/ 5378247 w 7562445"/>
              <a:gd name="connsiteY18" fmla="*/ 1686444 h 2003510"/>
              <a:gd name="connsiteX19" fmla="*/ 5304182 w 7562445"/>
              <a:gd name="connsiteY19" fmla="*/ 2003510 h 2003510"/>
              <a:gd name="connsiteX20" fmla="*/ 7562445 w 7562445"/>
              <a:gd name="connsiteY20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904033 w 7562445"/>
              <a:gd name="connsiteY3" fmla="*/ 1163160 h 2003510"/>
              <a:gd name="connsiteX4" fmla="*/ 3590723 w 7562445"/>
              <a:gd name="connsiteY4" fmla="*/ 290225 h 2003510"/>
              <a:gd name="connsiteX5" fmla="*/ 4011435 w 7562445"/>
              <a:gd name="connsiteY5" fmla="*/ 588674 h 2003510"/>
              <a:gd name="connsiteX6" fmla="*/ 4200120 w 7562445"/>
              <a:gd name="connsiteY6" fmla="*/ 1003385 h 2003510"/>
              <a:gd name="connsiteX7" fmla="*/ 4195864 w 7562445"/>
              <a:gd name="connsiteY7" fmla="*/ 346037 h 2003510"/>
              <a:gd name="connsiteX8" fmla="*/ 3718803 w 7562445"/>
              <a:gd name="connsiteY8" fmla="*/ 81081 h 2003510"/>
              <a:gd name="connsiteX9" fmla="*/ 4439055 w 7562445"/>
              <a:gd name="connsiteY9" fmla="*/ 73663 h 2003510"/>
              <a:gd name="connsiteX10" fmla="*/ 4485870 w 7562445"/>
              <a:gd name="connsiteY10" fmla="*/ 517610 h 2003510"/>
              <a:gd name="connsiteX11" fmla="*/ 4672329 w 7562445"/>
              <a:gd name="connsiteY11" fmla="*/ 91728 h 2003510"/>
              <a:gd name="connsiteX12" fmla="*/ 4841190 w 7562445"/>
              <a:gd name="connsiteY12" fmla="*/ 521267 h 2003510"/>
              <a:gd name="connsiteX13" fmla="*/ 5027118 w 7562445"/>
              <a:gd name="connsiteY13" fmla="*/ 131963 h 2003510"/>
              <a:gd name="connsiteX14" fmla="*/ 5202455 w 7562445"/>
              <a:gd name="connsiteY14" fmla="*/ 546871 h 2003510"/>
              <a:gd name="connsiteX15" fmla="*/ 5356301 w 7562445"/>
              <a:gd name="connsiteY15" fmla="*/ 208773 h 2003510"/>
              <a:gd name="connsiteX16" fmla="*/ 5502835 w 7562445"/>
              <a:gd name="connsiteY16" fmla="*/ 535898 h 2003510"/>
              <a:gd name="connsiteX17" fmla="*/ 5494758 w 7562445"/>
              <a:gd name="connsiteY17" fmla="*/ 1314052 h 2003510"/>
              <a:gd name="connsiteX18" fmla="*/ 5378247 w 7562445"/>
              <a:gd name="connsiteY18" fmla="*/ 1686444 h 2003510"/>
              <a:gd name="connsiteX19" fmla="*/ 5304182 w 7562445"/>
              <a:gd name="connsiteY19" fmla="*/ 2003510 h 2003510"/>
              <a:gd name="connsiteX20" fmla="*/ 7562445 w 7562445"/>
              <a:gd name="connsiteY20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855394 w 7562445"/>
              <a:gd name="connsiteY3" fmla="*/ 1143705 h 2003510"/>
              <a:gd name="connsiteX4" fmla="*/ 3590723 w 7562445"/>
              <a:gd name="connsiteY4" fmla="*/ 290225 h 2003510"/>
              <a:gd name="connsiteX5" fmla="*/ 4011435 w 7562445"/>
              <a:gd name="connsiteY5" fmla="*/ 588674 h 2003510"/>
              <a:gd name="connsiteX6" fmla="*/ 4200120 w 7562445"/>
              <a:gd name="connsiteY6" fmla="*/ 1003385 h 2003510"/>
              <a:gd name="connsiteX7" fmla="*/ 4195864 w 7562445"/>
              <a:gd name="connsiteY7" fmla="*/ 346037 h 2003510"/>
              <a:gd name="connsiteX8" fmla="*/ 3718803 w 7562445"/>
              <a:gd name="connsiteY8" fmla="*/ 81081 h 2003510"/>
              <a:gd name="connsiteX9" fmla="*/ 4439055 w 7562445"/>
              <a:gd name="connsiteY9" fmla="*/ 73663 h 2003510"/>
              <a:gd name="connsiteX10" fmla="*/ 4485870 w 7562445"/>
              <a:gd name="connsiteY10" fmla="*/ 517610 h 2003510"/>
              <a:gd name="connsiteX11" fmla="*/ 4672329 w 7562445"/>
              <a:gd name="connsiteY11" fmla="*/ 91728 h 2003510"/>
              <a:gd name="connsiteX12" fmla="*/ 4841190 w 7562445"/>
              <a:gd name="connsiteY12" fmla="*/ 521267 h 2003510"/>
              <a:gd name="connsiteX13" fmla="*/ 5027118 w 7562445"/>
              <a:gd name="connsiteY13" fmla="*/ 131963 h 2003510"/>
              <a:gd name="connsiteX14" fmla="*/ 5202455 w 7562445"/>
              <a:gd name="connsiteY14" fmla="*/ 546871 h 2003510"/>
              <a:gd name="connsiteX15" fmla="*/ 5356301 w 7562445"/>
              <a:gd name="connsiteY15" fmla="*/ 208773 h 2003510"/>
              <a:gd name="connsiteX16" fmla="*/ 5502835 w 7562445"/>
              <a:gd name="connsiteY16" fmla="*/ 535898 h 2003510"/>
              <a:gd name="connsiteX17" fmla="*/ 5494758 w 7562445"/>
              <a:gd name="connsiteY17" fmla="*/ 1314052 h 2003510"/>
              <a:gd name="connsiteX18" fmla="*/ 5378247 w 7562445"/>
              <a:gd name="connsiteY18" fmla="*/ 1686444 h 2003510"/>
              <a:gd name="connsiteX19" fmla="*/ 5304182 w 7562445"/>
              <a:gd name="connsiteY19" fmla="*/ 2003510 h 2003510"/>
              <a:gd name="connsiteX20" fmla="*/ 7562445 w 7562445"/>
              <a:gd name="connsiteY20" fmla="*/ 2003510 h 2003510"/>
              <a:gd name="connsiteX0" fmla="*/ 0 w 7562445"/>
              <a:gd name="connsiteY0" fmla="*/ 1984460 h 2003510"/>
              <a:gd name="connsiteX1" fmla="*/ 4172307 w 7562445"/>
              <a:gd name="connsiteY1" fmla="*/ 2001301 h 2003510"/>
              <a:gd name="connsiteX2" fmla="*/ 4171545 w 7562445"/>
              <a:gd name="connsiteY2" fmla="*/ 1755860 h 2003510"/>
              <a:gd name="connsiteX3" fmla="*/ 3855394 w 7562445"/>
              <a:gd name="connsiteY3" fmla="*/ 1143705 h 2003510"/>
              <a:gd name="connsiteX4" fmla="*/ 3590723 w 7562445"/>
              <a:gd name="connsiteY4" fmla="*/ 290225 h 2003510"/>
              <a:gd name="connsiteX5" fmla="*/ 4011435 w 7562445"/>
              <a:gd name="connsiteY5" fmla="*/ 588674 h 2003510"/>
              <a:gd name="connsiteX6" fmla="*/ 4200120 w 7562445"/>
              <a:gd name="connsiteY6" fmla="*/ 1003385 h 2003510"/>
              <a:gd name="connsiteX7" fmla="*/ 4195864 w 7562445"/>
              <a:gd name="connsiteY7" fmla="*/ 346037 h 2003510"/>
              <a:gd name="connsiteX8" fmla="*/ 3718803 w 7562445"/>
              <a:gd name="connsiteY8" fmla="*/ 81081 h 2003510"/>
              <a:gd name="connsiteX9" fmla="*/ 4439055 w 7562445"/>
              <a:gd name="connsiteY9" fmla="*/ 73663 h 2003510"/>
              <a:gd name="connsiteX10" fmla="*/ 4485870 w 7562445"/>
              <a:gd name="connsiteY10" fmla="*/ 517610 h 2003510"/>
              <a:gd name="connsiteX11" fmla="*/ 4672329 w 7562445"/>
              <a:gd name="connsiteY11" fmla="*/ 91728 h 2003510"/>
              <a:gd name="connsiteX12" fmla="*/ 4841190 w 7562445"/>
              <a:gd name="connsiteY12" fmla="*/ 521267 h 2003510"/>
              <a:gd name="connsiteX13" fmla="*/ 5027118 w 7562445"/>
              <a:gd name="connsiteY13" fmla="*/ 131963 h 2003510"/>
              <a:gd name="connsiteX14" fmla="*/ 5202455 w 7562445"/>
              <a:gd name="connsiteY14" fmla="*/ 546871 h 2003510"/>
              <a:gd name="connsiteX15" fmla="*/ 5356301 w 7562445"/>
              <a:gd name="connsiteY15" fmla="*/ 208773 h 2003510"/>
              <a:gd name="connsiteX16" fmla="*/ 5502835 w 7562445"/>
              <a:gd name="connsiteY16" fmla="*/ 535898 h 2003510"/>
              <a:gd name="connsiteX17" fmla="*/ 5494758 w 7562445"/>
              <a:gd name="connsiteY17" fmla="*/ 1314052 h 2003510"/>
              <a:gd name="connsiteX18" fmla="*/ 5378247 w 7562445"/>
              <a:gd name="connsiteY18" fmla="*/ 1686444 h 2003510"/>
              <a:gd name="connsiteX19" fmla="*/ 5304182 w 7562445"/>
              <a:gd name="connsiteY19" fmla="*/ 2003510 h 2003510"/>
              <a:gd name="connsiteX20" fmla="*/ 7562445 w 7562445"/>
              <a:gd name="connsiteY20" fmla="*/ 2003510 h 2003510"/>
              <a:gd name="connsiteX0" fmla="*/ 0 w 7562445"/>
              <a:gd name="connsiteY0" fmla="*/ 1960837 h 1979887"/>
              <a:gd name="connsiteX1" fmla="*/ 4172307 w 7562445"/>
              <a:gd name="connsiteY1" fmla="*/ 1977678 h 1979887"/>
              <a:gd name="connsiteX2" fmla="*/ 4171545 w 7562445"/>
              <a:gd name="connsiteY2" fmla="*/ 1732237 h 1979887"/>
              <a:gd name="connsiteX3" fmla="*/ 3855394 w 7562445"/>
              <a:gd name="connsiteY3" fmla="*/ 1120082 h 1979887"/>
              <a:gd name="connsiteX4" fmla="*/ 3590723 w 7562445"/>
              <a:gd name="connsiteY4" fmla="*/ 266602 h 1979887"/>
              <a:gd name="connsiteX5" fmla="*/ 4011435 w 7562445"/>
              <a:gd name="connsiteY5" fmla="*/ 565051 h 1979887"/>
              <a:gd name="connsiteX6" fmla="*/ 4200120 w 7562445"/>
              <a:gd name="connsiteY6" fmla="*/ 979762 h 1979887"/>
              <a:gd name="connsiteX7" fmla="*/ 4195864 w 7562445"/>
              <a:gd name="connsiteY7" fmla="*/ 322414 h 1979887"/>
              <a:gd name="connsiteX8" fmla="*/ 3718803 w 7562445"/>
              <a:gd name="connsiteY8" fmla="*/ 57458 h 1979887"/>
              <a:gd name="connsiteX9" fmla="*/ 4477966 w 7562445"/>
              <a:gd name="connsiteY9" fmla="*/ 88951 h 1979887"/>
              <a:gd name="connsiteX10" fmla="*/ 4485870 w 7562445"/>
              <a:gd name="connsiteY10" fmla="*/ 493987 h 1979887"/>
              <a:gd name="connsiteX11" fmla="*/ 4672329 w 7562445"/>
              <a:gd name="connsiteY11" fmla="*/ 68105 h 1979887"/>
              <a:gd name="connsiteX12" fmla="*/ 4841190 w 7562445"/>
              <a:gd name="connsiteY12" fmla="*/ 497644 h 1979887"/>
              <a:gd name="connsiteX13" fmla="*/ 5027118 w 7562445"/>
              <a:gd name="connsiteY13" fmla="*/ 108340 h 1979887"/>
              <a:gd name="connsiteX14" fmla="*/ 5202455 w 7562445"/>
              <a:gd name="connsiteY14" fmla="*/ 523248 h 1979887"/>
              <a:gd name="connsiteX15" fmla="*/ 5356301 w 7562445"/>
              <a:gd name="connsiteY15" fmla="*/ 185150 h 1979887"/>
              <a:gd name="connsiteX16" fmla="*/ 5502835 w 7562445"/>
              <a:gd name="connsiteY16" fmla="*/ 512275 h 1979887"/>
              <a:gd name="connsiteX17" fmla="*/ 5494758 w 7562445"/>
              <a:gd name="connsiteY17" fmla="*/ 1290429 h 1979887"/>
              <a:gd name="connsiteX18" fmla="*/ 5378247 w 7562445"/>
              <a:gd name="connsiteY18" fmla="*/ 1662821 h 1979887"/>
              <a:gd name="connsiteX19" fmla="*/ 5304182 w 7562445"/>
              <a:gd name="connsiteY19" fmla="*/ 1979887 h 1979887"/>
              <a:gd name="connsiteX20" fmla="*/ 7562445 w 7562445"/>
              <a:gd name="connsiteY20" fmla="*/ 1979887 h 1979887"/>
              <a:gd name="connsiteX0" fmla="*/ 0 w 7562445"/>
              <a:gd name="connsiteY0" fmla="*/ 1960837 h 1979887"/>
              <a:gd name="connsiteX1" fmla="*/ 4172307 w 7562445"/>
              <a:gd name="connsiteY1" fmla="*/ 1977678 h 1979887"/>
              <a:gd name="connsiteX2" fmla="*/ 4171545 w 7562445"/>
              <a:gd name="connsiteY2" fmla="*/ 1732237 h 1979887"/>
              <a:gd name="connsiteX3" fmla="*/ 3855394 w 7562445"/>
              <a:gd name="connsiteY3" fmla="*/ 1120082 h 1979887"/>
              <a:gd name="connsiteX4" fmla="*/ 3590723 w 7562445"/>
              <a:gd name="connsiteY4" fmla="*/ 266602 h 1979887"/>
              <a:gd name="connsiteX5" fmla="*/ 4011435 w 7562445"/>
              <a:gd name="connsiteY5" fmla="*/ 565051 h 1979887"/>
              <a:gd name="connsiteX6" fmla="*/ 4200120 w 7562445"/>
              <a:gd name="connsiteY6" fmla="*/ 979762 h 1979887"/>
              <a:gd name="connsiteX7" fmla="*/ 4147226 w 7562445"/>
              <a:gd name="connsiteY7" fmla="*/ 332142 h 1979887"/>
              <a:gd name="connsiteX8" fmla="*/ 3718803 w 7562445"/>
              <a:gd name="connsiteY8" fmla="*/ 57458 h 1979887"/>
              <a:gd name="connsiteX9" fmla="*/ 4477966 w 7562445"/>
              <a:gd name="connsiteY9" fmla="*/ 88951 h 1979887"/>
              <a:gd name="connsiteX10" fmla="*/ 4485870 w 7562445"/>
              <a:gd name="connsiteY10" fmla="*/ 493987 h 1979887"/>
              <a:gd name="connsiteX11" fmla="*/ 4672329 w 7562445"/>
              <a:gd name="connsiteY11" fmla="*/ 68105 h 1979887"/>
              <a:gd name="connsiteX12" fmla="*/ 4841190 w 7562445"/>
              <a:gd name="connsiteY12" fmla="*/ 497644 h 1979887"/>
              <a:gd name="connsiteX13" fmla="*/ 5027118 w 7562445"/>
              <a:gd name="connsiteY13" fmla="*/ 108340 h 1979887"/>
              <a:gd name="connsiteX14" fmla="*/ 5202455 w 7562445"/>
              <a:gd name="connsiteY14" fmla="*/ 523248 h 1979887"/>
              <a:gd name="connsiteX15" fmla="*/ 5356301 w 7562445"/>
              <a:gd name="connsiteY15" fmla="*/ 185150 h 1979887"/>
              <a:gd name="connsiteX16" fmla="*/ 5502835 w 7562445"/>
              <a:gd name="connsiteY16" fmla="*/ 512275 h 1979887"/>
              <a:gd name="connsiteX17" fmla="*/ 5494758 w 7562445"/>
              <a:gd name="connsiteY17" fmla="*/ 1290429 h 1979887"/>
              <a:gd name="connsiteX18" fmla="*/ 5378247 w 7562445"/>
              <a:gd name="connsiteY18" fmla="*/ 1662821 h 1979887"/>
              <a:gd name="connsiteX19" fmla="*/ 5304182 w 7562445"/>
              <a:gd name="connsiteY19" fmla="*/ 1979887 h 1979887"/>
              <a:gd name="connsiteX20" fmla="*/ 7562445 w 7562445"/>
              <a:gd name="connsiteY20" fmla="*/ 1979887 h 1979887"/>
              <a:gd name="connsiteX0" fmla="*/ 0 w 7562445"/>
              <a:gd name="connsiteY0" fmla="*/ 1966284 h 1985334"/>
              <a:gd name="connsiteX1" fmla="*/ 4172307 w 7562445"/>
              <a:gd name="connsiteY1" fmla="*/ 1983125 h 1985334"/>
              <a:gd name="connsiteX2" fmla="*/ 4171545 w 7562445"/>
              <a:gd name="connsiteY2" fmla="*/ 1737684 h 1985334"/>
              <a:gd name="connsiteX3" fmla="*/ 3855394 w 7562445"/>
              <a:gd name="connsiteY3" fmla="*/ 1125529 h 1985334"/>
              <a:gd name="connsiteX4" fmla="*/ 3590723 w 7562445"/>
              <a:gd name="connsiteY4" fmla="*/ 272049 h 1985334"/>
              <a:gd name="connsiteX5" fmla="*/ 4011435 w 7562445"/>
              <a:gd name="connsiteY5" fmla="*/ 570498 h 1985334"/>
              <a:gd name="connsiteX6" fmla="*/ 4200120 w 7562445"/>
              <a:gd name="connsiteY6" fmla="*/ 985209 h 1985334"/>
              <a:gd name="connsiteX7" fmla="*/ 4147226 w 7562445"/>
              <a:gd name="connsiteY7" fmla="*/ 337589 h 1985334"/>
              <a:gd name="connsiteX8" fmla="*/ 3718803 w 7562445"/>
              <a:gd name="connsiteY8" fmla="*/ 62905 h 1985334"/>
              <a:gd name="connsiteX9" fmla="*/ 4468238 w 7562445"/>
              <a:gd name="connsiteY9" fmla="*/ 84671 h 1985334"/>
              <a:gd name="connsiteX10" fmla="*/ 4485870 w 7562445"/>
              <a:gd name="connsiteY10" fmla="*/ 499434 h 1985334"/>
              <a:gd name="connsiteX11" fmla="*/ 4672329 w 7562445"/>
              <a:gd name="connsiteY11" fmla="*/ 73552 h 1985334"/>
              <a:gd name="connsiteX12" fmla="*/ 4841190 w 7562445"/>
              <a:gd name="connsiteY12" fmla="*/ 503091 h 1985334"/>
              <a:gd name="connsiteX13" fmla="*/ 5027118 w 7562445"/>
              <a:gd name="connsiteY13" fmla="*/ 113787 h 1985334"/>
              <a:gd name="connsiteX14" fmla="*/ 5202455 w 7562445"/>
              <a:gd name="connsiteY14" fmla="*/ 528695 h 1985334"/>
              <a:gd name="connsiteX15" fmla="*/ 5356301 w 7562445"/>
              <a:gd name="connsiteY15" fmla="*/ 190597 h 1985334"/>
              <a:gd name="connsiteX16" fmla="*/ 5502835 w 7562445"/>
              <a:gd name="connsiteY16" fmla="*/ 517722 h 1985334"/>
              <a:gd name="connsiteX17" fmla="*/ 5494758 w 7562445"/>
              <a:gd name="connsiteY17" fmla="*/ 1295876 h 1985334"/>
              <a:gd name="connsiteX18" fmla="*/ 5378247 w 7562445"/>
              <a:gd name="connsiteY18" fmla="*/ 1668268 h 1985334"/>
              <a:gd name="connsiteX19" fmla="*/ 5304182 w 7562445"/>
              <a:gd name="connsiteY19" fmla="*/ 1985334 h 1985334"/>
              <a:gd name="connsiteX20" fmla="*/ 7562445 w 7562445"/>
              <a:gd name="connsiteY20" fmla="*/ 1985334 h 1985334"/>
              <a:gd name="connsiteX0" fmla="*/ 0 w 7562445"/>
              <a:gd name="connsiteY0" fmla="*/ 1960837 h 1979887"/>
              <a:gd name="connsiteX1" fmla="*/ 4172307 w 7562445"/>
              <a:gd name="connsiteY1" fmla="*/ 1977678 h 1979887"/>
              <a:gd name="connsiteX2" fmla="*/ 4171545 w 7562445"/>
              <a:gd name="connsiteY2" fmla="*/ 1732237 h 1979887"/>
              <a:gd name="connsiteX3" fmla="*/ 3855394 w 7562445"/>
              <a:gd name="connsiteY3" fmla="*/ 1120082 h 1979887"/>
              <a:gd name="connsiteX4" fmla="*/ 3590723 w 7562445"/>
              <a:gd name="connsiteY4" fmla="*/ 266602 h 1979887"/>
              <a:gd name="connsiteX5" fmla="*/ 4011435 w 7562445"/>
              <a:gd name="connsiteY5" fmla="*/ 565051 h 1979887"/>
              <a:gd name="connsiteX6" fmla="*/ 4200120 w 7562445"/>
              <a:gd name="connsiteY6" fmla="*/ 979762 h 1979887"/>
              <a:gd name="connsiteX7" fmla="*/ 4147226 w 7562445"/>
              <a:gd name="connsiteY7" fmla="*/ 332142 h 1979887"/>
              <a:gd name="connsiteX8" fmla="*/ 3718803 w 7562445"/>
              <a:gd name="connsiteY8" fmla="*/ 57458 h 1979887"/>
              <a:gd name="connsiteX9" fmla="*/ 4429327 w 7562445"/>
              <a:gd name="connsiteY9" fmla="*/ 88951 h 1979887"/>
              <a:gd name="connsiteX10" fmla="*/ 4485870 w 7562445"/>
              <a:gd name="connsiteY10" fmla="*/ 493987 h 1979887"/>
              <a:gd name="connsiteX11" fmla="*/ 4672329 w 7562445"/>
              <a:gd name="connsiteY11" fmla="*/ 68105 h 1979887"/>
              <a:gd name="connsiteX12" fmla="*/ 4841190 w 7562445"/>
              <a:gd name="connsiteY12" fmla="*/ 497644 h 1979887"/>
              <a:gd name="connsiteX13" fmla="*/ 5027118 w 7562445"/>
              <a:gd name="connsiteY13" fmla="*/ 108340 h 1979887"/>
              <a:gd name="connsiteX14" fmla="*/ 5202455 w 7562445"/>
              <a:gd name="connsiteY14" fmla="*/ 523248 h 1979887"/>
              <a:gd name="connsiteX15" fmla="*/ 5356301 w 7562445"/>
              <a:gd name="connsiteY15" fmla="*/ 185150 h 1979887"/>
              <a:gd name="connsiteX16" fmla="*/ 5502835 w 7562445"/>
              <a:gd name="connsiteY16" fmla="*/ 512275 h 1979887"/>
              <a:gd name="connsiteX17" fmla="*/ 5494758 w 7562445"/>
              <a:gd name="connsiteY17" fmla="*/ 1290429 h 1979887"/>
              <a:gd name="connsiteX18" fmla="*/ 5378247 w 7562445"/>
              <a:gd name="connsiteY18" fmla="*/ 1662821 h 1979887"/>
              <a:gd name="connsiteX19" fmla="*/ 5304182 w 7562445"/>
              <a:gd name="connsiteY19" fmla="*/ 1979887 h 1979887"/>
              <a:gd name="connsiteX20" fmla="*/ 7562445 w 7562445"/>
              <a:gd name="connsiteY20" fmla="*/ 1979887 h 1979887"/>
              <a:gd name="connsiteX0" fmla="*/ 0 w 7562445"/>
              <a:gd name="connsiteY0" fmla="*/ 1957029 h 1976079"/>
              <a:gd name="connsiteX1" fmla="*/ 4172307 w 7562445"/>
              <a:gd name="connsiteY1" fmla="*/ 1973870 h 1976079"/>
              <a:gd name="connsiteX2" fmla="*/ 4171545 w 7562445"/>
              <a:gd name="connsiteY2" fmla="*/ 1728429 h 1976079"/>
              <a:gd name="connsiteX3" fmla="*/ 3855394 w 7562445"/>
              <a:gd name="connsiteY3" fmla="*/ 1116274 h 1976079"/>
              <a:gd name="connsiteX4" fmla="*/ 3590723 w 7562445"/>
              <a:gd name="connsiteY4" fmla="*/ 262794 h 1976079"/>
              <a:gd name="connsiteX5" fmla="*/ 4011435 w 7562445"/>
              <a:gd name="connsiteY5" fmla="*/ 561243 h 1976079"/>
              <a:gd name="connsiteX6" fmla="*/ 4200120 w 7562445"/>
              <a:gd name="connsiteY6" fmla="*/ 975954 h 1976079"/>
              <a:gd name="connsiteX7" fmla="*/ 4147226 w 7562445"/>
              <a:gd name="connsiteY7" fmla="*/ 328334 h 1976079"/>
              <a:gd name="connsiteX8" fmla="*/ 3718803 w 7562445"/>
              <a:gd name="connsiteY8" fmla="*/ 53650 h 1976079"/>
              <a:gd name="connsiteX9" fmla="*/ 4429327 w 7562445"/>
              <a:gd name="connsiteY9" fmla="*/ 85143 h 1976079"/>
              <a:gd name="connsiteX10" fmla="*/ 4485870 w 7562445"/>
              <a:gd name="connsiteY10" fmla="*/ 490179 h 1976079"/>
              <a:gd name="connsiteX11" fmla="*/ 4672329 w 7562445"/>
              <a:gd name="connsiteY11" fmla="*/ 64297 h 1976079"/>
              <a:gd name="connsiteX12" fmla="*/ 4841190 w 7562445"/>
              <a:gd name="connsiteY12" fmla="*/ 493836 h 1976079"/>
              <a:gd name="connsiteX13" fmla="*/ 5027118 w 7562445"/>
              <a:gd name="connsiteY13" fmla="*/ 104532 h 1976079"/>
              <a:gd name="connsiteX14" fmla="*/ 5202455 w 7562445"/>
              <a:gd name="connsiteY14" fmla="*/ 519440 h 1976079"/>
              <a:gd name="connsiteX15" fmla="*/ 5356301 w 7562445"/>
              <a:gd name="connsiteY15" fmla="*/ 181342 h 1976079"/>
              <a:gd name="connsiteX16" fmla="*/ 5502835 w 7562445"/>
              <a:gd name="connsiteY16" fmla="*/ 508467 h 1976079"/>
              <a:gd name="connsiteX17" fmla="*/ 5494758 w 7562445"/>
              <a:gd name="connsiteY17" fmla="*/ 1286621 h 1976079"/>
              <a:gd name="connsiteX18" fmla="*/ 5378247 w 7562445"/>
              <a:gd name="connsiteY18" fmla="*/ 1659013 h 1976079"/>
              <a:gd name="connsiteX19" fmla="*/ 5304182 w 7562445"/>
              <a:gd name="connsiteY19" fmla="*/ 1976079 h 1976079"/>
              <a:gd name="connsiteX20" fmla="*/ 7562445 w 7562445"/>
              <a:gd name="connsiteY20" fmla="*/ 1976079 h 1976079"/>
              <a:gd name="connsiteX0" fmla="*/ 0 w 7562445"/>
              <a:gd name="connsiteY0" fmla="*/ 1957029 h 1976079"/>
              <a:gd name="connsiteX1" fmla="*/ 4172307 w 7562445"/>
              <a:gd name="connsiteY1" fmla="*/ 1973870 h 1976079"/>
              <a:gd name="connsiteX2" fmla="*/ 4171545 w 7562445"/>
              <a:gd name="connsiteY2" fmla="*/ 1728429 h 1976079"/>
              <a:gd name="connsiteX3" fmla="*/ 3855394 w 7562445"/>
              <a:gd name="connsiteY3" fmla="*/ 1116274 h 1976079"/>
              <a:gd name="connsiteX4" fmla="*/ 3590723 w 7562445"/>
              <a:gd name="connsiteY4" fmla="*/ 262794 h 1976079"/>
              <a:gd name="connsiteX5" fmla="*/ 4011435 w 7562445"/>
              <a:gd name="connsiteY5" fmla="*/ 561243 h 1976079"/>
              <a:gd name="connsiteX6" fmla="*/ 4200120 w 7562445"/>
              <a:gd name="connsiteY6" fmla="*/ 975954 h 1976079"/>
              <a:gd name="connsiteX7" fmla="*/ 4147226 w 7562445"/>
              <a:gd name="connsiteY7" fmla="*/ 328334 h 1976079"/>
              <a:gd name="connsiteX8" fmla="*/ 3718803 w 7562445"/>
              <a:gd name="connsiteY8" fmla="*/ 53650 h 1976079"/>
              <a:gd name="connsiteX9" fmla="*/ 4429327 w 7562445"/>
              <a:gd name="connsiteY9" fmla="*/ 85143 h 1976079"/>
              <a:gd name="connsiteX10" fmla="*/ 4485870 w 7562445"/>
              <a:gd name="connsiteY10" fmla="*/ 490179 h 1976079"/>
              <a:gd name="connsiteX11" fmla="*/ 4672329 w 7562445"/>
              <a:gd name="connsiteY11" fmla="*/ 64297 h 1976079"/>
              <a:gd name="connsiteX12" fmla="*/ 4841190 w 7562445"/>
              <a:gd name="connsiteY12" fmla="*/ 493836 h 1976079"/>
              <a:gd name="connsiteX13" fmla="*/ 5027118 w 7562445"/>
              <a:gd name="connsiteY13" fmla="*/ 104532 h 1976079"/>
              <a:gd name="connsiteX14" fmla="*/ 5202455 w 7562445"/>
              <a:gd name="connsiteY14" fmla="*/ 519440 h 1976079"/>
              <a:gd name="connsiteX15" fmla="*/ 5356301 w 7562445"/>
              <a:gd name="connsiteY15" fmla="*/ 181342 h 1976079"/>
              <a:gd name="connsiteX16" fmla="*/ 5502835 w 7562445"/>
              <a:gd name="connsiteY16" fmla="*/ 508467 h 1976079"/>
              <a:gd name="connsiteX17" fmla="*/ 5494758 w 7562445"/>
              <a:gd name="connsiteY17" fmla="*/ 1286621 h 1976079"/>
              <a:gd name="connsiteX18" fmla="*/ 5378247 w 7562445"/>
              <a:gd name="connsiteY18" fmla="*/ 1659013 h 1976079"/>
              <a:gd name="connsiteX19" fmla="*/ 5304182 w 7562445"/>
              <a:gd name="connsiteY19" fmla="*/ 1976079 h 1976079"/>
              <a:gd name="connsiteX20" fmla="*/ 7562445 w 7562445"/>
              <a:gd name="connsiteY20" fmla="*/ 1976079 h 1976079"/>
              <a:gd name="connsiteX0" fmla="*/ 0 w 6784232"/>
              <a:gd name="connsiteY0" fmla="*/ 1957029 h 1976079"/>
              <a:gd name="connsiteX1" fmla="*/ 4172307 w 6784232"/>
              <a:gd name="connsiteY1" fmla="*/ 1973870 h 1976079"/>
              <a:gd name="connsiteX2" fmla="*/ 4171545 w 6784232"/>
              <a:gd name="connsiteY2" fmla="*/ 1728429 h 1976079"/>
              <a:gd name="connsiteX3" fmla="*/ 3855394 w 6784232"/>
              <a:gd name="connsiteY3" fmla="*/ 1116274 h 1976079"/>
              <a:gd name="connsiteX4" fmla="*/ 3590723 w 6784232"/>
              <a:gd name="connsiteY4" fmla="*/ 262794 h 1976079"/>
              <a:gd name="connsiteX5" fmla="*/ 4011435 w 6784232"/>
              <a:gd name="connsiteY5" fmla="*/ 561243 h 1976079"/>
              <a:gd name="connsiteX6" fmla="*/ 4200120 w 6784232"/>
              <a:gd name="connsiteY6" fmla="*/ 975954 h 1976079"/>
              <a:gd name="connsiteX7" fmla="*/ 4147226 w 6784232"/>
              <a:gd name="connsiteY7" fmla="*/ 328334 h 1976079"/>
              <a:gd name="connsiteX8" fmla="*/ 3718803 w 6784232"/>
              <a:gd name="connsiteY8" fmla="*/ 53650 h 1976079"/>
              <a:gd name="connsiteX9" fmla="*/ 4429327 w 6784232"/>
              <a:gd name="connsiteY9" fmla="*/ 85143 h 1976079"/>
              <a:gd name="connsiteX10" fmla="*/ 4485870 w 6784232"/>
              <a:gd name="connsiteY10" fmla="*/ 490179 h 1976079"/>
              <a:gd name="connsiteX11" fmla="*/ 4672329 w 6784232"/>
              <a:gd name="connsiteY11" fmla="*/ 64297 h 1976079"/>
              <a:gd name="connsiteX12" fmla="*/ 4841190 w 6784232"/>
              <a:gd name="connsiteY12" fmla="*/ 493836 h 1976079"/>
              <a:gd name="connsiteX13" fmla="*/ 5027118 w 6784232"/>
              <a:gd name="connsiteY13" fmla="*/ 104532 h 1976079"/>
              <a:gd name="connsiteX14" fmla="*/ 5202455 w 6784232"/>
              <a:gd name="connsiteY14" fmla="*/ 519440 h 1976079"/>
              <a:gd name="connsiteX15" fmla="*/ 5356301 w 6784232"/>
              <a:gd name="connsiteY15" fmla="*/ 181342 h 1976079"/>
              <a:gd name="connsiteX16" fmla="*/ 5502835 w 6784232"/>
              <a:gd name="connsiteY16" fmla="*/ 508467 h 1976079"/>
              <a:gd name="connsiteX17" fmla="*/ 5494758 w 6784232"/>
              <a:gd name="connsiteY17" fmla="*/ 1286621 h 1976079"/>
              <a:gd name="connsiteX18" fmla="*/ 5378247 w 6784232"/>
              <a:gd name="connsiteY18" fmla="*/ 1659013 h 1976079"/>
              <a:gd name="connsiteX19" fmla="*/ 5304182 w 6784232"/>
              <a:gd name="connsiteY19" fmla="*/ 1976079 h 1976079"/>
              <a:gd name="connsiteX20" fmla="*/ 6784232 w 6784232"/>
              <a:gd name="connsiteY20" fmla="*/ 1966351 h 1976079"/>
              <a:gd name="connsiteX0" fmla="*/ 0 w 7542989"/>
              <a:gd name="connsiteY0" fmla="*/ 1947301 h 1976079"/>
              <a:gd name="connsiteX1" fmla="*/ 4931064 w 7542989"/>
              <a:gd name="connsiteY1" fmla="*/ 1973870 h 1976079"/>
              <a:gd name="connsiteX2" fmla="*/ 4930302 w 7542989"/>
              <a:gd name="connsiteY2" fmla="*/ 1728429 h 1976079"/>
              <a:gd name="connsiteX3" fmla="*/ 4614151 w 7542989"/>
              <a:gd name="connsiteY3" fmla="*/ 1116274 h 1976079"/>
              <a:gd name="connsiteX4" fmla="*/ 4349480 w 7542989"/>
              <a:gd name="connsiteY4" fmla="*/ 262794 h 1976079"/>
              <a:gd name="connsiteX5" fmla="*/ 4770192 w 7542989"/>
              <a:gd name="connsiteY5" fmla="*/ 561243 h 1976079"/>
              <a:gd name="connsiteX6" fmla="*/ 4958877 w 7542989"/>
              <a:gd name="connsiteY6" fmla="*/ 975954 h 1976079"/>
              <a:gd name="connsiteX7" fmla="*/ 4905983 w 7542989"/>
              <a:gd name="connsiteY7" fmla="*/ 328334 h 1976079"/>
              <a:gd name="connsiteX8" fmla="*/ 4477560 w 7542989"/>
              <a:gd name="connsiteY8" fmla="*/ 53650 h 1976079"/>
              <a:gd name="connsiteX9" fmla="*/ 5188084 w 7542989"/>
              <a:gd name="connsiteY9" fmla="*/ 85143 h 1976079"/>
              <a:gd name="connsiteX10" fmla="*/ 5244627 w 7542989"/>
              <a:gd name="connsiteY10" fmla="*/ 490179 h 1976079"/>
              <a:gd name="connsiteX11" fmla="*/ 5431086 w 7542989"/>
              <a:gd name="connsiteY11" fmla="*/ 64297 h 1976079"/>
              <a:gd name="connsiteX12" fmla="*/ 5599947 w 7542989"/>
              <a:gd name="connsiteY12" fmla="*/ 493836 h 1976079"/>
              <a:gd name="connsiteX13" fmla="*/ 5785875 w 7542989"/>
              <a:gd name="connsiteY13" fmla="*/ 104532 h 1976079"/>
              <a:gd name="connsiteX14" fmla="*/ 5961212 w 7542989"/>
              <a:gd name="connsiteY14" fmla="*/ 519440 h 1976079"/>
              <a:gd name="connsiteX15" fmla="*/ 6115058 w 7542989"/>
              <a:gd name="connsiteY15" fmla="*/ 181342 h 1976079"/>
              <a:gd name="connsiteX16" fmla="*/ 6261592 w 7542989"/>
              <a:gd name="connsiteY16" fmla="*/ 508467 h 1976079"/>
              <a:gd name="connsiteX17" fmla="*/ 6253515 w 7542989"/>
              <a:gd name="connsiteY17" fmla="*/ 1286621 h 1976079"/>
              <a:gd name="connsiteX18" fmla="*/ 6137004 w 7542989"/>
              <a:gd name="connsiteY18" fmla="*/ 1659013 h 1976079"/>
              <a:gd name="connsiteX19" fmla="*/ 6062939 w 7542989"/>
              <a:gd name="connsiteY19" fmla="*/ 1976079 h 1976079"/>
              <a:gd name="connsiteX20" fmla="*/ 7542989 w 7542989"/>
              <a:gd name="connsiteY20" fmla="*/ 1966351 h 1976079"/>
              <a:gd name="connsiteX0" fmla="*/ 0 w 7523534"/>
              <a:gd name="connsiteY0" fmla="*/ 1966756 h 1976079"/>
              <a:gd name="connsiteX1" fmla="*/ 4911609 w 7523534"/>
              <a:gd name="connsiteY1" fmla="*/ 1973870 h 1976079"/>
              <a:gd name="connsiteX2" fmla="*/ 4910847 w 7523534"/>
              <a:gd name="connsiteY2" fmla="*/ 1728429 h 1976079"/>
              <a:gd name="connsiteX3" fmla="*/ 4594696 w 7523534"/>
              <a:gd name="connsiteY3" fmla="*/ 1116274 h 1976079"/>
              <a:gd name="connsiteX4" fmla="*/ 4330025 w 7523534"/>
              <a:gd name="connsiteY4" fmla="*/ 262794 h 1976079"/>
              <a:gd name="connsiteX5" fmla="*/ 4750737 w 7523534"/>
              <a:gd name="connsiteY5" fmla="*/ 561243 h 1976079"/>
              <a:gd name="connsiteX6" fmla="*/ 4939422 w 7523534"/>
              <a:gd name="connsiteY6" fmla="*/ 975954 h 1976079"/>
              <a:gd name="connsiteX7" fmla="*/ 4886528 w 7523534"/>
              <a:gd name="connsiteY7" fmla="*/ 328334 h 1976079"/>
              <a:gd name="connsiteX8" fmla="*/ 4458105 w 7523534"/>
              <a:gd name="connsiteY8" fmla="*/ 53650 h 1976079"/>
              <a:gd name="connsiteX9" fmla="*/ 5168629 w 7523534"/>
              <a:gd name="connsiteY9" fmla="*/ 85143 h 1976079"/>
              <a:gd name="connsiteX10" fmla="*/ 5225172 w 7523534"/>
              <a:gd name="connsiteY10" fmla="*/ 490179 h 1976079"/>
              <a:gd name="connsiteX11" fmla="*/ 5411631 w 7523534"/>
              <a:gd name="connsiteY11" fmla="*/ 64297 h 1976079"/>
              <a:gd name="connsiteX12" fmla="*/ 5580492 w 7523534"/>
              <a:gd name="connsiteY12" fmla="*/ 493836 h 1976079"/>
              <a:gd name="connsiteX13" fmla="*/ 5766420 w 7523534"/>
              <a:gd name="connsiteY13" fmla="*/ 104532 h 1976079"/>
              <a:gd name="connsiteX14" fmla="*/ 5941757 w 7523534"/>
              <a:gd name="connsiteY14" fmla="*/ 519440 h 1976079"/>
              <a:gd name="connsiteX15" fmla="*/ 6095603 w 7523534"/>
              <a:gd name="connsiteY15" fmla="*/ 181342 h 1976079"/>
              <a:gd name="connsiteX16" fmla="*/ 6242137 w 7523534"/>
              <a:gd name="connsiteY16" fmla="*/ 508467 h 1976079"/>
              <a:gd name="connsiteX17" fmla="*/ 6234060 w 7523534"/>
              <a:gd name="connsiteY17" fmla="*/ 1286621 h 1976079"/>
              <a:gd name="connsiteX18" fmla="*/ 6117549 w 7523534"/>
              <a:gd name="connsiteY18" fmla="*/ 1659013 h 1976079"/>
              <a:gd name="connsiteX19" fmla="*/ 6043484 w 7523534"/>
              <a:gd name="connsiteY19" fmla="*/ 1976079 h 1976079"/>
              <a:gd name="connsiteX20" fmla="*/ 7523534 w 7523534"/>
              <a:gd name="connsiteY20" fmla="*/ 1966351 h 1976079"/>
              <a:gd name="connsiteX0" fmla="*/ 0 w 12134444"/>
              <a:gd name="connsiteY0" fmla="*/ 1957029 h 1976079"/>
              <a:gd name="connsiteX1" fmla="*/ 9522519 w 12134444"/>
              <a:gd name="connsiteY1" fmla="*/ 1973870 h 1976079"/>
              <a:gd name="connsiteX2" fmla="*/ 9521757 w 12134444"/>
              <a:gd name="connsiteY2" fmla="*/ 1728429 h 1976079"/>
              <a:gd name="connsiteX3" fmla="*/ 9205606 w 12134444"/>
              <a:gd name="connsiteY3" fmla="*/ 1116274 h 1976079"/>
              <a:gd name="connsiteX4" fmla="*/ 8940935 w 12134444"/>
              <a:gd name="connsiteY4" fmla="*/ 262794 h 1976079"/>
              <a:gd name="connsiteX5" fmla="*/ 9361647 w 12134444"/>
              <a:gd name="connsiteY5" fmla="*/ 561243 h 1976079"/>
              <a:gd name="connsiteX6" fmla="*/ 9550332 w 12134444"/>
              <a:gd name="connsiteY6" fmla="*/ 975954 h 1976079"/>
              <a:gd name="connsiteX7" fmla="*/ 9497438 w 12134444"/>
              <a:gd name="connsiteY7" fmla="*/ 328334 h 1976079"/>
              <a:gd name="connsiteX8" fmla="*/ 9069015 w 12134444"/>
              <a:gd name="connsiteY8" fmla="*/ 53650 h 1976079"/>
              <a:gd name="connsiteX9" fmla="*/ 9779539 w 12134444"/>
              <a:gd name="connsiteY9" fmla="*/ 85143 h 1976079"/>
              <a:gd name="connsiteX10" fmla="*/ 9836082 w 12134444"/>
              <a:gd name="connsiteY10" fmla="*/ 490179 h 1976079"/>
              <a:gd name="connsiteX11" fmla="*/ 10022541 w 12134444"/>
              <a:gd name="connsiteY11" fmla="*/ 64297 h 1976079"/>
              <a:gd name="connsiteX12" fmla="*/ 10191402 w 12134444"/>
              <a:gd name="connsiteY12" fmla="*/ 493836 h 1976079"/>
              <a:gd name="connsiteX13" fmla="*/ 10377330 w 12134444"/>
              <a:gd name="connsiteY13" fmla="*/ 104532 h 1976079"/>
              <a:gd name="connsiteX14" fmla="*/ 10552667 w 12134444"/>
              <a:gd name="connsiteY14" fmla="*/ 519440 h 1976079"/>
              <a:gd name="connsiteX15" fmla="*/ 10706513 w 12134444"/>
              <a:gd name="connsiteY15" fmla="*/ 181342 h 1976079"/>
              <a:gd name="connsiteX16" fmla="*/ 10853047 w 12134444"/>
              <a:gd name="connsiteY16" fmla="*/ 508467 h 1976079"/>
              <a:gd name="connsiteX17" fmla="*/ 10844970 w 12134444"/>
              <a:gd name="connsiteY17" fmla="*/ 1286621 h 1976079"/>
              <a:gd name="connsiteX18" fmla="*/ 10728459 w 12134444"/>
              <a:gd name="connsiteY18" fmla="*/ 1659013 h 1976079"/>
              <a:gd name="connsiteX19" fmla="*/ 10654394 w 12134444"/>
              <a:gd name="connsiteY19" fmla="*/ 1976079 h 1976079"/>
              <a:gd name="connsiteX20" fmla="*/ 12134444 w 12134444"/>
              <a:gd name="connsiteY20" fmla="*/ 1966351 h 1976079"/>
              <a:gd name="connsiteX0" fmla="*/ 0 w 12163627"/>
              <a:gd name="connsiteY0" fmla="*/ 1957029 h 1976079"/>
              <a:gd name="connsiteX1" fmla="*/ 9551702 w 12163627"/>
              <a:gd name="connsiteY1" fmla="*/ 1973870 h 1976079"/>
              <a:gd name="connsiteX2" fmla="*/ 9550940 w 12163627"/>
              <a:gd name="connsiteY2" fmla="*/ 1728429 h 1976079"/>
              <a:gd name="connsiteX3" fmla="*/ 9234789 w 12163627"/>
              <a:gd name="connsiteY3" fmla="*/ 1116274 h 1976079"/>
              <a:gd name="connsiteX4" fmla="*/ 8970118 w 12163627"/>
              <a:gd name="connsiteY4" fmla="*/ 262794 h 1976079"/>
              <a:gd name="connsiteX5" fmla="*/ 9390830 w 12163627"/>
              <a:gd name="connsiteY5" fmla="*/ 561243 h 1976079"/>
              <a:gd name="connsiteX6" fmla="*/ 9579515 w 12163627"/>
              <a:gd name="connsiteY6" fmla="*/ 975954 h 1976079"/>
              <a:gd name="connsiteX7" fmla="*/ 9526621 w 12163627"/>
              <a:gd name="connsiteY7" fmla="*/ 328334 h 1976079"/>
              <a:gd name="connsiteX8" fmla="*/ 9098198 w 12163627"/>
              <a:gd name="connsiteY8" fmla="*/ 53650 h 1976079"/>
              <a:gd name="connsiteX9" fmla="*/ 9808722 w 12163627"/>
              <a:gd name="connsiteY9" fmla="*/ 85143 h 1976079"/>
              <a:gd name="connsiteX10" fmla="*/ 9865265 w 12163627"/>
              <a:gd name="connsiteY10" fmla="*/ 490179 h 1976079"/>
              <a:gd name="connsiteX11" fmla="*/ 10051724 w 12163627"/>
              <a:gd name="connsiteY11" fmla="*/ 64297 h 1976079"/>
              <a:gd name="connsiteX12" fmla="*/ 10220585 w 12163627"/>
              <a:gd name="connsiteY12" fmla="*/ 493836 h 1976079"/>
              <a:gd name="connsiteX13" fmla="*/ 10406513 w 12163627"/>
              <a:gd name="connsiteY13" fmla="*/ 104532 h 1976079"/>
              <a:gd name="connsiteX14" fmla="*/ 10581850 w 12163627"/>
              <a:gd name="connsiteY14" fmla="*/ 519440 h 1976079"/>
              <a:gd name="connsiteX15" fmla="*/ 10735696 w 12163627"/>
              <a:gd name="connsiteY15" fmla="*/ 181342 h 1976079"/>
              <a:gd name="connsiteX16" fmla="*/ 10882230 w 12163627"/>
              <a:gd name="connsiteY16" fmla="*/ 508467 h 1976079"/>
              <a:gd name="connsiteX17" fmla="*/ 10874153 w 12163627"/>
              <a:gd name="connsiteY17" fmla="*/ 1286621 h 1976079"/>
              <a:gd name="connsiteX18" fmla="*/ 10757642 w 12163627"/>
              <a:gd name="connsiteY18" fmla="*/ 1659013 h 1976079"/>
              <a:gd name="connsiteX19" fmla="*/ 10683577 w 12163627"/>
              <a:gd name="connsiteY19" fmla="*/ 1976079 h 1976079"/>
              <a:gd name="connsiteX20" fmla="*/ 12163627 w 12163627"/>
              <a:gd name="connsiteY20" fmla="*/ 1966351 h 197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63627" h="1976079">
                <a:moveTo>
                  <a:pt x="0" y="1957029"/>
                </a:moveTo>
                <a:lnTo>
                  <a:pt x="9551702" y="1973870"/>
                </a:lnTo>
                <a:cubicBezTo>
                  <a:pt x="9607532" y="1978619"/>
                  <a:pt x="9619469" y="1796832"/>
                  <a:pt x="9550940" y="1728429"/>
                </a:cubicBezTo>
                <a:cubicBezTo>
                  <a:pt x="9498121" y="1591981"/>
                  <a:pt x="9331593" y="1477279"/>
                  <a:pt x="9234789" y="1116274"/>
                </a:cubicBezTo>
                <a:cubicBezTo>
                  <a:pt x="9157440" y="823363"/>
                  <a:pt x="8944111" y="361784"/>
                  <a:pt x="8970118" y="262794"/>
                </a:cubicBezTo>
                <a:cubicBezTo>
                  <a:pt x="9286368" y="206269"/>
                  <a:pt x="9316482" y="451514"/>
                  <a:pt x="9390830" y="561243"/>
                </a:cubicBezTo>
                <a:cubicBezTo>
                  <a:pt x="9490093" y="680725"/>
                  <a:pt x="9421730" y="721141"/>
                  <a:pt x="9579515" y="975954"/>
                </a:cubicBezTo>
                <a:cubicBezTo>
                  <a:pt x="9535943" y="776293"/>
                  <a:pt x="9570193" y="527995"/>
                  <a:pt x="9526621" y="328334"/>
                </a:cubicBezTo>
                <a:cubicBezTo>
                  <a:pt x="9400027" y="259471"/>
                  <a:pt x="9049695" y="297612"/>
                  <a:pt x="9098198" y="53650"/>
                </a:cubicBezTo>
                <a:cubicBezTo>
                  <a:pt x="9279915" y="-703"/>
                  <a:pt x="9821558" y="-45330"/>
                  <a:pt x="9808722" y="85143"/>
                </a:cubicBezTo>
                <a:lnTo>
                  <a:pt x="9865265" y="490179"/>
                </a:lnTo>
                <a:cubicBezTo>
                  <a:pt x="9847714" y="355572"/>
                  <a:pt x="9893749" y="64297"/>
                  <a:pt x="10051724" y="64297"/>
                </a:cubicBezTo>
                <a:cubicBezTo>
                  <a:pt x="10238959" y="71612"/>
                  <a:pt x="10219367" y="344483"/>
                  <a:pt x="10220585" y="493836"/>
                </a:cubicBezTo>
                <a:cubicBezTo>
                  <a:pt x="10233374" y="306421"/>
                  <a:pt x="10265226" y="99656"/>
                  <a:pt x="10406513" y="104532"/>
                </a:cubicBezTo>
                <a:cubicBezTo>
                  <a:pt x="10573405" y="102093"/>
                  <a:pt x="10577582" y="318883"/>
                  <a:pt x="10581850" y="519440"/>
                </a:cubicBezTo>
                <a:cubicBezTo>
                  <a:pt x="10579920" y="360678"/>
                  <a:pt x="10580172" y="179513"/>
                  <a:pt x="10735696" y="181342"/>
                </a:cubicBezTo>
                <a:cubicBezTo>
                  <a:pt x="10847328" y="190485"/>
                  <a:pt x="10857935" y="326692"/>
                  <a:pt x="10882230" y="508467"/>
                </a:cubicBezTo>
                <a:cubicBezTo>
                  <a:pt x="10908799" y="815401"/>
                  <a:pt x="10902448" y="965057"/>
                  <a:pt x="10874153" y="1286621"/>
                </a:cubicBezTo>
                <a:cubicBezTo>
                  <a:pt x="10853388" y="1489351"/>
                  <a:pt x="10800378" y="1544103"/>
                  <a:pt x="10757642" y="1659013"/>
                </a:cubicBezTo>
                <a:cubicBezTo>
                  <a:pt x="10685646" y="1766607"/>
                  <a:pt x="10664069" y="1765958"/>
                  <a:pt x="10683577" y="1976079"/>
                </a:cubicBezTo>
                <a:lnTo>
                  <a:pt x="12163627" y="1966351"/>
                </a:lnTo>
              </a:path>
            </a:pathLst>
          </a:cu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Block Arc 11">
            <a:extLst>
              <a:ext uri="{FF2B5EF4-FFF2-40B4-BE49-F238E27FC236}">
                <a16:creationId xmlns="" xmlns:a16="http://schemas.microsoft.com/office/drawing/2014/main" id="{CABDBAE9-7B4C-4E40-BA87-AC916167CE7B}"/>
              </a:ext>
            </a:extLst>
          </p:cNvPr>
          <p:cNvSpPr/>
          <p:nvPr/>
        </p:nvSpPr>
        <p:spPr>
          <a:xfrm rot="20457929">
            <a:off x="1663075" y="1871829"/>
            <a:ext cx="744718" cy="1301464"/>
          </a:xfrm>
          <a:custGeom>
            <a:avLst/>
            <a:gdLst>
              <a:gd name="connsiteX0" fmla="*/ 1563551 w 3636337"/>
              <a:gd name="connsiteY0" fmla="*/ 3029061 h 7138182"/>
              <a:gd name="connsiteX1" fmla="*/ 1563551 w 3636337"/>
              <a:gd name="connsiteY1" fmla="*/ 1171769 h 7138182"/>
              <a:gd name="connsiteX2" fmla="*/ 1228219 w 3636337"/>
              <a:gd name="connsiteY2" fmla="*/ 1328453 h 7138182"/>
              <a:gd name="connsiteX3" fmla="*/ 823311 w 3636337"/>
              <a:gd name="connsiteY3" fmla="*/ 2281559 h 7138182"/>
              <a:gd name="connsiteX4" fmla="*/ 1563551 w 3636337"/>
              <a:gd name="connsiteY4" fmla="*/ 3029061 h 7138182"/>
              <a:gd name="connsiteX5" fmla="*/ 2056123 w 3636337"/>
              <a:gd name="connsiteY5" fmla="*/ 5971053 h 7138182"/>
              <a:gd name="connsiteX6" fmla="*/ 2407191 w 3636337"/>
              <a:gd name="connsiteY6" fmla="*/ 5809729 h 7138182"/>
              <a:gd name="connsiteX7" fmla="*/ 2812099 w 3636337"/>
              <a:gd name="connsiteY7" fmla="*/ 4856623 h 7138182"/>
              <a:gd name="connsiteX8" fmla="*/ 2056123 w 3636337"/>
              <a:gd name="connsiteY8" fmla="*/ 4007016 h 7138182"/>
              <a:gd name="connsiteX9" fmla="*/ 2056123 w 3636337"/>
              <a:gd name="connsiteY9" fmla="*/ 5971053 h 7138182"/>
              <a:gd name="connsiteX10" fmla="*/ 2056123 w 3636337"/>
              <a:gd name="connsiteY10" fmla="*/ 7138182 h 7138182"/>
              <a:gd name="connsiteX11" fmla="*/ 1563551 w 3636337"/>
              <a:gd name="connsiteY11" fmla="*/ 7138182 h 7138182"/>
              <a:gd name="connsiteX12" fmla="*/ 1563551 w 3636337"/>
              <a:gd name="connsiteY12" fmla="*/ 6796553 h 7138182"/>
              <a:gd name="connsiteX13" fmla="*/ 1016794 w 3636337"/>
              <a:gd name="connsiteY13" fmla="*/ 6629471 h 7138182"/>
              <a:gd name="connsiteX14" fmla="*/ 0 w 3636337"/>
              <a:gd name="connsiteY14" fmla="*/ 5053734 h 7138182"/>
              <a:gd name="connsiteX15" fmla="*/ 813973 w 3636337"/>
              <a:gd name="connsiteY15" fmla="*/ 5028205 h 7138182"/>
              <a:gd name="connsiteX16" fmla="*/ 1375441 w 3636337"/>
              <a:gd name="connsiteY16" fmla="*/ 5898325 h 7138182"/>
              <a:gd name="connsiteX17" fmla="*/ 1563551 w 3636337"/>
              <a:gd name="connsiteY17" fmla="*/ 5965918 h 7138182"/>
              <a:gd name="connsiteX18" fmla="*/ 1563551 w 3636337"/>
              <a:gd name="connsiteY18" fmla="*/ 3847635 h 7138182"/>
              <a:gd name="connsiteX19" fmla="*/ 16852 w 3636337"/>
              <a:gd name="connsiteY19" fmla="*/ 2382091 h 7138182"/>
              <a:gd name="connsiteX20" fmla="*/ 750173 w 3636337"/>
              <a:gd name="connsiteY20" fmla="*/ 669157 h 7138182"/>
              <a:gd name="connsiteX21" fmla="*/ 1563551 w 3636337"/>
              <a:gd name="connsiteY21" fmla="*/ 341319 h 7138182"/>
              <a:gd name="connsiteX22" fmla="*/ 1563551 w 3636337"/>
              <a:gd name="connsiteY22" fmla="*/ 0 h 7138182"/>
              <a:gd name="connsiteX23" fmla="*/ 2056123 w 3636337"/>
              <a:gd name="connsiteY23" fmla="*/ 0 h 7138182"/>
              <a:gd name="connsiteX24" fmla="*/ 2056123 w 3636337"/>
              <a:gd name="connsiteY24" fmla="*/ 339268 h 7138182"/>
              <a:gd name="connsiteX25" fmla="*/ 2618616 w 3636337"/>
              <a:gd name="connsiteY25" fmla="*/ 508711 h 7138182"/>
              <a:gd name="connsiteX26" fmla="*/ 3635410 w 3636337"/>
              <a:gd name="connsiteY26" fmla="*/ 2084448 h 7138182"/>
              <a:gd name="connsiteX27" fmla="*/ 2821437 w 3636337"/>
              <a:gd name="connsiteY27" fmla="*/ 2109978 h 7138182"/>
              <a:gd name="connsiteX28" fmla="*/ 2259969 w 3636337"/>
              <a:gd name="connsiteY28" fmla="*/ 1239857 h 7138182"/>
              <a:gd name="connsiteX29" fmla="*/ 2056123 w 3636337"/>
              <a:gd name="connsiteY29" fmla="*/ 1168235 h 7138182"/>
              <a:gd name="connsiteX30" fmla="*/ 2056123 w 3636337"/>
              <a:gd name="connsiteY30" fmla="*/ 3150890 h 7138182"/>
              <a:gd name="connsiteX31" fmla="*/ 3618512 w 3636337"/>
              <a:gd name="connsiteY31" fmla="*/ 4743007 h 7138182"/>
              <a:gd name="connsiteX32" fmla="*/ 2885237 w 3636337"/>
              <a:gd name="connsiteY32" fmla="*/ 6469025 h 7138182"/>
              <a:gd name="connsiteX33" fmla="*/ 2056123 w 3636337"/>
              <a:gd name="connsiteY33" fmla="*/ 6798748 h 7138182"/>
              <a:gd name="connsiteX34" fmla="*/ 2056123 w 3636337"/>
              <a:gd name="connsiteY34" fmla="*/ 7138182 h 7138182"/>
              <a:gd name="connsiteX0" fmla="*/ 1563551 w 3636337"/>
              <a:gd name="connsiteY0" fmla="*/ 3029061 h 7138182"/>
              <a:gd name="connsiteX1" fmla="*/ 1563551 w 3636337"/>
              <a:gd name="connsiteY1" fmla="*/ 1171769 h 7138182"/>
              <a:gd name="connsiteX2" fmla="*/ 1228219 w 3636337"/>
              <a:gd name="connsiteY2" fmla="*/ 1328453 h 7138182"/>
              <a:gd name="connsiteX3" fmla="*/ 823311 w 3636337"/>
              <a:gd name="connsiteY3" fmla="*/ 2281559 h 7138182"/>
              <a:gd name="connsiteX4" fmla="*/ 1563551 w 3636337"/>
              <a:gd name="connsiteY4" fmla="*/ 3029061 h 7138182"/>
              <a:gd name="connsiteX5" fmla="*/ 2056123 w 3636337"/>
              <a:gd name="connsiteY5" fmla="*/ 5971053 h 7138182"/>
              <a:gd name="connsiteX6" fmla="*/ 2407191 w 3636337"/>
              <a:gd name="connsiteY6" fmla="*/ 5809729 h 7138182"/>
              <a:gd name="connsiteX7" fmla="*/ 2812099 w 3636337"/>
              <a:gd name="connsiteY7" fmla="*/ 4856623 h 7138182"/>
              <a:gd name="connsiteX8" fmla="*/ 2056123 w 3636337"/>
              <a:gd name="connsiteY8" fmla="*/ 4007016 h 7138182"/>
              <a:gd name="connsiteX9" fmla="*/ 2056123 w 3636337"/>
              <a:gd name="connsiteY9" fmla="*/ 5971053 h 7138182"/>
              <a:gd name="connsiteX10" fmla="*/ 2056123 w 3636337"/>
              <a:gd name="connsiteY10" fmla="*/ 7138182 h 7138182"/>
              <a:gd name="connsiteX11" fmla="*/ 1563551 w 3636337"/>
              <a:gd name="connsiteY11" fmla="*/ 7138182 h 7138182"/>
              <a:gd name="connsiteX12" fmla="*/ 1563551 w 3636337"/>
              <a:gd name="connsiteY12" fmla="*/ 6796553 h 7138182"/>
              <a:gd name="connsiteX13" fmla="*/ 1016794 w 3636337"/>
              <a:gd name="connsiteY13" fmla="*/ 6629471 h 7138182"/>
              <a:gd name="connsiteX14" fmla="*/ 0 w 3636337"/>
              <a:gd name="connsiteY14" fmla="*/ 5053734 h 7138182"/>
              <a:gd name="connsiteX15" fmla="*/ 813973 w 3636337"/>
              <a:gd name="connsiteY15" fmla="*/ 5028205 h 7138182"/>
              <a:gd name="connsiteX16" fmla="*/ 1375441 w 3636337"/>
              <a:gd name="connsiteY16" fmla="*/ 5898325 h 7138182"/>
              <a:gd name="connsiteX17" fmla="*/ 1563551 w 3636337"/>
              <a:gd name="connsiteY17" fmla="*/ 5965918 h 7138182"/>
              <a:gd name="connsiteX18" fmla="*/ 1563551 w 3636337"/>
              <a:gd name="connsiteY18" fmla="*/ 3847635 h 7138182"/>
              <a:gd name="connsiteX19" fmla="*/ 16852 w 3636337"/>
              <a:gd name="connsiteY19" fmla="*/ 2382091 h 7138182"/>
              <a:gd name="connsiteX20" fmla="*/ 750173 w 3636337"/>
              <a:gd name="connsiteY20" fmla="*/ 669157 h 7138182"/>
              <a:gd name="connsiteX21" fmla="*/ 1563551 w 3636337"/>
              <a:gd name="connsiteY21" fmla="*/ 341319 h 7138182"/>
              <a:gd name="connsiteX22" fmla="*/ 2056123 w 3636337"/>
              <a:gd name="connsiteY22" fmla="*/ 0 h 7138182"/>
              <a:gd name="connsiteX23" fmla="*/ 2056123 w 3636337"/>
              <a:gd name="connsiteY23" fmla="*/ 339268 h 7138182"/>
              <a:gd name="connsiteX24" fmla="*/ 2618616 w 3636337"/>
              <a:gd name="connsiteY24" fmla="*/ 508711 h 7138182"/>
              <a:gd name="connsiteX25" fmla="*/ 3635410 w 3636337"/>
              <a:gd name="connsiteY25" fmla="*/ 2084448 h 7138182"/>
              <a:gd name="connsiteX26" fmla="*/ 2821437 w 3636337"/>
              <a:gd name="connsiteY26" fmla="*/ 2109978 h 7138182"/>
              <a:gd name="connsiteX27" fmla="*/ 2259969 w 3636337"/>
              <a:gd name="connsiteY27" fmla="*/ 1239857 h 7138182"/>
              <a:gd name="connsiteX28" fmla="*/ 2056123 w 3636337"/>
              <a:gd name="connsiteY28" fmla="*/ 1168235 h 7138182"/>
              <a:gd name="connsiteX29" fmla="*/ 2056123 w 3636337"/>
              <a:gd name="connsiteY29" fmla="*/ 3150890 h 7138182"/>
              <a:gd name="connsiteX30" fmla="*/ 3618512 w 3636337"/>
              <a:gd name="connsiteY30" fmla="*/ 4743007 h 7138182"/>
              <a:gd name="connsiteX31" fmla="*/ 2885237 w 3636337"/>
              <a:gd name="connsiteY31" fmla="*/ 6469025 h 7138182"/>
              <a:gd name="connsiteX32" fmla="*/ 2056123 w 3636337"/>
              <a:gd name="connsiteY32" fmla="*/ 6798748 h 7138182"/>
              <a:gd name="connsiteX33" fmla="*/ 2056123 w 3636337"/>
              <a:gd name="connsiteY33" fmla="*/ 7138182 h 7138182"/>
              <a:gd name="connsiteX0" fmla="*/ 1563551 w 3636337"/>
              <a:gd name="connsiteY0" fmla="*/ 3462290 h 7571411"/>
              <a:gd name="connsiteX1" fmla="*/ 1563551 w 3636337"/>
              <a:gd name="connsiteY1" fmla="*/ 1604998 h 7571411"/>
              <a:gd name="connsiteX2" fmla="*/ 1228219 w 3636337"/>
              <a:gd name="connsiteY2" fmla="*/ 1761682 h 7571411"/>
              <a:gd name="connsiteX3" fmla="*/ 823311 w 3636337"/>
              <a:gd name="connsiteY3" fmla="*/ 2714788 h 7571411"/>
              <a:gd name="connsiteX4" fmla="*/ 1563551 w 3636337"/>
              <a:gd name="connsiteY4" fmla="*/ 3462290 h 7571411"/>
              <a:gd name="connsiteX5" fmla="*/ 2056123 w 3636337"/>
              <a:gd name="connsiteY5" fmla="*/ 6404282 h 7571411"/>
              <a:gd name="connsiteX6" fmla="*/ 2407191 w 3636337"/>
              <a:gd name="connsiteY6" fmla="*/ 6242958 h 7571411"/>
              <a:gd name="connsiteX7" fmla="*/ 2812099 w 3636337"/>
              <a:gd name="connsiteY7" fmla="*/ 5289852 h 7571411"/>
              <a:gd name="connsiteX8" fmla="*/ 2056123 w 3636337"/>
              <a:gd name="connsiteY8" fmla="*/ 4440245 h 7571411"/>
              <a:gd name="connsiteX9" fmla="*/ 2056123 w 3636337"/>
              <a:gd name="connsiteY9" fmla="*/ 6404282 h 7571411"/>
              <a:gd name="connsiteX10" fmla="*/ 2056123 w 3636337"/>
              <a:gd name="connsiteY10" fmla="*/ 7571411 h 7571411"/>
              <a:gd name="connsiteX11" fmla="*/ 1563551 w 3636337"/>
              <a:gd name="connsiteY11" fmla="*/ 7571411 h 7571411"/>
              <a:gd name="connsiteX12" fmla="*/ 1563551 w 3636337"/>
              <a:gd name="connsiteY12" fmla="*/ 7229782 h 7571411"/>
              <a:gd name="connsiteX13" fmla="*/ 1016794 w 3636337"/>
              <a:gd name="connsiteY13" fmla="*/ 7062700 h 7571411"/>
              <a:gd name="connsiteX14" fmla="*/ 0 w 3636337"/>
              <a:gd name="connsiteY14" fmla="*/ 5486963 h 7571411"/>
              <a:gd name="connsiteX15" fmla="*/ 813973 w 3636337"/>
              <a:gd name="connsiteY15" fmla="*/ 5461434 h 7571411"/>
              <a:gd name="connsiteX16" fmla="*/ 1375441 w 3636337"/>
              <a:gd name="connsiteY16" fmla="*/ 6331554 h 7571411"/>
              <a:gd name="connsiteX17" fmla="*/ 1563551 w 3636337"/>
              <a:gd name="connsiteY17" fmla="*/ 6399147 h 7571411"/>
              <a:gd name="connsiteX18" fmla="*/ 1563551 w 3636337"/>
              <a:gd name="connsiteY18" fmla="*/ 4280864 h 7571411"/>
              <a:gd name="connsiteX19" fmla="*/ 16852 w 3636337"/>
              <a:gd name="connsiteY19" fmla="*/ 2815320 h 7571411"/>
              <a:gd name="connsiteX20" fmla="*/ 750173 w 3636337"/>
              <a:gd name="connsiteY20" fmla="*/ 1102386 h 7571411"/>
              <a:gd name="connsiteX21" fmla="*/ 1563551 w 3636337"/>
              <a:gd name="connsiteY21" fmla="*/ 774548 h 7571411"/>
              <a:gd name="connsiteX22" fmla="*/ 1881247 w 3636337"/>
              <a:gd name="connsiteY22" fmla="*/ -1 h 7571411"/>
              <a:gd name="connsiteX23" fmla="*/ 2056123 w 3636337"/>
              <a:gd name="connsiteY23" fmla="*/ 772497 h 7571411"/>
              <a:gd name="connsiteX24" fmla="*/ 2618616 w 3636337"/>
              <a:gd name="connsiteY24" fmla="*/ 941940 h 7571411"/>
              <a:gd name="connsiteX25" fmla="*/ 3635410 w 3636337"/>
              <a:gd name="connsiteY25" fmla="*/ 2517677 h 7571411"/>
              <a:gd name="connsiteX26" fmla="*/ 2821437 w 3636337"/>
              <a:gd name="connsiteY26" fmla="*/ 2543207 h 7571411"/>
              <a:gd name="connsiteX27" fmla="*/ 2259969 w 3636337"/>
              <a:gd name="connsiteY27" fmla="*/ 1673086 h 7571411"/>
              <a:gd name="connsiteX28" fmla="*/ 2056123 w 3636337"/>
              <a:gd name="connsiteY28" fmla="*/ 1601464 h 7571411"/>
              <a:gd name="connsiteX29" fmla="*/ 2056123 w 3636337"/>
              <a:gd name="connsiteY29" fmla="*/ 3584119 h 7571411"/>
              <a:gd name="connsiteX30" fmla="*/ 3618512 w 3636337"/>
              <a:gd name="connsiteY30" fmla="*/ 5176236 h 7571411"/>
              <a:gd name="connsiteX31" fmla="*/ 2885237 w 3636337"/>
              <a:gd name="connsiteY31" fmla="*/ 6902254 h 7571411"/>
              <a:gd name="connsiteX32" fmla="*/ 2056123 w 3636337"/>
              <a:gd name="connsiteY32" fmla="*/ 7231977 h 7571411"/>
              <a:gd name="connsiteX33" fmla="*/ 2056123 w 3636337"/>
              <a:gd name="connsiteY33" fmla="*/ 7571411 h 7571411"/>
              <a:gd name="connsiteX0" fmla="*/ 1563551 w 3636337"/>
              <a:gd name="connsiteY0" fmla="*/ 3556737 h 7665858"/>
              <a:gd name="connsiteX1" fmla="*/ 1563551 w 3636337"/>
              <a:gd name="connsiteY1" fmla="*/ 1699445 h 7665858"/>
              <a:gd name="connsiteX2" fmla="*/ 1228219 w 3636337"/>
              <a:gd name="connsiteY2" fmla="*/ 1856129 h 7665858"/>
              <a:gd name="connsiteX3" fmla="*/ 823311 w 3636337"/>
              <a:gd name="connsiteY3" fmla="*/ 2809235 h 7665858"/>
              <a:gd name="connsiteX4" fmla="*/ 1563551 w 3636337"/>
              <a:gd name="connsiteY4" fmla="*/ 3556737 h 7665858"/>
              <a:gd name="connsiteX5" fmla="*/ 2056123 w 3636337"/>
              <a:gd name="connsiteY5" fmla="*/ 6498729 h 7665858"/>
              <a:gd name="connsiteX6" fmla="*/ 2407191 w 3636337"/>
              <a:gd name="connsiteY6" fmla="*/ 6337405 h 7665858"/>
              <a:gd name="connsiteX7" fmla="*/ 2812099 w 3636337"/>
              <a:gd name="connsiteY7" fmla="*/ 5384299 h 7665858"/>
              <a:gd name="connsiteX8" fmla="*/ 2056123 w 3636337"/>
              <a:gd name="connsiteY8" fmla="*/ 4534692 h 7665858"/>
              <a:gd name="connsiteX9" fmla="*/ 2056123 w 3636337"/>
              <a:gd name="connsiteY9" fmla="*/ 6498729 h 7665858"/>
              <a:gd name="connsiteX10" fmla="*/ 2056123 w 3636337"/>
              <a:gd name="connsiteY10" fmla="*/ 7665858 h 7665858"/>
              <a:gd name="connsiteX11" fmla="*/ 1563551 w 3636337"/>
              <a:gd name="connsiteY11" fmla="*/ 7665858 h 7665858"/>
              <a:gd name="connsiteX12" fmla="*/ 1563551 w 3636337"/>
              <a:gd name="connsiteY12" fmla="*/ 7324229 h 7665858"/>
              <a:gd name="connsiteX13" fmla="*/ 1016794 w 3636337"/>
              <a:gd name="connsiteY13" fmla="*/ 7157147 h 7665858"/>
              <a:gd name="connsiteX14" fmla="*/ 0 w 3636337"/>
              <a:gd name="connsiteY14" fmla="*/ 5581410 h 7665858"/>
              <a:gd name="connsiteX15" fmla="*/ 813973 w 3636337"/>
              <a:gd name="connsiteY15" fmla="*/ 5555881 h 7665858"/>
              <a:gd name="connsiteX16" fmla="*/ 1375441 w 3636337"/>
              <a:gd name="connsiteY16" fmla="*/ 6426001 h 7665858"/>
              <a:gd name="connsiteX17" fmla="*/ 1563551 w 3636337"/>
              <a:gd name="connsiteY17" fmla="*/ 6493594 h 7665858"/>
              <a:gd name="connsiteX18" fmla="*/ 1563551 w 3636337"/>
              <a:gd name="connsiteY18" fmla="*/ 4375311 h 7665858"/>
              <a:gd name="connsiteX19" fmla="*/ 16852 w 3636337"/>
              <a:gd name="connsiteY19" fmla="*/ 2909767 h 7665858"/>
              <a:gd name="connsiteX20" fmla="*/ 750173 w 3636337"/>
              <a:gd name="connsiteY20" fmla="*/ 1196833 h 7665858"/>
              <a:gd name="connsiteX21" fmla="*/ 1563551 w 3636337"/>
              <a:gd name="connsiteY21" fmla="*/ 868995 h 7665858"/>
              <a:gd name="connsiteX22" fmla="*/ 1716191 w 3636337"/>
              <a:gd name="connsiteY22" fmla="*/ -1 h 7665858"/>
              <a:gd name="connsiteX23" fmla="*/ 2056123 w 3636337"/>
              <a:gd name="connsiteY23" fmla="*/ 866944 h 7665858"/>
              <a:gd name="connsiteX24" fmla="*/ 2618616 w 3636337"/>
              <a:gd name="connsiteY24" fmla="*/ 1036387 h 7665858"/>
              <a:gd name="connsiteX25" fmla="*/ 3635410 w 3636337"/>
              <a:gd name="connsiteY25" fmla="*/ 2612124 h 7665858"/>
              <a:gd name="connsiteX26" fmla="*/ 2821437 w 3636337"/>
              <a:gd name="connsiteY26" fmla="*/ 2637654 h 7665858"/>
              <a:gd name="connsiteX27" fmla="*/ 2259969 w 3636337"/>
              <a:gd name="connsiteY27" fmla="*/ 1767533 h 7665858"/>
              <a:gd name="connsiteX28" fmla="*/ 2056123 w 3636337"/>
              <a:gd name="connsiteY28" fmla="*/ 1695911 h 7665858"/>
              <a:gd name="connsiteX29" fmla="*/ 2056123 w 3636337"/>
              <a:gd name="connsiteY29" fmla="*/ 3678566 h 7665858"/>
              <a:gd name="connsiteX30" fmla="*/ 3618512 w 3636337"/>
              <a:gd name="connsiteY30" fmla="*/ 5270683 h 7665858"/>
              <a:gd name="connsiteX31" fmla="*/ 2885237 w 3636337"/>
              <a:gd name="connsiteY31" fmla="*/ 6996701 h 7665858"/>
              <a:gd name="connsiteX32" fmla="*/ 2056123 w 3636337"/>
              <a:gd name="connsiteY32" fmla="*/ 7326424 h 7665858"/>
              <a:gd name="connsiteX33" fmla="*/ 2056123 w 3636337"/>
              <a:gd name="connsiteY33" fmla="*/ 7665858 h 7665858"/>
              <a:gd name="connsiteX0" fmla="*/ 1563551 w 3636337"/>
              <a:gd name="connsiteY0" fmla="*/ 3557542 h 7666663"/>
              <a:gd name="connsiteX1" fmla="*/ 1563551 w 3636337"/>
              <a:gd name="connsiteY1" fmla="*/ 1700250 h 7666663"/>
              <a:gd name="connsiteX2" fmla="*/ 1228219 w 3636337"/>
              <a:gd name="connsiteY2" fmla="*/ 1856934 h 7666663"/>
              <a:gd name="connsiteX3" fmla="*/ 823311 w 3636337"/>
              <a:gd name="connsiteY3" fmla="*/ 2810040 h 7666663"/>
              <a:gd name="connsiteX4" fmla="*/ 1563551 w 3636337"/>
              <a:gd name="connsiteY4" fmla="*/ 3557542 h 7666663"/>
              <a:gd name="connsiteX5" fmla="*/ 2056123 w 3636337"/>
              <a:gd name="connsiteY5" fmla="*/ 6499534 h 7666663"/>
              <a:gd name="connsiteX6" fmla="*/ 2407191 w 3636337"/>
              <a:gd name="connsiteY6" fmla="*/ 6338210 h 7666663"/>
              <a:gd name="connsiteX7" fmla="*/ 2812099 w 3636337"/>
              <a:gd name="connsiteY7" fmla="*/ 5385104 h 7666663"/>
              <a:gd name="connsiteX8" fmla="*/ 2056123 w 3636337"/>
              <a:gd name="connsiteY8" fmla="*/ 4535497 h 7666663"/>
              <a:gd name="connsiteX9" fmla="*/ 2056123 w 3636337"/>
              <a:gd name="connsiteY9" fmla="*/ 6499534 h 7666663"/>
              <a:gd name="connsiteX10" fmla="*/ 2056123 w 3636337"/>
              <a:gd name="connsiteY10" fmla="*/ 7666663 h 7666663"/>
              <a:gd name="connsiteX11" fmla="*/ 1563551 w 3636337"/>
              <a:gd name="connsiteY11" fmla="*/ 7666663 h 7666663"/>
              <a:gd name="connsiteX12" fmla="*/ 1563551 w 3636337"/>
              <a:gd name="connsiteY12" fmla="*/ 7325034 h 7666663"/>
              <a:gd name="connsiteX13" fmla="*/ 1016794 w 3636337"/>
              <a:gd name="connsiteY13" fmla="*/ 7157952 h 7666663"/>
              <a:gd name="connsiteX14" fmla="*/ 0 w 3636337"/>
              <a:gd name="connsiteY14" fmla="*/ 5582215 h 7666663"/>
              <a:gd name="connsiteX15" fmla="*/ 813973 w 3636337"/>
              <a:gd name="connsiteY15" fmla="*/ 5556686 h 7666663"/>
              <a:gd name="connsiteX16" fmla="*/ 1375441 w 3636337"/>
              <a:gd name="connsiteY16" fmla="*/ 6426806 h 7666663"/>
              <a:gd name="connsiteX17" fmla="*/ 1563551 w 3636337"/>
              <a:gd name="connsiteY17" fmla="*/ 6494399 h 7666663"/>
              <a:gd name="connsiteX18" fmla="*/ 1563551 w 3636337"/>
              <a:gd name="connsiteY18" fmla="*/ 4376116 h 7666663"/>
              <a:gd name="connsiteX19" fmla="*/ 16852 w 3636337"/>
              <a:gd name="connsiteY19" fmla="*/ 2910572 h 7666663"/>
              <a:gd name="connsiteX20" fmla="*/ 750173 w 3636337"/>
              <a:gd name="connsiteY20" fmla="*/ 1197638 h 7666663"/>
              <a:gd name="connsiteX21" fmla="*/ 1563551 w 3636337"/>
              <a:gd name="connsiteY21" fmla="*/ 869800 h 7666663"/>
              <a:gd name="connsiteX22" fmla="*/ 1652399 w 3636337"/>
              <a:gd name="connsiteY22" fmla="*/ 0 h 7666663"/>
              <a:gd name="connsiteX23" fmla="*/ 2056123 w 3636337"/>
              <a:gd name="connsiteY23" fmla="*/ 867749 h 7666663"/>
              <a:gd name="connsiteX24" fmla="*/ 2618616 w 3636337"/>
              <a:gd name="connsiteY24" fmla="*/ 1037192 h 7666663"/>
              <a:gd name="connsiteX25" fmla="*/ 3635410 w 3636337"/>
              <a:gd name="connsiteY25" fmla="*/ 2612929 h 7666663"/>
              <a:gd name="connsiteX26" fmla="*/ 2821437 w 3636337"/>
              <a:gd name="connsiteY26" fmla="*/ 2638459 h 7666663"/>
              <a:gd name="connsiteX27" fmla="*/ 2259969 w 3636337"/>
              <a:gd name="connsiteY27" fmla="*/ 1768338 h 7666663"/>
              <a:gd name="connsiteX28" fmla="*/ 2056123 w 3636337"/>
              <a:gd name="connsiteY28" fmla="*/ 1696716 h 7666663"/>
              <a:gd name="connsiteX29" fmla="*/ 2056123 w 3636337"/>
              <a:gd name="connsiteY29" fmla="*/ 3679371 h 7666663"/>
              <a:gd name="connsiteX30" fmla="*/ 3618512 w 3636337"/>
              <a:gd name="connsiteY30" fmla="*/ 5271488 h 7666663"/>
              <a:gd name="connsiteX31" fmla="*/ 2885237 w 3636337"/>
              <a:gd name="connsiteY31" fmla="*/ 6997506 h 7666663"/>
              <a:gd name="connsiteX32" fmla="*/ 2056123 w 3636337"/>
              <a:gd name="connsiteY32" fmla="*/ 7327229 h 7666663"/>
              <a:gd name="connsiteX33" fmla="*/ 2056123 w 3636337"/>
              <a:gd name="connsiteY33" fmla="*/ 7666663 h 7666663"/>
              <a:gd name="connsiteX0" fmla="*/ 1563551 w 3636337"/>
              <a:gd name="connsiteY0" fmla="*/ 3557542 h 7666663"/>
              <a:gd name="connsiteX1" fmla="*/ 1563551 w 3636337"/>
              <a:gd name="connsiteY1" fmla="*/ 1700250 h 7666663"/>
              <a:gd name="connsiteX2" fmla="*/ 1228219 w 3636337"/>
              <a:gd name="connsiteY2" fmla="*/ 1856934 h 7666663"/>
              <a:gd name="connsiteX3" fmla="*/ 823311 w 3636337"/>
              <a:gd name="connsiteY3" fmla="*/ 2810040 h 7666663"/>
              <a:gd name="connsiteX4" fmla="*/ 1563551 w 3636337"/>
              <a:gd name="connsiteY4" fmla="*/ 3557542 h 7666663"/>
              <a:gd name="connsiteX5" fmla="*/ 2056123 w 3636337"/>
              <a:gd name="connsiteY5" fmla="*/ 6499534 h 7666663"/>
              <a:gd name="connsiteX6" fmla="*/ 2407191 w 3636337"/>
              <a:gd name="connsiteY6" fmla="*/ 6338210 h 7666663"/>
              <a:gd name="connsiteX7" fmla="*/ 2812099 w 3636337"/>
              <a:gd name="connsiteY7" fmla="*/ 5385104 h 7666663"/>
              <a:gd name="connsiteX8" fmla="*/ 2056123 w 3636337"/>
              <a:gd name="connsiteY8" fmla="*/ 4535497 h 7666663"/>
              <a:gd name="connsiteX9" fmla="*/ 2056123 w 3636337"/>
              <a:gd name="connsiteY9" fmla="*/ 6499534 h 7666663"/>
              <a:gd name="connsiteX10" fmla="*/ 2056123 w 3636337"/>
              <a:gd name="connsiteY10" fmla="*/ 7666663 h 7666663"/>
              <a:gd name="connsiteX11" fmla="*/ 1563551 w 3636337"/>
              <a:gd name="connsiteY11" fmla="*/ 7666663 h 7666663"/>
              <a:gd name="connsiteX12" fmla="*/ 1563551 w 3636337"/>
              <a:gd name="connsiteY12" fmla="*/ 7325034 h 7666663"/>
              <a:gd name="connsiteX13" fmla="*/ 1016794 w 3636337"/>
              <a:gd name="connsiteY13" fmla="*/ 7157952 h 7666663"/>
              <a:gd name="connsiteX14" fmla="*/ 0 w 3636337"/>
              <a:gd name="connsiteY14" fmla="*/ 5582215 h 7666663"/>
              <a:gd name="connsiteX15" fmla="*/ 813973 w 3636337"/>
              <a:gd name="connsiteY15" fmla="*/ 5556686 h 7666663"/>
              <a:gd name="connsiteX16" fmla="*/ 1375441 w 3636337"/>
              <a:gd name="connsiteY16" fmla="*/ 6426806 h 7666663"/>
              <a:gd name="connsiteX17" fmla="*/ 1563551 w 3636337"/>
              <a:gd name="connsiteY17" fmla="*/ 6494399 h 7666663"/>
              <a:gd name="connsiteX18" fmla="*/ 1563551 w 3636337"/>
              <a:gd name="connsiteY18" fmla="*/ 4376116 h 7666663"/>
              <a:gd name="connsiteX19" fmla="*/ 16852 w 3636337"/>
              <a:gd name="connsiteY19" fmla="*/ 2910572 h 7666663"/>
              <a:gd name="connsiteX20" fmla="*/ 750173 w 3636337"/>
              <a:gd name="connsiteY20" fmla="*/ 1197638 h 7666663"/>
              <a:gd name="connsiteX21" fmla="*/ 1563551 w 3636337"/>
              <a:gd name="connsiteY21" fmla="*/ 869800 h 7666663"/>
              <a:gd name="connsiteX22" fmla="*/ 1652399 w 3636337"/>
              <a:gd name="connsiteY22" fmla="*/ 0 h 7666663"/>
              <a:gd name="connsiteX23" fmla="*/ 2056123 w 3636337"/>
              <a:gd name="connsiteY23" fmla="*/ 867749 h 7666663"/>
              <a:gd name="connsiteX24" fmla="*/ 2618616 w 3636337"/>
              <a:gd name="connsiteY24" fmla="*/ 1037192 h 7666663"/>
              <a:gd name="connsiteX25" fmla="*/ 3635410 w 3636337"/>
              <a:gd name="connsiteY25" fmla="*/ 2612929 h 7666663"/>
              <a:gd name="connsiteX26" fmla="*/ 2821437 w 3636337"/>
              <a:gd name="connsiteY26" fmla="*/ 2638459 h 7666663"/>
              <a:gd name="connsiteX27" fmla="*/ 2259969 w 3636337"/>
              <a:gd name="connsiteY27" fmla="*/ 1768338 h 7666663"/>
              <a:gd name="connsiteX28" fmla="*/ 2056123 w 3636337"/>
              <a:gd name="connsiteY28" fmla="*/ 1696716 h 7666663"/>
              <a:gd name="connsiteX29" fmla="*/ 2056123 w 3636337"/>
              <a:gd name="connsiteY29" fmla="*/ 3679371 h 7666663"/>
              <a:gd name="connsiteX30" fmla="*/ 3618512 w 3636337"/>
              <a:gd name="connsiteY30" fmla="*/ 5271488 h 7666663"/>
              <a:gd name="connsiteX31" fmla="*/ 2885237 w 3636337"/>
              <a:gd name="connsiteY31" fmla="*/ 6997506 h 7666663"/>
              <a:gd name="connsiteX32" fmla="*/ 2056123 w 3636337"/>
              <a:gd name="connsiteY32" fmla="*/ 7327229 h 7666663"/>
              <a:gd name="connsiteX33" fmla="*/ 2056123 w 3636337"/>
              <a:gd name="connsiteY33" fmla="*/ 7666663 h 7666663"/>
              <a:gd name="connsiteX0" fmla="*/ 1563551 w 3636337"/>
              <a:gd name="connsiteY0" fmla="*/ 3557542 h 7666663"/>
              <a:gd name="connsiteX1" fmla="*/ 1563551 w 3636337"/>
              <a:gd name="connsiteY1" fmla="*/ 1700250 h 7666663"/>
              <a:gd name="connsiteX2" fmla="*/ 1228219 w 3636337"/>
              <a:gd name="connsiteY2" fmla="*/ 1856934 h 7666663"/>
              <a:gd name="connsiteX3" fmla="*/ 823311 w 3636337"/>
              <a:gd name="connsiteY3" fmla="*/ 2810040 h 7666663"/>
              <a:gd name="connsiteX4" fmla="*/ 1563551 w 3636337"/>
              <a:gd name="connsiteY4" fmla="*/ 3557542 h 7666663"/>
              <a:gd name="connsiteX5" fmla="*/ 2056123 w 3636337"/>
              <a:gd name="connsiteY5" fmla="*/ 6499534 h 7666663"/>
              <a:gd name="connsiteX6" fmla="*/ 2407191 w 3636337"/>
              <a:gd name="connsiteY6" fmla="*/ 6338210 h 7666663"/>
              <a:gd name="connsiteX7" fmla="*/ 2812099 w 3636337"/>
              <a:gd name="connsiteY7" fmla="*/ 5385104 h 7666663"/>
              <a:gd name="connsiteX8" fmla="*/ 2056123 w 3636337"/>
              <a:gd name="connsiteY8" fmla="*/ 4535497 h 7666663"/>
              <a:gd name="connsiteX9" fmla="*/ 2056123 w 3636337"/>
              <a:gd name="connsiteY9" fmla="*/ 6499534 h 7666663"/>
              <a:gd name="connsiteX10" fmla="*/ 2056123 w 3636337"/>
              <a:gd name="connsiteY10" fmla="*/ 7666663 h 7666663"/>
              <a:gd name="connsiteX11" fmla="*/ 1563551 w 3636337"/>
              <a:gd name="connsiteY11" fmla="*/ 7666663 h 7666663"/>
              <a:gd name="connsiteX12" fmla="*/ 1563551 w 3636337"/>
              <a:gd name="connsiteY12" fmla="*/ 7325034 h 7666663"/>
              <a:gd name="connsiteX13" fmla="*/ 1016794 w 3636337"/>
              <a:gd name="connsiteY13" fmla="*/ 7157952 h 7666663"/>
              <a:gd name="connsiteX14" fmla="*/ 0 w 3636337"/>
              <a:gd name="connsiteY14" fmla="*/ 5582215 h 7666663"/>
              <a:gd name="connsiteX15" fmla="*/ 813973 w 3636337"/>
              <a:gd name="connsiteY15" fmla="*/ 5556686 h 7666663"/>
              <a:gd name="connsiteX16" fmla="*/ 1375441 w 3636337"/>
              <a:gd name="connsiteY16" fmla="*/ 6426806 h 7666663"/>
              <a:gd name="connsiteX17" fmla="*/ 1563551 w 3636337"/>
              <a:gd name="connsiteY17" fmla="*/ 6494399 h 7666663"/>
              <a:gd name="connsiteX18" fmla="*/ 1563551 w 3636337"/>
              <a:gd name="connsiteY18" fmla="*/ 4376116 h 7666663"/>
              <a:gd name="connsiteX19" fmla="*/ 16852 w 3636337"/>
              <a:gd name="connsiteY19" fmla="*/ 2910572 h 7666663"/>
              <a:gd name="connsiteX20" fmla="*/ 750173 w 3636337"/>
              <a:gd name="connsiteY20" fmla="*/ 1197638 h 7666663"/>
              <a:gd name="connsiteX21" fmla="*/ 1563551 w 3636337"/>
              <a:gd name="connsiteY21" fmla="*/ 869800 h 7666663"/>
              <a:gd name="connsiteX22" fmla="*/ 1652399 w 3636337"/>
              <a:gd name="connsiteY22" fmla="*/ 0 h 7666663"/>
              <a:gd name="connsiteX23" fmla="*/ 2056123 w 3636337"/>
              <a:gd name="connsiteY23" fmla="*/ 867749 h 7666663"/>
              <a:gd name="connsiteX24" fmla="*/ 2618616 w 3636337"/>
              <a:gd name="connsiteY24" fmla="*/ 1037192 h 7666663"/>
              <a:gd name="connsiteX25" fmla="*/ 3635410 w 3636337"/>
              <a:gd name="connsiteY25" fmla="*/ 2612929 h 7666663"/>
              <a:gd name="connsiteX26" fmla="*/ 2821437 w 3636337"/>
              <a:gd name="connsiteY26" fmla="*/ 2638459 h 7666663"/>
              <a:gd name="connsiteX27" fmla="*/ 2259969 w 3636337"/>
              <a:gd name="connsiteY27" fmla="*/ 1768338 h 7666663"/>
              <a:gd name="connsiteX28" fmla="*/ 2056123 w 3636337"/>
              <a:gd name="connsiteY28" fmla="*/ 1696716 h 7666663"/>
              <a:gd name="connsiteX29" fmla="*/ 2056123 w 3636337"/>
              <a:gd name="connsiteY29" fmla="*/ 3679371 h 7666663"/>
              <a:gd name="connsiteX30" fmla="*/ 3618512 w 3636337"/>
              <a:gd name="connsiteY30" fmla="*/ 5271488 h 7666663"/>
              <a:gd name="connsiteX31" fmla="*/ 2885237 w 3636337"/>
              <a:gd name="connsiteY31" fmla="*/ 6997506 h 7666663"/>
              <a:gd name="connsiteX32" fmla="*/ 2056123 w 3636337"/>
              <a:gd name="connsiteY32" fmla="*/ 7327229 h 7666663"/>
              <a:gd name="connsiteX33" fmla="*/ 2056123 w 3636337"/>
              <a:gd name="connsiteY33" fmla="*/ 7666663 h 766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636337" h="7666663">
                <a:moveTo>
                  <a:pt x="1563551" y="3557542"/>
                </a:moveTo>
                <a:lnTo>
                  <a:pt x="1563551" y="1700250"/>
                </a:lnTo>
                <a:cubicBezTo>
                  <a:pt x="1444523" y="1729565"/>
                  <a:pt x="1330799" y="1782554"/>
                  <a:pt x="1228219" y="1856934"/>
                </a:cubicBezTo>
                <a:cubicBezTo>
                  <a:pt x="927220" y="2075186"/>
                  <a:pt x="771440" y="2441876"/>
                  <a:pt x="823311" y="2810040"/>
                </a:cubicBezTo>
                <a:cubicBezTo>
                  <a:pt x="886035" y="3290431"/>
                  <a:pt x="1181988" y="3452462"/>
                  <a:pt x="1563551" y="3557542"/>
                </a:cubicBezTo>
                <a:close/>
                <a:moveTo>
                  <a:pt x="2056123" y="6499534"/>
                </a:moveTo>
                <a:cubicBezTo>
                  <a:pt x="2180706" y="6470270"/>
                  <a:pt x="2300029" y="6415912"/>
                  <a:pt x="2407191" y="6338210"/>
                </a:cubicBezTo>
                <a:cubicBezTo>
                  <a:pt x="2708190" y="6119958"/>
                  <a:pt x="2863970" y="5753268"/>
                  <a:pt x="2812099" y="5385104"/>
                </a:cubicBezTo>
                <a:cubicBezTo>
                  <a:pt x="2712300" y="4893975"/>
                  <a:pt x="2419393" y="4676499"/>
                  <a:pt x="2056123" y="4535497"/>
                </a:cubicBezTo>
                <a:lnTo>
                  <a:pt x="2056123" y="6499534"/>
                </a:lnTo>
                <a:close/>
                <a:moveTo>
                  <a:pt x="2056123" y="7666663"/>
                </a:moveTo>
                <a:lnTo>
                  <a:pt x="1563551" y="7666663"/>
                </a:lnTo>
                <a:lnTo>
                  <a:pt x="1563551" y="7325034"/>
                </a:lnTo>
                <a:cubicBezTo>
                  <a:pt x="1376287" y="7299583"/>
                  <a:pt x="1191751" y="7243772"/>
                  <a:pt x="1016794" y="7157952"/>
                </a:cubicBezTo>
                <a:cubicBezTo>
                  <a:pt x="412303" y="6861427"/>
                  <a:pt x="21102" y="6255185"/>
                  <a:pt x="0" y="5582215"/>
                </a:cubicBezTo>
                <a:lnTo>
                  <a:pt x="813973" y="5556686"/>
                </a:lnTo>
                <a:cubicBezTo>
                  <a:pt x="825624" y="5928299"/>
                  <a:pt x="1041643" y="6263069"/>
                  <a:pt x="1375441" y="6426806"/>
                </a:cubicBezTo>
                <a:cubicBezTo>
                  <a:pt x="1436179" y="6456600"/>
                  <a:pt x="1499008" y="6479843"/>
                  <a:pt x="1563551" y="6494399"/>
                </a:cubicBezTo>
                <a:lnTo>
                  <a:pt x="1563551" y="4376116"/>
                </a:lnTo>
                <a:cubicBezTo>
                  <a:pt x="920238" y="4190826"/>
                  <a:pt x="233045" y="3978874"/>
                  <a:pt x="16852" y="2910572"/>
                </a:cubicBezTo>
                <a:cubicBezTo>
                  <a:pt x="-73403" y="2248414"/>
                  <a:pt x="208577" y="1590340"/>
                  <a:pt x="750173" y="1197638"/>
                </a:cubicBezTo>
                <a:cubicBezTo>
                  <a:pt x="994931" y="1020167"/>
                  <a:pt x="1274723" y="909939"/>
                  <a:pt x="1563551" y="869800"/>
                </a:cubicBezTo>
                <a:cubicBezTo>
                  <a:pt x="1593167" y="579867"/>
                  <a:pt x="1856204" y="593050"/>
                  <a:pt x="1652399" y="0"/>
                </a:cubicBezTo>
                <a:cubicBezTo>
                  <a:pt x="2213770" y="363911"/>
                  <a:pt x="1921548" y="578499"/>
                  <a:pt x="2056123" y="867749"/>
                </a:cubicBezTo>
                <a:cubicBezTo>
                  <a:pt x="2248752" y="892450"/>
                  <a:pt x="2438747" y="948962"/>
                  <a:pt x="2618616" y="1037192"/>
                </a:cubicBezTo>
                <a:cubicBezTo>
                  <a:pt x="3223107" y="1333718"/>
                  <a:pt x="3614308" y="1939959"/>
                  <a:pt x="3635410" y="2612929"/>
                </a:cubicBezTo>
                <a:lnTo>
                  <a:pt x="2821437" y="2638459"/>
                </a:lnTo>
                <a:cubicBezTo>
                  <a:pt x="2809786" y="2266845"/>
                  <a:pt x="2593767" y="1932075"/>
                  <a:pt x="2259969" y="1768338"/>
                </a:cubicBezTo>
                <a:cubicBezTo>
                  <a:pt x="2194243" y="1736098"/>
                  <a:pt x="2126069" y="1711527"/>
                  <a:pt x="2056123" y="1696716"/>
                </a:cubicBezTo>
                <a:lnTo>
                  <a:pt x="2056123" y="3679371"/>
                </a:lnTo>
                <a:cubicBezTo>
                  <a:pt x="2675271" y="3831992"/>
                  <a:pt x="3347939" y="4092909"/>
                  <a:pt x="3618512" y="5271488"/>
                </a:cubicBezTo>
                <a:cubicBezTo>
                  <a:pt x="3712448" y="5938206"/>
                  <a:pt x="3430336" y="6602267"/>
                  <a:pt x="2885237" y="6997506"/>
                </a:cubicBezTo>
                <a:cubicBezTo>
                  <a:pt x="2636047" y="7178193"/>
                  <a:pt x="2350538" y="7289181"/>
                  <a:pt x="2056123" y="7327229"/>
                </a:cubicBezTo>
                <a:lnTo>
                  <a:pt x="2056123" y="7666663"/>
                </a:ln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138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D23074C-6F11-4733-9F10-6F31395F1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PNG IMAGES</a:t>
            </a:r>
          </a:p>
        </p:txBody>
      </p:sp>
      <p:pic>
        <p:nvPicPr>
          <p:cNvPr id="3" name="Picture 3" descr="D:\Fullppt\005-PNG이미지\노트북.png">
            <a:extLst>
              <a:ext uri="{FF2B5EF4-FFF2-40B4-BE49-F238E27FC236}">
                <a16:creationId xmlns="" xmlns:a16="http://schemas.microsoft.com/office/drawing/2014/main" id="{7A19607A-7444-423A-9988-49F11B207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944" y="837867"/>
            <a:ext cx="5394835" cy="274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8236D76E-C093-4364-A05C-B413D2A428C4}"/>
              </a:ext>
            </a:extLst>
          </p:cNvPr>
          <p:cNvGrpSpPr/>
          <p:nvPr/>
        </p:nvGrpSpPr>
        <p:grpSpPr>
          <a:xfrm>
            <a:off x="4471197" y="1790753"/>
            <a:ext cx="3608862" cy="3608862"/>
            <a:chOff x="4258492" y="1062247"/>
            <a:chExt cx="1965131" cy="1965131"/>
          </a:xfrm>
        </p:grpSpPr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0C6D4FA4-245E-4C62-A532-BAECDD29AF6D}"/>
                </a:ext>
              </a:extLst>
            </p:cNvPr>
            <p:cNvSpPr/>
            <p:nvPr/>
          </p:nvSpPr>
          <p:spPr>
            <a:xfrm>
              <a:off x="4258492" y="1062247"/>
              <a:ext cx="1965131" cy="19651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C8D57319-4B1E-4FBD-88AB-376571368530}"/>
                </a:ext>
              </a:extLst>
            </p:cNvPr>
            <p:cNvGrpSpPr/>
            <p:nvPr/>
          </p:nvGrpSpPr>
          <p:grpSpPr>
            <a:xfrm>
              <a:off x="4258492" y="1062247"/>
              <a:ext cx="1965130" cy="1965130"/>
              <a:chOff x="9736228" y="216750"/>
              <a:chExt cx="3448947" cy="3448947"/>
            </a:xfrm>
          </p:grpSpPr>
          <p:sp>
            <p:nvSpPr>
              <p:cNvPr id="22" name="Oval 8">
                <a:extLst>
                  <a:ext uri="{FF2B5EF4-FFF2-40B4-BE49-F238E27FC236}">
                    <a16:creationId xmlns="" xmlns:a16="http://schemas.microsoft.com/office/drawing/2014/main" id="{CAE5DE36-962A-4146-8241-A0DA4612C529}"/>
                  </a:ext>
                </a:extLst>
              </p:cNvPr>
              <p:cNvSpPr/>
              <p:nvPr/>
            </p:nvSpPr>
            <p:spPr>
              <a:xfrm>
                <a:off x="9736228" y="216750"/>
                <a:ext cx="3448947" cy="3448947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Oval 9">
                <a:extLst>
                  <a:ext uri="{FF2B5EF4-FFF2-40B4-BE49-F238E27FC236}">
                    <a16:creationId xmlns="" xmlns:a16="http://schemas.microsoft.com/office/drawing/2014/main" id="{358DA5BD-BE70-48B8-94DF-74552B0D8741}"/>
                  </a:ext>
                </a:extLst>
              </p:cNvPr>
              <p:cNvSpPr/>
              <p:nvPr/>
            </p:nvSpPr>
            <p:spPr>
              <a:xfrm>
                <a:off x="9736228" y="216750"/>
                <a:ext cx="3448947" cy="3448947"/>
              </a:xfrm>
              <a:prstGeom prst="ellipse">
                <a:avLst/>
              </a:prstGeom>
              <a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</a:extLst>
                </a:blip>
                <a:srcRect/>
                <a:stretch>
                  <a:fillRect l="-23305" r="-42566" b="559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6607F65E-FFDB-499B-85EE-CF5C014270E7}"/>
              </a:ext>
            </a:extLst>
          </p:cNvPr>
          <p:cNvGrpSpPr/>
          <p:nvPr/>
        </p:nvGrpSpPr>
        <p:grpSpPr>
          <a:xfrm>
            <a:off x="7867354" y="3077007"/>
            <a:ext cx="4258492" cy="4083440"/>
            <a:chOff x="6999933" y="3040846"/>
            <a:chExt cx="4318075" cy="4140574"/>
          </a:xfrm>
        </p:grpSpPr>
        <p:grpSp>
          <p:nvGrpSpPr>
            <p:cNvPr id="27" name="Group 4">
              <a:extLst>
                <a:ext uri="{FF2B5EF4-FFF2-40B4-BE49-F238E27FC236}">
                  <a16:creationId xmlns="" xmlns:a16="http://schemas.microsoft.com/office/drawing/2014/main" id="{E6B95D05-D87E-4F8C-88D0-545351F49363}"/>
                </a:ext>
              </a:extLst>
            </p:cNvPr>
            <p:cNvGrpSpPr/>
            <p:nvPr/>
          </p:nvGrpSpPr>
          <p:grpSpPr>
            <a:xfrm>
              <a:off x="7898409" y="4274207"/>
              <a:ext cx="2236317" cy="2907213"/>
              <a:chOff x="3491880" y="3356992"/>
              <a:chExt cx="2160240" cy="2808312"/>
            </a:xfrm>
          </p:grpSpPr>
          <p:sp>
            <p:nvSpPr>
              <p:cNvPr id="28" name="Rounded Rectangle 2">
                <a:extLst>
                  <a:ext uri="{FF2B5EF4-FFF2-40B4-BE49-F238E27FC236}">
                    <a16:creationId xmlns="" xmlns:a16="http://schemas.microsoft.com/office/drawing/2014/main" id="{4F633094-EE77-4815-BE29-8877620B8C08}"/>
                  </a:ext>
                </a:extLst>
              </p:cNvPr>
              <p:cNvSpPr/>
              <p:nvPr/>
            </p:nvSpPr>
            <p:spPr>
              <a:xfrm>
                <a:off x="3491880" y="3356992"/>
                <a:ext cx="2160240" cy="2808312"/>
              </a:xfrm>
              <a:prstGeom prst="roundRect">
                <a:avLst>
                  <a:gd name="adj" fmla="val 6085"/>
                </a:avLst>
              </a:prstGeom>
              <a:solidFill>
                <a:schemeClr val="bg1"/>
              </a:solidFill>
              <a:ln w="269875"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perspectiveRelaxed" fov="5700000">
                  <a:rot lat="17373598" lon="0" rev="0"/>
                </a:camera>
                <a:lightRig rig="threePt" dir="t"/>
              </a:scene3d>
              <a:sp3d extrusionH="82550"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Oval 3">
                <a:extLst>
                  <a:ext uri="{FF2B5EF4-FFF2-40B4-BE49-F238E27FC236}">
                    <a16:creationId xmlns="" xmlns:a16="http://schemas.microsoft.com/office/drawing/2014/main" id="{7EF10B96-2ECC-4816-B81A-114F3FB19666}"/>
                  </a:ext>
                </a:extLst>
              </p:cNvPr>
              <p:cNvSpPr/>
              <p:nvPr/>
            </p:nvSpPr>
            <p:spPr>
              <a:xfrm>
                <a:off x="4391980" y="5373216"/>
                <a:ext cx="360040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Freeform 7">
              <a:extLst>
                <a:ext uri="{FF2B5EF4-FFF2-40B4-BE49-F238E27FC236}">
                  <a16:creationId xmlns="" xmlns:a16="http://schemas.microsoft.com/office/drawing/2014/main" id="{F863BA31-FA31-4C77-BA91-FF5489E70835}"/>
                </a:ext>
              </a:extLst>
            </p:cNvPr>
            <p:cNvSpPr/>
            <p:nvPr/>
          </p:nvSpPr>
          <p:spPr>
            <a:xfrm>
              <a:off x="6999933" y="3040846"/>
              <a:ext cx="4318075" cy="3293387"/>
            </a:xfrm>
            <a:custGeom>
              <a:avLst/>
              <a:gdLst>
                <a:gd name="connsiteX0" fmla="*/ 704850 w 4076700"/>
                <a:gd name="connsiteY0" fmla="*/ 3171825 h 3181350"/>
                <a:gd name="connsiteX1" fmla="*/ 3143250 w 4076700"/>
                <a:gd name="connsiteY1" fmla="*/ 3181350 h 3181350"/>
                <a:gd name="connsiteX2" fmla="*/ 4076700 w 4076700"/>
                <a:gd name="connsiteY2" fmla="*/ 0 h 3181350"/>
                <a:gd name="connsiteX3" fmla="*/ 0 w 4076700"/>
                <a:gd name="connsiteY3" fmla="*/ 0 h 3181350"/>
                <a:gd name="connsiteX4" fmla="*/ 704850 w 4076700"/>
                <a:gd name="connsiteY4" fmla="*/ 3171825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6700" h="3181350">
                  <a:moveTo>
                    <a:pt x="704850" y="3171825"/>
                  </a:moveTo>
                  <a:lnTo>
                    <a:pt x="3143250" y="3181350"/>
                  </a:lnTo>
                  <a:lnTo>
                    <a:pt x="4076700" y="0"/>
                  </a:lnTo>
                  <a:lnTo>
                    <a:pt x="0" y="0"/>
                  </a:lnTo>
                  <a:lnTo>
                    <a:pt x="704850" y="317182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6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51017"/>
            <a:ext cx="3797824" cy="470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79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=""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69" y="1492151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Isosceles Triangle 51">
            <a:extLst>
              <a:ext uri="{FF2B5EF4-FFF2-40B4-BE49-F238E27FC236}">
                <a16:creationId xmlns=""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5" y="1562685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Isosceles Triangle 57">
            <a:extLst>
              <a:ext uri="{FF2B5EF4-FFF2-40B4-BE49-F238E27FC236}">
                <a16:creationId xmlns=""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5" y="4520205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7" name="Rectangle 7"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Parallelogram 15">
            <a:extLst>
              <a:ext uri="{FF2B5EF4-FFF2-40B4-BE49-F238E27FC236}">
                <a16:creationId xmlns=""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5" y="4641908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9" name="Freeform 19">
            <a:extLst>
              <a:ext uri="{FF2B5EF4-FFF2-40B4-BE49-F238E27FC236}">
                <a16:creationId xmlns=""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5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30">
            <a:extLst>
              <a:ext uri="{FF2B5EF4-FFF2-40B4-BE49-F238E27FC236}">
                <a16:creationId xmlns=""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0" y="3600565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ectangle 7">
            <a:extLst>
              <a:ext uri="{FF2B5EF4-FFF2-40B4-BE49-F238E27FC236}">
                <a16:creationId xmlns=""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3" y="1518715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Rectangle 15">
            <a:extLst>
              <a:ext uri="{FF2B5EF4-FFF2-40B4-BE49-F238E27FC236}">
                <a16:creationId xmlns=""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3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Pie 24">
            <a:extLst>
              <a:ext uri="{FF2B5EF4-FFF2-40B4-BE49-F238E27FC236}">
                <a16:creationId xmlns=""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6" y="4618983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=""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5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5" name="Block Arc 14">
            <a:extLst>
              <a:ext uri="{FF2B5EF4-FFF2-40B4-BE49-F238E27FC236}">
                <a16:creationId xmlns=""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=""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0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8" name="Oval 27">
            <a:extLst>
              <a:ext uri="{FF2B5EF4-FFF2-40B4-BE49-F238E27FC236}">
                <a16:creationId xmlns=""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=""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0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=""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2" y="2543931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1" name="Oval 26">
            <a:extLst>
              <a:ext uri="{FF2B5EF4-FFF2-40B4-BE49-F238E27FC236}">
                <a16:creationId xmlns=""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1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2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ounded Rectangle 10">
            <a:extLst>
              <a:ext uri="{FF2B5EF4-FFF2-40B4-BE49-F238E27FC236}">
                <a16:creationId xmlns=""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1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4" name="Rounded Rectangle 32">
            <a:extLst>
              <a:ext uri="{FF2B5EF4-FFF2-40B4-BE49-F238E27FC236}">
                <a16:creationId xmlns=""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rapezoid 13">
            <a:extLst>
              <a:ext uri="{FF2B5EF4-FFF2-40B4-BE49-F238E27FC236}">
                <a16:creationId xmlns=""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2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6" name="Rounded Rectangle 7">
            <a:extLst>
              <a:ext uri="{FF2B5EF4-FFF2-40B4-BE49-F238E27FC236}">
                <a16:creationId xmlns=""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5" y="2527503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7" name="Rectangle 18">
            <a:extLst>
              <a:ext uri="{FF2B5EF4-FFF2-40B4-BE49-F238E27FC236}">
                <a16:creationId xmlns=""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4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8" name="Rounded Rectangle 25">
            <a:extLst>
              <a:ext uri="{FF2B5EF4-FFF2-40B4-BE49-F238E27FC236}">
                <a16:creationId xmlns=""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7" y="2552021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9" name="Chord 14">
            <a:extLst>
              <a:ext uri="{FF2B5EF4-FFF2-40B4-BE49-F238E27FC236}">
                <a16:creationId xmlns=""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4" y="5535337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Rounded Rectangle 6">
            <a:extLst>
              <a:ext uri="{FF2B5EF4-FFF2-40B4-BE49-F238E27FC236}">
                <a16:creationId xmlns=""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2" y="2471635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81" name="Oval 66">
            <a:extLst>
              <a:ext uri="{FF2B5EF4-FFF2-40B4-BE49-F238E27FC236}">
                <a16:creationId xmlns=""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Isosceles Triangle 13">
            <a:extLst>
              <a:ext uri="{FF2B5EF4-FFF2-40B4-BE49-F238E27FC236}">
                <a16:creationId xmlns=""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2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Smiley Face 14">
            <a:extLst>
              <a:ext uri="{FF2B5EF4-FFF2-40B4-BE49-F238E27FC236}">
                <a16:creationId xmlns=""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1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Smiley Face 12">
            <a:extLst>
              <a:ext uri="{FF2B5EF4-FFF2-40B4-BE49-F238E27FC236}">
                <a16:creationId xmlns=""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1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Smiley Face 15">
            <a:extLst>
              <a:ext uri="{FF2B5EF4-FFF2-40B4-BE49-F238E27FC236}">
                <a16:creationId xmlns=""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Oval 37">
            <a:extLst>
              <a:ext uri="{FF2B5EF4-FFF2-40B4-BE49-F238E27FC236}">
                <a16:creationId xmlns=""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3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Smiley Face 14">
            <a:extLst>
              <a:ext uri="{FF2B5EF4-FFF2-40B4-BE49-F238E27FC236}">
                <a16:creationId xmlns=""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7" y="3520149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Rectangle 9">
            <a:extLst>
              <a:ext uri="{FF2B5EF4-FFF2-40B4-BE49-F238E27FC236}">
                <a16:creationId xmlns=""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3" y="3545246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=""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7" y="5476481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Frame 17">
            <a:extLst>
              <a:ext uri="{FF2B5EF4-FFF2-40B4-BE49-F238E27FC236}">
                <a16:creationId xmlns=""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4" y="4613416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=""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19" y="2554105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93" name="Teardrop 1">
            <a:extLst>
              <a:ext uri="{FF2B5EF4-FFF2-40B4-BE49-F238E27FC236}">
                <a16:creationId xmlns=""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1" y="1539347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=""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19" y="1539413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=""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96" name="Right Triangle 17">
            <a:extLst>
              <a:ext uri="{FF2B5EF4-FFF2-40B4-BE49-F238E27FC236}">
                <a16:creationId xmlns=""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97" name="Right Triangle 17">
            <a:extLst>
              <a:ext uri="{FF2B5EF4-FFF2-40B4-BE49-F238E27FC236}">
                <a16:creationId xmlns=""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98" name="Oval 44">
            <a:extLst>
              <a:ext uri="{FF2B5EF4-FFF2-40B4-BE49-F238E27FC236}">
                <a16:creationId xmlns=""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=""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reeform 48">
            <a:extLst>
              <a:ext uri="{FF2B5EF4-FFF2-40B4-BE49-F238E27FC236}">
                <a16:creationId xmlns=""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49">
            <a:extLst>
              <a:ext uri="{FF2B5EF4-FFF2-40B4-BE49-F238E27FC236}">
                <a16:creationId xmlns=""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1" y="1440015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50">
            <a:extLst>
              <a:ext uri="{FF2B5EF4-FFF2-40B4-BE49-F238E27FC236}">
                <a16:creationId xmlns=""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ardrop 9">
            <a:extLst>
              <a:ext uri="{FF2B5EF4-FFF2-40B4-BE49-F238E27FC236}">
                <a16:creationId xmlns=""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5" y="2475142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97">
            <a:extLst>
              <a:ext uri="{FF2B5EF4-FFF2-40B4-BE49-F238E27FC236}">
                <a16:creationId xmlns=""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7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Donut 22">
            <a:extLst>
              <a:ext uri="{FF2B5EF4-FFF2-40B4-BE49-F238E27FC236}">
                <a16:creationId xmlns=""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3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=""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09" y="1432247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10">
            <a:extLst>
              <a:ext uri="{FF2B5EF4-FFF2-40B4-BE49-F238E27FC236}">
                <a16:creationId xmlns=""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1" y="1433264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reeform 101">
            <a:extLst>
              <a:ext uri="{FF2B5EF4-FFF2-40B4-BE49-F238E27FC236}">
                <a16:creationId xmlns=""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4" y="1485954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02">
            <a:extLst>
              <a:ext uri="{FF2B5EF4-FFF2-40B4-BE49-F238E27FC236}">
                <a16:creationId xmlns=""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3" y="2429101"/>
            <a:ext cx="325734" cy="529812"/>
            <a:chOff x="2071598" y="2060848"/>
            <a:chExt cx="1917605" cy="3137144"/>
          </a:xfrm>
          <a:solidFill>
            <a:schemeClr val="tx1"/>
          </a:solidFill>
        </p:grpSpPr>
        <p:sp>
          <p:nvSpPr>
            <p:cNvPr id="65" name="Freeform 103">
              <a:extLst>
                <a:ext uri="{FF2B5EF4-FFF2-40B4-BE49-F238E27FC236}">
                  <a16:creationId xmlns=""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=""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=""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=""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=""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1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reeform 108">
            <a:extLst>
              <a:ext uri="{FF2B5EF4-FFF2-40B4-BE49-F238E27FC236}">
                <a16:creationId xmlns=""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6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8">
            <a:extLst>
              <a:ext uri="{FF2B5EF4-FFF2-40B4-BE49-F238E27FC236}">
                <a16:creationId xmlns=""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Group 110">
            <a:extLst>
              <a:ext uri="{FF2B5EF4-FFF2-40B4-BE49-F238E27FC236}">
                <a16:creationId xmlns=""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0" y="2416730"/>
            <a:ext cx="501857" cy="554554"/>
            <a:chOff x="4835382" y="73243"/>
            <a:chExt cx="2920830" cy="3227535"/>
          </a:xfrm>
          <a:solidFill>
            <a:schemeClr val="tx1"/>
          </a:solidFill>
        </p:grpSpPr>
        <p:sp>
          <p:nvSpPr>
            <p:cNvPr id="73" name="Freeform 111">
              <a:extLst>
                <a:ext uri="{FF2B5EF4-FFF2-40B4-BE49-F238E27FC236}">
                  <a16:creationId xmlns=""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37">
              <a:extLst>
                <a:ext uri="{FF2B5EF4-FFF2-40B4-BE49-F238E27FC236}">
                  <a16:creationId xmlns=""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=""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1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114">
            <a:extLst>
              <a:ext uri="{FF2B5EF4-FFF2-40B4-BE49-F238E27FC236}">
                <a16:creationId xmlns=""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5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31">
            <a:extLst>
              <a:ext uri="{FF2B5EF4-FFF2-40B4-BE49-F238E27FC236}">
                <a16:creationId xmlns=""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09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47">
            <a:extLst>
              <a:ext uri="{FF2B5EF4-FFF2-40B4-BE49-F238E27FC236}">
                <a16:creationId xmlns=""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=""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Heart 17">
            <a:extLst>
              <a:ext uri="{FF2B5EF4-FFF2-40B4-BE49-F238E27FC236}">
                <a16:creationId xmlns=""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3" y="3588495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ounded Rectangle 25">
            <a:extLst>
              <a:ext uri="{FF2B5EF4-FFF2-40B4-BE49-F238E27FC236}">
                <a16:creationId xmlns=""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6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Chord 32">
            <a:extLst>
              <a:ext uri="{FF2B5EF4-FFF2-40B4-BE49-F238E27FC236}">
                <a16:creationId xmlns=""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59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40">
            <a:extLst>
              <a:ext uri="{FF2B5EF4-FFF2-40B4-BE49-F238E27FC236}">
                <a16:creationId xmlns=""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ounded Rectangle 7">
            <a:extLst>
              <a:ext uri="{FF2B5EF4-FFF2-40B4-BE49-F238E27FC236}">
                <a16:creationId xmlns=""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7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17">
            <a:extLst>
              <a:ext uri="{FF2B5EF4-FFF2-40B4-BE49-F238E27FC236}">
                <a16:creationId xmlns=""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5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21">
            <a:extLst>
              <a:ext uri="{FF2B5EF4-FFF2-40B4-BE49-F238E27FC236}">
                <a16:creationId xmlns=""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25">
            <a:extLst>
              <a:ext uri="{FF2B5EF4-FFF2-40B4-BE49-F238E27FC236}">
                <a16:creationId xmlns=""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Block Arc 20">
            <a:extLst>
              <a:ext uri="{FF2B5EF4-FFF2-40B4-BE49-F238E27FC236}">
                <a16:creationId xmlns=""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0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=""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8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=""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5" y="4798175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=""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59" y="4700089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5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=""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4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rapezoid 22">
            <a:extLst>
              <a:ext uri="{FF2B5EF4-FFF2-40B4-BE49-F238E27FC236}">
                <a16:creationId xmlns=""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2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0">
            <a:extLst>
              <a:ext uri="{FF2B5EF4-FFF2-40B4-BE49-F238E27FC236}">
                <a16:creationId xmlns=""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rapezoid 28">
            <a:extLst>
              <a:ext uri="{FF2B5EF4-FFF2-40B4-BE49-F238E27FC236}">
                <a16:creationId xmlns=""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39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ounded Rectangle 2">
            <a:extLst>
              <a:ext uri="{FF2B5EF4-FFF2-40B4-BE49-F238E27FC236}">
                <a16:creationId xmlns=""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5" y="5634755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=""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6" y="5634755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=""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1" y="5634755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=""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1" y="5634755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=""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6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6">
            <a:extLst>
              <a:ext uri="{FF2B5EF4-FFF2-40B4-BE49-F238E27FC236}">
                <a16:creationId xmlns=""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=""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35">
            <a:extLst>
              <a:ext uri="{FF2B5EF4-FFF2-40B4-BE49-F238E27FC236}">
                <a16:creationId xmlns=""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4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=""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3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Rectangle 9">
            <a:extLst>
              <a:ext uri="{FF2B5EF4-FFF2-40B4-BE49-F238E27FC236}">
                <a16:creationId xmlns=""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39" y="4689593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Isosceles Triangle 8">
            <a:extLst>
              <a:ext uri="{FF2B5EF4-FFF2-40B4-BE49-F238E27FC236}">
                <a16:creationId xmlns=""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7" y="3634370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Donut 8">
            <a:extLst>
              <a:ext uri="{FF2B5EF4-FFF2-40B4-BE49-F238E27FC236}">
                <a16:creationId xmlns=""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=""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39" y="4747558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Oval 7">
            <a:extLst>
              <a:ext uri="{FF2B5EF4-FFF2-40B4-BE49-F238E27FC236}">
                <a16:creationId xmlns=""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0" y="3641888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Freeform 20">
            <a:extLst>
              <a:ext uri="{FF2B5EF4-FFF2-40B4-BE49-F238E27FC236}">
                <a16:creationId xmlns=""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6" y="5652771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ounded Rectangle 25">
            <a:extLst>
              <a:ext uri="{FF2B5EF4-FFF2-40B4-BE49-F238E27FC236}">
                <a16:creationId xmlns=""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Block Arc 41">
            <a:extLst>
              <a:ext uri="{FF2B5EF4-FFF2-40B4-BE49-F238E27FC236}">
                <a16:creationId xmlns=""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0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=""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09" y="1534986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Donut 39">
            <a:extLst>
              <a:ext uri="{FF2B5EF4-FFF2-40B4-BE49-F238E27FC236}">
                <a16:creationId xmlns=""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=""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7" y="3640605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Rectangle 36">
            <a:extLst>
              <a:ext uri="{FF2B5EF4-FFF2-40B4-BE49-F238E27FC236}">
                <a16:creationId xmlns=""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4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Rounded Rectangle 27">
            <a:extLst>
              <a:ext uri="{FF2B5EF4-FFF2-40B4-BE49-F238E27FC236}">
                <a16:creationId xmlns=""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4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ed Rectangle 7">
            <a:extLst>
              <a:ext uri="{FF2B5EF4-FFF2-40B4-BE49-F238E27FC236}">
                <a16:creationId xmlns=""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79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Chord 15">
            <a:extLst>
              <a:ext uri="{FF2B5EF4-FFF2-40B4-BE49-F238E27FC236}">
                <a16:creationId xmlns=""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ectangle 16">
            <a:extLst>
              <a:ext uri="{FF2B5EF4-FFF2-40B4-BE49-F238E27FC236}">
                <a16:creationId xmlns=""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6">
            <a:extLst>
              <a:ext uri="{FF2B5EF4-FFF2-40B4-BE49-F238E27FC236}">
                <a16:creationId xmlns=""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6">
            <a:extLst>
              <a:ext uri="{FF2B5EF4-FFF2-40B4-BE49-F238E27FC236}">
                <a16:creationId xmlns=""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ounded Rectangle 6">
            <a:extLst>
              <a:ext uri="{FF2B5EF4-FFF2-40B4-BE49-F238E27FC236}">
                <a16:creationId xmlns=""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5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=""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eardrop 6">
            <a:extLst>
              <a:ext uri="{FF2B5EF4-FFF2-40B4-BE49-F238E27FC236}">
                <a16:creationId xmlns=""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2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Donut 24">
            <a:extLst>
              <a:ext uri="{FF2B5EF4-FFF2-40B4-BE49-F238E27FC236}">
                <a16:creationId xmlns=""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4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=""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7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Heart 38">
            <a:extLst>
              <a:ext uri="{FF2B5EF4-FFF2-40B4-BE49-F238E27FC236}">
                <a16:creationId xmlns=""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6" y="1509091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=""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3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Rectangle 23">
            <a:extLst>
              <a:ext uri="{FF2B5EF4-FFF2-40B4-BE49-F238E27FC236}">
                <a16:creationId xmlns=""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29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31">
            <a:extLst>
              <a:ext uri="{FF2B5EF4-FFF2-40B4-BE49-F238E27FC236}">
                <a16:creationId xmlns=""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29" y="5684793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23">
            <a:extLst>
              <a:ext uri="{FF2B5EF4-FFF2-40B4-BE49-F238E27FC236}">
                <a16:creationId xmlns=""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3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Oval 31">
            <a:extLst>
              <a:ext uri="{FF2B5EF4-FFF2-40B4-BE49-F238E27FC236}">
                <a16:creationId xmlns=""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5" y="5653379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ardrop 17">
            <a:extLst>
              <a:ext uri="{FF2B5EF4-FFF2-40B4-BE49-F238E27FC236}">
                <a16:creationId xmlns=""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79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3">
            <a:extLst>
              <a:ext uri="{FF2B5EF4-FFF2-40B4-BE49-F238E27FC236}">
                <a16:creationId xmlns=""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29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=""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29" y="1450294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=""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8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Donut 87">
            <a:extLst>
              <a:ext uri="{FF2B5EF4-FFF2-40B4-BE49-F238E27FC236}">
                <a16:creationId xmlns=""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2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=""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6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=""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2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Block Arc 25">
            <a:extLst>
              <a:ext uri="{FF2B5EF4-FFF2-40B4-BE49-F238E27FC236}">
                <a16:creationId xmlns=""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6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=""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4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=""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7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Block Arc 10">
            <a:extLst>
              <a:ext uri="{FF2B5EF4-FFF2-40B4-BE49-F238E27FC236}">
                <a16:creationId xmlns=""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7" y="4745773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=""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299" y="2468549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=""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299" y="2626897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Oval 21">
            <a:extLst>
              <a:ext uri="{FF2B5EF4-FFF2-40B4-BE49-F238E27FC236}">
                <a16:creationId xmlns=""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099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Oval 32">
            <a:extLst>
              <a:ext uri="{FF2B5EF4-FFF2-40B4-BE49-F238E27FC236}">
                <a16:creationId xmlns=""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pic>
        <p:nvPicPr>
          <p:cNvPr id="24" name="Picture 2" descr="E:\002-KIMS BUSINESS\007-04-1-FIVERR\01-PPT-TEMPLATE\COVER-PSD\05-cut-01.png">
            <a:extLst>
              <a:ext uri="{FF2B5EF4-FFF2-40B4-BE49-F238E27FC236}">
                <a16:creationId xmlns="" xmlns:a16="http://schemas.microsoft.com/office/drawing/2014/main" id="{0CC9A9D6-5E6F-4981-AB75-EB8FAD1B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68023" y="2110974"/>
            <a:ext cx="1304914" cy="2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Pentagon 2">
            <a:extLst>
              <a:ext uri="{FF2B5EF4-FFF2-40B4-BE49-F238E27FC236}">
                <a16:creationId xmlns="" xmlns:a16="http://schemas.microsoft.com/office/drawing/2014/main" id="{42B4695D-27B0-4503-BE46-0E70F392A643}"/>
              </a:ext>
            </a:extLst>
          </p:cNvPr>
          <p:cNvSpPr/>
          <p:nvPr/>
        </p:nvSpPr>
        <p:spPr>
          <a:xfrm rot="5400000">
            <a:off x="6042989" y="2053403"/>
            <a:ext cx="1008000" cy="4838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ounded Rectangle 23">
            <a:extLst>
              <a:ext uri="{FF2B5EF4-FFF2-40B4-BE49-F238E27FC236}">
                <a16:creationId xmlns="" xmlns:a16="http://schemas.microsoft.com/office/drawing/2014/main" id="{A2FFEFC5-4DB2-49CF-B180-2A20B19FD09B}"/>
              </a:ext>
            </a:extLst>
          </p:cNvPr>
          <p:cNvSpPr/>
          <p:nvPr/>
        </p:nvSpPr>
        <p:spPr>
          <a:xfrm rot="18900000">
            <a:off x="8029914" y="4044934"/>
            <a:ext cx="837070" cy="83707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Rounded Rectangle 24">
            <a:extLst>
              <a:ext uri="{FF2B5EF4-FFF2-40B4-BE49-F238E27FC236}">
                <a16:creationId xmlns="" xmlns:a16="http://schemas.microsoft.com/office/drawing/2014/main" id="{96121032-9B10-4ECD-9189-F2A6862F99E9}"/>
              </a:ext>
            </a:extLst>
          </p:cNvPr>
          <p:cNvSpPr/>
          <p:nvPr/>
        </p:nvSpPr>
        <p:spPr>
          <a:xfrm rot="18900000">
            <a:off x="8107866" y="4122886"/>
            <a:ext cx="681166" cy="681166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D9B9F11-C641-413F-A54E-5F7056CA9CB6}"/>
              </a:ext>
            </a:extLst>
          </p:cNvPr>
          <p:cNvSpPr txBox="1"/>
          <p:nvPr/>
        </p:nvSpPr>
        <p:spPr>
          <a:xfrm>
            <a:off x="8199273" y="4278803"/>
            <a:ext cx="49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Pentagon 3">
            <a:extLst>
              <a:ext uri="{FF2B5EF4-FFF2-40B4-BE49-F238E27FC236}">
                <a16:creationId xmlns="" xmlns:a16="http://schemas.microsoft.com/office/drawing/2014/main" id="{03049B0E-C5D7-4EA0-B20F-D1CFD55DAC68}"/>
              </a:ext>
            </a:extLst>
          </p:cNvPr>
          <p:cNvSpPr/>
          <p:nvPr/>
        </p:nvSpPr>
        <p:spPr>
          <a:xfrm rot="5400000">
            <a:off x="6042990" y="-106986"/>
            <a:ext cx="1008000" cy="4838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="" xmlns:a16="http://schemas.microsoft.com/office/drawing/2014/main" id="{1E0F0030-16A0-4D5F-B89D-6A45EC57F2A4}"/>
              </a:ext>
            </a:extLst>
          </p:cNvPr>
          <p:cNvSpPr/>
          <p:nvPr/>
        </p:nvSpPr>
        <p:spPr>
          <a:xfrm rot="18900000">
            <a:off x="8029069" y="1883703"/>
            <a:ext cx="838760" cy="8387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Rounded Rectangle 6">
            <a:extLst>
              <a:ext uri="{FF2B5EF4-FFF2-40B4-BE49-F238E27FC236}">
                <a16:creationId xmlns="" xmlns:a16="http://schemas.microsoft.com/office/drawing/2014/main" id="{E8B760ED-1B46-4AA6-A64A-82E023E4CDB8}"/>
              </a:ext>
            </a:extLst>
          </p:cNvPr>
          <p:cNvSpPr/>
          <p:nvPr/>
        </p:nvSpPr>
        <p:spPr>
          <a:xfrm rot="18900000">
            <a:off x="8107179" y="1961813"/>
            <a:ext cx="682540" cy="682540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0A276FD-F82C-4628-BD8A-E33AAFDC7E10}"/>
              </a:ext>
            </a:extLst>
          </p:cNvPr>
          <p:cNvSpPr txBox="1"/>
          <p:nvPr/>
        </p:nvSpPr>
        <p:spPr>
          <a:xfrm>
            <a:off x="8198770" y="2118417"/>
            <a:ext cx="49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1" name="Picture 2" descr="E:\002-KIMS BUSINESS\007-04-1-FIVERR\01-PPT-TEMPLATE\COVER-PSD\05-cut-01.png">
            <a:extLst>
              <a:ext uri="{FF2B5EF4-FFF2-40B4-BE49-F238E27FC236}">
                <a16:creationId xmlns="" xmlns:a16="http://schemas.microsoft.com/office/drawing/2014/main" id="{C38C6C3C-0CF6-4C8B-AAEF-E4756EF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40920" y="3826841"/>
            <a:ext cx="5040000" cy="22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Pentagon 13">
            <a:extLst>
              <a:ext uri="{FF2B5EF4-FFF2-40B4-BE49-F238E27FC236}">
                <a16:creationId xmlns="" xmlns:a16="http://schemas.microsoft.com/office/drawing/2014/main" id="{17188D46-B99A-4CCD-8B39-6335AD2D2D09}"/>
              </a:ext>
            </a:extLst>
          </p:cNvPr>
          <p:cNvSpPr/>
          <p:nvPr/>
        </p:nvSpPr>
        <p:spPr>
          <a:xfrm rot="16200000">
            <a:off x="5141010" y="3152127"/>
            <a:ext cx="1008000" cy="4838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Rounded Rectangle 19">
            <a:extLst>
              <a:ext uri="{FF2B5EF4-FFF2-40B4-BE49-F238E27FC236}">
                <a16:creationId xmlns="" xmlns:a16="http://schemas.microsoft.com/office/drawing/2014/main" id="{25A6ABC6-3F20-4CF2-BE6B-F9D10F19404E}"/>
              </a:ext>
            </a:extLst>
          </p:cNvPr>
          <p:cNvSpPr/>
          <p:nvPr/>
        </p:nvSpPr>
        <p:spPr>
          <a:xfrm rot="18900000">
            <a:off x="3317677" y="5139858"/>
            <a:ext cx="837070" cy="83707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Rounded Rectangle 20">
            <a:extLst>
              <a:ext uri="{FF2B5EF4-FFF2-40B4-BE49-F238E27FC236}">
                <a16:creationId xmlns="" xmlns:a16="http://schemas.microsoft.com/office/drawing/2014/main" id="{6438F31B-5BEE-4F92-A2DB-29EEDD5C1098}"/>
              </a:ext>
            </a:extLst>
          </p:cNvPr>
          <p:cNvSpPr/>
          <p:nvPr/>
        </p:nvSpPr>
        <p:spPr>
          <a:xfrm rot="18900000">
            <a:off x="3395629" y="5217810"/>
            <a:ext cx="681166" cy="681166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585115F-C1AD-41C6-8259-389FF667E6AB}"/>
              </a:ext>
            </a:extLst>
          </p:cNvPr>
          <p:cNvSpPr txBox="1"/>
          <p:nvPr/>
        </p:nvSpPr>
        <p:spPr>
          <a:xfrm>
            <a:off x="3487036" y="5373727"/>
            <a:ext cx="49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Pentagon 12">
            <a:extLst>
              <a:ext uri="{FF2B5EF4-FFF2-40B4-BE49-F238E27FC236}">
                <a16:creationId xmlns="" xmlns:a16="http://schemas.microsoft.com/office/drawing/2014/main" id="{FAAD3E63-9969-493C-BC09-1183E0D710CE}"/>
              </a:ext>
            </a:extLst>
          </p:cNvPr>
          <p:cNvSpPr/>
          <p:nvPr/>
        </p:nvSpPr>
        <p:spPr>
          <a:xfrm rot="16200000">
            <a:off x="5141010" y="991738"/>
            <a:ext cx="1008000" cy="4838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ounded Rectangle 15">
            <a:extLst>
              <a:ext uri="{FF2B5EF4-FFF2-40B4-BE49-F238E27FC236}">
                <a16:creationId xmlns="" xmlns:a16="http://schemas.microsoft.com/office/drawing/2014/main" id="{7C0372C0-6DE6-44EE-8C47-9F2E5DA55CA1}"/>
              </a:ext>
            </a:extLst>
          </p:cNvPr>
          <p:cNvSpPr/>
          <p:nvPr/>
        </p:nvSpPr>
        <p:spPr>
          <a:xfrm rot="18900000">
            <a:off x="3317677" y="2984899"/>
            <a:ext cx="837070" cy="83707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Rounded Rectangle 16">
            <a:extLst>
              <a:ext uri="{FF2B5EF4-FFF2-40B4-BE49-F238E27FC236}">
                <a16:creationId xmlns="" xmlns:a16="http://schemas.microsoft.com/office/drawing/2014/main" id="{0A8E9040-65FC-4059-8F3C-FB7C3EE34A84}"/>
              </a:ext>
            </a:extLst>
          </p:cNvPr>
          <p:cNvSpPr/>
          <p:nvPr/>
        </p:nvSpPr>
        <p:spPr>
          <a:xfrm rot="18900000">
            <a:off x="3395629" y="3062851"/>
            <a:ext cx="681166" cy="681166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E6BF887-1C5B-402F-8B1D-75D767459C65}"/>
              </a:ext>
            </a:extLst>
          </p:cNvPr>
          <p:cNvSpPr txBox="1"/>
          <p:nvPr/>
        </p:nvSpPr>
        <p:spPr>
          <a:xfrm>
            <a:off x="3487036" y="3218768"/>
            <a:ext cx="49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1" name="Picture 2" descr="E:\002-KIMS BUSINESS\007-04-1-FIVERR\01-PPT-TEMPLATE\COVER-PSD\05-cut-01.png">
            <a:extLst>
              <a:ext uri="{FF2B5EF4-FFF2-40B4-BE49-F238E27FC236}">
                <a16:creationId xmlns="" xmlns:a16="http://schemas.microsoft.com/office/drawing/2014/main" id="{97A9D2FD-68E7-4903-831D-92291E4C6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62176" y="5530354"/>
            <a:ext cx="1333697" cy="2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E:\002-KIMS BUSINESS\007-04-1-FIVERR\01-PPT-TEMPLATE\COVER-PSD\05-cut-01.png">
            <a:extLst>
              <a:ext uri="{FF2B5EF4-FFF2-40B4-BE49-F238E27FC236}">
                <a16:creationId xmlns="" xmlns:a16="http://schemas.microsoft.com/office/drawing/2014/main" id="{066A7A3C-CDDA-4A17-AB7C-BB0A770F1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55401" y="3326052"/>
            <a:ext cx="1150267" cy="2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32">
            <a:extLst>
              <a:ext uri="{FF2B5EF4-FFF2-40B4-BE49-F238E27FC236}">
                <a16:creationId xmlns="" xmlns:a16="http://schemas.microsoft.com/office/drawing/2014/main" id="{BE9E4814-C0AC-484C-B258-019414670DF0}"/>
              </a:ext>
            </a:extLst>
          </p:cNvPr>
          <p:cNvGrpSpPr/>
          <p:nvPr/>
        </p:nvGrpSpPr>
        <p:grpSpPr>
          <a:xfrm>
            <a:off x="4159485" y="1872353"/>
            <a:ext cx="3761788" cy="899495"/>
            <a:chOff x="200944" y="4307149"/>
            <a:chExt cx="4687727" cy="899495"/>
          </a:xfrm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28410AF5-DC5D-4F43-9585-F7AF2649BAB9}"/>
                </a:ext>
              </a:extLst>
            </p:cNvPr>
            <p:cNvSpPr txBox="1"/>
            <p:nvPr/>
          </p:nvSpPr>
          <p:spPr>
            <a:xfrm>
              <a:off x="245430" y="4560313"/>
              <a:ext cx="4620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5D8BE8A9-A3B0-48FB-A00D-6927280CEBC2}"/>
                </a:ext>
              </a:extLst>
            </p:cNvPr>
            <p:cNvSpPr txBox="1"/>
            <p:nvPr/>
          </p:nvSpPr>
          <p:spPr>
            <a:xfrm>
              <a:off x="200944" y="4307149"/>
              <a:ext cx="4687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32">
            <a:extLst>
              <a:ext uri="{FF2B5EF4-FFF2-40B4-BE49-F238E27FC236}">
                <a16:creationId xmlns="" xmlns:a16="http://schemas.microsoft.com/office/drawing/2014/main" id="{3B05D018-FCD5-4A54-8CCB-95A21FC33F2D}"/>
              </a:ext>
            </a:extLst>
          </p:cNvPr>
          <p:cNvGrpSpPr/>
          <p:nvPr/>
        </p:nvGrpSpPr>
        <p:grpSpPr>
          <a:xfrm>
            <a:off x="4265746" y="2975394"/>
            <a:ext cx="3761788" cy="899495"/>
            <a:chOff x="200944" y="4307149"/>
            <a:chExt cx="4687727" cy="899495"/>
          </a:xfrm>
        </p:grpSpPr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1E7852AF-F05A-4FF1-8E98-C339D1C655C0}"/>
                </a:ext>
              </a:extLst>
            </p:cNvPr>
            <p:cNvSpPr txBox="1"/>
            <p:nvPr/>
          </p:nvSpPr>
          <p:spPr>
            <a:xfrm>
              <a:off x="245430" y="4560313"/>
              <a:ext cx="4620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D7948476-B344-4AC2-9A1E-596F953B6C7B}"/>
                </a:ext>
              </a:extLst>
            </p:cNvPr>
            <p:cNvSpPr txBox="1"/>
            <p:nvPr/>
          </p:nvSpPr>
          <p:spPr>
            <a:xfrm>
              <a:off x="200944" y="4307149"/>
              <a:ext cx="4687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32">
            <a:extLst>
              <a:ext uri="{FF2B5EF4-FFF2-40B4-BE49-F238E27FC236}">
                <a16:creationId xmlns="" xmlns:a16="http://schemas.microsoft.com/office/drawing/2014/main" id="{448718C4-288B-464A-A146-7A4578BB1C9E}"/>
              </a:ext>
            </a:extLst>
          </p:cNvPr>
          <p:cNvGrpSpPr/>
          <p:nvPr/>
        </p:nvGrpSpPr>
        <p:grpSpPr>
          <a:xfrm>
            <a:off x="4147886" y="4034953"/>
            <a:ext cx="3761788" cy="899495"/>
            <a:chOff x="200944" y="4307149"/>
            <a:chExt cx="4687727" cy="899495"/>
          </a:xfrm>
        </p:grpSpPr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EA1B585C-833C-4032-B21F-9E48AA37A8DD}"/>
                </a:ext>
              </a:extLst>
            </p:cNvPr>
            <p:cNvSpPr txBox="1"/>
            <p:nvPr/>
          </p:nvSpPr>
          <p:spPr>
            <a:xfrm>
              <a:off x="245430" y="4560313"/>
              <a:ext cx="4620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20107F4B-AD67-41CA-AD6D-13BFF9C828C9}"/>
                </a:ext>
              </a:extLst>
            </p:cNvPr>
            <p:cNvSpPr txBox="1"/>
            <p:nvPr/>
          </p:nvSpPr>
          <p:spPr>
            <a:xfrm>
              <a:off x="200944" y="4307149"/>
              <a:ext cx="4687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oup 32">
            <a:extLst>
              <a:ext uri="{FF2B5EF4-FFF2-40B4-BE49-F238E27FC236}">
                <a16:creationId xmlns="" xmlns:a16="http://schemas.microsoft.com/office/drawing/2014/main" id="{CC55E37C-2319-49D2-8585-04769FE3E725}"/>
              </a:ext>
            </a:extLst>
          </p:cNvPr>
          <p:cNvGrpSpPr/>
          <p:nvPr/>
        </p:nvGrpSpPr>
        <p:grpSpPr>
          <a:xfrm>
            <a:off x="4254147" y="5137994"/>
            <a:ext cx="3761788" cy="899495"/>
            <a:chOff x="200944" y="4307149"/>
            <a:chExt cx="4687727" cy="899495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2788243A-BE14-42D0-8735-B40504CB76E7}"/>
                </a:ext>
              </a:extLst>
            </p:cNvPr>
            <p:cNvSpPr txBox="1"/>
            <p:nvPr/>
          </p:nvSpPr>
          <p:spPr>
            <a:xfrm>
              <a:off x="245430" y="4560313"/>
              <a:ext cx="4620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E06F7340-FCC6-4383-8164-DEADC2E465A3}"/>
                </a:ext>
              </a:extLst>
            </p:cNvPr>
            <p:cNvSpPr txBox="1"/>
            <p:nvPr/>
          </p:nvSpPr>
          <p:spPr>
            <a:xfrm>
              <a:off x="200944" y="4307149"/>
              <a:ext cx="4687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713A3400-6C5B-4FC6-99A9-0FB714E5C633}"/>
              </a:ext>
            </a:extLst>
          </p:cNvPr>
          <p:cNvGrpSpPr/>
          <p:nvPr/>
        </p:nvGrpSpPr>
        <p:grpSpPr>
          <a:xfrm>
            <a:off x="1327115" y="4349790"/>
            <a:ext cx="2523434" cy="1065203"/>
            <a:chOff x="1682410" y="2217893"/>
            <a:chExt cx="2019261" cy="852379"/>
          </a:xfrm>
        </p:grpSpPr>
        <p:grpSp>
          <p:nvGrpSpPr>
            <p:cNvPr id="87" name="그룹 86">
              <a:extLst>
                <a:ext uri="{FF2B5EF4-FFF2-40B4-BE49-F238E27FC236}">
                  <a16:creationId xmlns="" xmlns:a16="http://schemas.microsoft.com/office/drawing/2014/main" id="{BE6CEE52-9645-4AC8-A379-9B34920182A6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solidFill>
              <a:schemeClr val="bg1"/>
            </a:solidFill>
          </p:grpSpPr>
          <p:sp>
            <p:nvSpPr>
              <p:cNvPr id="73" name="Freeform 18">
                <a:extLst>
                  <a:ext uri="{FF2B5EF4-FFF2-40B4-BE49-F238E27FC236}">
                    <a16:creationId xmlns="" xmlns:a16="http://schemas.microsoft.com/office/drawing/2014/main" id="{B973C137-94F3-4C08-BACE-5C100A96980B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Freeform 19">
                <a:extLst>
                  <a:ext uri="{FF2B5EF4-FFF2-40B4-BE49-F238E27FC236}">
                    <a16:creationId xmlns="" xmlns:a16="http://schemas.microsoft.com/office/drawing/2014/main" id="{E5F2D95A-EEF5-4D3C-BB83-DA33E956DFE7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4C58F622-AF33-4B51-82D6-25D366AAC204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E59C84AF-CC67-42BE-B023-CEDC0C9ED144}"/>
              </a:ext>
            </a:extLst>
          </p:cNvPr>
          <p:cNvGrpSpPr/>
          <p:nvPr/>
        </p:nvGrpSpPr>
        <p:grpSpPr>
          <a:xfrm>
            <a:off x="1459483" y="2061903"/>
            <a:ext cx="2523434" cy="1065203"/>
            <a:chOff x="1682410" y="2217893"/>
            <a:chExt cx="2019261" cy="852379"/>
          </a:xfrm>
        </p:grpSpPr>
        <p:grpSp>
          <p:nvGrpSpPr>
            <p:cNvPr id="90" name="그룹 89">
              <a:extLst>
                <a:ext uri="{FF2B5EF4-FFF2-40B4-BE49-F238E27FC236}">
                  <a16:creationId xmlns="" xmlns:a16="http://schemas.microsoft.com/office/drawing/2014/main" id="{40D3E123-E524-45F4-AB1D-B515368B6AC7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solidFill>
              <a:schemeClr val="bg1"/>
            </a:solidFill>
          </p:grpSpPr>
          <p:sp>
            <p:nvSpPr>
              <p:cNvPr id="92" name="Freeform 18">
                <a:extLst>
                  <a:ext uri="{FF2B5EF4-FFF2-40B4-BE49-F238E27FC236}">
                    <a16:creationId xmlns="" xmlns:a16="http://schemas.microsoft.com/office/drawing/2014/main" id="{80BCA644-D8E6-4586-B50A-243A3AF7A994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Freeform 19">
                <a:extLst>
                  <a:ext uri="{FF2B5EF4-FFF2-40B4-BE49-F238E27FC236}">
                    <a16:creationId xmlns="" xmlns:a16="http://schemas.microsoft.com/office/drawing/2014/main" id="{6C08BA1E-C02F-4FEC-BD12-30F269C4E8D6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1AE5445E-6A40-45D1-AB60-8A77AF3C6331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39599FCD-6297-4A29-893C-917C9DFCFBD1}"/>
              </a:ext>
            </a:extLst>
          </p:cNvPr>
          <p:cNvGrpSpPr/>
          <p:nvPr/>
        </p:nvGrpSpPr>
        <p:grpSpPr>
          <a:xfrm rot="10800000" flipV="1">
            <a:off x="8501224" y="5325601"/>
            <a:ext cx="2523434" cy="1065203"/>
            <a:chOff x="1682410" y="2217893"/>
            <a:chExt cx="2019261" cy="852379"/>
          </a:xfrm>
        </p:grpSpPr>
        <p:grpSp>
          <p:nvGrpSpPr>
            <p:cNvPr id="95" name="그룹 94">
              <a:extLst>
                <a:ext uri="{FF2B5EF4-FFF2-40B4-BE49-F238E27FC236}">
                  <a16:creationId xmlns="" xmlns:a16="http://schemas.microsoft.com/office/drawing/2014/main" id="{5C0BE83C-C8F9-420A-BA89-C6D5B70DFD18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solidFill>
              <a:schemeClr val="bg1"/>
            </a:solidFill>
          </p:grpSpPr>
          <p:sp>
            <p:nvSpPr>
              <p:cNvPr id="97" name="Freeform 18">
                <a:extLst>
                  <a:ext uri="{FF2B5EF4-FFF2-40B4-BE49-F238E27FC236}">
                    <a16:creationId xmlns="" xmlns:a16="http://schemas.microsoft.com/office/drawing/2014/main" id="{8ABAD191-8766-4A9F-8EDD-65642224DD3C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Freeform 19">
                <a:extLst>
                  <a:ext uri="{FF2B5EF4-FFF2-40B4-BE49-F238E27FC236}">
                    <a16:creationId xmlns="" xmlns:a16="http://schemas.microsoft.com/office/drawing/2014/main" id="{E85E0B13-08E9-4BC3-AC8B-CE547B3B42BE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7AD59791-93B8-4B60-ABFD-4B737DC7C127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6D6E4393-00EF-4F06-9637-F3BB3DAFC4DE}"/>
              </a:ext>
            </a:extLst>
          </p:cNvPr>
          <p:cNvGrpSpPr/>
          <p:nvPr/>
        </p:nvGrpSpPr>
        <p:grpSpPr>
          <a:xfrm rot="10800000" flipV="1">
            <a:off x="8501224" y="3034626"/>
            <a:ext cx="2523434" cy="1065203"/>
            <a:chOff x="1682410" y="2217893"/>
            <a:chExt cx="2019261" cy="852379"/>
          </a:xfrm>
        </p:grpSpPr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DC7520F6-6C1C-4E88-A21E-6CE958580CA0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solidFill>
              <a:schemeClr val="bg1"/>
            </a:solidFill>
          </p:grpSpPr>
          <p:sp>
            <p:nvSpPr>
              <p:cNvPr id="102" name="Freeform 18">
                <a:extLst>
                  <a:ext uri="{FF2B5EF4-FFF2-40B4-BE49-F238E27FC236}">
                    <a16:creationId xmlns="" xmlns:a16="http://schemas.microsoft.com/office/drawing/2014/main" id="{05CE9C11-E057-4B0B-9A42-0F5E5438D64E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Freeform 19">
                <a:extLst>
                  <a:ext uri="{FF2B5EF4-FFF2-40B4-BE49-F238E27FC236}">
                    <a16:creationId xmlns="" xmlns:a16="http://schemas.microsoft.com/office/drawing/2014/main" id="{4B6F8DAF-FC46-4A97-BDE4-ED6D3FF48E2E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093F8A8B-E73D-4B99-8B62-9B47408E81C9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5" name="Rectangle 21">
            <a:extLst>
              <a:ext uri="{FF2B5EF4-FFF2-40B4-BE49-F238E27FC236}">
                <a16:creationId xmlns="" xmlns:a16="http://schemas.microsoft.com/office/drawing/2014/main" id="{952719A9-9DD6-4BF4-A296-FE59348AC1F0}"/>
              </a:ext>
            </a:extLst>
          </p:cNvPr>
          <p:cNvSpPr/>
          <p:nvPr/>
        </p:nvSpPr>
        <p:spPr>
          <a:xfrm>
            <a:off x="9191774" y="2426166"/>
            <a:ext cx="1142334" cy="639925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D46AD8A-32E9-4F9F-AE40-6100C085266C}"/>
              </a:ext>
            </a:extLst>
          </p:cNvPr>
          <p:cNvGrpSpPr/>
          <p:nvPr/>
        </p:nvGrpSpPr>
        <p:grpSpPr>
          <a:xfrm>
            <a:off x="2354985" y="1490838"/>
            <a:ext cx="1116529" cy="741016"/>
            <a:chOff x="9017332" y="4660057"/>
            <a:chExt cx="1116529" cy="741016"/>
          </a:xfrm>
        </p:grpSpPr>
        <p:grpSp>
          <p:nvGrpSpPr>
            <p:cNvPr id="107" name="그룹 106">
              <a:extLst>
                <a:ext uri="{FF2B5EF4-FFF2-40B4-BE49-F238E27FC236}">
                  <a16:creationId xmlns="" xmlns:a16="http://schemas.microsoft.com/office/drawing/2014/main" id="{B642618B-645D-4632-A30B-0DD1AB8E6190}"/>
                </a:ext>
              </a:extLst>
            </p:cNvPr>
            <p:cNvGrpSpPr/>
            <p:nvPr/>
          </p:nvGrpSpPr>
          <p:grpSpPr>
            <a:xfrm>
              <a:off x="9017332" y="4660057"/>
              <a:ext cx="1116529" cy="741016"/>
              <a:chOff x="8890504" y="1819747"/>
              <a:chExt cx="2424749" cy="1609253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="" xmlns:a16="http://schemas.microsoft.com/office/drawing/2014/main" id="{4B88EA61-A305-4A2A-A40B-57A7FD741C57}"/>
                  </a:ext>
                </a:extLst>
              </p:cNvPr>
              <p:cNvSpPr/>
              <p:nvPr/>
            </p:nvSpPr>
            <p:spPr>
              <a:xfrm>
                <a:off x="8890504" y="1819747"/>
                <a:ext cx="2338544" cy="160925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="" xmlns:a16="http://schemas.microsoft.com/office/drawing/2014/main" id="{26FE5491-5880-4DCF-A9F9-1113235F0C94}"/>
                  </a:ext>
                </a:extLst>
              </p:cNvPr>
              <p:cNvSpPr/>
              <p:nvPr/>
            </p:nvSpPr>
            <p:spPr>
              <a:xfrm>
                <a:off x="9000521" y="1954285"/>
                <a:ext cx="2118510" cy="1340176"/>
              </a:xfrm>
              <a:prstGeom prst="roundRect">
                <a:avLst>
                  <a:gd name="adj" fmla="val 12614"/>
                </a:avLst>
              </a:prstGeom>
              <a:noFill/>
              <a:ln w="222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="" xmlns:a16="http://schemas.microsoft.com/office/drawing/2014/main" id="{F0FF245C-0E65-420F-8094-493B8E0B9D70}"/>
                  </a:ext>
                </a:extLst>
              </p:cNvPr>
              <p:cNvSpPr/>
              <p:nvPr/>
            </p:nvSpPr>
            <p:spPr>
              <a:xfrm>
                <a:off x="10616628" y="2383996"/>
                <a:ext cx="698625" cy="480754"/>
              </a:xfrm>
              <a:prstGeom prst="roundRect">
                <a:avLst/>
              </a:prstGeom>
              <a:solidFill>
                <a:schemeClr val="accent4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="" xmlns:a16="http://schemas.microsoft.com/office/drawing/2014/main" id="{B808CF0B-5075-43CE-B5E2-F431D83EFD1D}"/>
                  </a:ext>
                </a:extLst>
              </p:cNvPr>
              <p:cNvSpPr/>
              <p:nvPr/>
            </p:nvSpPr>
            <p:spPr>
              <a:xfrm>
                <a:off x="10732612" y="2479518"/>
                <a:ext cx="289711" cy="28971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4" name="Block Arc 11">
              <a:extLst>
                <a:ext uri="{FF2B5EF4-FFF2-40B4-BE49-F238E27FC236}">
                  <a16:creationId xmlns="" xmlns:a16="http://schemas.microsoft.com/office/drawing/2014/main" id="{4BD70A49-EDCE-4025-B8C7-48031D32FB98}"/>
                </a:ext>
              </a:extLst>
            </p:cNvPr>
            <p:cNvSpPr/>
            <p:nvPr/>
          </p:nvSpPr>
          <p:spPr>
            <a:xfrm>
              <a:off x="9415738" y="4824489"/>
              <a:ext cx="255069" cy="415030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A98B380A-D791-4FF5-864D-C637DE1234C6}"/>
              </a:ext>
            </a:extLst>
          </p:cNvPr>
          <p:cNvGrpSpPr/>
          <p:nvPr/>
        </p:nvGrpSpPr>
        <p:grpSpPr>
          <a:xfrm>
            <a:off x="2112749" y="3418107"/>
            <a:ext cx="1181456" cy="1172060"/>
            <a:chOff x="2112749" y="3418107"/>
            <a:chExt cx="1181456" cy="1172060"/>
          </a:xfrm>
        </p:grpSpPr>
        <p:sp>
          <p:nvSpPr>
            <p:cNvPr id="114" name="자유형: 도형 113">
              <a:extLst>
                <a:ext uri="{FF2B5EF4-FFF2-40B4-BE49-F238E27FC236}">
                  <a16:creationId xmlns="" xmlns:a16="http://schemas.microsoft.com/office/drawing/2014/main" id="{EBCC84DC-B8E6-47C3-B6CB-CC3C64A4D991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2117447" y="3413409"/>
              <a:ext cx="1172060" cy="1181456"/>
            </a:xfrm>
            <a:custGeom>
              <a:avLst/>
              <a:gdLst>
                <a:gd name="connsiteX0" fmla="*/ 302812 w 1172060"/>
                <a:gd name="connsiteY0" fmla="*/ 668924 h 1181456"/>
                <a:gd name="connsiteX1" fmla="*/ 629231 w 1172060"/>
                <a:gd name="connsiteY1" fmla="*/ 315506 h 1181456"/>
                <a:gd name="connsiteX2" fmla="*/ 1063707 w 1172060"/>
                <a:gd name="connsiteY2" fmla="*/ 395423 h 1181456"/>
                <a:gd name="connsiteX3" fmla="*/ 998378 w 1172060"/>
                <a:gd name="connsiteY3" fmla="*/ 964382 h 1181456"/>
                <a:gd name="connsiteX4" fmla="*/ 403821 w 1172060"/>
                <a:gd name="connsiteY4" fmla="*/ 1073546 h 1181456"/>
                <a:gd name="connsiteX5" fmla="*/ 403085 w 1172060"/>
                <a:gd name="connsiteY5" fmla="*/ 1072441 h 1181456"/>
                <a:gd name="connsiteX6" fmla="*/ 302812 w 1172060"/>
                <a:gd name="connsiteY6" fmla="*/ 668924 h 1181456"/>
                <a:gd name="connsiteX7" fmla="*/ 237854 w 1172060"/>
                <a:gd name="connsiteY7" fmla="*/ 595408 h 1181456"/>
                <a:gd name="connsiteX8" fmla="*/ 542985 w 1172060"/>
                <a:gd name="connsiteY8" fmla="*/ 262697 h 1181456"/>
                <a:gd name="connsiteX9" fmla="*/ 561746 w 1172060"/>
                <a:gd name="connsiteY9" fmla="*/ 261886 h 1181456"/>
                <a:gd name="connsiteX10" fmla="*/ 600889 w 1172060"/>
                <a:gd name="connsiteY10" fmla="*/ 297782 h 1181456"/>
                <a:gd name="connsiteX11" fmla="*/ 601700 w 1172060"/>
                <a:gd name="connsiteY11" fmla="*/ 316543 h 1181456"/>
                <a:gd name="connsiteX12" fmla="*/ 296568 w 1172060"/>
                <a:gd name="connsiteY12" fmla="*/ 649254 h 1181456"/>
                <a:gd name="connsiteX13" fmla="*/ 277807 w 1172060"/>
                <a:gd name="connsiteY13" fmla="*/ 650065 h 1181456"/>
                <a:gd name="connsiteX14" fmla="*/ 238665 w 1172060"/>
                <a:gd name="connsiteY14" fmla="*/ 614168 h 1181456"/>
                <a:gd name="connsiteX15" fmla="*/ 237854 w 1172060"/>
                <a:gd name="connsiteY15" fmla="*/ 595408 h 1181456"/>
                <a:gd name="connsiteX16" fmla="*/ 170715 w 1172060"/>
                <a:gd name="connsiteY16" fmla="*/ 196213 h 1181456"/>
                <a:gd name="connsiteX17" fmla="*/ 330127 w 1172060"/>
                <a:gd name="connsiteY17" fmla="*/ 165192 h 1181456"/>
                <a:gd name="connsiteX18" fmla="*/ 440075 w 1172060"/>
                <a:gd name="connsiteY18" fmla="*/ 1218 h 1181456"/>
                <a:gd name="connsiteX19" fmla="*/ 521596 w 1172060"/>
                <a:gd name="connsiteY19" fmla="*/ 248757 h 1181456"/>
                <a:gd name="connsiteX20" fmla="*/ 234141 w 1172060"/>
                <a:gd name="connsiteY20" fmla="*/ 569990 h 1181456"/>
                <a:gd name="connsiteX21" fmla="*/ 35337 w 1172060"/>
                <a:gd name="connsiteY21" fmla="*/ 578003 h 1181456"/>
                <a:gd name="connsiteX22" fmla="*/ 123970 w 1172060"/>
                <a:gd name="connsiteY22" fmla="*/ 403571 h 1181456"/>
                <a:gd name="connsiteX23" fmla="*/ 170715 w 1172060"/>
                <a:gd name="connsiteY23" fmla="*/ 196213 h 118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72060" h="1181456">
                  <a:moveTo>
                    <a:pt x="302812" y="668924"/>
                  </a:moveTo>
                  <a:lnTo>
                    <a:pt x="629231" y="315506"/>
                  </a:lnTo>
                  <a:cubicBezTo>
                    <a:pt x="848283" y="306381"/>
                    <a:pt x="978182" y="305056"/>
                    <a:pt x="1063707" y="395423"/>
                  </a:cubicBezTo>
                  <a:cubicBezTo>
                    <a:pt x="1170280" y="508029"/>
                    <a:pt x="1267197" y="650379"/>
                    <a:pt x="998378" y="964382"/>
                  </a:cubicBezTo>
                  <a:cubicBezTo>
                    <a:pt x="696240" y="1276281"/>
                    <a:pt x="521556" y="1194524"/>
                    <a:pt x="403821" y="1073546"/>
                  </a:cubicBezTo>
                  <a:lnTo>
                    <a:pt x="403085" y="1072441"/>
                  </a:lnTo>
                  <a:cubicBezTo>
                    <a:pt x="324908" y="984678"/>
                    <a:pt x="302320" y="883213"/>
                    <a:pt x="302812" y="668924"/>
                  </a:cubicBezTo>
                  <a:close/>
                  <a:moveTo>
                    <a:pt x="237854" y="595408"/>
                  </a:moveTo>
                  <a:lnTo>
                    <a:pt x="542985" y="262697"/>
                  </a:lnTo>
                  <a:cubicBezTo>
                    <a:pt x="547942" y="257292"/>
                    <a:pt x="556341" y="256929"/>
                    <a:pt x="561746" y="261886"/>
                  </a:cubicBezTo>
                  <a:lnTo>
                    <a:pt x="600889" y="297782"/>
                  </a:lnTo>
                  <a:cubicBezTo>
                    <a:pt x="606293" y="302739"/>
                    <a:pt x="606657" y="311139"/>
                    <a:pt x="601700" y="316543"/>
                  </a:cubicBezTo>
                  <a:lnTo>
                    <a:pt x="296568" y="649254"/>
                  </a:lnTo>
                  <a:cubicBezTo>
                    <a:pt x="291611" y="654659"/>
                    <a:pt x="283212" y="655022"/>
                    <a:pt x="277807" y="650065"/>
                  </a:cubicBezTo>
                  <a:lnTo>
                    <a:pt x="238665" y="614168"/>
                  </a:lnTo>
                  <a:cubicBezTo>
                    <a:pt x="233260" y="609211"/>
                    <a:pt x="232898" y="600812"/>
                    <a:pt x="237854" y="595408"/>
                  </a:cubicBezTo>
                  <a:close/>
                  <a:moveTo>
                    <a:pt x="170715" y="196213"/>
                  </a:moveTo>
                  <a:cubicBezTo>
                    <a:pt x="239941" y="133429"/>
                    <a:pt x="250327" y="149631"/>
                    <a:pt x="330127" y="165192"/>
                  </a:cubicBezTo>
                  <a:cubicBezTo>
                    <a:pt x="445765" y="184636"/>
                    <a:pt x="396659" y="17962"/>
                    <a:pt x="440075" y="1218"/>
                  </a:cubicBezTo>
                  <a:cubicBezTo>
                    <a:pt x="478089" y="-13442"/>
                    <a:pt x="565874" y="106294"/>
                    <a:pt x="521596" y="248757"/>
                  </a:cubicBezTo>
                  <a:cubicBezTo>
                    <a:pt x="421713" y="357668"/>
                    <a:pt x="334023" y="461079"/>
                    <a:pt x="234141" y="569990"/>
                  </a:cubicBezTo>
                  <a:cubicBezTo>
                    <a:pt x="126009" y="620334"/>
                    <a:pt x="81210" y="609522"/>
                    <a:pt x="35337" y="578003"/>
                  </a:cubicBezTo>
                  <a:cubicBezTo>
                    <a:pt x="-10537" y="546484"/>
                    <a:pt x="-37835" y="446419"/>
                    <a:pt x="123970" y="403571"/>
                  </a:cubicBezTo>
                  <a:cubicBezTo>
                    <a:pt x="185254" y="392132"/>
                    <a:pt x="69653" y="346354"/>
                    <a:pt x="170715" y="196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Block Arc 11">
              <a:extLst>
                <a:ext uri="{FF2B5EF4-FFF2-40B4-BE49-F238E27FC236}">
                  <a16:creationId xmlns="" xmlns:a16="http://schemas.microsoft.com/office/drawing/2014/main" id="{5032F9FE-7B6C-486D-B2E8-422C859AA449}"/>
                </a:ext>
              </a:extLst>
            </p:cNvPr>
            <p:cNvSpPr/>
            <p:nvPr/>
          </p:nvSpPr>
          <p:spPr>
            <a:xfrm>
              <a:off x="2575942" y="4011357"/>
              <a:ext cx="255069" cy="415030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F97074C6-DAB8-4AA4-A906-A7BE17B647D3}"/>
              </a:ext>
            </a:extLst>
          </p:cNvPr>
          <p:cNvGrpSpPr/>
          <p:nvPr/>
        </p:nvGrpSpPr>
        <p:grpSpPr>
          <a:xfrm>
            <a:off x="9305741" y="4552694"/>
            <a:ext cx="914400" cy="914400"/>
            <a:chOff x="2460435" y="1380960"/>
            <a:chExt cx="914400" cy="914400"/>
          </a:xfrm>
        </p:grpSpPr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1ECDCCC1-2570-42D1-8BB6-774EBE450B9A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="" xmlns:a16="http://schemas.microsoft.com/office/drawing/2014/main" id="{81B43ABC-40DB-46E7-A469-824258AAC0B2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Block Arc 11">
              <a:extLst>
                <a:ext uri="{FF2B5EF4-FFF2-40B4-BE49-F238E27FC236}">
                  <a16:creationId xmlns="" xmlns:a16="http://schemas.microsoft.com/office/drawing/2014/main" id="{C6B25ABC-CB3C-4181-B0BA-0447D821696E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7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0" name="Group 29">
            <a:extLst>
              <a:ext uri="{FF2B5EF4-FFF2-40B4-BE49-F238E27FC236}">
                <a16:creationId xmlns="" xmlns:a16="http://schemas.microsoft.com/office/drawing/2014/main" id="{0AF366D9-1B7F-449C-85A2-F74FEB75A082}"/>
              </a:ext>
            </a:extLst>
          </p:cNvPr>
          <p:cNvGrpSpPr/>
          <p:nvPr/>
        </p:nvGrpSpPr>
        <p:grpSpPr>
          <a:xfrm>
            <a:off x="2419834" y="2321546"/>
            <a:ext cx="8697593" cy="2363900"/>
            <a:chOff x="1633635" y="1755670"/>
            <a:chExt cx="6682781" cy="1816297"/>
          </a:xfrm>
          <a:solidFill>
            <a:schemeClr val="bg1"/>
          </a:solidFill>
        </p:grpSpPr>
        <p:sp>
          <p:nvSpPr>
            <p:cNvPr id="21" name="Block Arc 30">
              <a:extLst>
                <a:ext uri="{FF2B5EF4-FFF2-40B4-BE49-F238E27FC236}">
                  <a16:creationId xmlns="" xmlns:a16="http://schemas.microsoft.com/office/drawing/2014/main" id="{7449C7EB-5B7E-4DDB-9915-5FDA268E7E8D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31">
              <a:extLst>
                <a:ext uri="{FF2B5EF4-FFF2-40B4-BE49-F238E27FC236}">
                  <a16:creationId xmlns="" xmlns:a16="http://schemas.microsoft.com/office/drawing/2014/main" id="{C5FE5261-D0A4-4935-B7DD-3038E8C56141}"/>
                </a:ext>
              </a:extLst>
            </p:cNvPr>
            <p:cNvSpPr/>
            <p:nvPr/>
          </p:nvSpPr>
          <p:spPr>
            <a:xfrm>
              <a:off x="1633635" y="1755670"/>
              <a:ext cx="5808713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Rectangle 32">
              <a:extLst>
                <a:ext uri="{FF2B5EF4-FFF2-40B4-BE49-F238E27FC236}">
                  <a16:creationId xmlns="" xmlns:a16="http://schemas.microsoft.com/office/drawing/2014/main" id="{1ED3BF73-C592-4F7B-9122-3F4826CA7223}"/>
                </a:ext>
              </a:extLst>
            </p:cNvPr>
            <p:cNvSpPr/>
            <p:nvPr/>
          </p:nvSpPr>
          <p:spPr>
            <a:xfrm>
              <a:off x="3029770" y="3499967"/>
              <a:ext cx="4398026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35">
            <a:extLst>
              <a:ext uri="{FF2B5EF4-FFF2-40B4-BE49-F238E27FC236}">
                <a16:creationId xmlns="" xmlns:a16="http://schemas.microsoft.com/office/drawing/2014/main" id="{BB1F1AC9-4467-49FE-B4F6-777531DA7723}"/>
              </a:ext>
            </a:extLst>
          </p:cNvPr>
          <p:cNvSpPr/>
          <p:nvPr/>
        </p:nvSpPr>
        <p:spPr>
          <a:xfrm>
            <a:off x="1663750" y="1985831"/>
            <a:ext cx="756084" cy="756084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Rectangle 38">
            <a:extLst>
              <a:ext uri="{FF2B5EF4-FFF2-40B4-BE49-F238E27FC236}">
                <a16:creationId xmlns="" xmlns:a16="http://schemas.microsoft.com/office/drawing/2014/main" id="{40257E31-1423-4098-A5C6-CC773BE8B06C}"/>
              </a:ext>
            </a:extLst>
          </p:cNvPr>
          <p:cNvSpPr/>
          <p:nvPr/>
        </p:nvSpPr>
        <p:spPr>
          <a:xfrm>
            <a:off x="5283456" y="1985831"/>
            <a:ext cx="756084" cy="756084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Rectangle 41">
            <a:extLst>
              <a:ext uri="{FF2B5EF4-FFF2-40B4-BE49-F238E27FC236}">
                <a16:creationId xmlns="" xmlns:a16="http://schemas.microsoft.com/office/drawing/2014/main" id="{EA5C8408-447A-42DE-8BEA-2AD71E887CEF}"/>
              </a:ext>
            </a:extLst>
          </p:cNvPr>
          <p:cNvSpPr/>
          <p:nvPr/>
        </p:nvSpPr>
        <p:spPr>
          <a:xfrm>
            <a:off x="8871390" y="1985831"/>
            <a:ext cx="756084" cy="756084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Rectangle 44">
            <a:extLst>
              <a:ext uri="{FF2B5EF4-FFF2-40B4-BE49-F238E27FC236}">
                <a16:creationId xmlns="" xmlns:a16="http://schemas.microsoft.com/office/drawing/2014/main" id="{EE007E22-C928-4CF3-B3DE-D5A1C7D31F9F}"/>
              </a:ext>
            </a:extLst>
          </p:cNvPr>
          <p:cNvSpPr/>
          <p:nvPr/>
        </p:nvSpPr>
        <p:spPr>
          <a:xfrm>
            <a:off x="3494704" y="4256659"/>
            <a:ext cx="756084" cy="756084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Rectangle 47">
            <a:extLst>
              <a:ext uri="{FF2B5EF4-FFF2-40B4-BE49-F238E27FC236}">
                <a16:creationId xmlns="" xmlns:a16="http://schemas.microsoft.com/office/drawing/2014/main" id="{E2DBEAFB-D0F8-4CEE-B656-B134065BC6CF}"/>
              </a:ext>
            </a:extLst>
          </p:cNvPr>
          <p:cNvSpPr/>
          <p:nvPr/>
        </p:nvSpPr>
        <p:spPr>
          <a:xfrm>
            <a:off x="7114170" y="4256659"/>
            <a:ext cx="756084" cy="756084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9" name="Group 48">
            <a:extLst>
              <a:ext uri="{FF2B5EF4-FFF2-40B4-BE49-F238E27FC236}">
                <a16:creationId xmlns="" xmlns:a16="http://schemas.microsoft.com/office/drawing/2014/main" id="{93915059-62A7-4259-924E-240BDC3EDDD6}"/>
              </a:ext>
            </a:extLst>
          </p:cNvPr>
          <p:cNvGrpSpPr/>
          <p:nvPr/>
        </p:nvGrpSpPr>
        <p:grpSpPr>
          <a:xfrm>
            <a:off x="3655208" y="2146336"/>
            <a:ext cx="435077" cy="435077"/>
            <a:chOff x="1547664" y="3147814"/>
            <a:chExt cx="720080" cy="720080"/>
          </a:xfrm>
        </p:grpSpPr>
        <p:sp>
          <p:nvSpPr>
            <p:cNvPr id="30" name="Oval 49">
              <a:extLst>
                <a:ext uri="{FF2B5EF4-FFF2-40B4-BE49-F238E27FC236}">
                  <a16:creationId xmlns="" xmlns:a16="http://schemas.microsoft.com/office/drawing/2014/main" id="{A5971373-E80E-4611-825A-10A121B3BB6B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Chevron 50">
              <a:extLst>
                <a:ext uri="{FF2B5EF4-FFF2-40B4-BE49-F238E27FC236}">
                  <a16:creationId xmlns="" xmlns:a16="http://schemas.microsoft.com/office/drawing/2014/main" id="{1D8994B0-7A63-42A4-8ACE-DFC034D487FF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51">
            <a:extLst>
              <a:ext uri="{FF2B5EF4-FFF2-40B4-BE49-F238E27FC236}">
                <a16:creationId xmlns="" xmlns:a16="http://schemas.microsoft.com/office/drawing/2014/main" id="{62280DDC-214D-4B46-A73F-FFEC1764F698}"/>
              </a:ext>
            </a:extLst>
          </p:cNvPr>
          <p:cNvGrpSpPr/>
          <p:nvPr/>
        </p:nvGrpSpPr>
        <p:grpSpPr>
          <a:xfrm>
            <a:off x="7274674" y="2146336"/>
            <a:ext cx="435077" cy="435077"/>
            <a:chOff x="1547664" y="3147814"/>
            <a:chExt cx="720080" cy="720080"/>
          </a:xfrm>
        </p:grpSpPr>
        <p:sp>
          <p:nvSpPr>
            <p:cNvPr id="33" name="Oval 52">
              <a:extLst>
                <a:ext uri="{FF2B5EF4-FFF2-40B4-BE49-F238E27FC236}">
                  <a16:creationId xmlns="" xmlns:a16="http://schemas.microsoft.com/office/drawing/2014/main" id="{6B4032AD-2708-4E1A-AADA-C3564A4447A9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Chevron 53">
              <a:extLst>
                <a:ext uri="{FF2B5EF4-FFF2-40B4-BE49-F238E27FC236}">
                  <a16:creationId xmlns="" xmlns:a16="http://schemas.microsoft.com/office/drawing/2014/main" id="{00FB3466-A21D-4AFD-BB1F-BCD77C892FD1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54">
            <a:extLst>
              <a:ext uri="{FF2B5EF4-FFF2-40B4-BE49-F238E27FC236}">
                <a16:creationId xmlns="" xmlns:a16="http://schemas.microsoft.com/office/drawing/2014/main" id="{CC6CB640-6F5E-4FEE-80DD-C1A291200D7A}"/>
              </a:ext>
            </a:extLst>
          </p:cNvPr>
          <p:cNvGrpSpPr/>
          <p:nvPr/>
        </p:nvGrpSpPr>
        <p:grpSpPr>
          <a:xfrm rot="10800000">
            <a:off x="5443960" y="4417163"/>
            <a:ext cx="435077" cy="435077"/>
            <a:chOff x="1547664" y="3147814"/>
            <a:chExt cx="720080" cy="720080"/>
          </a:xfrm>
        </p:grpSpPr>
        <p:sp>
          <p:nvSpPr>
            <p:cNvPr id="36" name="Oval 55">
              <a:extLst>
                <a:ext uri="{FF2B5EF4-FFF2-40B4-BE49-F238E27FC236}">
                  <a16:creationId xmlns="" xmlns:a16="http://schemas.microsoft.com/office/drawing/2014/main" id="{A5566EA9-FEF5-419E-A91D-E101EAE6F630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Chevron 56">
              <a:extLst>
                <a:ext uri="{FF2B5EF4-FFF2-40B4-BE49-F238E27FC236}">
                  <a16:creationId xmlns="" xmlns:a16="http://schemas.microsoft.com/office/drawing/2014/main" id="{FA9CF0A6-5435-47EF-8B7C-16D5B48FE215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57">
            <a:extLst>
              <a:ext uri="{FF2B5EF4-FFF2-40B4-BE49-F238E27FC236}">
                <a16:creationId xmlns="" xmlns:a16="http://schemas.microsoft.com/office/drawing/2014/main" id="{96CE213D-4489-412D-BF13-260CB50D885F}"/>
              </a:ext>
            </a:extLst>
          </p:cNvPr>
          <p:cNvGrpSpPr/>
          <p:nvPr/>
        </p:nvGrpSpPr>
        <p:grpSpPr>
          <a:xfrm rot="5400000">
            <a:off x="10827079" y="3285959"/>
            <a:ext cx="435077" cy="435077"/>
            <a:chOff x="1547664" y="3147814"/>
            <a:chExt cx="720080" cy="720080"/>
          </a:xfrm>
        </p:grpSpPr>
        <p:sp>
          <p:nvSpPr>
            <p:cNvPr id="39" name="Oval 58">
              <a:extLst>
                <a:ext uri="{FF2B5EF4-FFF2-40B4-BE49-F238E27FC236}">
                  <a16:creationId xmlns="" xmlns:a16="http://schemas.microsoft.com/office/drawing/2014/main" id="{6F5F3C6D-48F1-4035-A672-4E79CC8D203D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Chevron 59">
              <a:extLst>
                <a:ext uri="{FF2B5EF4-FFF2-40B4-BE49-F238E27FC236}">
                  <a16:creationId xmlns="" xmlns:a16="http://schemas.microsoft.com/office/drawing/2014/main" id="{824F5961-B72F-41C7-8D93-583C05F40CCA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65">
            <a:extLst>
              <a:ext uri="{FF2B5EF4-FFF2-40B4-BE49-F238E27FC236}">
                <a16:creationId xmlns="" xmlns:a16="http://schemas.microsoft.com/office/drawing/2014/main" id="{ED6E585D-8790-4EA5-89E7-FAD4262184DF}"/>
              </a:ext>
            </a:extLst>
          </p:cNvPr>
          <p:cNvGrpSpPr/>
          <p:nvPr/>
        </p:nvGrpSpPr>
        <p:grpSpPr>
          <a:xfrm>
            <a:off x="879231" y="2933216"/>
            <a:ext cx="2378934" cy="1048024"/>
            <a:chOff x="803640" y="3362835"/>
            <a:chExt cx="2059657" cy="1048024"/>
          </a:xfrm>
        </p:grpSpPr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41001D44-2BE4-4AC0-84C5-AA7C05F881A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F4A1FC9B-FC8D-4C20-824F-5A8A2CAD2F9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68">
            <a:extLst>
              <a:ext uri="{FF2B5EF4-FFF2-40B4-BE49-F238E27FC236}">
                <a16:creationId xmlns="" xmlns:a16="http://schemas.microsoft.com/office/drawing/2014/main" id="{A459292E-69A0-4AE1-976C-020DC0AD9D2A}"/>
              </a:ext>
            </a:extLst>
          </p:cNvPr>
          <p:cNvGrpSpPr/>
          <p:nvPr/>
        </p:nvGrpSpPr>
        <p:grpSpPr>
          <a:xfrm>
            <a:off x="4472031" y="2933216"/>
            <a:ext cx="2378934" cy="1048024"/>
            <a:chOff x="803640" y="3362835"/>
            <a:chExt cx="2059657" cy="1048024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EE3240C1-9E5E-48DA-9C98-A824BA51AC4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A7A2D170-D4AB-4780-924A-34DD15AAB7B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71">
            <a:extLst>
              <a:ext uri="{FF2B5EF4-FFF2-40B4-BE49-F238E27FC236}">
                <a16:creationId xmlns="" xmlns:a16="http://schemas.microsoft.com/office/drawing/2014/main" id="{0D412216-E4EA-4882-80A1-6497072B43BB}"/>
              </a:ext>
            </a:extLst>
          </p:cNvPr>
          <p:cNvGrpSpPr/>
          <p:nvPr/>
        </p:nvGrpSpPr>
        <p:grpSpPr>
          <a:xfrm>
            <a:off x="8056048" y="2933216"/>
            <a:ext cx="2378934" cy="1048024"/>
            <a:chOff x="803640" y="3362835"/>
            <a:chExt cx="2059657" cy="1048024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E828B4AA-7E23-49CA-ACD8-7ECA2F27369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ADA94793-6073-4575-A453-21FE346F19E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74">
            <a:extLst>
              <a:ext uri="{FF2B5EF4-FFF2-40B4-BE49-F238E27FC236}">
                <a16:creationId xmlns="" xmlns:a16="http://schemas.microsoft.com/office/drawing/2014/main" id="{F43DE12D-67CC-4895-A69B-3C4C69DF6FBC}"/>
              </a:ext>
            </a:extLst>
          </p:cNvPr>
          <p:cNvGrpSpPr/>
          <p:nvPr/>
        </p:nvGrpSpPr>
        <p:grpSpPr>
          <a:xfrm>
            <a:off x="2683279" y="5097115"/>
            <a:ext cx="2378934" cy="1048024"/>
            <a:chOff x="803640" y="3362835"/>
            <a:chExt cx="2059657" cy="1048024"/>
          </a:xfrm>
        </p:grpSpPr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3C79BD42-4843-4C80-A3E4-98B0782C2A8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4DDCCDD2-F0A6-4F2D-B240-AC4E54B064D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77">
            <a:extLst>
              <a:ext uri="{FF2B5EF4-FFF2-40B4-BE49-F238E27FC236}">
                <a16:creationId xmlns="" xmlns:a16="http://schemas.microsoft.com/office/drawing/2014/main" id="{FE2D53FE-3C81-49D4-A4D0-B774C397C4DB}"/>
              </a:ext>
            </a:extLst>
          </p:cNvPr>
          <p:cNvGrpSpPr/>
          <p:nvPr/>
        </p:nvGrpSpPr>
        <p:grpSpPr>
          <a:xfrm>
            <a:off x="6302745" y="5097115"/>
            <a:ext cx="2378934" cy="1048024"/>
            <a:chOff x="803640" y="3362835"/>
            <a:chExt cx="2059657" cy="1048024"/>
          </a:xfrm>
        </p:grpSpPr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2EC632B5-9C1E-4D86-AA6C-6FACA5F7700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655D0292-D6A2-494D-B0E5-4E5745A0B34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6" name="Isosceles Triangle 51">
            <a:extLst>
              <a:ext uri="{FF2B5EF4-FFF2-40B4-BE49-F238E27FC236}">
                <a16:creationId xmlns="" xmlns:a16="http://schemas.microsoft.com/office/drawing/2014/main" id="{DA7F0EF6-FD69-42E0-8B80-EA886190B4B5}"/>
              </a:ext>
            </a:extLst>
          </p:cNvPr>
          <p:cNvSpPr/>
          <p:nvPr/>
        </p:nvSpPr>
        <p:spPr>
          <a:xfrm>
            <a:off x="5491038" y="2239699"/>
            <a:ext cx="353479" cy="25920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Oval 7">
            <a:extLst>
              <a:ext uri="{FF2B5EF4-FFF2-40B4-BE49-F238E27FC236}">
                <a16:creationId xmlns="" xmlns:a16="http://schemas.microsoft.com/office/drawing/2014/main" id="{CFD29C8A-4834-4A12-9C15-7D3C0CC512F6}"/>
              </a:ext>
            </a:extLst>
          </p:cNvPr>
          <p:cNvSpPr/>
          <p:nvPr/>
        </p:nvSpPr>
        <p:spPr>
          <a:xfrm>
            <a:off x="1856151" y="2181568"/>
            <a:ext cx="383447" cy="3834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Rounded Rectangle 27">
            <a:extLst>
              <a:ext uri="{FF2B5EF4-FFF2-40B4-BE49-F238E27FC236}">
                <a16:creationId xmlns="" xmlns:a16="http://schemas.microsoft.com/office/drawing/2014/main" id="{C312EE54-B2D2-4221-B25A-D34ECB2274DA}"/>
              </a:ext>
            </a:extLst>
          </p:cNvPr>
          <p:cNvSpPr/>
          <p:nvPr/>
        </p:nvSpPr>
        <p:spPr>
          <a:xfrm>
            <a:off x="9075337" y="2221593"/>
            <a:ext cx="367653" cy="2824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Rounded Rectangle 7">
            <a:extLst>
              <a:ext uri="{FF2B5EF4-FFF2-40B4-BE49-F238E27FC236}">
                <a16:creationId xmlns="" xmlns:a16="http://schemas.microsoft.com/office/drawing/2014/main" id="{980E1E29-65B2-4C10-A715-5FC201DFBBC7}"/>
              </a:ext>
            </a:extLst>
          </p:cNvPr>
          <p:cNvSpPr/>
          <p:nvPr/>
        </p:nvSpPr>
        <p:spPr>
          <a:xfrm>
            <a:off x="3694905" y="4468697"/>
            <a:ext cx="373787" cy="32257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Round Same Side Corner Rectangle 36">
            <a:extLst>
              <a:ext uri="{FF2B5EF4-FFF2-40B4-BE49-F238E27FC236}">
                <a16:creationId xmlns="" xmlns:a16="http://schemas.microsoft.com/office/drawing/2014/main" id="{9A02A4A3-38BB-4668-BE82-BF2FB395C705}"/>
              </a:ext>
            </a:extLst>
          </p:cNvPr>
          <p:cNvSpPr/>
          <p:nvPr/>
        </p:nvSpPr>
        <p:spPr>
          <a:xfrm>
            <a:off x="7303527" y="4479848"/>
            <a:ext cx="379797" cy="30027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86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D2F6E858-D565-46A7-890E-C38A959C58F0}"/>
              </a:ext>
            </a:extLst>
          </p:cNvPr>
          <p:cNvGrpSpPr/>
          <p:nvPr/>
        </p:nvGrpSpPr>
        <p:grpSpPr>
          <a:xfrm>
            <a:off x="1545123" y="2517590"/>
            <a:ext cx="4464000" cy="766881"/>
            <a:chOff x="1545123" y="2327090"/>
            <a:chExt cx="4464000" cy="766881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6FE0D5F4-C0A5-4013-AD01-25C0D4C81C49}"/>
                </a:ext>
              </a:extLst>
            </p:cNvPr>
            <p:cNvSpPr/>
            <p:nvPr/>
          </p:nvSpPr>
          <p:spPr>
            <a:xfrm>
              <a:off x="1545123" y="2327090"/>
              <a:ext cx="44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Here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28658E64-CE25-4631-BB6F-76FEFD09F447}"/>
                </a:ext>
              </a:extLst>
            </p:cNvPr>
            <p:cNvSpPr/>
            <p:nvPr/>
          </p:nvSpPr>
          <p:spPr>
            <a:xfrm>
              <a:off x="1545123" y="2632306"/>
              <a:ext cx="4464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CBDB413E-4262-44E4-9458-73F632826647}"/>
              </a:ext>
            </a:extLst>
          </p:cNvPr>
          <p:cNvGrpSpPr/>
          <p:nvPr/>
        </p:nvGrpSpPr>
        <p:grpSpPr>
          <a:xfrm>
            <a:off x="1545123" y="3645002"/>
            <a:ext cx="4464000" cy="766881"/>
            <a:chOff x="1545123" y="2327090"/>
            <a:chExt cx="4464000" cy="766881"/>
          </a:xfrm>
        </p:grpSpPr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D41981B3-5F79-40C0-9221-E90D39B6B2A5}"/>
                </a:ext>
              </a:extLst>
            </p:cNvPr>
            <p:cNvSpPr/>
            <p:nvPr/>
          </p:nvSpPr>
          <p:spPr>
            <a:xfrm>
              <a:off x="1545123" y="2327090"/>
              <a:ext cx="44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Here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A677EEB4-75AE-4164-B2DE-398CF86F467D}"/>
                </a:ext>
              </a:extLst>
            </p:cNvPr>
            <p:cNvSpPr/>
            <p:nvPr/>
          </p:nvSpPr>
          <p:spPr>
            <a:xfrm>
              <a:off x="1545123" y="2632306"/>
              <a:ext cx="4464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939BF814-0BC3-4242-874E-A064F8A13F4C}"/>
              </a:ext>
            </a:extLst>
          </p:cNvPr>
          <p:cNvGrpSpPr/>
          <p:nvPr/>
        </p:nvGrpSpPr>
        <p:grpSpPr>
          <a:xfrm>
            <a:off x="1545123" y="4772413"/>
            <a:ext cx="4464000" cy="766881"/>
            <a:chOff x="1545123" y="2327090"/>
            <a:chExt cx="4464000" cy="766881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EA5FD49A-5709-40B9-A9D3-A32EAF227958}"/>
                </a:ext>
              </a:extLst>
            </p:cNvPr>
            <p:cNvSpPr/>
            <p:nvPr/>
          </p:nvSpPr>
          <p:spPr>
            <a:xfrm>
              <a:off x="1545123" y="2327090"/>
              <a:ext cx="44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Here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634540CF-F7B5-48C4-9595-6D9ECDB3887F}"/>
                </a:ext>
              </a:extLst>
            </p:cNvPr>
            <p:cNvSpPr/>
            <p:nvPr/>
          </p:nvSpPr>
          <p:spPr>
            <a:xfrm>
              <a:off x="1545123" y="2632306"/>
              <a:ext cx="4464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</a:t>
              </a:r>
            </a:p>
          </p:txBody>
        </p:sp>
      </p:grpSp>
      <p:sp>
        <p:nvSpPr>
          <p:cNvPr id="27" name="Rectangle 36">
            <a:extLst>
              <a:ext uri="{FF2B5EF4-FFF2-40B4-BE49-F238E27FC236}">
                <a16:creationId xmlns="" xmlns:a16="http://schemas.microsoft.com/office/drawing/2014/main" id="{154996E5-318A-477E-B21B-54CF83EDC332}"/>
              </a:ext>
            </a:extLst>
          </p:cNvPr>
          <p:cNvSpPr/>
          <p:nvPr/>
        </p:nvSpPr>
        <p:spPr>
          <a:xfrm>
            <a:off x="705636" y="2744762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="" xmlns:a16="http://schemas.microsoft.com/office/drawing/2014/main" id="{DFF7C488-CDF6-489B-B335-8E769CC2F434}"/>
              </a:ext>
            </a:extLst>
          </p:cNvPr>
          <p:cNvSpPr/>
          <p:nvPr/>
        </p:nvSpPr>
        <p:spPr>
          <a:xfrm>
            <a:off x="692169" y="4981971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ectangle 16">
            <a:extLst>
              <a:ext uri="{FF2B5EF4-FFF2-40B4-BE49-F238E27FC236}">
                <a16:creationId xmlns="" xmlns:a16="http://schemas.microsoft.com/office/drawing/2014/main" id="{320323A7-2CDE-463B-A779-E0F851E81DC6}"/>
              </a:ext>
            </a:extLst>
          </p:cNvPr>
          <p:cNvSpPr/>
          <p:nvPr/>
        </p:nvSpPr>
        <p:spPr>
          <a:xfrm>
            <a:off x="695355" y="3900662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0122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lock Arc 10">
            <a:extLst>
              <a:ext uri="{FF2B5EF4-FFF2-40B4-BE49-F238E27FC236}">
                <a16:creationId xmlns="" xmlns:a16="http://schemas.microsoft.com/office/drawing/2014/main" id="{A78FD511-8A20-4233-A39A-5218EEF41DE8}"/>
              </a:ext>
            </a:extLst>
          </p:cNvPr>
          <p:cNvSpPr/>
          <p:nvPr/>
        </p:nvSpPr>
        <p:spPr>
          <a:xfrm>
            <a:off x="4019063" y="2362770"/>
            <a:ext cx="4207722" cy="2850083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6">
            <a:extLst>
              <a:ext uri="{FF2B5EF4-FFF2-40B4-BE49-F238E27FC236}">
                <a16:creationId xmlns="" xmlns:a16="http://schemas.microsoft.com/office/drawing/2014/main" id="{46ED113D-78C3-424E-A4D3-A2504DD9C28C}"/>
              </a:ext>
            </a:extLst>
          </p:cNvPr>
          <p:cNvGrpSpPr/>
          <p:nvPr/>
        </p:nvGrpSpPr>
        <p:grpSpPr>
          <a:xfrm>
            <a:off x="3866111" y="3065666"/>
            <a:ext cx="4326766" cy="2843926"/>
            <a:chOff x="2342111" y="3039830"/>
            <a:chExt cx="4326766" cy="2843926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Block Arc 37">
              <a:extLst>
                <a:ext uri="{FF2B5EF4-FFF2-40B4-BE49-F238E27FC236}">
                  <a16:creationId xmlns="" xmlns:a16="http://schemas.microsoft.com/office/drawing/2014/main" id="{5A5CB9FA-59F6-4344-A038-AA354074DD45}"/>
                </a:ext>
              </a:extLst>
            </p:cNvPr>
            <p:cNvSpPr/>
            <p:nvPr/>
          </p:nvSpPr>
          <p:spPr>
            <a:xfrm rot="6256377" flipH="1" flipV="1">
              <a:off x="2302480" y="3795109"/>
              <a:ext cx="370601" cy="150496"/>
            </a:xfrm>
            <a:custGeom>
              <a:avLst/>
              <a:gdLst>
                <a:gd name="connsiteX0" fmla="*/ 370601 w 854358"/>
                <a:gd name="connsiteY0" fmla="*/ 158175 h 606786"/>
                <a:gd name="connsiteX1" fmla="*/ 851805 w 854358"/>
                <a:gd name="connsiteY1" fmla="*/ 606786 h 606786"/>
                <a:gd name="connsiteX2" fmla="*/ 231 w 854358"/>
                <a:gd name="connsiteY2" fmla="*/ 208925 h 606786"/>
                <a:gd name="connsiteX3" fmla="*/ 0 w 854358"/>
                <a:gd name="connsiteY3" fmla="*/ 97751 h 606786"/>
                <a:gd name="connsiteX4" fmla="*/ 370601 w 854358"/>
                <a:gd name="connsiteY4" fmla="*/ 158175 h 606786"/>
                <a:gd name="connsiteX0" fmla="*/ 370601 w 370601"/>
                <a:gd name="connsiteY0" fmla="*/ 158175 h 253126"/>
                <a:gd name="connsiteX1" fmla="*/ 252195 w 370601"/>
                <a:gd name="connsiteY1" fmla="*/ 253126 h 253126"/>
                <a:gd name="connsiteX2" fmla="*/ 231 w 370601"/>
                <a:gd name="connsiteY2" fmla="*/ 208925 h 253126"/>
                <a:gd name="connsiteX3" fmla="*/ 0 w 370601"/>
                <a:gd name="connsiteY3" fmla="*/ 97751 h 253126"/>
                <a:gd name="connsiteX4" fmla="*/ 370601 w 370601"/>
                <a:gd name="connsiteY4" fmla="*/ 158175 h 253126"/>
                <a:gd name="connsiteX0" fmla="*/ 370601 w 370601"/>
                <a:gd name="connsiteY0" fmla="*/ 158175 h 253126"/>
                <a:gd name="connsiteX1" fmla="*/ 252195 w 370601"/>
                <a:gd name="connsiteY1" fmla="*/ 253126 h 253126"/>
                <a:gd name="connsiteX2" fmla="*/ 231 w 370601"/>
                <a:gd name="connsiteY2" fmla="*/ 208925 h 253126"/>
                <a:gd name="connsiteX3" fmla="*/ 0 w 370601"/>
                <a:gd name="connsiteY3" fmla="*/ 97751 h 253126"/>
                <a:gd name="connsiteX4" fmla="*/ 370601 w 370601"/>
                <a:gd name="connsiteY4" fmla="*/ 158175 h 253126"/>
                <a:gd name="connsiteX0" fmla="*/ 370601 w 370601"/>
                <a:gd name="connsiteY0" fmla="*/ 158175 h 253126"/>
                <a:gd name="connsiteX1" fmla="*/ 252195 w 370601"/>
                <a:gd name="connsiteY1" fmla="*/ 253126 h 253126"/>
                <a:gd name="connsiteX2" fmla="*/ 231 w 370601"/>
                <a:gd name="connsiteY2" fmla="*/ 208925 h 253126"/>
                <a:gd name="connsiteX3" fmla="*/ 0 w 370601"/>
                <a:gd name="connsiteY3" fmla="*/ 97751 h 253126"/>
                <a:gd name="connsiteX4" fmla="*/ 370601 w 370601"/>
                <a:gd name="connsiteY4" fmla="*/ 158175 h 253126"/>
                <a:gd name="connsiteX0" fmla="*/ 370601 w 370601"/>
                <a:gd name="connsiteY0" fmla="*/ 60450 h 155401"/>
                <a:gd name="connsiteX1" fmla="*/ 252195 w 370601"/>
                <a:gd name="connsiteY1" fmla="*/ 155401 h 155401"/>
                <a:gd name="connsiteX2" fmla="*/ 231 w 370601"/>
                <a:gd name="connsiteY2" fmla="*/ 111200 h 155401"/>
                <a:gd name="connsiteX3" fmla="*/ 0 w 370601"/>
                <a:gd name="connsiteY3" fmla="*/ 26 h 155401"/>
                <a:gd name="connsiteX4" fmla="*/ 370601 w 370601"/>
                <a:gd name="connsiteY4" fmla="*/ 60450 h 155401"/>
                <a:gd name="connsiteX0" fmla="*/ 370601 w 370601"/>
                <a:gd name="connsiteY0" fmla="*/ 60424 h 155375"/>
                <a:gd name="connsiteX1" fmla="*/ 252195 w 370601"/>
                <a:gd name="connsiteY1" fmla="*/ 155375 h 155375"/>
                <a:gd name="connsiteX2" fmla="*/ 231 w 370601"/>
                <a:gd name="connsiteY2" fmla="*/ 111174 h 155375"/>
                <a:gd name="connsiteX3" fmla="*/ 0 w 370601"/>
                <a:gd name="connsiteY3" fmla="*/ 0 h 155375"/>
                <a:gd name="connsiteX4" fmla="*/ 370601 w 370601"/>
                <a:gd name="connsiteY4" fmla="*/ 60424 h 155375"/>
                <a:gd name="connsiteX0" fmla="*/ 370601 w 370601"/>
                <a:gd name="connsiteY0" fmla="*/ 60424 h 155375"/>
                <a:gd name="connsiteX1" fmla="*/ 252195 w 370601"/>
                <a:gd name="connsiteY1" fmla="*/ 155375 h 155375"/>
                <a:gd name="connsiteX2" fmla="*/ 231 w 370601"/>
                <a:gd name="connsiteY2" fmla="*/ 111174 h 155375"/>
                <a:gd name="connsiteX3" fmla="*/ 0 w 370601"/>
                <a:gd name="connsiteY3" fmla="*/ 0 h 155375"/>
                <a:gd name="connsiteX4" fmla="*/ 370601 w 370601"/>
                <a:gd name="connsiteY4" fmla="*/ 60424 h 155375"/>
                <a:gd name="connsiteX0" fmla="*/ 370601 w 370601"/>
                <a:gd name="connsiteY0" fmla="*/ 60424 h 155375"/>
                <a:gd name="connsiteX1" fmla="*/ 252195 w 370601"/>
                <a:gd name="connsiteY1" fmla="*/ 155375 h 155375"/>
                <a:gd name="connsiteX2" fmla="*/ 231 w 370601"/>
                <a:gd name="connsiteY2" fmla="*/ 111174 h 155375"/>
                <a:gd name="connsiteX3" fmla="*/ 0 w 370601"/>
                <a:gd name="connsiteY3" fmla="*/ 0 h 155375"/>
                <a:gd name="connsiteX4" fmla="*/ 370601 w 370601"/>
                <a:gd name="connsiteY4" fmla="*/ 60424 h 155375"/>
                <a:gd name="connsiteX0" fmla="*/ 370601 w 370601"/>
                <a:gd name="connsiteY0" fmla="*/ 60424 h 150496"/>
                <a:gd name="connsiteX1" fmla="*/ 257842 w 370601"/>
                <a:gd name="connsiteY1" fmla="*/ 150496 h 150496"/>
                <a:gd name="connsiteX2" fmla="*/ 231 w 370601"/>
                <a:gd name="connsiteY2" fmla="*/ 111174 h 150496"/>
                <a:gd name="connsiteX3" fmla="*/ 0 w 370601"/>
                <a:gd name="connsiteY3" fmla="*/ 0 h 150496"/>
                <a:gd name="connsiteX4" fmla="*/ 370601 w 370601"/>
                <a:gd name="connsiteY4" fmla="*/ 60424 h 150496"/>
                <a:gd name="connsiteX0" fmla="*/ 370601 w 370601"/>
                <a:gd name="connsiteY0" fmla="*/ 60424 h 150496"/>
                <a:gd name="connsiteX1" fmla="*/ 257842 w 370601"/>
                <a:gd name="connsiteY1" fmla="*/ 150496 h 150496"/>
                <a:gd name="connsiteX2" fmla="*/ 231 w 370601"/>
                <a:gd name="connsiteY2" fmla="*/ 111174 h 150496"/>
                <a:gd name="connsiteX3" fmla="*/ 0 w 370601"/>
                <a:gd name="connsiteY3" fmla="*/ 0 h 150496"/>
                <a:gd name="connsiteX4" fmla="*/ 370601 w 370601"/>
                <a:gd name="connsiteY4" fmla="*/ 60424 h 150496"/>
                <a:gd name="connsiteX0" fmla="*/ 370601 w 370601"/>
                <a:gd name="connsiteY0" fmla="*/ 60424 h 150496"/>
                <a:gd name="connsiteX1" fmla="*/ 257842 w 370601"/>
                <a:gd name="connsiteY1" fmla="*/ 150496 h 150496"/>
                <a:gd name="connsiteX2" fmla="*/ 231 w 370601"/>
                <a:gd name="connsiteY2" fmla="*/ 111174 h 150496"/>
                <a:gd name="connsiteX3" fmla="*/ 0 w 370601"/>
                <a:gd name="connsiteY3" fmla="*/ 0 h 150496"/>
                <a:gd name="connsiteX4" fmla="*/ 370601 w 370601"/>
                <a:gd name="connsiteY4" fmla="*/ 60424 h 150496"/>
                <a:gd name="connsiteX0" fmla="*/ 370601 w 370601"/>
                <a:gd name="connsiteY0" fmla="*/ 60424 h 150496"/>
                <a:gd name="connsiteX1" fmla="*/ 257842 w 370601"/>
                <a:gd name="connsiteY1" fmla="*/ 150496 h 150496"/>
                <a:gd name="connsiteX2" fmla="*/ 231 w 370601"/>
                <a:gd name="connsiteY2" fmla="*/ 111174 h 150496"/>
                <a:gd name="connsiteX3" fmla="*/ 0 w 370601"/>
                <a:gd name="connsiteY3" fmla="*/ 0 h 150496"/>
                <a:gd name="connsiteX4" fmla="*/ 370601 w 370601"/>
                <a:gd name="connsiteY4" fmla="*/ 60424 h 15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01" h="150496">
                  <a:moveTo>
                    <a:pt x="370601" y="60424"/>
                  </a:moveTo>
                  <a:cubicBezTo>
                    <a:pt x="303515" y="85188"/>
                    <a:pt x="289213" y="126980"/>
                    <a:pt x="257842" y="150496"/>
                  </a:cubicBezTo>
                  <a:cubicBezTo>
                    <a:pt x="161917" y="125772"/>
                    <a:pt x="148114" y="119339"/>
                    <a:pt x="231" y="111174"/>
                  </a:cubicBezTo>
                  <a:lnTo>
                    <a:pt x="0" y="0"/>
                  </a:lnTo>
                  <a:cubicBezTo>
                    <a:pt x="179632" y="15442"/>
                    <a:pt x="252676" y="23375"/>
                    <a:pt x="370601" y="60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38">
              <a:extLst>
                <a:ext uri="{FF2B5EF4-FFF2-40B4-BE49-F238E27FC236}">
                  <a16:creationId xmlns="" xmlns:a16="http://schemas.microsoft.com/office/drawing/2014/main" id="{2C4619DD-9B2E-4584-B129-CDC1DA1C4418}"/>
                </a:ext>
              </a:extLst>
            </p:cNvPr>
            <p:cNvSpPr/>
            <p:nvPr/>
          </p:nvSpPr>
          <p:spPr>
            <a:xfrm rot="19185974">
              <a:off x="6208549" y="4100428"/>
              <a:ext cx="126572" cy="398095"/>
            </a:xfrm>
            <a:custGeom>
              <a:avLst/>
              <a:gdLst>
                <a:gd name="connsiteX0" fmla="*/ 121480 w 121480"/>
                <a:gd name="connsiteY0" fmla="*/ 14825 h 424482"/>
                <a:gd name="connsiteX1" fmla="*/ 110304 w 121480"/>
                <a:gd name="connsiteY1" fmla="*/ 424482 h 424482"/>
                <a:gd name="connsiteX2" fmla="*/ 0 w 121480"/>
                <a:gd name="connsiteY2" fmla="*/ 424482 h 424482"/>
                <a:gd name="connsiteX3" fmla="*/ 0 w 121480"/>
                <a:gd name="connsiteY3" fmla="*/ 7487 h 424482"/>
                <a:gd name="connsiteX4" fmla="*/ 121480 w 121480"/>
                <a:gd name="connsiteY4" fmla="*/ 14825 h 424482"/>
                <a:gd name="connsiteX0" fmla="*/ 123240 w 123240"/>
                <a:gd name="connsiteY0" fmla="*/ 0 h 409657"/>
                <a:gd name="connsiteX1" fmla="*/ 112064 w 123240"/>
                <a:gd name="connsiteY1" fmla="*/ 409657 h 409657"/>
                <a:gd name="connsiteX2" fmla="*/ 1760 w 123240"/>
                <a:gd name="connsiteY2" fmla="*/ 409657 h 409657"/>
                <a:gd name="connsiteX3" fmla="*/ 0 w 123240"/>
                <a:gd name="connsiteY3" fmla="*/ 56744 h 409657"/>
                <a:gd name="connsiteX4" fmla="*/ 123240 w 123240"/>
                <a:gd name="connsiteY4" fmla="*/ 0 h 409657"/>
                <a:gd name="connsiteX0" fmla="*/ 126572 w 126572"/>
                <a:gd name="connsiteY0" fmla="*/ 0 h 398095"/>
                <a:gd name="connsiteX1" fmla="*/ 112064 w 126572"/>
                <a:gd name="connsiteY1" fmla="*/ 398095 h 398095"/>
                <a:gd name="connsiteX2" fmla="*/ 1760 w 126572"/>
                <a:gd name="connsiteY2" fmla="*/ 398095 h 398095"/>
                <a:gd name="connsiteX3" fmla="*/ 0 w 126572"/>
                <a:gd name="connsiteY3" fmla="*/ 45182 h 398095"/>
                <a:gd name="connsiteX4" fmla="*/ 126572 w 126572"/>
                <a:gd name="connsiteY4" fmla="*/ 0 h 398095"/>
                <a:gd name="connsiteX0" fmla="*/ 126572 w 126572"/>
                <a:gd name="connsiteY0" fmla="*/ 0 h 398095"/>
                <a:gd name="connsiteX1" fmla="*/ 112064 w 126572"/>
                <a:gd name="connsiteY1" fmla="*/ 398095 h 398095"/>
                <a:gd name="connsiteX2" fmla="*/ 1760 w 126572"/>
                <a:gd name="connsiteY2" fmla="*/ 398095 h 398095"/>
                <a:gd name="connsiteX3" fmla="*/ 0 w 126572"/>
                <a:gd name="connsiteY3" fmla="*/ 45182 h 398095"/>
                <a:gd name="connsiteX4" fmla="*/ 126572 w 126572"/>
                <a:gd name="connsiteY4" fmla="*/ 0 h 398095"/>
                <a:gd name="connsiteX0" fmla="*/ 126572 w 126572"/>
                <a:gd name="connsiteY0" fmla="*/ 0 h 398095"/>
                <a:gd name="connsiteX1" fmla="*/ 112064 w 126572"/>
                <a:gd name="connsiteY1" fmla="*/ 398095 h 398095"/>
                <a:gd name="connsiteX2" fmla="*/ 1760 w 126572"/>
                <a:gd name="connsiteY2" fmla="*/ 398095 h 398095"/>
                <a:gd name="connsiteX3" fmla="*/ 0 w 126572"/>
                <a:gd name="connsiteY3" fmla="*/ 45182 h 398095"/>
                <a:gd name="connsiteX4" fmla="*/ 126572 w 126572"/>
                <a:gd name="connsiteY4" fmla="*/ 0 h 398095"/>
                <a:gd name="connsiteX0" fmla="*/ 126572 w 126572"/>
                <a:gd name="connsiteY0" fmla="*/ 0 h 398095"/>
                <a:gd name="connsiteX1" fmla="*/ 112064 w 126572"/>
                <a:gd name="connsiteY1" fmla="*/ 398095 h 398095"/>
                <a:gd name="connsiteX2" fmla="*/ 1760 w 126572"/>
                <a:gd name="connsiteY2" fmla="*/ 398095 h 398095"/>
                <a:gd name="connsiteX3" fmla="*/ 0 w 126572"/>
                <a:gd name="connsiteY3" fmla="*/ 45182 h 398095"/>
                <a:gd name="connsiteX4" fmla="*/ 126572 w 126572"/>
                <a:gd name="connsiteY4" fmla="*/ 0 h 39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72" h="398095">
                  <a:moveTo>
                    <a:pt x="126572" y="0"/>
                  </a:moveTo>
                  <a:lnTo>
                    <a:pt x="112064" y="398095"/>
                  </a:lnTo>
                  <a:lnTo>
                    <a:pt x="1760" y="398095"/>
                  </a:lnTo>
                  <a:cubicBezTo>
                    <a:pt x="1173" y="280457"/>
                    <a:pt x="587" y="162820"/>
                    <a:pt x="0" y="45182"/>
                  </a:cubicBezTo>
                  <a:cubicBezTo>
                    <a:pt x="43576" y="19367"/>
                    <a:pt x="54998" y="21920"/>
                    <a:pt x="12657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Oval 39">
              <a:extLst>
                <a:ext uri="{FF2B5EF4-FFF2-40B4-BE49-F238E27FC236}">
                  <a16:creationId xmlns="" xmlns:a16="http://schemas.microsoft.com/office/drawing/2014/main" id="{63BBC3B3-8E1E-40A8-BE82-64110C8A670B}"/>
                </a:ext>
              </a:extLst>
            </p:cNvPr>
            <p:cNvSpPr/>
            <p:nvPr userDrawn="1"/>
          </p:nvSpPr>
          <p:spPr>
            <a:xfrm>
              <a:off x="3749238" y="3445177"/>
              <a:ext cx="443765" cy="4437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Group 40">
              <a:extLst>
                <a:ext uri="{FF2B5EF4-FFF2-40B4-BE49-F238E27FC236}">
                  <a16:creationId xmlns="" xmlns:a16="http://schemas.microsoft.com/office/drawing/2014/main" id="{C89041E3-82B1-4D61-9928-2D8CF385A721}"/>
                </a:ext>
              </a:extLst>
            </p:cNvPr>
            <p:cNvGrpSpPr/>
            <p:nvPr userDrawn="1"/>
          </p:nvGrpSpPr>
          <p:grpSpPr>
            <a:xfrm rot="1800000">
              <a:off x="4671527" y="3039830"/>
              <a:ext cx="1741003" cy="2036616"/>
              <a:chOff x="323528" y="2428935"/>
              <a:chExt cx="1477349" cy="1728195"/>
            </a:xfrm>
            <a:grpFill/>
          </p:grpSpPr>
          <p:sp>
            <p:nvSpPr>
              <p:cNvPr id="14" name="Freeform 36">
                <a:extLst>
                  <a:ext uri="{FF2B5EF4-FFF2-40B4-BE49-F238E27FC236}">
                    <a16:creationId xmlns="" xmlns:a16="http://schemas.microsoft.com/office/drawing/2014/main" id="{53BC005F-531D-43CC-86AC-8E0DC03C76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606" y="3414044"/>
                <a:ext cx="1261518" cy="743086"/>
              </a:xfrm>
              <a:custGeom>
                <a:avLst/>
                <a:gdLst/>
                <a:ahLst/>
                <a:cxnLst/>
                <a:rect l="l" t="t" r="r" b="b"/>
                <a:pathLst>
                  <a:path w="1255887" h="739769">
                    <a:moveTo>
                      <a:pt x="0" y="0"/>
                    </a:moveTo>
                    <a:lnTo>
                      <a:pt x="101935" y="0"/>
                    </a:lnTo>
                    <a:lnTo>
                      <a:pt x="126181" y="48492"/>
                    </a:lnTo>
                    <a:lnTo>
                      <a:pt x="165558" y="135996"/>
                    </a:lnTo>
                    <a:lnTo>
                      <a:pt x="194726" y="204540"/>
                    </a:lnTo>
                    <a:lnTo>
                      <a:pt x="223893" y="276001"/>
                    </a:lnTo>
                    <a:lnTo>
                      <a:pt x="255978" y="341629"/>
                    </a:lnTo>
                    <a:lnTo>
                      <a:pt x="288062" y="408715"/>
                    </a:lnTo>
                    <a:lnTo>
                      <a:pt x="327439" y="467050"/>
                    </a:lnTo>
                    <a:lnTo>
                      <a:pt x="369732" y="522469"/>
                    </a:lnTo>
                    <a:lnTo>
                      <a:pt x="423693" y="567679"/>
                    </a:lnTo>
                    <a:lnTo>
                      <a:pt x="452861" y="588097"/>
                    </a:lnTo>
                    <a:lnTo>
                      <a:pt x="489320" y="612889"/>
                    </a:lnTo>
                    <a:lnTo>
                      <a:pt x="528697" y="631848"/>
                    </a:lnTo>
                    <a:lnTo>
                      <a:pt x="573907" y="646432"/>
                    </a:lnTo>
                    <a:lnTo>
                      <a:pt x="622034" y="655183"/>
                    </a:lnTo>
                    <a:lnTo>
                      <a:pt x="674536" y="649349"/>
                    </a:lnTo>
                    <a:lnTo>
                      <a:pt x="741622" y="628932"/>
                    </a:lnTo>
                    <a:lnTo>
                      <a:pt x="799957" y="599764"/>
                    </a:lnTo>
                    <a:lnTo>
                      <a:pt x="849543" y="561846"/>
                    </a:lnTo>
                    <a:lnTo>
                      <a:pt x="894753" y="519552"/>
                    </a:lnTo>
                    <a:lnTo>
                      <a:pt x="935588" y="469967"/>
                    </a:lnTo>
                    <a:lnTo>
                      <a:pt x="969131" y="416007"/>
                    </a:lnTo>
                    <a:lnTo>
                      <a:pt x="998298" y="357671"/>
                    </a:lnTo>
                    <a:lnTo>
                      <a:pt x="1027466" y="296419"/>
                    </a:lnTo>
                    <a:lnTo>
                      <a:pt x="1053717" y="236625"/>
                    </a:lnTo>
                    <a:lnTo>
                      <a:pt x="1081427" y="175372"/>
                    </a:lnTo>
                    <a:lnTo>
                      <a:pt x="1107678" y="111203"/>
                    </a:lnTo>
                    <a:lnTo>
                      <a:pt x="1159187" y="0"/>
                    </a:lnTo>
                    <a:lnTo>
                      <a:pt x="1255887" y="0"/>
                    </a:lnTo>
                    <a:lnTo>
                      <a:pt x="1250600" y="10574"/>
                    </a:lnTo>
                    <a:lnTo>
                      <a:pt x="1218515" y="74743"/>
                    </a:lnTo>
                    <a:lnTo>
                      <a:pt x="1186431" y="140371"/>
                    </a:lnTo>
                    <a:lnTo>
                      <a:pt x="1160180" y="207457"/>
                    </a:lnTo>
                    <a:lnTo>
                      <a:pt x="1131012" y="273084"/>
                    </a:lnTo>
                    <a:lnTo>
                      <a:pt x="1101844" y="337254"/>
                    </a:lnTo>
                    <a:lnTo>
                      <a:pt x="1072676" y="399964"/>
                    </a:lnTo>
                    <a:lnTo>
                      <a:pt x="1040592" y="458300"/>
                    </a:lnTo>
                    <a:lnTo>
                      <a:pt x="1004132" y="515177"/>
                    </a:lnTo>
                    <a:lnTo>
                      <a:pt x="964755" y="567679"/>
                    </a:lnTo>
                    <a:lnTo>
                      <a:pt x="919545" y="615806"/>
                    </a:lnTo>
                    <a:lnTo>
                      <a:pt x="868502" y="655183"/>
                    </a:lnTo>
                    <a:lnTo>
                      <a:pt x="810166" y="690184"/>
                    </a:lnTo>
                    <a:lnTo>
                      <a:pt x="744539" y="719352"/>
                    </a:lnTo>
                    <a:lnTo>
                      <a:pt x="670161" y="736852"/>
                    </a:lnTo>
                    <a:lnTo>
                      <a:pt x="605991" y="739769"/>
                    </a:lnTo>
                    <a:lnTo>
                      <a:pt x="544739" y="732477"/>
                    </a:lnTo>
                    <a:lnTo>
                      <a:pt x="489320" y="710601"/>
                    </a:lnTo>
                    <a:lnTo>
                      <a:pt x="436818" y="687267"/>
                    </a:lnTo>
                    <a:lnTo>
                      <a:pt x="391608" y="658099"/>
                    </a:lnTo>
                    <a:lnTo>
                      <a:pt x="353690" y="631848"/>
                    </a:lnTo>
                    <a:lnTo>
                      <a:pt x="308480" y="591013"/>
                    </a:lnTo>
                    <a:lnTo>
                      <a:pt x="269103" y="544345"/>
                    </a:lnTo>
                    <a:lnTo>
                      <a:pt x="237019" y="490385"/>
                    </a:lnTo>
                    <a:lnTo>
                      <a:pt x="207851" y="434966"/>
                    </a:lnTo>
                    <a:lnTo>
                      <a:pt x="181600" y="376630"/>
                    </a:lnTo>
                    <a:lnTo>
                      <a:pt x="155349" y="315378"/>
                    </a:lnTo>
                    <a:lnTo>
                      <a:pt x="115972" y="227874"/>
                    </a:lnTo>
                    <a:lnTo>
                      <a:pt x="70762" y="140371"/>
                    </a:lnTo>
                    <a:lnTo>
                      <a:pt x="25552" y="528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Freeform 36">
                <a:extLst>
                  <a:ext uri="{FF2B5EF4-FFF2-40B4-BE49-F238E27FC236}">
                    <a16:creationId xmlns="" xmlns:a16="http://schemas.microsoft.com/office/drawing/2014/main" id="{1E038D05-4AB5-4E0C-A520-F0F8D8967B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528" y="2428935"/>
                <a:ext cx="1477349" cy="988423"/>
              </a:xfrm>
              <a:custGeom>
                <a:avLst/>
                <a:gdLst/>
                <a:ahLst/>
                <a:cxnLst/>
                <a:rect l="l" t="t" r="r" b="b"/>
                <a:pathLst>
                  <a:path w="1608138" h="1075928">
                    <a:moveTo>
                      <a:pt x="1012825" y="4763"/>
                    </a:moveTo>
                    <a:lnTo>
                      <a:pt x="1062038" y="4763"/>
                    </a:lnTo>
                    <a:lnTo>
                      <a:pt x="1108075" y="17463"/>
                    </a:lnTo>
                    <a:lnTo>
                      <a:pt x="1157288" y="36513"/>
                    </a:lnTo>
                    <a:lnTo>
                      <a:pt x="1201738" y="57150"/>
                    </a:lnTo>
                    <a:lnTo>
                      <a:pt x="1241425" y="74613"/>
                    </a:lnTo>
                    <a:lnTo>
                      <a:pt x="1301750" y="106363"/>
                    </a:lnTo>
                    <a:lnTo>
                      <a:pt x="1365250" y="149225"/>
                    </a:lnTo>
                    <a:lnTo>
                      <a:pt x="1423988" y="198438"/>
                    </a:lnTo>
                    <a:lnTo>
                      <a:pt x="1474788" y="258763"/>
                    </a:lnTo>
                    <a:lnTo>
                      <a:pt x="1520826" y="328613"/>
                    </a:lnTo>
                    <a:lnTo>
                      <a:pt x="1558926" y="406400"/>
                    </a:lnTo>
                    <a:lnTo>
                      <a:pt x="1587501" y="490538"/>
                    </a:lnTo>
                    <a:lnTo>
                      <a:pt x="1604963" y="579438"/>
                    </a:lnTo>
                    <a:lnTo>
                      <a:pt x="1608138" y="677863"/>
                    </a:lnTo>
                    <a:lnTo>
                      <a:pt x="1597026" y="779463"/>
                    </a:lnTo>
                    <a:lnTo>
                      <a:pt x="1576388" y="865188"/>
                    </a:lnTo>
                    <a:lnTo>
                      <a:pt x="1547813" y="942975"/>
                    </a:lnTo>
                    <a:lnTo>
                      <a:pt x="1516063" y="1017588"/>
                    </a:lnTo>
                    <a:lnTo>
                      <a:pt x="1486893" y="1075928"/>
                    </a:lnTo>
                    <a:lnTo>
                      <a:pt x="1381632" y="1075928"/>
                    </a:lnTo>
                    <a:lnTo>
                      <a:pt x="1495426" y="830263"/>
                    </a:lnTo>
                    <a:lnTo>
                      <a:pt x="1506538" y="762000"/>
                    </a:lnTo>
                    <a:lnTo>
                      <a:pt x="1509713" y="685800"/>
                    </a:lnTo>
                    <a:lnTo>
                      <a:pt x="1506538" y="608013"/>
                    </a:lnTo>
                    <a:lnTo>
                      <a:pt x="1495426" y="536575"/>
                    </a:lnTo>
                    <a:lnTo>
                      <a:pt x="1477963" y="466725"/>
                    </a:lnTo>
                    <a:lnTo>
                      <a:pt x="1457326" y="403225"/>
                    </a:lnTo>
                    <a:lnTo>
                      <a:pt x="1431926" y="354013"/>
                    </a:lnTo>
                    <a:lnTo>
                      <a:pt x="1389063" y="296863"/>
                    </a:lnTo>
                    <a:lnTo>
                      <a:pt x="1336675" y="239713"/>
                    </a:lnTo>
                    <a:lnTo>
                      <a:pt x="1273175" y="190500"/>
                    </a:lnTo>
                    <a:lnTo>
                      <a:pt x="1201738" y="149225"/>
                    </a:lnTo>
                    <a:lnTo>
                      <a:pt x="1125538" y="127000"/>
                    </a:lnTo>
                    <a:lnTo>
                      <a:pt x="1096963" y="123825"/>
                    </a:lnTo>
                    <a:lnTo>
                      <a:pt x="1071563" y="131763"/>
                    </a:lnTo>
                    <a:lnTo>
                      <a:pt x="1042988" y="138113"/>
                    </a:lnTo>
                    <a:lnTo>
                      <a:pt x="1012825" y="146050"/>
                    </a:lnTo>
                    <a:lnTo>
                      <a:pt x="981075" y="144463"/>
                    </a:lnTo>
                    <a:lnTo>
                      <a:pt x="966788" y="127000"/>
                    </a:lnTo>
                    <a:lnTo>
                      <a:pt x="958850" y="100013"/>
                    </a:lnTo>
                    <a:lnTo>
                      <a:pt x="955675" y="71438"/>
                    </a:lnTo>
                    <a:lnTo>
                      <a:pt x="962025" y="42863"/>
                    </a:lnTo>
                    <a:lnTo>
                      <a:pt x="966788" y="17463"/>
                    </a:lnTo>
                    <a:close/>
                    <a:moveTo>
                      <a:pt x="595313" y="0"/>
                    </a:moveTo>
                    <a:lnTo>
                      <a:pt x="638175" y="4763"/>
                    </a:lnTo>
                    <a:lnTo>
                      <a:pt x="644525" y="7938"/>
                    </a:lnTo>
                    <a:lnTo>
                      <a:pt x="649288" y="11113"/>
                    </a:lnTo>
                    <a:lnTo>
                      <a:pt x="652463" y="14288"/>
                    </a:lnTo>
                    <a:lnTo>
                      <a:pt x="655638" y="14288"/>
                    </a:lnTo>
                    <a:lnTo>
                      <a:pt x="658813" y="19050"/>
                    </a:lnTo>
                    <a:lnTo>
                      <a:pt x="663575" y="25400"/>
                    </a:lnTo>
                    <a:lnTo>
                      <a:pt x="676275" y="53975"/>
                    </a:lnTo>
                    <a:lnTo>
                      <a:pt x="676275" y="85725"/>
                    </a:lnTo>
                    <a:lnTo>
                      <a:pt x="666750" y="114300"/>
                    </a:lnTo>
                    <a:lnTo>
                      <a:pt x="649288" y="138113"/>
                    </a:lnTo>
                    <a:lnTo>
                      <a:pt x="617538" y="149225"/>
                    </a:lnTo>
                    <a:lnTo>
                      <a:pt x="585788" y="149225"/>
                    </a:lnTo>
                    <a:lnTo>
                      <a:pt x="550863" y="141288"/>
                    </a:lnTo>
                    <a:lnTo>
                      <a:pt x="517525" y="131763"/>
                    </a:lnTo>
                    <a:lnTo>
                      <a:pt x="479425" y="128588"/>
                    </a:lnTo>
                    <a:lnTo>
                      <a:pt x="441325" y="131763"/>
                    </a:lnTo>
                    <a:lnTo>
                      <a:pt x="360363" y="158750"/>
                    </a:lnTo>
                    <a:lnTo>
                      <a:pt x="292100" y="198438"/>
                    </a:lnTo>
                    <a:lnTo>
                      <a:pt x="231775" y="250825"/>
                    </a:lnTo>
                    <a:lnTo>
                      <a:pt x="182563" y="307975"/>
                    </a:lnTo>
                    <a:lnTo>
                      <a:pt x="141288" y="377825"/>
                    </a:lnTo>
                    <a:lnTo>
                      <a:pt x="109538" y="455613"/>
                    </a:lnTo>
                    <a:lnTo>
                      <a:pt x="98425" y="512763"/>
                    </a:lnTo>
                    <a:lnTo>
                      <a:pt x="92075" y="576263"/>
                    </a:lnTo>
                    <a:lnTo>
                      <a:pt x="95250" y="642938"/>
                    </a:lnTo>
                    <a:lnTo>
                      <a:pt x="101600" y="709613"/>
                    </a:lnTo>
                    <a:lnTo>
                      <a:pt x="109538" y="773113"/>
                    </a:lnTo>
                    <a:lnTo>
                      <a:pt x="123825" y="825500"/>
                    </a:lnTo>
                    <a:lnTo>
                      <a:pt x="161925" y="928688"/>
                    </a:lnTo>
                    <a:lnTo>
                      <a:pt x="207963" y="1030288"/>
                    </a:lnTo>
                    <a:lnTo>
                      <a:pt x="230783" y="1075928"/>
                    </a:lnTo>
                    <a:lnTo>
                      <a:pt x="119823" y="1075928"/>
                    </a:lnTo>
                    <a:lnTo>
                      <a:pt x="101600" y="1038225"/>
                    </a:lnTo>
                    <a:lnTo>
                      <a:pt x="60325" y="938213"/>
                    </a:lnTo>
                    <a:lnTo>
                      <a:pt x="28575" y="830263"/>
                    </a:lnTo>
                    <a:lnTo>
                      <a:pt x="14288" y="769938"/>
                    </a:lnTo>
                    <a:lnTo>
                      <a:pt x="6350" y="700088"/>
                    </a:lnTo>
                    <a:lnTo>
                      <a:pt x="0" y="628650"/>
                    </a:lnTo>
                    <a:lnTo>
                      <a:pt x="0" y="554038"/>
                    </a:lnTo>
                    <a:lnTo>
                      <a:pt x="9525" y="487363"/>
                    </a:lnTo>
                    <a:lnTo>
                      <a:pt x="23813" y="423863"/>
                    </a:lnTo>
                    <a:lnTo>
                      <a:pt x="52388" y="342900"/>
                    </a:lnTo>
                    <a:lnTo>
                      <a:pt x="95250" y="271463"/>
                    </a:lnTo>
                    <a:lnTo>
                      <a:pt x="144463" y="204788"/>
                    </a:lnTo>
                    <a:lnTo>
                      <a:pt x="204788" y="146050"/>
                    </a:lnTo>
                    <a:lnTo>
                      <a:pt x="271463" y="96838"/>
                    </a:lnTo>
                    <a:lnTo>
                      <a:pt x="346075" y="63500"/>
                    </a:lnTo>
                    <a:lnTo>
                      <a:pt x="395288" y="49213"/>
                    </a:lnTo>
                    <a:lnTo>
                      <a:pt x="447675" y="36513"/>
                    </a:lnTo>
                    <a:lnTo>
                      <a:pt x="500063" y="28575"/>
                    </a:lnTo>
                    <a:lnTo>
                      <a:pt x="549275" y="1746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Block Arc 41">
              <a:extLst>
                <a:ext uri="{FF2B5EF4-FFF2-40B4-BE49-F238E27FC236}">
                  <a16:creationId xmlns="" xmlns:a16="http://schemas.microsoft.com/office/drawing/2014/main" id="{9B93F472-2C84-479D-93F6-E1BB56424331}"/>
                </a:ext>
              </a:extLst>
            </p:cNvPr>
            <p:cNvSpPr/>
            <p:nvPr userDrawn="1"/>
          </p:nvSpPr>
          <p:spPr>
            <a:xfrm rot="11393895">
              <a:off x="4917292" y="4132171"/>
              <a:ext cx="1751585" cy="1751585"/>
            </a:xfrm>
            <a:prstGeom prst="blockArc">
              <a:avLst>
                <a:gd name="adj1" fmla="val 7560849"/>
                <a:gd name="adj2" fmla="val 11645"/>
                <a:gd name="adj3" fmla="val 64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Block Arc 42">
              <a:extLst>
                <a:ext uri="{FF2B5EF4-FFF2-40B4-BE49-F238E27FC236}">
                  <a16:creationId xmlns="" xmlns:a16="http://schemas.microsoft.com/office/drawing/2014/main" id="{07275B5F-6116-4479-9CE5-B8F70F2FDEE0}"/>
                </a:ext>
              </a:extLst>
            </p:cNvPr>
            <p:cNvSpPr/>
            <p:nvPr userDrawn="1"/>
          </p:nvSpPr>
          <p:spPr>
            <a:xfrm rot="16200000">
              <a:off x="3627701" y="3323641"/>
              <a:ext cx="686839" cy="686839"/>
            </a:xfrm>
            <a:prstGeom prst="blockArc">
              <a:avLst>
                <a:gd name="adj1" fmla="val 10678508"/>
                <a:gd name="adj2" fmla="val 10599768"/>
                <a:gd name="adj3" fmla="val 678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Block Arc 43">
              <a:extLst>
                <a:ext uri="{FF2B5EF4-FFF2-40B4-BE49-F238E27FC236}">
                  <a16:creationId xmlns="" xmlns:a16="http://schemas.microsoft.com/office/drawing/2014/main" id="{D34B1A83-6508-4C36-9497-E8B3FAD90AB4}"/>
                </a:ext>
              </a:extLst>
            </p:cNvPr>
            <p:cNvSpPr/>
            <p:nvPr/>
          </p:nvSpPr>
          <p:spPr>
            <a:xfrm rot="11709428">
              <a:off x="2342111" y="3372937"/>
              <a:ext cx="1751585" cy="1751585"/>
            </a:xfrm>
            <a:prstGeom prst="blockArc">
              <a:avLst>
                <a:gd name="adj1" fmla="val 17343917"/>
                <a:gd name="adj2" fmla="val 11645"/>
                <a:gd name="adj3" fmla="val 641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Block Arc 44">
              <a:extLst>
                <a:ext uri="{FF2B5EF4-FFF2-40B4-BE49-F238E27FC236}">
                  <a16:creationId xmlns="" xmlns:a16="http://schemas.microsoft.com/office/drawing/2014/main" id="{A5503004-E1B4-4101-9B80-6B8330824610}"/>
                </a:ext>
              </a:extLst>
            </p:cNvPr>
            <p:cNvSpPr/>
            <p:nvPr/>
          </p:nvSpPr>
          <p:spPr>
            <a:xfrm rot="7548487">
              <a:off x="2339074" y="3403029"/>
              <a:ext cx="1751585" cy="1679257"/>
            </a:xfrm>
            <a:prstGeom prst="blockArc">
              <a:avLst>
                <a:gd name="adj1" fmla="val 15487191"/>
                <a:gd name="adj2" fmla="val 11645"/>
                <a:gd name="adj3" fmla="val 641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Block Arc 45">
              <a:extLst>
                <a:ext uri="{FF2B5EF4-FFF2-40B4-BE49-F238E27FC236}">
                  <a16:creationId xmlns="" xmlns:a16="http://schemas.microsoft.com/office/drawing/2014/main" id="{FFB6B32C-FA1E-4879-AB92-7BD0CAA0D7A8}"/>
                </a:ext>
              </a:extLst>
            </p:cNvPr>
            <p:cNvSpPr/>
            <p:nvPr/>
          </p:nvSpPr>
          <p:spPr>
            <a:xfrm rot="5400000">
              <a:off x="2333003" y="3403029"/>
              <a:ext cx="1751585" cy="1679257"/>
            </a:xfrm>
            <a:prstGeom prst="blockArc">
              <a:avLst>
                <a:gd name="adj1" fmla="val 15019300"/>
                <a:gd name="adj2" fmla="val 17775969"/>
                <a:gd name="adj3" fmla="val 620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48">
            <a:extLst>
              <a:ext uri="{FF2B5EF4-FFF2-40B4-BE49-F238E27FC236}">
                <a16:creationId xmlns="" xmlns:a16="http://schemas.microsoft.com/office/drawing/2014/main" id="{777B4E9F-32CC-493C-80F0-4ABC8F4A8C44}"/>
              </a:ext>
            </a:extLst>
          </p:cNvPr>
          <p:cNvGrpSpPr/>
          <p:nvPr/>
        </p:nvGrpSpPr>
        <p:grpSpPr>
          <a:xfrm>
            <a:off x="914405" y="4344482"/>
            <a:ext cx="2450290" cy="1846659"/>
            <a:chOff x="2551704" y="4283314"/>
            <a:chExt cx="927764" cy="1846659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6EC8F6D-27EE-42DC-9D5E-D112F29C19E3}"/>
                </a:ext>
              </a:extLst>
            </p:cNvPr>
            <p:cNvSpPr txBox="1"/>
            <p:nvPr/>
          </p:nvSpPr>
          <p:spPr>
            <a:xfrm>
              <a:off x="2551704" y="4560313"/>
              <a:ext cx="9268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166AAC76-1850-42D2-BA39-BA0DE4B8AC25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51">
            <a:extLst>
              <a:ext uri="{FF2B5EF4-FFF2-40B4-BE49-F238E27FC236}">
                <a16:creationId xmlns="" xmlns:a16="http://schemas.microsoft.com/office/drawing/2014/main" id="{D888467F-DE85-47B0-A408-2B0B37C0C459}"/>
              </a:ext>
            </a:extLst>
          </p:cNvPr>
          <p:cNvGrpSpPr/>
          <p:nvPr/>
        </p:nvGrpSpPr>
        <p:grpSpPr>
          <a:xfrm>
            <a:off x="914403" y="1896409"/>
            <a:ext cx="2448002" cy="1846659"/>
            <a:chOff x="2551704" y="4283314"/>
            <a:chExt cx="926898" cy="1846659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46E06DC1-3C0B-4E70-A21B-A3F102DFF55B}"/>
                </a:ext>
              </a:extLst>
            </p:cNvPr>
            <p:cNvSpPr txBox="1"/>
            <p:nvPr/>
          </p:nvSpPr>
          <p:spPr>
            <a:xfrm>
              <a:off x="2551705" y="4560313"/>
              <a:ext cx="9268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5434D1C4-511F-4631-AC7D-0D9C65817A70}"/>
                </a:ext>
              </a:extLst>
            </p:cNvPr>
            <p:cNvSpPr txBox="1"/>
            <p:nvPr/>
          </p:nvSpPr>
          <p:spPr>
            <a:xfrm>
              <a:off x="2551704" y="4283314"/>
              <a:ext cx="92689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54">
            <a:extLst>
              <a:ext uri="{FF2B5EF4-FFF2-40B4-BE49-F238E27FC236}">
                <a16:creationId xmlns="" xmlns:a16="http://schemas.microsoft.com/office/drawing/2014/main" id="{DB8F2C8B-C9A7-43CE-A072-E502718DEFB5}"/>
              </a:ext>
            </a:extLst>
          </p:cNvPr>
          <p:cNvGrpSpPr/>
          <p:nvPr/>
        </p:nvGrpSpPr>
        <p:grpSpPr>
          <a:xfrm>
            <a:off x="8806291" y="4344482"/>
            <a:ext cx="2448003" cy="1846659"/>
            <a:chOff x="2551704" y="4283314"/>
            <a:chExt cx="935720" cy="1846659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E865C37C-B02E-406C-9E2E-EF580824E35F}"/>
                </a:ext>
              </a:extLst>
            </p:cNvPr>
            <p:cNvSpPr txBox="1"/>
            <p:nvPr/>
          </p:nvSpPr>
          <p:spPr>
            <a:xfrm>
              <a:off x="2551704" y="4560313"/>
              <a:ext cx="9357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8AC3C74F-2A3B-431A-A4F1-05CF994FAA7C}"/>
                </a:ext>
              </a:extLst>
            </p:cNvPr>
            <p:cNvSpPr txBox="1"/>
            <p:nvPr/>
          </p:nvSpPr>
          <p:spPr>
            <a:xfrm>
              <a:off x="2551705" y="4283314"/>
              <a:ext cx="935719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57">
            <a:extLst>
              <a:ext uri="{FF2B5EF4-FFF2-40B4-BE49-F238E27FC236}">
                <a16:creationId xmlns="" xmlns:a16="http://schemas.microsoft.com/office/drawing/2014/main" id="{648ED704-2E2E-48E5-A497-E83EAB9B8179}"/>
              </a:ext>
            </a:extLst>
          </p:cNvPr>
          <p:cNvGrpSpPr/>
          <p:nvPr/>
        </p:nvGrpSpPr>
        <p:grpSpPr>
          <a:xfrm>
            <a:off x="8806291" y="1896409"/>
            <a:ext cx="2448003" cy="1846659"/>
            <a:chOff x="2551704" y="4283314"/>
            <a:chExt cx="935720" cy="1846659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0959F3A-F031-4F74-85FD-126883526F6F}"/>
                </a:ext>
              </a:extLst>
            </p:cNvPr>
            <p:cNvSpPr txBox="1"/>
            <p:nvPr/>
          </p:nvSpPr>
          <p:spPr>
            <a:xfrm>
              <a:off x="2551704" y="4560313"/>
              <a:ext cx="9357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28684B7D-C8D3-43D6-805C-D5599FEFCBFE}"/>
                </a:ext>
              </a:extLst>
            </p:cNvPr>
            <p:cNvSpPr txBox="1"/>
            <p:nvPr/>
          </p:nvSpPr>
          <p:spPr>
            <a:xfrm>
              <a:off x="2551705" y="4283314"/>
              <a:ext cx="935719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9419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MAKE MON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000"/>
      </a:accent1>
      <a:accent2>
        <a:srgbClr val="FFFFFF"/>
      </a:accent2>
      <a:accent3>
        <a:srgbClr val="FFC000"/>
      </a:accent3>
      <a:accent4>
        <a:srgbClr val="FFFFFF"/>
      </a:accent4>
      <a:accent5>
        <a:srgbClr val="FFC000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5501</Words>
  <Application>Microsoft Office PowerPoint</Application>
  <PresentationFormat>Widescreen</PresentationFormat>
  <Paragraphs>614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 Unicode MS</vt:lpstr>
      <vt:lpstr>FZShuTi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Images &amp;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Portfolio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Tablet Infographic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Images &amp;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Admin</cp:lastModifiedBy>
  <cp:revision>84</cp:revision>
  <dcterms:created xsi:type="dcterms:W3CDTF">2018-04-24T17:14:44Z</dcterms:created>
  <dcterms:modified xsi:type="dcterms:W3CDTF">2018-07-15T18:32:02Z</dcterms:modified>
</cp:coreProperties>
</file>